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saveSubsetFonts="1">
  <p:sldMasterIdLst>
    <p:sldMasterId id="2147483648" r:id="rId1"/>
  </p:sldMasterIdLst>
  <p:notesMasterIdLst>
    <p:notesMasterId r:id="rId2"/>
  </p:notesMasterIdLst>
  <p:sldIdLst>
    <p:sldId id="283" r:id="rId3"/>
    <p:sldId id="285" r:id="rId4"/>
    <p:sldId id="286" r:id="rId5"/>
    <p:sldId id="259" r:id="rId6"/>
    <p:sldId id="260" r:id="rId7"/>
    <p:sldId id="256" r:id="rId8"/>
    <p:sldId id="258" r:id="rId9"/>
    <p:sldId id="288" r:id="rId10"/>
    <p:sldId id="287" r:id="rId11"/>
    <p:sldId id="261" r:id="rId12"/>
    <p:sldId id="264" r:id="rId13"/>
    <p:sldId id="290" r:id="rId14"/>
    <p:sldId id="289" r:id="rId15"/>
    <p:sldId id="291" r:id="rId16"/>
    <p:sldId id="262" r:id="rId17"/>
    <p:sldId id="272" r:id="rId18"/>
    <p:sldId id="263" r:id="rId19"/>
    <p:sldId id="273" r:id="rId20"/>
    <p:sldId id="293" r:id="rId21"/>
    <p:sldId id="274" r:id="rId22"/>
    <p:sldId id="275" r:id="rId23"/>
    <p:sldId id="294" r:id="rId24"/>
    <p:sldId id="276" r:id="rId25"/>
    <p:sldId id="295" r:id="rId26"/>
    <p:sldId id="281" r:id="rId27"/>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6314" autoAdjust="0"/>
  </p:normalViewPr>
  <p:slideViewPr>
    <p:cSldViewPr snapToGrid="0" showGuides="1">
      <p:cViewPr varScale="1">
        <p:scale>
          <a:sx n="74" d="100"/>
          <a:sy n="74" d="100"/>
        </p:scale>
        <p:origin x="342" y="42"/>
      </p:cViewPr>
      <p:guideLst>
        <p:guide orient="horz" pos="2160"/>
        <p:guide pos="3840"/>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tags" Target="tags/tag1.xml" /><Relationship Id="rId29" Type="http://schemas.openxmlformats.org/officeDocument/2006/relationships/presProps" Target="presProps.xml" /><Relationship Id="rId3" Type="http://schemas.openxmlformats.org/officeDocument/2006/relationships/slide" Target="slides/slide1.xml" /><Relationship Id="rId30" Type="http://schemas.openxmlformats.org/officeDocument/2006/relationships/viewProps" Target="viewProps.xml" /><Relationship Id="rId31" Type="http://schemas.openxmlformats.org/officeDocument/2006/relationships/theme" Target="theme/theme1.xml" /><Relationship Id="rId32"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A3E686-B6FB-42FE-AF4B-9BB402073D2F}" type="datetimeFigureOut">
              <a:rPr lang="zh-CN" altLang="en-US" smtClean="0"/>
              <a:t>2021/2/18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BD8ECA-D128-4151-A3B6-7125C2FBA406}" type="slidenum">
              <a:rPr lang="zh-CN" altLang="en-US" smtClean="0"/>
              <a:t>‹#›</a:t>
            </a:fld>
            <a:endParaRPr lang="zh-CN" altLang="en-US"/>
          </a:p>
        </p:txBody>
      </p:sp>
    </p:spTree>
    <p:extLst>
      <p:ext uri="{BB962C8B-B14F-4D97-AF65-F5344CB8AC3E}">
        <p14:creationId xmlns:p14="http://schemas.microsoft.com/office/powerpoint/2010/main" val="21861474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61CFAF92-8370-4CCC-B1C2-F9E29B9F97B1}" type="datetimeFigureOut">
              <a:rPr lang="zh-CN" altLang="en-US" smtClean="0"/>
              <a:t>2021/2/18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C0D8D80-4023-49AB-B4A3-6D236B932E72}" type="slidenum">
              <a:rPr lang="zh-CN" altLang="en-US" smtClean="0"/>
              <a:t>‹#›</a:t>
            </a:fld>
            <a:endParaRPr lang="zh-CN" altLang="en-US"/>
          </a:p>
        </p:txBody>
      </p:sp>
    </p:spTree>
    <p:extLst>
      <p:ext uri="{BB962C8B-B14F-4D97-AF65-F5344CB8AC3E}">
        <p14:creationId xmlns:p14="http://schemas.microsoft.com/office/powerpoint/2010/main" val="4147252261"/>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1CFAF92-8370-4CCC-B1C2-F9E29B9F97B1}" type="datetimeFigureOut">
              <a:rPr lang="zh-CN" altLang="en-US" smtClean="0"/>
              <a:t>2021/2/18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C0D8D80-4023-49AB-B4A3-6D236B932E72}" type="slidenum">
              <a:rPr lang="zh-CN" altLang="en-US" smtClean="0"/>
              <a:t>‹#›</a:t>
            </a:fld>
            <a:endParaRPr lang="zh-CN" altLang="en-US"/>
          </a:p>
        </p:txBody>
      </p:sp>
    </p:spTree>
    <p:extLst>
      <p:ext uri="{BB962C8B-B14F-4D97-AF65-F5344CB8AC3E}">
        <p14:creationId xmlns:p14="http://schemas.microsoft.com/office/powerpoint/2010/main" val="284425682"/>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61CFAF92-8370-4CCC-B1C2-F9E29B9F97B1}" type="datetimeFigureOut">
              <a:rPr lang="zh-CN" altLang="en-US" smtClean="0"/>
              <a:t>2021/2/18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C0D8D80-4023-49AB-B4A3-6D236B932E72}" type="slidenum">
              <a:rPr lang="zh-CN" altLang="en-US" smtClean="0"/>
              <a:t>‹#›</a:t>
            </a:fld>
            <a:endParaRPr lang="zh-CN" altLang="en-US"/>
          </a:p>
        </p:txBody>
      </p:sp>
    </p:spTree>
    <p:extLst>
      <p:ext uri="{BB962C8B-B14F-4D97-AF65-F5344CB8AC3E}">
        <p14:creationId xmlns:p14="http://schemas.microsoft.com/office/powerpoint/2010/main" val="1305502245"/>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61CFAF92-8370-4CCC-B1C2-F9E29B9F97B1}" type="datetimeFigureOut">
              <a:rPr lang="zh-CN" altLang="en-US" smtClean="0"/>
              <a:t>2021/2/18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C0D8D80-4023-49AB-B4A3-6D236B932E72}" type="slidenum">
              <a:rPr lang="zh-CN" altLang="en-US" smtClean="0"/>
              <a:t>‹#›</a:t>
            </a:fld>
            <a:endParaRPr lang="zh-CN" altLang="en-US"/>
          </a:p>
        </p:txBody>
      </p:sp>
    </p:spTree>
    <p:extLst>
      <p:ext uri="{BB962C8B-B14F-4D97-AF65-F5344CB8AC3E}">
        <p14:creationId xmlns:p14="http://schemas.microsoft.com/office/powerpoint/2010/main" val="4128558314"/>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61CFAF92-8370-4CCC-B1C2-F9E29B9F97B1}" type="datetimeFigureOut">
              <a:rPr lang="zh-CN" altLang="en-US" smtClean="0"/>
              <a:t>2021/2/18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C0D8D80-4023-49AB-B4A3-6D236B932E72}" type="slidenum">
              <a:rPr lang="zh-CN" altLang="en-US" smtClean="0"/>
              <a:t>‹#›</a:t>
            </a:fld>
            <a:endParaRPr lang="zh-CN" altLang="en-US"/>
          </a:p>
        </p:txBody>
      </p:sp>
    </p:spTree>
    <p:extLst>
      <p:ext uri="{BB962C8B-B14F-4D97-AF65-F5344CB8AC3E}">
        <p14:creationId xmlns:p14="http://schemas.microsoft.com/office/powerpoint/2010/main" val="1074265450"/>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61CFAF92-8370-4CCC-B1C2-F9E29B9F97B1}" type="datetimeFigureOut">
              <a:rPr lang="zh-CN" altLang="en-US" smtClean="0"/>
              <a:t>2021/2/18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C0D8D80-4023-49AB-B4A3-6D236B932E72}" type="slidenum">
              <a:rPr lang="zh-CN" altLang="en-US" smtClean="0"/>
              <a:t>‹#›</a:t>
            </a:fld>
            <a:endParaRPr lang="zh-CN" altLang="en-US"/>
          </a:p>
        </p:txBody>
      </p:sp>
    </p:spTree>
    <p:extLst>
      <p:ext uri="{BB962C8B-B14F-4D97-AF65-F5344CB8AC3E}">
        <p14:creationId xmlns:p14="http://schemas.microsoft.com/office/powerpoint/2010/main" val="3733324309"/>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61CFAF92-8370-4CCC-B1C2-F9E29B9F97B1}" type="datetimeFigureOut">
              <a:rPr lang="zh-CN" altLang="en-US" smtClean="0"/>
              <a:t>2021/2/18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C0D8D80-4023-49AB-B4A3-6D236B932E72}" type="slidenum">
              <a:rPr lang="zh-CN" altLang="en-US" smtClean="0"/>
              <a:t>‹#›</a:t>
            </a:fld>
            <a:endParaRPr lang="zh-CN" altLang="en-US"/>
          </a:p>
        </p:txBody>
      </p:sp>
    </p:spTree>
    <p:extLst>
      <p:ext uri="{BB962C8B-B14F-4D97-AF65-F5344CB8AC3E}">
        <p14:creationId xmlns:p14="http://schemas.microsoft.com/office/powerpoint/2010/main" val="2421983710"/>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61CFAF92-8370-4CCC-B1C2-F9E29B9F97B1}" type="datetimeFigureOut">
              <a:rPr lang="zh-CN" altLang="en-US" smtClean="0"/>
              <a:t>2021/2/18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C0D8D80-4023-49AB-B4A3-6D236B932E72}" type="slidenum">
              <a:rPr lang="zh-CN" altLang="en-US" smtClean="0"/>
              <a:t>‹#›</a:t>
            </a:fld>
            <a:endParaRPr lang="zh-CN" altLang="en-US"/>
          </a:p>
        </p:txBody>
      </p:sp>
    </p:spTree>
    <p:extLst>
      <p:ext uri="{BB962C8B-B14F-4D97-AF65-F5344CB8AC3E}">
        <p14:creationId xmlns:p14="http://schemas.microsoft.com/office/powerpoint/2010/main" val="4131266444"/>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61CFAF92-8370-4CCC-B1C2-F9E29B9F97B1}" type="datetimeFigureOut">
              <a:rPr lang="zh-CN" altLang="en-US" smtClean="0"/>
              <a:t>2021/2/18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C0D8D80-4023-49AB-B4A3-6D236B932E72}" type="slidenum">
              <a:rPr lang="zh-CN" altLang="en-US" smtClean="0"/>
              <a:t>‹#›</a:t>
            </a:fld>
            <a:endParaRPr lang="zh-CN" altLang="en-US"/>
          </a:p>
        </p:txBody>
      </p:sp>
    </p:spTree>
    <p:extLst>
      <p:ext uri="{BB962C8B-B14F-4D97-AF65-F5344CB8AC3E}">
        <p14:creationId xmlns:p14="http://schemas.microsoft.com/office/powerpoint/2010/main" val="171638970"/>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1CFAF92-8370-4CCC-B1C2-F9E29B9F97B1}" type="datetimeFigureOut">
              <a:rPr lang="zh-CN" altLang="en-US" smtClean="0"/>
              <a:t>2021/2/18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C0D8D80-4023-49AB-B4A3-6D236B932E72}" type="slidenum">
              <a:rPr lang="zh-CN" altLang="en-US" smtClean="0"/>
              <a:t>‹#›</a:t>
            </a:fld>
            <a:endParaRPr lang="zh-CN" altLang="en-US"/>
          </a:p>
        </p:txBody>
      </p:sp>
    </p:spTree>
    <p:extLst>
      <p:ext uri="{BB962C8B-B14F-4D97-AF65-F5344CB8AC3E}">
        <p14:creationId xmlns:p14="http://schemas.microsoft.com/office/powerpoint/2010/main" val="3339812423"/>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1CFAF92-8370-4CCC-B1C2-F9E29B9F97B1}" type="datetimeFigureOut">
              <a:rPr lang="zh-CN" altLang="en-US" smtClean="0"/>
              <a:t>2021/2/18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C0D8D80-4023-49AB-B4A3-6D236B932E72}" type="slidenum">
              <a:rPr lang="zh-CN" altLang="en-US" smtClean="0"/>
              <a:t>‹#›</a:t>
            </a:fld>
            <a:endParaRPr lang="zh-CN" altLang="en-US"/>
          </a:p>
        </p:txBody>
      </p:sp>
    </p:spTree>
    <p:extLst>
      <p:ext uri="{BB962C8B-B14F-4D97-AF65-F5344CB8AC3E}">
        <p14:creationId xmlns:p14="http://schemas.microsoft.com/office/powerpoint/2010/main" val="3170739245"/>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CFAF92-8370-4CCC-B1C2-F9E29B9F97B1}" type="datetimeFigureOut">
              <a:rPr lang="zh-CN" altLang="en-US" smtClean="0"/>
              <a:t>2021/2/18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0D8D80-4023-49AB-B4A3-6D236B932E72}" type="slidenum">
              <a:rPr lang="zh-CN" altLang="en-US" smtClean="0"/>
              <a:t>‹#›</a:t>
            </a:fld>
            <a:endParaRPr lang="zh-CN" altLang="en-US"/>
          </a:p>
        </p:txBody>
      </p:sp>
    </p:spTree>
    <p:extLst>
      <p:ext uri="{BB962C8B-B14F-4D97-AF65-F5344CB8AC3E}">
        <p14:creationId xmlns:p14="http://schemas.microsoft.com/office/powerpoint/2010/main" val="21591254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png" /><Relationship Id="rId3" Type="http://schemas.openxmlformats.org/officeDocument/2006/relationships/image" Target="../media/image2.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4.png" /><Relationship Id="rId3" Type="http://schemas.openxmlformats.org/officeDocument/2006/relationships/image" Target="../media/image5.emf"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7.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8.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9.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0.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2.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png" /><Relationship Id="rId3" Type="http://schemas.openxmlformats.org/officeDocument/2006/relationships/image" Target="../media/image2.png" /><Relationship Id="rId4" Type="http://schemas.openxmlformats.org/officeDocument/2006/relationships/image" Target="../media/image11.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 name="图片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05636" y="1374417"/>
            <a:ext cx="2351584" cy="1840122"/>
          </a:xfrm>
          <a:prstGeom prst="rect">
            <a:avLst/>
          </a:prstGeom>
        </p:spPr>
      </p:pic>
      <p:sp>
        <p:nvSpPr>
          <p:cNvPr id="3" name="文本框 2"/>
          <p:cNvSpPr txBox="1"/>
          <p:nvPr/>
        </p:nvSpPr>
        <p:spPr>
          <a:xfrm>
            <a:off x="3334780" y="3335788"/>
            <a:ext cx="5522440" cy="646331"/>
          </a:xfrm>
          <a:prstGeom prst="rect">
            <a:avLst/>
          </a:prstGeom>
          <a:noFill/>
        </p:spPr>
        <p:txBody>
          <a:bodyPr wrap="square" rtlCol="0">
            <a:spAutoFit/>
          </a:bodyPr>
          <a:lstStyle/>
          <a:p>
            <a:pPr algn="dist"/>
            <a:r>
              <a:rPr lang="zh-CN" altLang="en-US" sz="3600" b="1">
                <a:latin typeface="方正静蕾简体" panose="02000000000000000000" pitchFamily="2" charset="-122"/>
                <a:ea typeface="方正静蕾简体" panose="02000000000000000000" pitchFamily="2" charset="-122"/>
              </a:rPr>
              <a:t>读后续写作文</a:t>
            </a:r>
          </a:p>
        </p:txBody>
      </p:sp>
      <p:pic>
        <p:nvPicPr>
          <p:cNvPr id="11" name="图片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12141" y="1408261"/>
            <a:ext cx="1326977" cy="1772434"/>
          </a:xfrm>
          <a:prstGeom prst="rect">
            <a:avLst/>
          </a:prstGeom>
        </p:spPr>
      </p:pic>
      <p:pic>
        <p:nvPicPr>
          <p:cNvPr id="14" name="图片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82741" y="1374417"/>
            <a:ext cx="2351584" cy="1840122"/>
          </a:xfrm>
          <a:prstGeom prst="rect">
            <a:avLst/>
          </a:prstGeom>
        </p:spPr>
      </p:pic>
      <p:sp>
        <p:nvSpPr>
          <p:cNvPr id="15" name="矩形 14"/>
          <p:cNvSpPr/>
          <p:nvPr/>
        </p:nvSpPr>
        <p:spPr>
          <a:xfrm>
            <a:off x="3432432" y="4103368"/>
            <a:ext cx="5327135" cy="330411"/>
          </a:xfrm>
          <a:prstGeom prst="rect">
            <a:avLst/>
          </a:prstGeom>
        </p:spPr>
        <p:txBody>
          <a:bodyPr wrap="square">
            <a:spAutoFit/>
          </a:bodyPr>
          <a:lstStyle/>
          <a:p>
            <a:pPr algn="dist">
              <a:lnSpc>
                <a:spcPct val="120000"/>
              </a:lnSpc>
            </a:pPr>
            <a:r>
              <a:rPr lang="en-US" altLang="zh-CN" sz="1400">
                <a:solidFill>
                  <a:schemeClr val="tx1">
                    <a:lumMod val="75000"/>
                    <a:lumOff val="25000"/>
                  </a:schemeClr>
                </a:solidFill>
                <a:latin typeface="微软雅黑 Light" panose="020b0502040204020203" pitchFamily="34" charset="-122"/>
                <a:ea typeface="微软雅黑 Light" panose="020b0502040204020203" pitchFamily="34" charset="-122"/>
              </a:rPr>
              <a:t>Continuation</a:t>
            </a:r>
            <a:endParaRPr lang="zh-CN" altLang="en-US" sz="140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16" name="Shape 138"/>
          <p:cNvSpPr/>
          <p:nvPr/>
        </p:nvSpPr>
        <p:spPr>
          <a:xfrm rot="1905815">
            <a:off x="10004870" y="1267893"/>
            <a:ext cx="579969" cy="437631"/>
          </a:xfrm>
          <a:custGeom>
            <a:cxnLst>
              <a:cxn ang="0">
                <a:pos x="wd2" y="hd2"/>
              </a:cxn>
              <a:cxn ang="5400000">
                <a:pos x="wd2" y="hd2"/>
              </a:cxn>
              <a:cxn ang="10800000">
                <a:pos x="wd2" y="hd2"/>
              </a:cxn>
              <a:cxn ang="16200000">
                <a:pos x="wd2" y="hd2"/>
              </a:cxn>
            </a:cxnLst>
            <a:rect l="0" t="0" r="r" b="b"/>
            <a:pathLst>
              <a:path w="20771" h="17044" extrusionOk="0">
                <a:moveTo>
                  <a:pt x="20712" y="4368"/>
                </a:moveTo>
                <a:cubicBezTo>
                  <a:pt x="19332" y="-4556"/>
                  <a:pt x="12710" y="2620"/>
                  <a:pt x="9384" y="4695"/>
                </a:cubicBezTo>
                <a:cubicBezTo>
                  <a:pt x="7033" y="548"/>
                  <a:pt x="225" y="-2310"/>
                  <a:pt x="2" y="4874"/>
                </a:cubicBezTo>
                <a:cubicBezTo>
                  <a:pt x="-162" y="10152"/>
                  <a:pt x="9292" y="14380"/>
                  <a:pt x="12560" y="17044"/>
                </a:cubicBezTo>
                <a:cubicBezTo>
                  <a:pt x="15309" y="14383"/>
                  <a:pt x="21438" y="9078"/>
                  <a:pt x="20712" y="4368"/>
                </a:cubicBezTo>
                <a:close/>
              </a:path>
            </a:pathLst>
          </a:custGeom>
          <a:noFill/>
          <a:ln w="38100" cap="flat">
            <a:solidFill>
              <a:srgbClr val="FEBF0F"/>
            </a:solidFill>
            <a:prstDash val="solid"/>
            <a:miter lim="400000"/>
          </a:ln>
          <a:effectLst/>
        </p:spPr>
        <p:txBody>
          <a:bodyPr wrap="square" lIns="38100" tIns="38100" rIns="38100" bIns="38100" numCol="1" anchor="ctr">
            <a:noAutofit/>
          </a:bodyPr>
          <a:lstStyle/>
          <a:p>
            <a:pPr algn="r" defTabSz="457200">
              <a:defRPr sz="3000">
                <a:solidFill>
                  <a:srgbClr val="FFFFFF"/>
                </a:solidFill>
                <a:effectLst>
                  <a:outerShdw blurRad="38100" dist="12700" dir="5400000" rotWithShape="0">
                    <a:srgbClr val="000000">
                      <a:alpha val="50000"/>
                    </a:srgbClr>
                  </a:outerShdw>
                </a:effectLst>
              </a:defRPr>
            </a:pPr>
            <a:endParaRPr/>
          </a:p>
        </p:txBody>
      </p:sp>
      <p:grpSp>
        <p:nvGrpSpPr>
          <p:cNvPr id="17" name="组合 16"/>
          <p:cNvGrpSpPr/>
          <p:nvPr/>
        </p:nvGrpSpPr>
        <p:grpSpPr>
          <a:xfrm rot="1192981">
            <a:off x="1804103" y="3395260"/>
            <a:ext cx="509052" cy="515664"/>
            <a:chOff x="2118580" y="4342651"/>
            <a:chExt cx="672245" cy="680977"/>
          </a:xfrm>
        </p:grpSpPr>
        <p:grpSp>
          <p:nvGrpSpPr>
            <p:cNvPr id="18" name="组合 17"/>
            <p:cNvGrpSpPr/>
            <p:nvPr/>
          </p:nvGrpSpPr>
          <p:grpSpPr>
            <a:xfrm>
              <a:off x="2124539" y="4342651"/>
              <a:ext cx="641611" cy="680977"/>
              <a:chOff x="2124539" y="4342651"/>
              <a:chExt cx="641611" cy="680977"/>
            </a:xfrm>
          </p:grpSpPr>
          <p:sp>
            <p:nvSpPr>
              <p:cNvPr id="36" name="任意多边形 35"/>
              <p:cNvSpPr/>
              <p:nvPr/>
            </p:nvSpPr>
            <p:spPr>
              <a:xfrm>
                <a:off x="2124539" y="4342651"/>
                <a:ext cx="641611" cy="680977"/>
              </a:xfrm>
              <a:custGeom>
                <a:gdLst>
                  <a:gd name="connsiteX0" fmla="*/ 9 w 140257"/>
                  <a:gd name="connsiteY0" fmla="*/ 71451 h 148862"/>
                  <a:gd name="connsiteX1" fmla="*/ 71446 w 140257"/>
                  <a:gd name="connsiteY1" fmla="*/ 14 h 148862"/>
                  <a:gd name="connsiteX2" fmla="*/ 140026 w 140257"/>
                  <a:gd name="connsiteY2" fmla="*/ 77166 h 148862"/>
                  <a:gd name="connsiteX3" fmla="*/ 74304 w 140257"/>
                  <a:gd name="connsiteY3" fmla="*/ 148604 h 148862"/>
                  <a:gd name="connsiteX4" fmla="*/ 9 w 140257"/>
                  <a:gd name="connsiteY4" fmla="*/ 71451 h 148862"/>
                </a:gdLst>
                <a:cxnLst>
                  <a:cxn ang="0">
                    <a:pos x="connsiteX0" y="connsiteY0"/>
                  </a:cxn>
                  <a:cxn ang="0">
                    <a:pos x="connsiteX1" y="connsiteY1"/>
                  </a:cxn>
                  <a:cxn ang="0">
                    <a:pos x="connsiteX2" y="connsiteY2"/>
                  </a:cxn>
                  <a:cxn ang="0">
                    <a:pos x="connsiteX3" y="connsiteY3"/>
                  </a:cxn>
                  <a:cxn ang="0">
                    <a:pos x="connsiteX4" y="connsiteY4"/>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2176934" y="4495047"/>
                <a:ext cx="227805" cy="371040"/>
              </a:xfrm>
              <a:custGeom>
                <a:gdLst>
                  <a:gd name="connsiteX0" fmla="*/ 61103 w 698312"/>
                  <a:gd name="connsiteY0" fmla="*/ 0 h 1082820"/>
                  <a:gd name="connsiteX1" fmla="*/ 324068 w 698312"/>
                  <a:gd name="connsiteY1" fmla="*/ 197223 h 1082820"/>
                  <a:gd name="connsiteX2" fmla="*/ 551173 w 698312"/>
                  <a:gd name="connsiteY2" fmla="*/ 137459 h 1082820"/>
                  <a:gd name="connsiteX3" fmla="*/ 694609 w 698312"/>
                  <a:gd name="connsiteY3" fmla="*/ 472141 h 1082820"/>
                  <a:gd name="connsiteX4" fmla="*/ 401762 w 698312"/>
                  <a:gd name="connsiteY4" fmla="*/ 531906 h 1082820"/>
                  <a:gd name="connsiteX5" fmla="*/ 521291 w 698312"/>
                  <a:gd name="connsiteY5" fmla="*/ 770965 h 1082820"/>
                  <a:gd name="connsiteX6" fmla="*/ 371879 w 698312"/>
                  <a:gd name="connsiteY6" fmla="*/ 806823 h 1082820"/>
                  <a:gd name="connsiteX7" fmla="*/ 282232 w 698312"/>
                  <a:gd name="connsiteY7" fmla="*/ 693271 h 1082820"/>
                  <a:gd name="connsiteX8" fmla="*/ 176111 w 698312"/>
                  <a:gd name="connsiteY8" fmla="*/ 905342 h 1082820"/>
                  <a:gd name="connsiteX9" fmla="*/ 0 w 698312"/>
                  <a:gd name="connsiteY9" fmla="*/ 1082820 h 1082820"/>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a:off x="2353279" y="4809159"/>
                <a:ext cx="49757" cy="61548"/>
              </a:xfrm>
              <a:custGeom>
                <a:gdLst>
                  <a:gd name="connsiteX0" fmla="*/ 939 w 129518"/>
                  <a:gd name="connsiteY0" fmla="*/ 16500 h 160211"/>
                  <a:gd name="connsiteX1" fmla="*/ 120468 w 129518"/>
                  <a:gd name="connsiteY1" fmla="*/ 22477 h 160211"/>
                  <a:gd name="connsiteX2" fmla="*/ 84610 w 129518"/>
                  <a:gd name="connsiteY2" fmla="*/ 159936 h 160211"/>
                  <a:gd name="connsiteX3" fmla="*/ 939 w 129518"/>
                  <a:gd name="connsiteY3" fmla="*/ 16500 h 160211"/>
                </a:gdLst>
                <a:cxnLst>
                  <a:cxn ang="0">
                    <a:pos x="connsiteX0" y="connsiteY0"/>
                  </a:cxn>
                  <a:cxn ang="0">
                    <a:pos x="connsiteX1" y="connsiteY1"/>
                  </a:cxn>
                  <a:cxn ang="0">
                    <a:pos x="connsiteX2" y="connsiteY2"/>
                  </a:cxn>
                  <a:cxn ang="0">
                    <a:pos x="connsiteX3" y="connsiteY3"/>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2500518" y="4409062"/>
                <a:ext cx="255640" cy="461540"/>
              </a:xfrm>
              <a:custGeom>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2693191" y="4801426"/>
                <a:ext cx="48215" cy="91839"/>
              </a:xfrm>
              <a:custGeom>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cxnLst>
                  <a:cxn ang="0">
                    <a:pos x="connsiteX0" y="connsiteY0"/>
                  </a:cxn>
                  <a:cxn ang="0">
                    <a:pos x="connsiteX1" y="connsiteY1"/>
                  </a:cxn>
                  <a:cxn ang="0">
                    <a:pos x="connsiteX2" y="connsiteY2"/>
                  </a:cxn>
                  <a:cxn ang="0">
                    <a:pos x="connsiteX3" y="connsiteY3"/>
                  </a:cxn>
                </a:cxnLst>
                <a:rect l="l" t="t" r="r" b="b"/>
                <a:pathLst>
                  <a:path w="125505" h="239058">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任意多边形 18"/>
            <p:cNvSpPr/>
            <p:nvPr/>
          </p:nvSpPr>
          <p:spPr>
            <a:xfrm rot="20279528">
              <a:off x="2598988" y="4623569"/>
              <a:ext cx="174702" cy="83215"/>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20279528">
              <a:off x="2479596" y="4480372"/>
              <a:ext cx="223342" cy="118799"/>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rot="20279528">
              <a:off x="2127434" y="4559064"/>
              <a:ext cx="113703" cy="55204"/>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rot="20279528">
              <a:off x="2594342" y="4571927"/>
              <a:ext cx="163589" cy="96477"/>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22"/>
            <p:cNvSpPr/>
            <p:nvPr/>
          </p:nvSpPr>
          <p:spPr>
            <a:xfrm rot="20279528">
              <a:off x="2135496" y="4638952"/>
              <a:ext cx="269481" cy="148399"/>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rot="20279528">
              <a:off x="2551872" y="4532481"/>
              <a:ext cx="202631" cy="103393"/>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任意多边形 24"/>
            <p:cNvSpPr/>
            <p:nvPr/>
          </p:nvSpPr>
          <p:spPr>
            <a:xfrm rot="20279528">
              <a:off x="2524326" y="4506288"/>
              <a:ext cx="197416" cy="96522"/>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rot="20279528">
              <a:off x="2501282" y="4464098"/>
              <a:ext cx="153497" cy="79925"/>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20279528">
              <a:off x="2328701" y="4625707"/>
              <a:ext cx="74052" cy="28249"/>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20279528">
              <a:off x="2130538" y="4603506"/>
              <a:ext cx="189693" cy="97507"/>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279528">
              <a:off x="2599025" y="4660637"/>
              <a:ext cx="191800" cy="92351"/>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rot="20279528">
              <a:off x="2611278" y="4795372"/>
              <a:ext cx="62292" cy="38099"/>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20279528">
              <a:off x="2492800" y="4489548"/>
              <a:ext cx="71293" cy="50292"/>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rot="20279528">
              <a:off x="2118580" y="4584223"/>
              <a:ext cx="149665" cy="78198"/>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32"/>
            <p:cNvSpPr/>
            <p:nvPr/>
          </p:nvSpPr>
          <p:spPr>
            <a:xfrm rot="20279528">
              <a:off x="2127493" y="4608630"/>
              <a:ext cx="255388" cy="139141"/>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p:nvPr/>
          </p:nvSpPr>
          <p:spPr>
            <a:xfrm rot="20279528">
              <a:off x="2284592" y="4709098"/>
              <a:ext cx="38604" cy="23656"/>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p:nvPr/>
          </p:nvSpPr>
          <p:spPr>
            <a:xfrm rot="20279528">
              <a:off x="2302799" y="4734812"/>
              <a:ext cx="38604" cy="23656"/>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任意多边形 40"/>
          <p:cNvSpPr/>
          <p:nvPr/>
        </p:nvSpPr>
        <p:spPr>
          <a:xfrm flipH="1">
            <a:off x="11087948" y="2294478"/>
            <a:ext cx="192026" cy="291250"/>
          </a:xfrm>
          <a:custGeom>
            <a:gdLst>
              <a:gd name="connsiteX0" fmla="*/ 317761 w 638644"/>
              <a:gd name="connsiteY0" fmla="*/ 1257216 h 1257216"/>
              <a:gd name="connsiteX1" fmla="*/ 227508 w 638644"/>
              <a:gd name="connsiteY1" fmla="*/ 772690 h 1257216"/>
              <a:gd name="connsiteX2" fmla="*/ 0 w 638644"/>
              <a:gd name="connsiteY2" fmla="*/ 597024 h 1257216"/>
              <a:gd name="connsiteX3" fmla="*/ 257644 w 638644"/>
              <a:gd name="connsiteY3" fmla="*/ 504897 h 1257216"/>
              <a:gd name="connsiteX4" fmla="*/ 352894 w 638644"/>
              <a:gd name="connsiteY4" fmla="*/ 72 h 1257216"/>
              <a:gd name="connsiteX5" fmla="*/ 429094 w 638644"/>
              <a:gd name="connsiteY5" fmla="*/ 581097 h 1257216"/>
              <a:gd name="connsiteX6" fmla="*/ 638644 w 638644"/>
              <a:gd name="connsiteY6" fmla="*/ 657297 h 1257216"/>
              <a:gd name="connsiteX7" fmla="*/ 408951 w 638644"/>
              <a:gd name="connsiteY7" fmla="*/ 776593 h 1257216"/>
              <a:gd name="connsiteX8" fmla="*/ 317761 w 638644"/>
              <a:gd name="connsiteY8" fmla="*/ 1257216 h 1257216"/>
              <a:gd name="connsiteX9" fmla="*/ 228132 w 618657"/>
              <a:gd name="connsiteY9" fmla="*/ 1181172 h 120974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8644" h="1257216">
                <a:moveTo>
                  <a:pt x="317761" y="1257216"/>
                </a:moveTo>
                <a:cubicBezTo>
                  <a:pt x="289186" y="1257814"/>
                  <a:pt x="280468" y="882722"/>
                  <a:pt x="227508" y="772690"/>
                </a:cubicBezTo>
                <a:cubicBezTo>
                  <a:pt x="174548" y="662658"/>
                  <a:pt x="136499" y="666457"/>
                  <a:pt x="0" y="597024"/>
                </a:cubicBezTo>
                <a:cubicBezTo>
                  <a:pt x="134026" y="572509"/>
                  <a:pt x="198828" y="604389"/>
                  <a:pt x="257644" y="504897"/>
                </a:cubicBezTo>
                <a:cubicBezTo>
                  <a:pt x="316460" y="405405"/>
                  <a:pt x="325907" y="-6278"/>
                  <a:pt x="352894" y="72"/>
                </a:cubicBezTo>
                <a:cubicBezTo>
                  <a:pt x="378294" y="193747"/>
                  <a:pt x="376733" y="543205"/>
                  <a:pt x="429094" y="581097"/>
                </a:cubicBezTo>
                <a:cubicBezTo>
                  <a:pt x="481455" y="618989"/>
                  <a:pt x="568794" y="631897"/>
                  <a:pt x="638644" y="657297"/>
                </a:cubicBezTo>
                <a:cubicBezTo>
                  <a:pt x="552919" y="695397"/>
                  <a:pt x="462431" y="676607"/>
                  <a:pt x="408951" y="776593"/>
                </a:cubicBezTo>
                <a:cubicBezTo>
                  <a:pt x="355471" y="876579"/>
                  <a:pt x="328080" y="1084178"/>
                  <a:pt x="317761" y="1257216"/>
                </a:cubicBezTo>
                <a:close/>
              </a:path>
            </a:pathLst>
          </a:custGeom>
          <a:solidFill>
            <a:srgbClr val="FEBF0F"/>
          </a:solidFill>
          <a:ln w="190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9E0000"/>
              </a:solidFill>
            </a:endParaRPr>
          </a:p>
        </p:txBody>
      </p:sp>
    </p:spTree>
    <p:extLst>
      <p:ext uri="{BB962C8B-B14F-4D97-AF65-F5344CB8AC3E}">
        <p14:creationId xmlns:p14="http://schemas.microsoft.com/office/powerpoint/2010/main" val="97124801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2" name="文本框 41">
            <a:extLst>
              <a:ext uri="{FF2B5EF4-FFF2-40B4-BE49-F238E27FC236}">
                <a16:creationId xmlns:a16="http://schemas.microsoft.com/office/drawing/2014/main" id="{CFF6EC74-803A-4DB1-A0BE-BE52C50B2947}"/>
              </a:ext>
            </a:extLst>
          </p:cNvPr>
          <p:cNvSpPr txBox="1"/>
          <p:nvPr/>
        </p:nvSpPr>
        <p:spPr>
          <a:xfrm>
            <a:off x="822789" y="662688"/>
            <a:ext cx="10444766" cy="6403933"/>
          </a:xfrm>
          <a:prstGeom prst="rect">
            <a:avLst/>
          </a:prstGeom>
          <a:noFill/>
        </p:spPr>
        <p:txBody>
          <a:bodyPr wrap="square">
            <a:spAutoFit/>
          </a:bodyPr>
          <a:lstStyle/>
          <a:p>
            <a:pPr marL="133350" indent="-133350">
              <a:lnSpc>
                <a:spcPts val="1900"/>
              </a:lnSpc>
              <a:spcAft>
                <a:spcPts val="1000"/>
              </a:spcAft>
            </a:pPr>
            <a:r>
              <a:rPr lang="zh-CN" altLang="zh-CN" sz="1400">
                <a:effectLst/>
                <a:latin typeface="Times New Roman" panose="02020603050405020304" pitchFamily="18" charset="0"/>
                <a:ea typeface="宋体" panose="02010600030101010101" pitchFamily="2" charset="-122"/>
              </a:rPr>
              <a:t>阅读下面短文，根据所给情节进行续写，使之构成一个完整的故事。</a:t>
            </a:r>
            <a:endParaRPr lang="zh-CN" altLang="zh-CN" sz="1200">
              <a:effectLst/>
              <a:latin typeface="Times New Roman" panose="02020603050405020304" pitchFamily="18" charset="0"/>
              <a:ea typeface="宋体" panose="02010600030101010101" pitchFamily="2" charset="-122"/>
            </a:endParaRPr>
          </a:p>
          <a:p>
            <a:pPr indent="266700">
              <a:lnSpc>
                <a:spcPct val="115000"/>
              </a:lnSpc>
              <a:spcAft>
                <a:spcPts val="600"/>
              </a:spcAft>
            </a:pPr>
            <a:r>
              <a:rPr lang="en-US" altLang="zh-CN" sz="1400" u="sng">
                <a:effectLst/>
                <a:latin typeface="Times New Roman" panose="02020603050405020304" pitchFamily="18" charset="0"/>
                <a:ea typeface="宋体" panose="02010600030101010101" pitchFamily="2" charset="-122"/>
              </a:rPr>
              <a:t>Jenny</a:t>
            </a:r>
            <a:r>
              <a:rPr lang="en-US" altLang="zh-CN" sz="1400">
                <a:effectLst/>
                <a:latin typeface="Times New Roman" panose="02020603050405020304" pitchFamily="18" charset="0"/>
                <a:ea typeface="宋体" panose="02010600030101010101" pitchFamily="2" charset="-122"/>
              </a:rPr>
              <a:t> was a pretty eight-year-old girl.</a:t>
            </a:r>
            <a:endParaRPr lang="zh-CN" altLang="zh-CN" sz="1200">
              <a:effectLst/>
              <a:latin typeface="Times New Roman" panose="02020603050405020304" pitchFamily="18" charset="0"/>
              <a:ea typeface="宋体" panose="02010600030101010101" pitchFamily="2" charset="-122"/>
            </a:endParaRPr>
          </a:p>
          <a:p>
            <a:pPr indent="266700">
              <a:lnSpc>
                <a:spcPct val="115000"/>
              </a:lnSpc>
              <a:spcAft>
                <a:spcPts val="600"/>
              </a:spcAft>
            </a:pPr>
            <a:r>
              <a:rPr lang="en-US" altLang="zh-CN" sz="1400">
                <a:effectLst/>
                <a:latin typeface="Times New Roman" panose="02020603050405020304" pitchFamily="18" charset="0"/>
                <a:ea typeface="宋体" panose="02010600030101010101" pitchFamily="2" charset="-122"/>
              </a:rPr>
              <a:t>One day when she and her mother were checking out </a:t>
            </a:r>
            <a:r>
              <a:rPr lang="en-US" altLang="zh-CN" sz="1400" u="sng">
                <a:effectLst/>
                <a:latin typeface="Times New Roman" panose="02020603050405020304" pitchFamily="18" charset="0"/>
                <a:ea typeface="宋体" panose="02010600030101010101" pitchFamily="2" charset="-122"/>
              </a:rPr>
              <a:t>at the grocery store</a:t>
            </a:r>
            <a:r>
              <a:rPr lang="en-US" altLang="zh-CN" sz="1400">
                <a:effectLst/>
                <a:latin typeface="Times New Roman" panose="02020603050405020304" pitchFamily="18" charset="0"/>
                <a:ea typeface="宋体" panose="02010600030101010101" pitchFamily="2" charset="-122"/>
              </a:rPr>
              <a:t>, Jenny saw a plastic </a:t>
            </a:r>
            <a:r>
              <a:rPr lang="en-US" altLang="zh-CN" sz="1400" u="sng">
                <a:effectLst/>
                <a:latin typeface="Times New Roman" panose="02020603050405020304" pitchFamily="18" charset="0"/>
                <a:ea typeface="宋体" panose="02010600030101010101" pitchFamily="2" charset="-122"/>
              </a:rPr>
              <a:t>pearl necklace</a:t>
            </a:r>
            <a:r>
              <a:rPr lang="en-US" altLang="zh-CN" sz="1400">
                <a:effectLst/>
                <a:latin typeface="Times New Roman" panose="02020603050405020304" pitchFamily="18" charset="0"/>
                <a:ea typeface="宋体" panose="02010600030101010101" pitchFamily="2" charset="-122"/>
              </a:rPr>
              <a:t> (</a:t>
            </a:r>
            <a:r>
              <a:rPr lang="zh-CN" altLang="zh-CN" sz="1400">
                <a:effectLst/>
                <a:latin typeface="Times New Roman" panose="02020603050405020304" pitchFamily="18" charset="0"/>
                <a:ea typeface="宋体" panose="02010600030101010101" pitchFamily="2" charset="-122"/>
              </a:rPr>
              <a:t>项链</a:t>
            </a:r>
            <a:r>
              <a:rPr lang="en-US" altLang="zh-CN" sz="1400">
                <a:effectLst/>
                <a:latin typeface="Times New Roman" panose="02020603050405020304" pitchFamily="18" charset="0"/>
                <a:ea typeface="宋体" panose="02010600030101010101" pitchFamily="2" charset="-122"/>
              </a:rPr>
              <a:t>), by which she was totally defeated. How eagerly she wanted it! But when she saw the price, her heart sank a little. She gathered up her courage and asked her mother if she would buy it for her. Her mother said, “Well, it is a pretty necklace, but it costs an awful lot of money. I can buy you the necklace, but when we get home, we should make up a list of housework that you can do to pay for the necklace.” Jenny agreed immediately, feeling a burst of joy. So her mother bought the pearl necklace for her. Jenny worked on her housework determinedly and earnestly every day. Soon Jenny paid off the pearls.</a:t>
            </a:r>
            <a:endParaRPr lang="zh-CN" altLang="zh-CN" sz="1200">
              <a:effectLst/>
              <a:latin typeface="Times New Roman" panose="02020603050405020304" pitchFamily="18" charset="0"/>
              <a:ea typeface="宋体" panose="02010600030101010101" pitchFamily="2" charset="-122"/>
            </a:endParaRPr>
          </a:p>
          <a:p>
            <a:pPr indent="266700">
              <a:lnSpc>
                <a:spcPct val="115000"/>
              </a:lnSpc>
              <a:spcAft>
                <a:spcPts val="600"/>
              </a:spcAft>
            </a:pPr>
            <a:r>
              <a:rPr lang="en-US" altLang="zh-CN" sz="1400">
                <a:effectLst/>
                <a:latin typeface="Times New Roman" panose="02020603050405020304" pitchFamily="18" charset="0"/>
                <a:ea typeface="宋体" panose="02010600030101010101" pitchFamily="2" charset="-122"/>
              </a:rPr>
              <a:t>Jenny had a very loving </a:t>
            </a:r>
            <a:r>
              <a:rPr lang="en-US" altLang="zh-CN" sz="1400" u="sng">
                <a:effectLst/>
                <a:latin typeface="Times New Roman" panose="02020603050405020304" pitchFamily="18" charset="0"/>
                <a:ea typeface="宋体" panose="02010600030101010101" pitchFamily="2" charset="-122"/>
              </a:rPr>
              <a:t>daddy</a:t>
            </a:r>
            <a:r>
              <a:rPr lang="en-US" altLang="zh-CN" sz="1400">
                <a:effectLst/>
                <a:latin typeface="Times New Roman" panose="02020603050405020304" pitchFamily="18" charset="0"/>
                <a:ea typeface="宋体" panose="02010600030101010101" pitchFamily="2" charset="-122"/>
              </a:rPr>
              <a:t>. When Jenny went to </a:t>
            </a:r>
            <a:r>
              <a:rPr lang="en-US" altLang="zh-CN" sz="1400" u="sng">
                <a:effectLst/>
                <a:latin typeface="Times New Roman" panose="02020603050405020304" pitchFamily="18" charset="0"/>
                <a:ea typeface="宋体" panose="02010600030101010101" pitchFamily="2" charset="-122"/>
              </a:rPr>
              <a:t>bed</a:t>
            </a:r>
            <a:r>
              <a:rPr lang="en-US" altLang="zh-CN" sz="1400">
                <a:effectLst/>
                <a:latin typeface="Times New Roman" panose="02020603050405020304" pitchFamily="18" charset="0"/>
                <a:ea typeface="宋体" panose="02010600030101010101" pitchFamily="2" charset="-122"/>
              </a:rPr>
              <a:t>, he would read Jenny her favorite story. One night when he finished the story, he said, “Jenny, do you </a:t>
            </a:r>
            <a:r>
              <a:rPr lang="en-US" altLang="zh-CN" sz="1400" u="sng">
                <a:effectLst/>
                <a:latin typeface="Times New Roman" panose="02020603050405020304" pitchFamily="18" charset="0"/>
                <a:ea typeface="宋体" panose="02010600030101010101" pitchFamily="2" charset="-122"/>
              </a:rPr>
              <a:t>love</a:t>
            </a:r>
            <a:r>
              <a:rPr lang="en-US" altLang="zh-CN" sz="1400">
                <a:effectLst/>
                <a:latin typeface="Times New Roman" panose="02020603050405020304" pitchFamily="18" charset="0"/>
                <a:ea typeface="宋体" panose="02010600030101010101" pitchFamily="2" charset="-122"/>
              </a:rPr>
              <a:t> me?” “Oh, yes, Daddy, you know I love you.” the little girl said </a:t>
            </a:r>
            <a:r>
              <a:rPr lang="en-US" altLang="zh-CN" sz="1400" u="sng">
                <a:effectLst/>
                <a:latin typeface="Times New Roman" panose="02020603050405020304" pitchFamily="18" charset="0"/>
                <a:ea typeface="宋体" panose="02010600030101010101" pitchFamily="2" charset="-122"/>
              </a:rPr>
              <a:t>delightedly</a:t>
            </a:r>
            <a:r>
              <a:rPr lang="en-US" altLang="zh-CN" sz="1400">
                <a:effectLst/>
                <a:latin typeface="Times New Roman" panose="02020603050405020304" pitchFamily="18" charset="0"/>
                <a:ea typeface="宋体" panose="02010600030101010101" pitchFamily="2" charset="-122"/>
              </a:rPr>
              <a:t> (</a:t>
            </a:r>
            <a:r>
              <a:rPr lang="zh-CN" altLang="zh-CN" sz="1400">
                <a:effectLst/>
                <a:latin typeface="Times New Roman" panose="02020603050405020304" pitchFamily="18" charset="0"/>
                <a:ea typeface="宋体" panose="02010600030101010101" pitchFamily="2" charset="-122"/>
              </a:rPr>
              <a:t>高兴地</a:t>
            </a:r>
            <a:r>
              <a:rPr lang="en-US" altLang="zh-CN" sz="1400">
                <a:effectLst/>
                <a:latin typeface="Times New Roman" panose="02020603050405020304" pitchFamily="18" charset="0"/>
                <a:ea typeface="宋体" panose="02010600030101010101" pitchFamily="2" charset="-122"/>
              </a:rPr>
              <a:t>), with a broad smile on her face. “Well, then, </a:t>
            </a:r>
            <a:r>
              <a:rPr lang="en-US" altLang="zh-CN" sz="1400" u="sng">
                <a:effectLst/>
                <a:latin typeface="Times New Roman" panose="02020603050405020304" pitchFamily="18" charset="0"/>
                <a:ea typeface="宋体" panose="02010600030101010101" pitchFamily="2" charset="-122"/>
              </a:rPr>
              <a:t>give</a:t>
            </a:r>
            <a:r>
              <a:rPr lang="en-US" altLang="zh-CN" sz="1400">
                <a:effectLst/>
                <a:latin typeface="Times New Roman" panose="02020603050405020304" pitchFamily="18" charset="0"/>
                <a:ea typeface="宋体" panose="02010600030101010101" pitchFamily="2" charset="-122"/>
              </a:rPr>
              <a:t> me your pearls.” Hearing that, Jenny froze there, an anxious expression twisting her face. “Oh! Daddy, not my pearls! But you can have Rosy, my </a:t>
            </a:r>
            <a:r>
              <a:rPr lang="en-US" altLang="zh-CN" sz="1400" u="sng">
                <a:effectLst/>
                <a:latin typeface="Times New Roman" panose="02020603050405020304" pitchFamily="18" charset="0"/>
                <a:ea typeface="宋体" panose="02010600030101010101" pitchFamily="2" charset="-122"/>
              </a:rPr>
              <a:t>favorite</a:t>
            </a:r>
            <a:r>
              <a:rPr lang="en-US" altLang="zh-CN" sz="1400">
                <a:effectLst/>
                <a:latin typeface="Times New Roman" panose="02020603050405020304" pitchFamily="18" charset="0"/>
                <a:ea typeface="宋体" panose="02010600030101010101" pitchFamily="2" charset="-122"/>
              </a:rPr>
              <a:t> doll. Remember her? You gave her to me last year for my birthday. Okay?” “Oh no, darling, that’s okay.” Her father brushed her cheek with a </a:t>
            </a:r>
            <a:r>
              <a:rPr lang="en-US" altLang="zh-CN" sz="1400" u="sng">
                <a:effectLst/>
                <a:latin typeface="Times New Roman" panose="02020603050405020304" pitchFamily="18" charset="0"/>
                <a:ea typeface="宋体" panose="02010600030101010101" pitchFamily="2" charset="-122"/>
              </a:rPr>
              <a:t>kiss</a:t>
            </a:r>
            <a:r>
              <a:rPr lang="en-US" altLang="zh-CN" sz="1400">
                <a:effectLst/>
                <a:latin typeface="Times New Roman" panose="02020603050405020304" pitchFamily="18" charset="0"/>
                <a:ea typeface="宋体" panose="02010600030101010101" pitchFamily="2" charset="-122"/>
              </a:rPr>
              <a:t>, gently and calmly. “Good night, little one.”</a:t>
            </a:r>
            <a:endParaRPr lang="zh-CN" altLang="zh-CN" sz="1200">
              <a:effectLst/>
              <a:latin typeface="Times New Roman" panose="02020603050405020304" pitchFamily="18" charset="0"/>
              <a:ea typeface="宋体" panose="02010600030101010101" pitchFamily="2" charset="-122"/>
            </a:endParaRPr>
          </a:p>
          <a:p>
            <a:pPr indent="266700">
              <a:lnSpc>
                <a:spcPct val="115000"/>
              </a:lnSpc>
              <a:spcAft>
                <a:spcPts val="600"/>
              </a:spcAft>
            </a:pPr>
            <a:r>
              <a:rPr lang="en-US" altLang="zh-CN" sz="1400">
                <a:effectLst/>
                <a:latin typeface="Times New Roman" panose="02020603050405020304" pitchFamily="18" charset="0"/>
                <a:ea typeface="宋体" panose="02010600030101010101" pitchFamily="2" charset="-122"/>
              </a:rPr>
              <a:t>A week later, her father once again asked Jenny after her story, “Do you love me?” “Oh yes, Daddy, you know I love you.” the little girl murmured softly, trying to escape from her father’s eyes. “Well, then, give me your pearls.” “Oh, Daddy, not my pearls! But you can have Ribbons, my toy horse. Do you remember her? She is my favorite.” The little girl begged. “No, that’s okay,” her father said, smiling broadly and sweetly and brushed her cheek again with a kiss. “God bless you, little one. Sweet dreams.”</a:t>
            </a:r>
            <a:endParaRPr lang="zh-CN" altLang="zh-CN" sz="1200">
              <a:effectLst/>
              <a:latin typeface="Times New Roman" panose="02020603050405020304" pitchFamily="18" charset="0"/>
              <a:ea typeface="宋体" panose="02010600030101010101" pitchFamily="2" charset="-122"/>
            </a:endParaRPr>
          </a:p>
          <a:p>
            <a:pPr indent="266700">
              <a:spcAft>
                <a:spcPts val="600"/>
              </a:spcAft>
            </a:pPr>
            <a:r>
              <a:rPr lang="zh-CN" altLang="zh-CN" sz="1400">
                <a:effectLst/>
                <a:latin typeface="Times New Roman" panose="02020603050405020304" pitchFamily="18" charset="0"/>
                <a:ea typeface="宋体" panose="02010600030101010101" pitchFamily="2" charset="-122"/>
              </a:rPr>
              <a:t>注意：</a:t>
            </a:r>
            <a:r>
              <a:rPr lang="en-US" altLang="zh-CN" sz="1400">
                <a:effectLst/>
                <a:latin typeface="Times New Roman" panose="02020603050405020304" pitchFamily="18" charset="0"/>
                <a:ea typeface="宋体" panose="02010600030101010101" pitchFamily="2" charset="-122"/>
              </a:rPr>
              <a:t>1. </a:t>
            </a:r>
            <a:r>
              <a:rPr lang="zh-CN" altLang="zh-CN" sz="1400">
                <a:effectLst/>
                <a:latin typeface="Times New Roman" panose="02020603050405020304" pitchFamily="18" charset="0"/>
                <a:ea typeface="宋体" panose="02010600030101010101" pitchFamily="2" charset="-122"/>
              </a:rPr>
              <a:t>所续写短文的词数应为</a:t>
            </a:r>
            <a:r>
              <a:rPr lang="en-US" altLang="zh-CN" sz="1400">
                <a:effectLst/>
                <a:latin typeface="Times New Roman" panose="02020603050405020304" pitchFamily="18" charset="0"/>
                <a:ea typeface="宋体" panose="02010600030101010101" pitchFamily="2" charset="-122"/>
              </a:rPr>
              <a:t>150</a:t>
            </a:r>
            <a:r>
              <a:rPr lang="zh-CN" altLang="zh-CN" sz="1400">
                <a:effectLst/>
                <a:latin typeface="Times New Roman" panose="02020603050405020304" pitchFamily="18" charset="0"/>
                <a:ea typeface="宋体" panose="02010600030101010101" pitchFamily="2" charset="-122"/>
              </a:rPr>
              <a:t>左右；</a:t>
            </a:r>
            <a:endParaRPr lang="en-US" altLang="zh-CN" sz="1400">
              <a:effectLst/>
              <a:latin typeface="Times New Roman" panose="02020603050405020304" pitchFamily="18" charset="0"/>
              <a:ea typeface="宋体" panose="02010600030101010101" pitchFamily="2" charset="-122"/>
            </a:endParaRPr>
          </a:p>
          <a:p>
            <a:pPr indent="266700">
              <a:spcAft>
                <a:spcPts val="600"/>
              </a:spcAft>
            </a:pPr>
            <a:r>
              <a:rPr lang="en-US" altLang="zh-CN" sz="1400">
                <a:effectLst/>
                <a:latin typeface="Times New Roman" panose="02020603050405020304" pitchFamily="18" charset="0"/>
                <a:ea typeface="宋体" panose="02010600030101010101" pitchFamily="2" charset="-122"/>
              </a:rPr>
              <a:t>            2. </a:t>
            </a:r>
            <a:r>
              <a:rPr lang="zh-CN" altLang="en-US" sz="1400">
                <a:effectLst/>
                <a:latin typeface="Times New Roman" panose="02020603050405020304" pitchFamily="18" charset="0"/>
                <a:ea typeface="宋体" panose="02010600030101010101" pitchFamily="2" charset="-122"/>
              </a:rPr>
              <a:t>应使用</a:t>
            </a:r>
            <a:r>
              <a:rPr lang="en-US" altLang="zh-CN" sz="1400">
                <a:effectLst/>
                <a:latin typeface="Times New Roman" panose="02020603050405020304" pitchFamily="18" charset="0"/>
                <a:ea typeface="宋体" panose="02010600030101010101" pitchFamily="2" charset="-122"/>
              </a:rPr>
              <a:t>5</a:t>
            </a:r>
            <a:r>
              <a:rPr lang="zh-CN" altLang="en-US" sz="1400">
                <a:effectLst/>
                <a:latin typeface="Times New Roman" panose="02020603050405020304" pitchFamily="18" charset="0"/>
                <a:ea typeface="宋体" panose="02010600030101010101" pitchFamily="2" charset="-122"/>
              </a:rPr>
              <a:t>个以上短文中标出下划线的关键词语</a:t>
            </a:r>
            <a:endParaRPr lang="zh-CN" altLang="zh-CN" sz="1200">
              <a:effectLst/>
              <a:latin typeface="Times New Roman" panose="02020603050405020304" pitchFamily="18" charset="0"/>
              <a:ea typeface="宋体" panose="02010600030101010101" pitchFamily="2" charset="-122"/>
            </a:endParaRPr>
          </a:p>
          <a:p>
            <a:pPr indent="266700">
              <a:spcAft>
                <a:spcPts val="600"/>
              </a:spcAft>
            </a:pPr>
            <a:r>
              <a:rPr lang="en-US" altLang="zh-CN" sz="1400">
                <a:effectLst/>
                <a:latin typeface="Times New Roman" panose="02020603050405020304" pitchFamily="18" charset="0"/>
                <a:ea typeface="宋体" panose="02010600030101010101" pitchFamily="2" charset="-122"/>
              </a:rPr>
              <a:t>            2. </a:t>
            </a:r>
            <a:r>
              <a:rPr lang="zh-CN" altLang="zh-CN" sz="1400">
                <a:effectLst/>
                <a:latin typeface="Times New Roman" panose="02020603050405020304" pitchFamily="18" charset="0"/>
                <a:ea typeface="宋体" panose="02010600030101010101" pitchFamily="2" charset="-122"/>
              </a:rPr>
              <a:t>续写部分分为两段，每段的开头语已为你写好；</a:t>
            </a:r>
            <a:endParaRPr lang="en-US" altLang="zh-CN" sz="1400">
              <a:effectLst/>
              <a:latin typeface="Times New Roman" panose="02020603050405020304" pitchFamily="18" charset="0"/>
              <a:ea typeface="宋体" panose="02010600030101010101" pitchFamily="2" charset="-122"/>
            </a:endParaRPr>
          </a:p>
          <a:p>
            <a:pPr indent="266700">
              <a:spcAft>
                <a:spcPts val="600"/>
              </a:spcAft>
            </a:pPr>
            <a:r>
              <a:rPr lang="en-US" altLang="zh-CN" sz="1400">
                <a:latin typeface="Times New Roman" panose="02020603050405020304" pitchFamily="18" charset="0"/>
                <a:ea typeface="宋体" panose="02010600030101010101" pitchFamily="2" charset="-122"/>
              </a:rPr>
              <a:t>            3. </a:t>
            </a:r>
            <a:r>
              <a:rPr lang="zh-CN" altLang="en-US" sz="1400">
                <a:latin typeface="Times New Roman" panose="02020603050405020304" pitchFamily="18" charset="0"/>
                <a:ea typeface="宋体" panose="02010600030101010101" pitchFamily="2" charset="-122"/>
              </a:rPr>
              <a:t>续写完成后，请用下划线标出你所使用的关键词语</a:t>
            </a:r>
            <a:endParaRPr lang="zh-CN" altLang="zh-CN" sz="1200">
              <a:effectLst/>
              <a:latin typeface="Times New Roman" panose="02020603050405020304" pitchFamily="18" charset="0"/>
              <a:ea typeface="宋体" panose="02010600030101010101" pitchFamily="2" charset="-122"/>
            </a:endParaRPr>
          </a:p>
          <a:p>
            <a:pPr>
              <a:lnSpc>
                <a:spcPct val="115000"/>
              </a:lnSpc>
              <a:spcAft>
                <a:spcPts val="1000"/>
              </a:spcAft>
            </a:pPr>
            <a:endParaRPr lang="zh-CN" altLang="zh-CN">
              <a:effectLst/>
              <a:latin typeface="Times New Roman" panose="02020603050405020304" pitchFamily="18" charset="0"/>
              <a:ea typeface="宋体" panose="02010600030101010101" pitchFamily="2" charset="-122"/>
            </a:endParaRPr>
          </a:p>
        </p:txBody>
      </p:sp>
      <p:pic>
        <p:nvPicPr>
          <p:cNvPr id="69" name="图片 68">
            <a:extLst>
              <a:ext uri="{FF2B5EF4-FFF2-40B4-BE49-F238E27FC236}">
                <a16:creationId xmlns:a16="http://schemas.microsoft.com/office/drawing/2014/main" id="{1E98E95A-EB10-4C06-A6F1-1FC9B497B3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6340" y="35498"/>
            <a:ext cx="946376" cy="740542"/>
          </a:xfrm>
          <a:prstGeom prst="rect">
            <a:avLst/>
          </a:prstGeom>
        </p:spPr>
      </p:pic>
      <p:sp>
        <p:nvSpPr>
          <p:cNvPr id="70" name="文本框 69">
            <a:extLst>
              <a:ext uri="{FF2B5EF4-FFF2-40B4-BE49-F238E27FC236}">
                <a16:creationId xmlns:a16="http://schemas.microsoft.com/office/drawing/2014/main" id="{CC7DABC3-636A-4A41-9B7C-CAA8D1866166}"/>
              </a:ext>
            </a:extLst>
          </p:cNvPr>
          <p:cNvSpPr txBox="1"/>
          <p:nvPr/>
        </p:nvSpPr>
        <p:spPr>
          <a:xfrm>
            <a:off x="1008158" y="262578"/>
            <a:ext cx="2024817" cy="400110"/>
          </a:xfrm>
          <a:prstGeom prst="rect">
            <a:avLst/>
          </a:prstGeom>
          <a:noFill/>
        </p:spPr>
        <p:txBody>
          <a:bodyPr wrap="square" rtlCol="0">
            <a:spAutoFit/>
          </a:bodyPr>
          <a:lstStyle/>
          <a:p>
            <a:pPr algn="dist"/>
            <a:r>
              <a:rPr lang="zh-CN" altLang="en-US" sz="2000" b="1" spc="-300">
                <a:solidFill>
                  <a:schemeClr val="tx1">
                    <a:lumMod val="85000"/>
                    <a:lumOff val="15000"/>
                  </a:schemeClr>
                </a:solidFill>
                <a:latin typeface="方正静蕾简体" panose="02000000000000000000" pitchFamily="2" charset="-122"/>
                <a:ea typeface="方正静蕾简体" panose="02000000000000000000" pitchFamily="2" charset="-122"/>
              </a:rPr>
              <a:t>读后续写范例</a:t>
            </a:r>
          </a:p>
        </p:txBody>
      </p:sp>
      <p:sp>
        <p:nvSpPr>
          <p:cNvPr id="4" name="矩形 3">
            <a:extLst>
              <a:ext uri="{FF2B5EF4-FFF2-40B4-BE49-F238E27FC236}">
                <a16:creationId xmlns:a16="http://schemas.microsoft.com/office/drawing/2014/main" id="{AB6C6C3B-70DE-409E-A5AF-44188996B774}"/>
              </a:ext>
            </a:extLst>
          </p:cNvPr>
          <p:cNvSpPr/>
          <p:nvPr/>
        </p:nvSpPr>
        <p:spPr>
          <a:xfrm>
            <a:off x="2331077" y="5576552"/>
            <a:ext cx="785610" cy="244699"/>
          </a:xfrm>
          <a:prstGeom prst="rect">
            <a:avLst/>
          </a:prstGeom>
          <a:noFill/>
          <a:ln w="38100">
            <a:solidFill>
              <a:srgbClr val="FEBF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矩形 70">
            <a:extLst>
              <a:ext uri="{FF2B5EF4-FFF2-40B4-BE49-F238E27FC236}">
                <a16:creationId xmlns:a16="http://schemas.microsoft.com/office/drawing/2014/main" id="{F8F9B03D-4E1C-4BAB-9763-E66AADAEB780}"/>
              </a:ext>
            </a:extLst>
          </p:cNvPr>
          <p:cNvSpPr/>
          <p:nvPr/>
        </p:nvSpPr>
        <p:spPr>
          <a:xfrm>
            <a:off x="3239036" y="6123904"/>
            <a:ext cx="1004553" cy="316108"/>
          </a:xfrm>
          <a:prstGeom prst="rect">
            <a:avLst/>
          </a:prstGeom>
          <a:noFill/>
          <a:ln w="38100">
            <a:solidFill>
              <a:srgbClr val="FEBF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3399794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1"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2" name="文本框 41">
            <a:extLst>
              <a:ext uri="{FF2B5EF4-FFF2-40B4-BE49-F238E27FC236}">
                <a16:creationId xmlns:a16="http://schemas.microsoft.com/office/drawing/2014/main" id="{CFF6EC74-803A-4DB1-A0BE-BE52C50B2947}"/>
              </a:ext>
            </a:extLst>
          </p:cNvPr>
          <p:cNvSpPr txBox="1"/>
          <p:nvPr/>
        </p:nvSpPr>
        <p:spPr>
          <a:xfrm>
            <a:off x="558621" y="278114"/>
            <a:ext cx="11074758" cy="7782259"/>
          </a:xfrm>
          <a:prstGeom prst="rect">
            <a:avLst/>
          </a:prstGeom>
          <a:noFill/>
        </p:spPr>
        <p:txBody>
          <a:bodyPr wrap="square">
            <a:spAutoFit/>
          </a:bodyPr>
          <a:lstStyle/>
          <a:p>
            <a:pPr>
              <a:lnSpc>
                <a:spcPct val="115000"/>
              </a:lnSpc>
              <a:spcAft>
                <a:spcPts val="1000"/>
              </a:spcAft>
            </a:pPr>
            <a:r>
              <a:rPr lang="en-US" altLang="zh-CN" sz="1800">
                <a:effectLst/>
                <a:latin typeface="Times New Roman" panose="02020603050405020304" pitchFamily="18" charset="0"/>
                <a:ea typeface="宋体" panose="02010600030101010101" pitchFamily="2" charset="-122"/>
              </a:rPr>
              <a:t>Paragraph 1</a:t>
            </a:r>
            <a:r>
              <a:rPr lang="zh-CN" altLang="zh-CN" sz="1800">
                <a:effectLst/>
                <a:latin typeface="Times New Roman" panose="02020603050405020304" pitchFamily="18" charset="0"/>
                <a:ea typeface="宋体" panose="02010600030101010101" pitchFamily="2" charset="-122"/>
              </a:rPr>
              <a:t>：</a:t>
            </a:r>
            <a:endParaRPr lang="zh-CN" altLang="zh-CN" sz="1600">
              <a:effectLst/>
              <a:latin typeface="Times New Roman" panose="02020603050405020304" pitchFamily="18" charset="0"/>
              <a:ea typeface="宋体" panose="02010600030101010101" pitchFamily="2" charset="-122"/>
            </a:endParaRPr>
          </a:p>
          <a:p>
            <a:pPr indent="266700">
              <a:lnSpc>
                <a:spcPct val="115000"/>
              </a:lnSpc>
              <a:spcAft>
                <a:spcPts val="1000"/>
              </a:spcAft>
            </a:pPr>
            <a:r>
              <a:rPr lang="en-US" altLang="zh-CN" sz="1800">
                <a:effectLst/>
                <a:latin typeface="Times New Roman" panose="02020603050405020304" pitchFamily="18" charset="0"/>
                <a:ea typeface="宋体" panose="02010600030101010101" pitchFamily="2" charset="-122"/>
              </a:rPr>
              <a:t>Several days later, when Jenny’s father came in to read her story, Jenny was waiting anxiously for him on the bed. 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zh-CN" altLang="zh-CN" sz="1600">
              <a:effectLst/>
              <a:latin typeface="Times New Roman" panose="02020603050405020304" pitchFamily="18" charset="0"/>
              <a:ea typeface="宋体" panose="02010600030101010101" pitchFamily="2" charset="-122"/>
            </a:endParaRPr>
          </a:p>
          <a:p>
            <a:pPr>
              <a:lnSpc>
                <a:spcPct val="115000"/>
              </a:lnSpc>
              <a:spcAft>
                <a:spcPts val="1000"/>
              </a:spcAft>
            </a:pPr>
            <a:r>
              <a:rPr lang="en-US" altLang="zh-CN" sz="1800">
                <a:effectLst/>
                <a:latin typeface="Times New Roman" panose="02020603050405020304" pitchFamily="18" charset="0"/>
                <a:ea typeface="宋体" panose="02010600030101010101" pitchFamily="2" charset="-122"/>
              </a:rPr>
              <a:t>Paragraph 2</a:t>
            </a:r>
            <a:r>
              <a:rPr lang="zh-CN" altLang="zh-CN" sz="1800">
                <a:effectLst/>
                <a:latin typeface="Times New Roman" panose="02020603050405020304" pitchFamily="18" charset="0"/>
                <a:ea typeface="宋体" panose="02010600030101010101" pitchFamily="2" charset="-122"/>
              </a:rPr>
              <a:t>：</a:t>
            </a:r>
            <a:endParaRPr lang="zh-CN" altLang="zh-CN" sz="1600">
              <a:effectLst/>
              <a:latin typeface="Times New Roman" panose="02020603050405020304" pitchFamily="18" charset="0"/>
              <a:ea typeface="宋体" panose="02010600030101010101" pitchFamily="2" charset="-122"/>
            </a:endParaRPr>
          </a:p>
          <a:p>
            <a:pPr indent="266700">
              <a:lnSpc>
                <a:spcPct val="115000"/>
              </a:lnSpc>
              <a:spcAft>
                <a:spcPts val="1000"/>
              </a:spcAft>
            </a:pPr>
            <a:r>
              <a:rPr lang="en-US" altLang="zh-CN" sz="1800">
                <a:effectLst/>
                <a:latin typeface="Times New Roman" panose="02020603050405020304" pitchFamily="18" charset="0"/>
                <a:ea typeface="宋体" panose="02010600030101010101" pitchFamily="2" charset="-122"/>
              </a:rPr>
              <a:t>Holding the plastic pearl his daughter offered, the father dragged out a blue box.____________________________ __________________________________</a:t>
            </a:r>
            <a:r>
              <a:rPr lang="en-US" altLang="zh-CN">
                <a:latin typeface="Times New Roman" panose="02020603050405020304" pitchFamily="18" charset="0"/>
                <a:ea typeface="宋体" panose="02010600030101010101" pitchFamily="2" charset="-122"/>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zh-CN" altLang="zh-CN" sz="1600">
              <a:effectLst/>
              <a:latin typeface="Times New Roman" panose="02020603050405020304" pitchFamily="18" charset="0"/>
              <a:ea typeface="宋体" panose="02010600030101010101" pitchFamily="2" charset="-122"/>
            </a:endParaRPr>
          </a:p>
          <a:p>
            <a:pPr>
              <a:lnSpc>
                <a:spcPct val="115000"/>
              </a:lnSpc>
              <a:spcAft>
                <a:spcPts val="1000"/>
              </a:spcAft>
            </a:pPr>
            <a:r>
              <a:rPr lang="en-US" altLang="zh-CN" sz="1800">
                <a:effectLst/>
                <a:latin typeface="Times New Roman" panose="02020603050405020304" pitchFamily="18" charset="0"/>
                <a:ea typeface="宋体" panose="02010600030101010101" pitchFamily="2" charset="-122"/>
              </a:rPr>
              <a:t>                                                                               </a:t>
            </a:r>
            <a:endParaRPr lang="zh-CN" altLang="zh-CN" sz="1600">
              <a:effectLst/>
              <a:latin typeface="Times New Roman" panose="02020603050405020304" pitchFamily="18" charset="0"/>
              <a:ea typeface="宋体" panose="02010600030101010101" pitchFamily="2" charset="-122"/>
            </a:endParaRPr>
          </a:p>
          <a:p>
            <a:pPr>
              <a:lnSpc>
                <a:spcPct val="115000"/>
              </a:lnSpc>
              <a:spcAft>
                <a:spcPts val="1000"/>
              </a:spcAft>
            </a:pPr>
            <a:r>
              <a:rPr lang="en-US" altLang="zh-CN" sz="1800" u="sng">
                <a:effectLst/>
                <a:latin typeface="Times New Roman" panose="02020603050405020304" pitchFamily="18" charset="0"/>
                <a:ea typeface="宋体" panose="02010600030101010101" pitchFamily="2" charset="-122"/>
              </a:rPr>
              <a:t>                                                                               </a:t>
            </a:r>
            <a:endParaRPr lang="zh-CN" altLang="zh-CN" sz="1600">
              <a:effectLst/>
              <a:latin typeface="Times New Roman" panose="02020603050405020304" pitchFamily="18" charset="0"/>
              <a:ea typeface="宋体" panose="02010600030101010101" pitchFamily="2" charset="-122"/>
            </a:endParaRPr>
          </a:p>
          <a:p>
            <a:pPr>
              <a:lnSpc>
                <a:spcPct val="115000"/>
              </a:lnSpc>
              <a:spcAft>
                <a:spcPts val="1000"/>
              </a:spcAft>
            </a:pPr>
            <a:r>
              <a:rPr lang="en-US" altLang="zh-CN" sz="1800" u="sng">
                <a:effectLst/>
                <a:latin typeface="Times New Roman" panose="02020603050405020304" pitchFamily="18" charset="0"/>
                <a:ea typeface="宋体" panose="02010600030101010101" pitchFamily="2" charset="-122"/>
              </a:rPr>
              <a:t>                                                                               </a:t>
            </a:r>
            <a:endParaRPr lang="zh-CN" altLang="zh-CN" sz="1600">
              <a:effectLst/>
              <a:latin typeface="Times New Roman" panose="02020603050405020304" pitchFamily="18" charset="0"/>
              <a:ea typeface="宋体" panose="02010600030101010101" pitchFamily="2" charset="-122"/>
            </a:endParaRPr>
          </a:p>
          <a:p>
            <a:pPr>
              <a:lnSpc>
                <a:spcPct val="115000"/>
              </a:lnSpc>
              <a:spcAft>
                <a:spcPts val="1000"/>
              </a:spcAft>
            </a:pPr>
            <a:r>
              <a:rPr lang="en-US" altLang="zh-CN" sz="1800" u="sng">
                <a:effectLst/>
                <a:latin typeface="Times New Roman" panose="02020603050405020304" pitchFamily="18" charset="0"/>
                <a:ea typeface="宋体" panose="02010600030101010101" pitchFamily="2" charset="-122"/>
              </a:rPr>
              <a:t>                                                                               </a:t>
            </a:r>
            <a:endParaRPr lang="zh-CN" altLang="zh-CN" sz="1600">
              <a:effectLst/>
              <a:latin typeface="Times New Roman" panose="02020603050405020304" pitchFamily="18" charset="0"/>
              <a:ea typeface="宋体" panose="02010600030101010101" pitchFamily="2" charset="-122"/>
            </a:endParaRPr>
          </a:p>
          <a:p>
            <a:pPr>
              <a:lnSpc>
                <a:spcPct val="115000"/>
              </a:lnSpc>
              <a:spcAft>
                <a:spcPts val="1000"/>
              </a:spcAft>
            </a:pPr>
            <a:r>
              <a:rPr lang="en-US" altLang="zh-CN" sz="1800" u="sng">
                <a:effectLst/>
                <a:latin typeface="Times New Roman" panose="02020603050405020304" pitchFamily="18" charset="0"/>
                <a:ea typeface="宋体" panose="02010600030101010101" pitchFamily="2" charset="-122"/>
              </a:rPr>
              <a:t>                                                                               </a:t>
            </a:r>
            <a:endParaRPr lang="zh-CN" altLang="zh-CN" sz="1600">
              <a:effectLst/>
              <a:latin typeface="Times New Roman" panose="02020603050405020304" pitchFamily="18" charset="0"/>
              <a:ea typeface="宋体" panose="02010600030101010101" pitchFamily="2" charset="-122"/>
            </a:endParaRPr>
          </a:p>
        </p:txBody>
      </p:sp>
    </p:spTree>
    <p:extLst>
      <p:ext uri="{BB962C8B-B14F-4D97-AF65-F5344CB8AC3E}">
        <p14:creationId xmlns:p14="http://schemas.microsoft.com/office/powerpoint/2010/main" val="3126639650"/>
      </p:ext>
    </p:extLst>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6" name="Shape 138"/>
          <p:cNvSpPr/>
          <p:nvPr/>
        </p:nvSpPr>
        <p:spPr>
          <a:xfrm rot="1905815">
            <a:off x="10628250" y="681902"/>
            <a:ext cx="579969" cy="437631"/>
          </a:xfrm>
          <a:custGeom>
            <a:cxnLst>
              <a:cxn ang="0">
                <a:pos x="wd2" y="hd2"/>
              </a:cxn>
              <a:cxn ang="5400000">
                <a:pos x="wd2" y="hd2"/>
              </a:cxn>
              <a:cxn ang="10800000">
                <a:pos x="wd2" y="hd2"/>
              </a:cxn>
              <a:cxn ang="16200000">
                <a:pos x="wd2" y="hd2"/>
              </a:cxn>
            </a:cxnLst>
            <a:rect l="0" t="0" r="r" b="b"/>
            <a:pathLst>
              <a:path w="20771" h="17044" extrusionOk="0">
                <a:moveTo>
                  <a:pt x="20712" y="4368"/>
                </a:moveTo>
                <a:cubicBezTo>
                  <a:pt x="19332" y="-4556"/>
                  <a:pt x="12710" y="2620"/>
                  <a:pt x="9384" y="4695"/>
                </a:cubicBezTo>
                <a:cubicBezTo>
                  <a:pt x="7033" y="548"/>
                  <a:pt x="225" y="-2310"/>
                  <a:pt x="2" y="4874"/>
                </a:cubicBezTo>
                <a:cubicBezTo>
                  <a:pt x="-162" y="10152"/>
                  <a:pt x="9292" y="14380"/>
                  <a:pt x="12560" y="17044"/>
                </a:cubicBezTo>
                <a:cubicBezTo>
                  <a:pt x="15309" y="14383"/>
                  <a:pt x="21438" y="9078"/>
                  <a:pt x="20712" y="4368"/>
                </a:cubicBezTo>
                <a:close/>
              </a:path>
            </a:pathLst>
          </a:custGeom>
          <a:noFill/>
          <a:ln w="38100" cap="flat">
            <a:solidFill>
              <a:srgbClr val="FEBF0F"/>
            </a:solidFill>
            <a:prstDash val="solid"/>
            <a:miter lim="400000"/>
          </a:ln>
          <a:effectLst/>
        </p:spPr>
        <p:txBody>
          <a:bodyPr wrap="square" lIns="38100" tIns="38100" rIns="38100" bIns="38100" numCol="1" anchor="ctr">
            <a:noAutofit/>
          </a:bodyPr>
          <a:lstStyle/>
          <a:p>
            <a:pPr algn="r" defTabSz="457200">
              <a:defRPr sz="3000">
                <a:solidFill>
                  <a:srgbClr val="FFFFFF"/>
                </a:solidFill>
                <a:effectLst>
                  <a:outerShdw blurRad="38100" dist="12700" dir="5400000" rotWithShape="0">
                    <a:srgbClr val="000000">
                      <a:alpha val="50000"/>
                    </a:srgbClr>
                  </a:outerShdw>
                </a:effectLst>
              </a:defRPr>
            </a:pPr>
            <a:endParaRPr/>
          </a:p>
        </p:txBody>
      </p:sp>
      <p:sp>
        <p:nvSpPr>
          <p:cNvPr id="41" name="任意多边形 40"/>
          <p:cNvSpPr/>
          <p:nvPr/>
        </p:nvSpPr>
        <p:spPr>
          <a:xfrm flipH="1">
            <a:off x="11364844" y="1803966"/>
            <a:ext cx="192026" cy="291250"/>
          </a:xfrm>
          <a:custGeom>
            <a:gdLst>
              <a:gd name="connsiteX0" fmla="*/ 317761 w 638644"/>
              <a:gd name="connsiteY0" fmla="*/ 1257216 h 1257216"/>
              <a:gd name="connsiteX1" fmla="*/ 227508 w 638644"/>
              <a:gd name="connsiteY1" fmla="*/ 772690 h 1257216"/>
              <a:gd name="connsiteX2" fmla="*/ 0 w 638644"/>
              <a:gd name="connsiteY2" fmla="*/ 597024 h 1257216"/>
              <a:gd name="connsiteX3" fmla="*/ 257644 w 638644"/>
              <a:gd name="connsiteY3" fmla="*/ 504897 h 1257216"/>
              <a:gd name="connsiteX4" fmla="*/ 352894 w 638644"/>
              <a:gd name="connsiteY4" fmla="*/ 72 h 1257216"/>
              <a:gd name="connsiteX5" fmla="*/ 429094 w 638644"/>
              <a:gd name="connsiteY5" fmla="*/ 581097 h 1257216"/>
              <a:gd name="connsiteX6" fmla="*/ 638644 w 638644"/>
              <a:gd name="connsiteY6" fmla="*/ 657297 h 1257216"/>
              <a:gd name="connsiteX7" fmla="*/ 408951 w 638644"/>
              <a:gd name="connsiteY7" fmla="*/ 776593 h 1257216"/>
              <a:gd name="connsiteX8" fmla="*/ 317761 w 638644"/>
              <a:gd name="connsiteY8" fmla="*/ 1257216 h 1257216"/>
              <a:gd name="connsiteX9" fmla="*/ 228132 w 618657"/>
              <a:gd name="connsiteY9" fmla="*/ 1181172 h 120974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8644" h="1257216">
                <a:moveTo>
                  <a:pt x="317761" y="1257216"/>
                </a:moveTo>
                <a:cubicBezTo>
                  <a:pt x="289186" y="1257814"/>
                  <a:pt x="280468" y="882722"/>
                  <a:pt x="227508" y="772690"/>
                </a:cubicBezTo>
                <a:cubicBezTo>
                  <a:pt x="174548" y="662658"/>
                  <a:pt x="136499" y="666457"/>
                  <a:pt x="0" y="597024"/>
                </a:cubicBezTo>
                <a:cubicBezTo>
                  <a:pt x="134026" y="572509"/>
                  <a:pt x="198828" y="604389"/>
                  <a:pt x="257644" y="504897"/>
                </a:cubicBezTo>
                <a:cubicBezTo>
                  <a:pt x="316460" y="405405"/>
                  <a:pt x="325907" y="-6278"/>
                  <a:pt x="352894" y="72"/>
                </a:cubicBezTo>
                <a:cubicBezTo>
                  <a:pt x="378294" y="193747"/>
                  <a:pt x="376733" y="543205"/>
                  <a:pt x="429094" y="581097"/>
                </a:cubicBezTo>
                <a:cubicBezTo>
                  <a:pt x="481455" y="618989"/>
                  <a:pt x="568794" y="631897"/>
                  <a:pt x="638644" y="657297"/>
                </a:cubicBezTo>
                <a:cubicBezTo>
                  <a:pt x="552919" y="695397"/>
                  <a:pt x="462431" y="676607"/>
                  <a:pt x="408951" y="776593"/>
                </a:cubicBezTo>
                <a:cubicBezTo>
                  <a:pt x="355471" y="876579"/>
                  <a:pt x="328080" y="1084178"/>
                  <a:pt x="317761" y="1257216"/>
                </a:cubicBezTo>
                <a:close/>
              </a:path>
            </a:pathLst>
          </a:custGeom>
          <a:solidFill>
            <a:srgbClr val="FEBF0F"/>
          </a:solidFill>
          <a:ln w="190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9E0000"/>
              </a:solidFill>
            </a:endParaRPr>
          </a:p>
        </p:txBody>
      </p:sp>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052" y="4834217"/>
            <a:ext cx="2105083" cy="1833504"/>
          </a:xfrm>
          <a:prstGeom prst="rect">
            <a:avLst/>
          </a:prstGeom>
        </p:spPr>
      </p:pic>
      <p:sp>
        <p:nvSpPr>
          <p:cNvPr id="42" name="文本框 41"/>
          <p:cNvSpPr txBox="1"/>
          <p:nvPr/>
        </p:nvSpPr>
        <p:spPr>
          <a:xfrm>
            <a:off x="1495947" y="2573378"/>
            <a:ext cx="4055105" cy="646331"/>
          </a:xfrm>
          <a:prstGeom prst="rect">
            <a:avLst/>
          </a:prstGeom>
          <a:noFill/>
        </p:spPr>
        <p:txBody>
          <a:bodyPr wrap="square" rtlCol="0">
            <a:spAutoFit/>
          </a:bodyPr>
          <a:lstStyle/>
          <a:p>
            <a:pPr algn="dist"/>
            <a:r>
              <a:rPr lang="zh-CN" altLang="en-US" sz="3600" b="1">
                <a:latin typeface="方正静蕾简体" panose="02000000000000000000" pitchFamily="2" charset="-122"/>
                <a:ea typeface="方正静蕾简体" panose="02000000000000000000" pitchFamily="2" charset="-122"/>
              </a:rPr>
              <a:t>构思续写的内容</a:t>
            </a:r>
          </a:p>
        </p:txBody>
      </p:sp>
      <p:sp>
        <p:nvSpPr>
          <p:cNvPr id="43" name="文本框 42"/>
          <p:cNvSpPr txBox="1"/>
          <p:nvPr/>
        </p:nvSpPr>
        <p:spPr>
          <a:xfrm>
            <a:off x="1495948" y="3136188"/>
            <a:ext cx="3855224" cy="461665"/>
          </a:xfrm>
          <a:prstGeom prst="rect">
            <a:avLst/>
          </a:prstGeom>
          <a:noFill/>
        </p:spPr>
        <p:txBody>
          <a:bodyPr wrap="square" rtlCol="0">
            <a:spAutoFit/>
          </a:bodyPr>
          <a:lstStyle/>
          <a:p>
            <a:pPr algn="dist"/>
            <a:r>
              <a:rPr lang="en-US" altLang="zh-CN" sz="2400">
                <a:latin typeface="方正静蕾简体" panose="02000000000000000000" pitchFamily="2" charset="-122"/>
                <a:ea typeface="方正静蕾简体" panose="02000000000000000000" pitchFamily="2" charset="-122"/>
              </a:rPr>
              <a:t>STEPS </a:t>
            </a:r>
            <a:endParaRPr lang="zh-CN" altLang="en-US" sz="2400">
              <a:latin typeface="方正静蕾简体" panose="02000000000000000000" pitchFamily="2" charset="-122"/>
              <a:ea typeface="方正静蕾简体" panose="02000000000000000000" pitchFamily="2" charset="-122"/>
            </a:endParaRPr>
          </a:p>
        </p:txBody>
      </p:sp>
      <p:pic>
        <p:nvPicPr>
          <p:cNvPr id="44" name="图片 43"/>
          <p:cNvPicPr>
            <a:picLocks noChangeAspect="1"/>
          </p:cNvPicPr>
          <p:nvPr/>
        </p:nvPicPr>
        <p:blipFill>
          <a:blip r:embed="rId3"/>
          <a:stretch>
            <a:fillRect/>
          </a:stretch>
        </p:blipFill>
        <p:spPr>
          <a:xfrm>
            <a:off x="6096000" y="2176272"/>
            <a:ext cx="355722" cy="299555"/>
          </a:xfrm>
          <a:prstGeom prst="rect">
            <a:avLst/>
          </a:prstGeom>
        </p:spPr>
      </p:pic>
      <p:sp>
        <p:nvSpPr>
          <p:cNvPr id="45" name="文本框 44"/>
          <p:cNvSpPr txBox="1"/>
          <p:nvPr/>
        </p:nvSpPr>
        <p:spPr>
          <a:xfrm>
            <a:off x="6640949" y="2095216"/>
            <a:ext cx="3868212" cy="461665"/>
          </a:xfrm>
          <a:prstGeom prst="rect">
            <a:avLst/>
          </a:prstGeom>
          <a:noFill/>
        </p:spPr>
        <p:txBody>
          <a:bodyPr wrap="square" rtlCol="0">
            <a:spAutoFit/>
          </a:bodyPr>
          <a:lstStyle/>
          <a:p>
            <a:r>
              <a:rPr lang="en-US" altLang="zh-CN" sz="2400" b="1">
                <a:solidFill>
                  <a:schemeClr val="tx1">
                    <a:lumMod val="85000"/>
                    <a:lumOff val="15000"/>
                  </a:schemeClr>
                </a:solidFill>
                <a:latin typeface="方正静蕾简体" panose="02000000000000000000" pitchFamily="2" charset="-122"/>
                <a:ea typeface="方正静蕾简体" panose="02000000000000000000" pitchFamily="2" charset="-122"/>
              </a:rPr>
              <a:t>Thorough Reading</a:t>
            </a:r>
            <a:endParaRPr lang="zh-CN" altLang="en-US" sz="2400" b="1">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pic>
        <p:nvPicPr>
          <p:cNvPr id="46" name="图片 45"/>
          <p:cNvPicPr>
            <a:picLocks noChangeAspect="1"/>
          </p:cNvPicPr>
          <p:nvPr/>
        </p:nvPicPr>
        <p:blipFill>
          <a:blip r:embed="rId3"/>
          <a:stretch>
            <a:fillRect/>
          </a:stretch>
        </p:blipFill>
        <p:spPr>
          <a:xfrm>
            <a:off x="6096000" y="2877312"/>
            <a:ext cx="355722" cy="299555"/>
          </a:xfrm>
          <a:prstGeom prst="rect">
            <a:avLst/>
          </a:prstGeom>
        </p:spPr>
      </p:pic>
      <p:sp>
        <p:nvSpPr>
          <p:cNvPr id="47" name="文本框 46"/>
          <p:cNvSpPr txBox="1"/>
          <p:nvPr/>
        </p:nvSpPr>
        <p:spPr>
          <a:xfrm>
            <a:off x="6640949" y="2796256"/>
            <a:ext cx="3335156" cy="461665"/>
          </a:xfrm>
          <a:prstGeom prst="rect">
            <a:avLst/>
          </a:prstGeom>
          <a:noFill/>
        </p:spPr>
        <p:txBody>
          <a:bodyPr wrap="square" rtlCol="0">
            <a:spAutoFit/>
          </a:bodyPr>
          <a:lstStyle/>
          <a:p>
            <a:r>
              <a:rPr lang="en-US" altLang="zh-CN" sz="2400" b="1">
                <a:solidFill>
                  <a:schemeClr val="tx1">
                    <a:lumMod val="85000"/>
                    <a:lumOff val="15000"/>
                  </a:schemeClr>
                </a:solidFill>
                <a:latin typeface="方正静蕾简体" panose="02000000000000000000" pitchFamily="2" charset="-122"/>
                <a:ea typeface="方正静蕾简体" panose="02000000000000000000" pitchFamily="2" charset="-122"/>
              </a:rPr>
              <a:t>Plot planning</a:t>
            </a:r>
            <a:endParaRPr lang="zh-CN" altLang="en-US" sz="2400" b="1">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pic>
        <p:nvPicPr>
          <p:cNvPr id="48" name="图片 47"/>
          <p:cNvPicPr>
            <a:picLocks noChangeAspect="1"/>
          </p:cNvPicPr>
          <p:nvPr/>
        </p:nvPicPr>
        <p:blipFill>
          <a:blip r:embed="rId3"/>
          <a:stretch>
            <a:fillRect/>
          </a:stretch>
        </p:blipFill>
        <p:spPr>
          <a:xfrm>
            <a:off x="6096000" y="3659408"/>
            <a:ext cx="355722" cy="299555"/>
          </a:xfrm>
          <a:prstGeom prst="rect">
            <a:avLst/>
          </a:prstGeom>
        </p:spPr>
      </p:pic>
      <p:sp>
        <p:nvSpPr>
          <p:cNvPr id="49" name="文本框 48"/>
          <p:cNvSpPr txBox="1"/>
          <p:nvPr/>
        </p:nvSpPr>
        <p:spPr>
          <a:xfrm>
            <a:off x="6640949" y="3578352"/>
            <a:ext cx="3335156" cy="461665"/>
          </a:xfrm>
          <a:prstGeom prst="rect">
            <a:avLst/>
          </a:prstGeom>
          <a:noFill/>
        </p:spPr>
        <p:txBody>
          <a:bodyPr wrap="square" rtlCol="0">
            <a:spAutoFit/>
          </a:bodyPr>
          <a:lstStyle/>
          <a:p>
            <a:r>
              <a:rPr lang="en-US" altLang="zh-CN" sz="2400" b="1">
                <a:solidFill>
                  <a:schemeClr val="tx1">
                    <a:lumMod val="85000"/>
                    <a:lumOff val="15000"/>
                  </a:schemeClr>
                </a:solidFill>
                <a:latin typeface="方正静蕾简体" panose="02000000000000000000" pitchFamily="2" charset="-122"/>
                <a:ea typeface="方正静蕾简体" panose="02000000000000000000" pitchFamily="2" charset="-122"/>
              </a:rPr>
              <a:t>Make</a:t>
            </a:r>
            <a:r>
              <a:rPr lang="zh-CN" altLang="en-US" sz="2400" b="1">
                <a:solidFill>
                  <a:schemeClr val="tx1">
                    <a:lumMod val="85000"/>
                    <a:lumOff val="15000"/>
                  </a:schemeClr>
                </a:solidFill>
                <a:latin typeface="方正静蕾简体" panose="02000000000000000000" pitchFamily="2" charset="-122"/>
                <a:ea typeface="方正静蕾简体" panose="02000000000000000000" pitchFamily="2" charset="-122"/>
              </a:rPr>
              <a:t> </a:t>
            </a:r>
            <a:r>
              <a:rPr lang="en-US" altLang="zh-CN" sz="2400" b="1">
                <a:solidFill>
                  <a:schemeClr val="tx1">
                    <a:lumMod val="85000"/>
                    <a:lumOff val="15000"/>
                  </a:schemeClr>
                </a:solidFill>
                <a:latin typeface="方正静蕾简体" panose="02000000000000000000" pitchFamily="2" charset="-122"/>
                <a:ea typeface="方正静蕾简体" panose="02000000000000000000" pitchFamily="2" charset="-122"/>
              </a:rPr>
              <a:t>a</a:t>
            </a:r>
            <a:r>
              <a:rPr lang="zh-CN" altLang="en-US" sz="2400" b="1">
                <a:solidFill>
                  <a:schemeClr val="tx1">
                    <a:lumMod val="85000"/>
                    <a:lumOff val="15000"/>
                  </a:schemeClr>
                </a:solidFill>
                <a:latin typeface="方正静蕾简体" panose="02000000000000000000" pitchFamily="2" charset="-122"/>
                <a:ea typeface="方正静蕾简体" panose="02000000000000000000" pitchFamily="2" charset="-122"/>
              </a:rPr>
              <a:t>  </a:t>
            </a:r>
            <a:r>
              <a:rPr lang="en-US" altLang="zh-CN" sz="2400" b="1">
                <a:solidFill>
                  <a:schemeClr val="tx1">
                    <a:lumMod val="85000"/>
                    <a:lumOff val="15000"/>
                  </a:schemeClr>
                </a:solidFill>
                <a:latin typeface="方正静蕾简体" panose="02000000000000000000" pitchFamily="2" charset="-122"/>
                <a:ea typeface="方正静蕾简体" panose="02000000000000000000" pitchFamily="2" charset="-122"/>
              </a:rPr>
              <a:t>draft</a:t>
            </a:r>
            <a:endParaRPr lang="zh-CN" altLang="en-US" sz="2400" b="1">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pic>
        <p:nvPicPr>
          <p:cNvPr id="50" name="图片 49"/>
          <p:cNvPicPr>
            <a:picLocks noChangeAspect="1"/>
          </p:cNvPicPr>
          <p:nvPr/>
        </p:nvPicPr>
        <p:blipFill>
          <a:blip r:embed="rId3"/>
          <a:stretch>
            <a:fillRect/>
          </a:stretch>
        </p:blipFill>
        <p:spPr>
          <a:xfrm>
            <a:off x="6096000" y="4360448"/>
            <a:ext cx="355722" cy="299555"/>
          </a:xfrm>
          <a:prstGeom prst="rect">
            <a:avLst/>
          </a:prstGeom>
        </p:spPr>
      </p:pic>
      <p:sp>
        <p:nvSpPr>
          <p:cNvPr id="51" name="文本框 50"/>
          <p:cNvSpPr txBox="1"/>
          <p:nvPr/>
        </p:nvSpPr>
        <p:spPr>
          <a:xfrm>
            <a:off x="6640949" y="4279392"/>
            <a:ext cx="3335156" cy="461665"/>
          </a:xfrm>
          <a:prstGeom prst="rect">
            <a:avLst/>
          </a:prstGeom>
          <a:noFill/>
        </p:spPr>
        <p:txBody>
          <a:bodyPr wrap="square" rtlCol="0">
            <a:spAutoFit/>
          </a:bodyPr>
          <a:lstStyle/>
          <a:p>
            <a:r>
              <a:rPr lang="en-US" altLang="zh-CN" sz="2400" b="1">
                <a:solidFill>
                  <a:schemeClr val="tx1">
                    <a:lumMod val="85000"/>
                    <a:lumOff val="15000"/>
                  </a:schemeClr>
                </a:solidFill>
                <a:latin typeface="方正静蕾简体" panose="02000000000000000000" pitchFamily="2" charset="-122"/>
                <a:ea typeface="方正静蕾简体" panose="02000000000000000000" pitchFamily="2" charset="-122"/>
              </a:rPr>
              <a:t>Polish your draft</a:t>
            </a:r>
            <a:endParaRPr lang="zh-CN" altLang="en-US" sz="2400" b="1">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Tree>
    <p:extLst>
      <p:ext uri="{BB962C8B-B14F-4D97-AF65-F5344CB8AC3E}">
        <p14:creationId xmlns:p14="http://schemas.microsoft.com/office/powerpoint/2010/main" val="129871486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6" name="Shape 138"/>
          <p:cNvSpPr/>
          <p:nvPr/>
        </p:nvSpPr>
        <p:spPr>
          <a:xfrm rot="1905815">
            <a:off x="8501995" y="1898871"/>
            <a:ext cx="579969" cy="437631"/>
          </a:xfrm>
          <a:custGeom>
            <a:cxnLst>
              <a:cxn ang="0">
                <a:pos x="wd2" y="hd2"/>
              </a:cxn>
              <a:cxn ang="5400000">
                <a:pos x="wd2" y="hd2"/>
              </a:cxn>
              <a:cxn ang="10800000">
                <a:pos x="wd2" y="hd2"/>
              </a:cxn>
              <a:cxn ang="16200000">
                <a:pos x="wd2" y="hd2"/>
              </a:cxn>
            </a:cxnLst>
            <a:rect l="0" t="0" r="r" b="b"/>
            <a:pathLst>
              <a:path w="20771" h="17044" extrusionOk="0">
                <a:moveTo>
                  <a:pt x="20712" y="4368"/>
                </a:moveTo>
                <a:cubicBezTo>
                  <a:pt x="19332" y="-4556"/>
                  <a:pt x="12710" y="2620"/>
                  <a:pt x="9384" y="4695"/>
                </a:cubicBezTo>
                <a:cubicBezTo>
                  <a:pt x="7033" y="548"/>
                  <a:pt x="225" y="-2310"/>
                  <a:pt x="2" y="4874"/>
                </a:cubicBezTo>
                <a:cubicBezTo>
                  <a:pt x="-162" y="10152"/>
                  <a:pt x="9292" y="14380"/>
                  <a:pt x="12560" y="17044"/>
                </a:cubicBezTo>
                <a:cubicBezTo>
                  <a:pt x="15309" y="14383"/>
                  <a:pt x="21438" y="9078"/>
                  <a:pt x="20712" y="4368"/>
                </a:cubicBezTo>
                <a:close/>
              </a:path>
            </a:pathLst>
          </a:custGeom>
          <a:noFill/>
          <a:ln w="38100" cap="flat">
            <a:solidFill>
              <a:srgbClr val="FEBF0F"/>
            </a:solidFill>
            <a:prstDash val="solid"/>
            <a:miter lim="400000"/>
          </a:ln>
          <a:effectLst/>
        </p:spPr>
        <p:txBody>
          <a:bodyPr wrap="square" lIns="38100" tIns="38100" rIns="38100" bIns="38100" numCol="1" anchor="ctr">
            <a:noAutofit/>
          </a:bodyPr>
          <a:lstStyle/>
          <a:p>
            <a:pPr algn="r" defTabSz="457200">
              <a:defRPr sz="3000">
                <a:solidFill>
                  <a:srgbClr val="FFFFFF"/>
                </a:solidFill>
                <a:effectLst>
                  <a:outerShdw blurRad="38100" dist="12700" dir="5400000" rotWithShape="0">
                    <a:srgbClr val="000000">
                      <a:alpha val="50000"/>
                    </a:srgbClr>
                  </a:outerShdw>
                </a:effectLst>
              </a:defRPr>
            </a:pPr>
            <a:endParaRPr/>
          </a:p>
        </p:txBody>
      </p:sp>
      <p:sp>
        <p:nvSpPr>
          <p:cNvPr id="41" name="任意多边形 40"/>
          <p:cNvSpPr/>
          <p:nvPr/>
        </p:nvSpPr>
        <p:spPr>
          <a:xfrm flipH="1">
            <a:off x="10482336" y="2501687"/>
            <a:ext cx="192026" cy="291250"/>
          </a:xfrm>
          <a:custGeom>
            <a:gdLst>
              <a:gd name="connsiteX0" fmla="*/ 317761 w 638644"/>
              <a:gd name="connsiteY0" fmla="*/ 1257216 h 1257216"/>
              <a:gd name="connsiteX1" fmla="*/ 227508 w 638644"/>
              <a:gd name="connsiteY1" fmla="*/ 772690 h 1257216"/>
              <a:gd name="connsiteX2" fmla="*/ 0 w 638644"/>
              <a:gd name="connsiteY2" fmla="*/ 597024 h 1257216"/>
              <a:gd name="connsiteX3" fmla="*/ 257644 w 638644"/>
              <a:gd name="connsiteY3" fmla="*/ 504897 h 1257216"/>
              <a:gd name="connsiteX4" fmla="*/ 352894 w 638644"/>
              <a:gd name="connsiteY4" fmla="*/ 72 h 1257216"/>
              <a:gd name="connsiteX5" fmla="*/ 429094 w 638644"/>
              <a:gd name="connsiteY5" fmla="*/ 581097 h 1257216"/>
              <a:gd name="connsiteX6" fmla="*/ 638644 w 638644"/>
              <a:gd name="connsiteY6" fmla="*/ 657297 h 1257216"/>
              <a:gd name="connsiteX7" fmla="*/ 408951 w 638644"/>
              <a:gd name="connsiteY7" fmla="*/ 776593 h 1257216"/>
              <a:gd name="connsiteX8" fmla="*/ 317761 w 638644"/>
              <a:gd name="connsiteY8" fmla="*/ 1257216 h 1257216"/>
              <a:gd name="connsiteX9" fmla="*/ 228132 w 618657"/>
              <a:gd name="connsiteY9" fmla="*/ 1181172 h 120974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8644" h="1257216">
                <a:moveTo>
                  <a:pt x="317761" y="1257216"/>
                </a:moveTo>
                <a:cubicBezTo>
                  <a:pt x="289186" y="1257814"/>
                  <a:pt x="280468" y="882722"/>
                  <a:pt x="227508" y="772690"/>
                </a:cubicBezTo>
                <a:cubicBezTo>
                  <a:pt x="174548" y="662658"/>
                  <a:pt x="136499" y="666457"/>
                  <a:pt x="0" y="597024"/>
                </a:cubicBezTo>
                <a:cubicBezTo>
                  <a:pt x="134026" y="572509"/>
                  <a:pt x="198828" y="604389"/>
                  <a:pt x="257644" y="504897"/>
                </a:cubicBezTo>
                <a:cubicBezTo>
                  <a:pt x="316460" y="405405"/>
                  <a:pt x="325907" y="-6278"/>
                  <a:pt x="352894" y="72"/>
                </a:cubicBezTo>
                <a:cubicBezTo>
                  <a:pt x="378294" y="193747"/>
                  <a:pt x="376733" y="543205"/>
                  <a:pt x="429094" y="581097"/>
                </a:cubicBezTo>
                <a:cubicBezTo>
                  <a:pt x="481455" y="618989"/>
                  <a:pt x="568794" y="631897"/>
                  <a:pt x="638644" y="657297"/>
                </a:cubicBezTo>
                <a:cubicBezTo>
                  <a:pt x="552919" y="695397"/>
                  <a:pt x="462431" y="676607"/>
                  <a:pt x="408951" y="776593"/>
                </a:cubicBezTo>
                <a:cubicBezTo>
                  <a:pt x="355471" y="876579"/>
                  <a:pt x="328080" y="1084178"/>
                  <a:pt x="317761" y="1257216"/>
                </a:cubicBezTo>
                <a:close/>
              </a:path>
            </a:pathLst>
          </a:custGeom>
          <a:solidFill>
            <a:srgbClr val="FEBF0F"/>
          </a:solidFill>
          <a:ln w="190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9E0000"/>
              </a:solidFill>
            </a:endParaRPr>
          </a:p>
        </p:txBody>
      </p:sp>
      <p:pic>
        <p:nvPicPr>
          <p:cNvPr id="15" name="图片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39377" y="1825404"/>
            <a:ext cx="2924203" cy="3319233"/>
          </a:xfrm>
          <a:prstGeom prst="rect">
            <a:avLst/>
          </a:prstGeom>
        </p:spPr>
      </p:pic>
      <p:sp>
        <p:nvSpPr>
          <p:cNvPr id="17" name="文本框 16"/>
          <p:cNvSpPr txBox="1"/>
          <p:nvPr/>
        </p:nvSpPr>
        <p:spPr>
          <a:xfrm>
            <a:off x="6246577" y="3153240"/>
            <a:ext cx="5090803" cy="707886"/>
          </a:xfrm>
          <a:prstGeom prst="rect">
            <a:avLst/>
          </a:prstGeom>
          <a:noFill/>
        </p:spPr>
        <p:txBody>
          <a:bodyPr wrap="square" rtlCol="0">
            <a:spAutoFit/>
          </a:bodyPr>
          <a:lstStyle/>
          <a:p>
            <a:r>
              <a:rPr lang="en-US" altLang="zh-CN" sz="4000" b="1">
                <a:solidFill>
                  <a:schemeClr val="tx1">
                    <a:lumMod val="85000"/>
                    <a:lumOff val="15000"/>
                  </a:schemeClr>
                </a:solidFill>
                <a:latin typeface="方正静蕾简体" panose="02000000000000000000" pitchFamily="2" charset="-122"/>
                <a:ea typeface="方正静蕾简体" panose="02000000000000000000" pitchFamily="2" charset="-122"/>
              </a:rPr>
              <a:t>Thorough Reading</a:t>
            </a:r>
            <a:endParaRPr lang="zh-CN" altLang="en-US" sz="4000" b="1">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9" name="文本框 18"/>
          <p:cNvSpPr txBox="1"/>
          <p:nvPr/>
        </p:nvSpPr>
        <p:spPr>
          <a:xfrm>
            <a:off x="4767413" y="3091685"/>
            <a:ext cx="1204175" cy="830997"/>
          </a:xfrm>
          <a:prstGeom prst="rect">
            <a:avLst/>
          </a:prstGeom>
          <a:noFill/>
        </p:spPr>
        <p:txBody>
          <a:bodyPr wrap="square" rtlCol="0">
            <a:spAutoFit/>
          </a:bodyPr>
          <a:lstStyle/>
          <a:p>
            <a:pPr algn="dist"/>
            <a:r>
              <a:rPr lang="en-US" altLang="zh-CN" sz="4800" b="1">
                <a:solidFill>
                  <a:schemeClr val="tx1">
                    <a:lumMod val="85000"/>
                    <a:lumOff val="15000"/>
                  </a:schemeClr>
                </a:solidFill>
                <a:latin typeface="方正静蕾简体" panose="02000000000000000000" pitchFamily="2" charset="-122"/>
                <a:ea typeface="方正静蕾简体" panose="02000000000000000000" pitchFamily="2" charset="-122"/>
              </a:rPr>
              <a:t>01</a:t>
            </a:r>
            <a:endParaRPr lang="zh-CN" altLang="en-US" sz="4800" b="1">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Tree>
    <p:extLst>
      <p:ext uri="{BB962C8B-B14F-4D97-AF65-F5344CB8AC3E}">
        <p14:creationId xmlns:p14="http://schemas.microsoft.com/office/powerpoint/2010/main" val="361244150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圆角 2">
            <a:extLst>
              <a:ext uri="{FF2B5EF4-FFF2-40B4-BE49-F238E27FC236}">
                <a16:creationId xmlns:a16="http://schemas.microsoft.com/office/drawing/2014/main" id="{BE6F5EF1-FCDB-4998-B95A-9BDBE29B4DC2}"/>
              </a:ext>
            </a:extLst>
          </p:cNvPr>
          <p:cNvSpPr/>
          <p:nvPr/>
        </p:nvSpPr>
        <p:spPr>
          <a:xfrm>
            <a:off x="1253205" y="1282614"/>
            <a:ext cx="1947195" cy="207320"/>
          </a:xfrm>
          <a:prstGeom prst="roundRect">
            <a:avLst/>
          </a:prstGeom>
          <a:solidFill>
            <a:srgbClr val="FEBF0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32" y="108220"/>
            <a:ext cx="946376" cy="740542"/>
          </a:xfrm>
          <a:prstGeom prst="rect">
            <a:avLst/>
          </a:prstGeom>
        </p:spPr>
      </p:pic>
      <p:grpSp>
        <p:nvGrpSpPr>
          <p:cNvPr id="12" name="Group 44"/>
          <p:cNvGrpSpPr/>
          <p:nvPr/>
        </p:nvGrpSpPr>
        <p:grpSpPr>
          <a:xfrm>
            <a:off x="1293507" y="1737360"/>
            <a:ext cx="657509" cy="738492"/>
            <a:chExt cx="807366" cy="906807"/>
          </a:xfrm>
        </p:grpSpPr>
        <p:sp>
          <p:nvSpPr>
            <p:cNvPr id="13" name="Shape 42"/>
            <p:cNvSpPr/>
            <p:nvPr/>
          </p:nvSpPr>
          <p:spPr>
            <a:xfrm>
              <a:off x="-1" y="101600"/>
              <a:ext cx="792823" cy="805208"/>
            </a:xfrm>
            <a:custGeom>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noFill/>
            <a:ln w="38100" cap="flat">
              <a:solidFill>
                <a:schemeClr val="tx1">
                  <a:lumMod val="75000"/>
                  <a:lumOff val="2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14" name="Shape 43"/>
            <p:cNvSpPr/>
            <p:nvPr/>
          </p:nvSpPr>
          <p:spPr>
            <a:xfrm>
              <a:off x="165100" y="-1"/>
              <a:ext cx="642267" cy="718972"/>
            </a:xfrm>
            <a:custGeom>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noFill/>
            <a:ln w="38100" cap="flat">
              <a:solidFill>
                <a:schemeClr val="tx1">
                  <a:lumMod val="75000"/>
                  <a:lumOff val="2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nvGrpSpPr>
          <p:cNvPr id="15" name="Group 44"/>
          <p:cNvGrpSpPr/>
          <p:nvPr/>
        </p:nvGrpSpPr>
        <p:grpSpPr>
          <a:xfrm>
            <a:off x="1278963" y="3089168"/>
            <a:ext cx="657509" cy="738492"/>
            <a:chExt cx="807366" cy="906807"/>
          </a:xfrm>
        </p:grpSpPr>
        <p:sp>
          <p:nvSpPr>
            <p:cNvPr id="16" name="Shape 42"/>
            <p:cNvSpPr/>
            <p:nvPr/>
          </p:nvSpPr>
          <p:spPr>
            <a:xfrm>
              <a:off x="-1" y="101600"/>
              <a:ext cx="792823" cy="805208"/>
            </a:xfrm>
            <a:custGeom>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noFill/>
            <a:ln w="38100" cap="flat">
              <a:solidFill>
                <a:schemeClr val="tx1">
                  <a:lumMod val="75000"/>
                  <a:lumOff val="2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17" name="Shape 43"/>
            <p:cNvSpPr/>
            <p:nvPr/>
          </p:nvSpPr>
          <p:spPr>
            <a:xfrm>
              <a:off x="165100" y="-1"/>
              <a:ext cx="642267" cy="718972"/>
            </a:xfrm>
            <a:custGeom>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noFill/>
            <a:ln w="38100" cap="flat">
              <a:solidFill>
                <a:schemeClr val="tx1">
                  <a:lumMod val="75000"/>
                  <a:lumOff val="2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nvGrpSpPr>
          <p:cNvPr id="18" name="Group 44"/>
          <p:cNvGrpSpPr/>
          <p:nvPr/>
        </p:nvGrpSpPr>
        <p:grpSpPr>
          <a:xfrm>
            <a:off x="1264419" y="4440976"/>
            <a:ext cx="657509" cy="738492"/>
            <a:chExt cx="807366" cy="906807"/>
          </a:xfrm>
        </p:grpSpPr>
        <p:sp>
          <p:nvSpPr>
            <p:cNvPr id="19" name="Shape 42"/>
            <p:cNvSpPr/>
            <p:nvPr/>
          </p:nvSpPr>
          <p:spPr>
            <a:xfrm>
              <a:off x="-1" y="101600"/>
              <a:ext cx="792823" cy="805208"/>
            </a:xfrm>
            <a:custGeom>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noFill/>
            <a:ln w="38100" cap="flat">
              <a:solidFill>
                <a:schemeClr val="tx1">
                  <a:lumMod val="75000"/>
                  <a:lumOff val="2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0" name="Shape 43"/>
            <p:cNvSpPr/>
            <p:nvPr/>
          </p:nvSpPr>
          <p:spPr>
            <a:xfrm>
              <a:off x="165100" y="-1"/>
              <a:ext cx="642267" cy="718972"/>
            </a:xfrm>
            <a:custGeom>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noFill/>
            <a:ln w="38100" cap="flat">
              <a:solidFill>
                <a:schemeClr val="tx1">
                  <a:lumMod val="75000"/>
                  <a:lumOff val="2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nvGrpSpPr>
          <p:cNvPr id="21" name="组合 20"/>
          <p:cNvGrpSpPr/>
          <p:nvPr/>
        </p:nvGrpSpPr>
        <p:grpSpPr>
          <a:xfrm rot="19800148">
            <a:off x="7629721" y="1813111"/>
            <a:ext cx="3479436" cy="2552112"/>
            <a:chOff x="6579684" y="1851050"/>
            <a:chExt cx="4331265" cy="3176915"/>
          </a:xfrm>
        </p:grpSpPr>
        <p:grpSp>
          <p:nvGrpSpPr>
            <p:cNvPr id="22" name="Group 55"/>
            <p:cNvGrpSpPr/>
            <p:nvPr/>
          </p:nvGrpSpPr>
          <p:grpSpPr>
            <a:xfrm rot="2273417">
              <a:off x="7686162" y="1851050"/>
              <a:ext cx="3224787" cy="3176915"/>
              <a:chExt cx="1149595" cy="1132530"/>
            </a:xfrm>
          </p:grpSpPr>
          <p:sp>
            <p:nvSpPr>
              <p:cNvPr id="26" name="Shape 50"/>
              <p:cNvSpPr/>
              <p:nvPr/>
            </p:nvSpPr>
            <p:spPr>
              <a:xfrm>
                <a:off x="495300" y="419100"/>
                <a:ext cx="288999" cy="341770"/>
              </a:xfrm>
              <a:custGeom>
                <a:cxnLst>
                  <a:cxn ang="0">
                    <a:pos x="wd2" y="hd2"/>
                  </a:cxn>
                  <a:cxn ang="5400000">
                    <a:pos x="wd2" y="hd2"/>
                  </a:cxn>
                  <a:cxn ang="10800000">
                    <a:pos x="wd2" y="hd2"/>
                  </a:cxn>
                  <a:cxn ang="16200000">
                    <a:pos x="wd2" y="hd2"/>
                  </a:cxn>
                </a:cxnLst>
                <a:rect l="0" t="0" r="r" b="b"/>
                <a:pathLst>
                  <a:path w="20587" h="20953" extrusionOk="0">
                    <a:moveTo>
                      <a:pt x="310" y="19339"/>
                    </a:moveTo>
                    <a:cubicBezTo>
                      <a:pt x="1970" y="21600"/>
                      <a:pt x="8627" y="20962"/>
                      <a:pt x="10626" y="20516"/>
                    </a:cubicBezTo>
                    <a:cubicBezTo>
                      <a:pt x="14392" y="19676"/>
                      <a:pt x="17603" y="17645"/>
                      <a:pt x="19255" y="14542"/>
                    </a:cubicBezTo>
                    <a:cubicBezTo>
                      <a:pt x="21291" y="10718"/>
                      <a:pt x="21600" y="1795"/>
                      <a:pt x="15756" y="0"/>
                    </a:cubicBezTo>
                    <a:cubicBezTo>
                      <a:pt x="14569" y="3871"/>
                      <a:pt x="15031" y="8421"/>
                      <a:pt x="12815" y="11999"/>
                    </a:cubicBezTo>
                    <a:cubicBezTo>
                      <a:pt x="10327" y="16013"/>
                      <a:pt x="4821" y="17658"/>
                      <a:pt x="0" y="18694"/>
                    </a:cubicBezTo>
                    <a:cubicBezTo>
                      <a:pt x="63" y="18932"/>
                      <a:pt x="168" y="19146"/>
                      <a:pt x="310" y="19339"/>
                    </a:cubicBezTo>
                    <a:close/>
                  </a:path>
                </a:pathLst>
              </a:custGeom>
              <a:solidFill>
                <a:srgbClr val="FEBF0F"/>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nvGrpSpPr>
              <p:cNvPr id="27" name="Group 54"/>
              <p:cNvGrpSpPr/>
              <p:nvPr/>
            </p:nvGrpSpPr>
            <p:grpSpPr>
              <a:xfrm>
                <a:off x="-1" y="0"/>
                <a:ext cx="1149597" cy="1132531"/>
                <a:chExt cx="1149595" cy="1132530"/>
              </a:xfrm>
            </p:grpSpPr>
            <p:sp>
              <p:nvSpPr>
                <p:cNvPr id="28" name="Shape 51"/>
                <p:cNvSpPr/>
                <p:nvPr/>
              </p:nvSpPr>
              <p:spPr>
                <a:xfrm>
                  <a:off x="0" y="0"/>
                  <a:ext cx="1149596" cy="1132531"/>
                </a:xfrm>
                <a:custGeom>
                  <a:cxnLst>
                    <a:cxn ang="0">
                      <a:pos x="wd2" y="hd2"/>
                    </a:cxn>
                    <a:cxn ang="5400000">
                      <a:pos x="wd2" y="hd2"/>
                    </a:cxn>
                    <a:cxn ang="10800000">
                      <a:pos x="wd2" y="hd2"/>
                    </a:cxn>
                    <a:cxn ang="16200000">
                      <a:pos x="wd2" y="hd2"/>
                    </a:cxn>
                  </a:cxnLst>
                  <a:rect l="0" t="0" r="r" b="b"/>
                  <a:pathLst>
                    <a:path w="18835" h="18188" extrusionOk="0">
                      <a:moveTo>
                        <a:pt x="5118" y="17138"/>
                      </a:moveTo>
                      <a:cubicBezTo>
                        <a:pt x="9702" y="19314"/>
                        <a:pt x="15760" y="18135"/>
                        <a:pt x="17999" y="13346"/>
                      </a:cubicBezTo>
                      <a:cubicBezTo>
                        <a:pt x="21410" y="6050"/>
                        <a:pt x="13777" y="-2286"/>
                        <a:pt x="5944" y="578"/>
                      </a:cubicBezTo>
                      <a:cubicBezTo>
                        <a:pt x="2990" y="1657"/>
                        <a:pt x="197" y="6129"/>
                        <a:pt x="12" y="9065"/>
                      </a:cubicBezTo>
                      <a:cubicBezTo>
                        <a:pt x="-190" y="12266"/>
                        <a:pt x="2170" y="15739"/>
                        <a:pt x="5118" y="17138"/>
                      </a:cubicBezTo>
                      <a:close/>
                    </a:path>
                  </a:pathLst>
                </a:custGeom>
                <a:noFill/>
                <a:ln w="38100" cap="flat">
                  <a:solidFill>
                    <a:schemeClr val="tx1">
                      <a:lumMod val="75000"/>
                      <a:lumOff val="2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9" name="Shape 52"/>
                <p:cNvSpPr/>
                <p:nvPr/>
              </p:nvSpPr>
              <p:spPr>
                <a:xfrm>
                  <a:off x="190500" y="177800"/>
                  <a:ext cx="789686" cy="777962"/>
                </a:xfrm>
                <a:custGeom>
                  <a:cxnLst>
                    <a:cxn ang="0">
                      <a:pos x="wd2" y="hd2"/>
                    </a:cxn>
                    <a:cxn ang="5400000">
                      <a:pos x="wd2" y="hd2"/>
                    </a:cxn>
                    <a:cxn ang="10800000">
                      <a:pos x="wd2" y="hd2"/>
                    </a:cxn>
                    <a:cxn ang="16200000">
                      <a:pos x="wd2" y="hd2"/>
                    </a:cxn>
                  </a:cxnLst>
                  <a:rect l="0" t="0" r="r" b="b"/>
                  <a:pathLst>
                    <a:path w="18835" h="18188" extrusionOk="0">
                      <a:moveTo>
                        <a:pt x="5118" y="17138"/>
                      </a:moveTo>
                      <a:cubicBezTo>
                        <a:pt x="9703" y="19314"/>
                        <a:pt x="15760" y="18135"/>
                        <a:pt x="18000" y="13346"/>
                      </a:cubicBezTo>
                      <a:cubicBezTo>
                        <a:pt x="21411" y="6050"/>
                        <a:pt x="13778" y="-2286"/>
                        <a:pt x="5945" y="577"/>
                      </a:cubicBezTo>
                      <a:cubicBezTo>
                        <a:pt x="2991" y="1657"/>
                        <a:pt x="198" y="6129"/>
                        <a:pt x="12" y="9065"/>
                      </a:cubicBezTo>
                      <a:cubicBezTo>
                        <a:pt x="-189" y="12266"/>
                        <a:pt x="2171" y="15739"/>
                        <a:pt x="5118" y="17138"/>
                      </a:cubicBezTo>
                      <a:close/>
                    </a:path>
                  </a:pathLst>
                </a:custGeom>
                <a:noFill/>
                <a:ln w="38100" cap="flat">
                  <a:solidFill>
                    <a:schemeClr val="tx1">
                      <a:lumMod val="75000"/>
                      <a:lumOff val="2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0" name="Shape 53"/>
                <p:cNvSpPr/>
                <p:nvPr/>
              </p:nvSpPr>
              <p:spPr>
                <a:xfrm>
                  <a:off x="381000" y="368300"/>
                  <a:ext cx="396756" cy="390866"/>
                </a:xfrm>
                <a:custGeom>
                  <a:cxnLst>
                    <a:cxn ang="0">
                      <a:pos x="wd2" y="hd2"/>
                    </a:cxn>
                    <a:cxn ang="5400000">
                      <a:pos x="wd2" y="hd2"/>
                    </a:cxn>
                    <a:cxn ang="10800000">
                      <a:pos x="wd2" y="hd2"/>
                    </a:cxn>
                    <a:cxn ang="16200000">
                      <a:pos x="wd2" y="hd2"/>
                    </a:cxn>
                  </a:cxnLst>
                  <a:rect l="0" t="0" r="r" b="b"/>
                  <a:pathLst>
                    <a:path w="18835" h="18188" extrusionOk="0">
                      <a:moveTo>
                        <a:pt x="5118" y="17138"/>
                      </a:moveTo>
                      <a:cubicBezTo>
                        <a:pt x="9702" y="19314"/>
                        <a:pt x="15760" y="18135"/>
                        <a:pt x="17999" y="13346"/>
                      </a:cubicBezTo>
                      <a:cubicBezTo>
                        <a:pt x="21410" y="6050"/>
                        <a:pt x="13777" y="-2286"/>
                        <a:pt x="5944" y="578"/>
                      </a:cubicBezTo>
                      <a:cubicBezTo>
                        <a:pt x="2991" y="1657"/>
                        <a:pt x="197" y="6129"/>
                        <a:pt x="12" y="9065"/>
                      </a:cubicBezTo>
                      <a:cubicBezTo>
                        <a:pt x="-190" y="12266"/>
                        <a:pt x="2170" y="15739"/>
                        <a:pt x="5118" y="17138"/>
                      </a:cubicBezTo>
                      <a:close/>
                    </a:path>
                  </a:pathLst>
                </a:custGeom>
                <a:noFill/>
                <a:ln w="38100" cap="flat">
                  <a:solidFill>
                    <a:schemeClr val="tx1">
                      <a:lumMod val="75000"/>
                      <a:lumOff val="2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grpSp>
          <p:nvGrpSpPr>
            <p:cNvPr id="23" name="Group 58"/>
            <p:cNvGrpSpPr/>
            <p:nvPr/>
          </p:nvGrpSpPr>
          <p:grpSpPr>
            <a:xfrm rot="2273417">
              <a:off x="6579684" y="2485046"/>
              <a:ext cx="2252925" cy="2330728"/>
              <a:chExt cx="803139" cy="830875"/>
            </a:xfrm>
          </p:grpSpPr>
          <p:sp>
            <p:nvSpPr>
              <p:cNvPr id="24" name="Shape 56"/>
              <p:cNvSpPr/>
              <p:nvPr/>
            </p:nvSpPr>
            <p:spPr>
              <a:xfrm>
                <a:off x="0" y="431800"/>
                <a:ext cx="377118" cy="399076"/>
              </a:xfrm>
              <a:custGeom>
                <a:cxnLst>
                  <a:cxn ang="0">
                    <a:pos x="wd2" y="hd2"/>
                  </a:cxn>
                  <a:cxn ang="5400000">
                    <a:pos x="wd2" y="hd2"/>
                  </a:cxn>
                  <a:cxn ang="10800000">
                    <a:pos x="wd2" y="hd2"/>
                  </a:cxn>
                  <a:cxn ang="16200000">
                    <a:pos x="wd2" y="hd2"/>
                  </a:cxn>
                </a:cxnLst>
                <a:rect l="0" t="0" r="r" b="b"/>
                <a:pathLst>
                  <a:path w="21600" h="21600" extrusionOk="0">
                    <a:moveTo>
                      <a:pt x="9127" y="12126"/>
                    </a:moveTo>
                    <a:lnTo>
                      <a:pt x="0" y="9668"/>
                    </a:lnTo>
                    <a:lnTo>
                      <a:pt x="12334" y="0"/>
                    </a:lnTo>
                    <a:lnTo>
                      <a:pt x="19930" y="2881"/>
                    </a:lnTo>
                    <a:lnTo>
                      <a:pt x="21600" y="12126"/>
                    </a:lnTo>
                    <a:lnTo>
                      <a:pt x="10800" y="21600"/>
                    </a:lnTo>
                    <a:cubicBezTo>
                      <a:pt x="10800" y="21600"/>
                      <a:pt x="9127" y="12126"/>
                      <a:pt x="9127" y="12126"/>
                    </a:cubicBezTo>
                    <a:close/>
                  </a:path>
                </a:pathLst>
              </a:custGeom>
              <a:noFill/>
              <a:ln w="38100" cap="flat">
                <a:solidFill>
                  <a:schemeClr val="tx1">
                    <a:lumMod val="75000"/>
                    <a:lumOff val="2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5" name="Shape 57"/>
              <p:cNvSpPr/>
              <p:nvPr/>
            </p:nvSpPr>
            <p:spPr>
              <a:xfrm>
                <a:off x="165100" y="0"/>
                <a:ext cx="638040" cy="661963"/>
              </a:xfrm>
              <a:custGeom>
                <a:cxnLst>
                  <a:cxn ang="0">
                    <a:pos x="wd2" y="hd2"/>
                  </a:cxn>
                  <a:cxn ang="5400000">
                    <a:pos x="wd2" y="hd2"/>
                  </a:cxn>
                  <a:cxn ang="10800000">
                    <a:pos x="wd2" y="hd2"/>
                  </a:cxn>
                  <a:cxn ang="16200000">
                    <a:pos x="wd2" y="hd2"/>
                  </a:cxn>
                </a:cxnLst>
                <a:rect l="0" t="0" r="r" b="b"/>
                <a:pathLst>
                  <a:path w="21600" h="21600" extrusionOk="0">
                    <a:moveTo>
                      <a:pt x="21600" y="0"/>
                    </a:moveTo>
                    <a:cubicBezTo>
                      <a:pt x="21600" y="0"/>
                      <a:pt x="4432" y="18069"/>
                      <a:pt x="0" y="21600"/>
                    </a:cubicBezTo>
                  </a:path>
                </a:pathLst>
              </a:custGeom>
              <a:noFill/>
              <a:ln w="38100" cap="flat">
                <a:solidFill>
                  <a:schemeClr val="tx1">
                    <a:lumMod val="75000"/>
                    <a:lumOff val="2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sp>
        <p:nvSpPr>
          <p:cNvPr id="31" name="文本框 30"/>
          <p:cNvSpPr txBox="1"/>
          <p:nvPr/>
        </p:nvSpPr>
        <p:spPr>
          <a:xfrm>
            <a:off x="2029111" y="1995132"/>
            <a:ext cx="5486644" cy="406971"/>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anose="02010600040101010101" pitchFamily="2" charset="-122"/>
                <a:ea typeface="华文细黑" panose="02010600040101010101" pitchFamily="2" charset="-122"/>
              </a:defRPr>
            </a:lvl1pPr>
          </a:lstStyle>
          <a:p>
            <a:pPr algn="l"/>
            <a:r>
              <a:rPr lang="zh-CN" altLang="en-US" sz="1800" b="1">
                <a:solidFill>
                  <a:schemeClr val="tx1">
                    <a:lumMod val="85000"/>
                    <a:lumOff val="15000"/>
                  </a:schemeClr>
                </a:solidFill>
                <a:latin typeface="微软雅黑" panose="020b0503020204020204" pitchFamily="34" charset="-122"/>
                <a:ea typeface="微软雅黑" panose="020b0503020204020204" pitchFamily="34" charset="-122"/>
              </a:rPr>
              <a:t>读六要素</a:t>
            </a:r>
            <a:r>
              <a:rPr lang="zh-CN" altLang="en-US" sz="1800">
                <a:solidFill>
                  <a:schemeClr val="tx1">
                    <a:lumMod val="85000"/>
                    <a:lumOff val="15000"/>
                  </a:schemeClr>
                </a:solidFill>
                <a:latin typeface="微软雅黑" panose="020b0503020204020204" pitchFamily="34" charset="-122"/>
                <a:ea typeface="微软雅黑" panose="020b0503020204020204" pitchFamily="34" charset="-122"/>
              </a:rPr>
              <a:t>（ </a:t>
            </a:r>
            <a:r>
              <a:rPr lang="en-US" altLang="zh-CN" sz="1800">
                <a:solidFill>
                  <a:schemeClr val="tx1">
                    <a:lumMod val="85000"/>
                    <a:lumOff val="15000"/>
                  </a:schemeClr>
                </a:solidFill>
                <a:latin typeface="微软雅黑" panose="020b0503020204020204" pitchFamily="34" charset="-122"/>
                <a:ea typeface="微软雅黑" panose="020b0503020204020204" pitchFamily="34" charset="-122"/>
              </a:rPr>
              <a:t>Who, What, When, Where, Why, How</a:t>
            </a:r>
            <a:r>
              <a:rPr lang="zh-CN" altLang="en-US" sz="1800">
                <a:solidFill>
                  <a:schemeClr val="tx1">
                    <a:lumMod val="85000"/>
                    <a:lumOff val="15000"/>
                  </a:schemeClr>
                </a:solidFill>
                <a:latin typeface="微软雅黑" panose="020b0503020204020204" pitchFamily="34" charset="-122"/>
                <a:ea typeface="微软雅黑" panose="020b0503020204020204" pitchFamily="34" charset="-122"/>
              </a:rPr>
              <a:t>）</a:t>
            </a:r>
          </a:p>
        </p:txBody>
      </p:sp>
      <p:sp>
        <p:nvSpPr>
          <p:cNvPr id="32" name="文本框 31"/>
          <p:cNvSpPr txBox="1"/>
          <p:nvPr/>
        </p:nvSpPr>
        <p:spPr>
          <a:xfrm>
            <a:off x="2029111" y="3233265"/>
            <a:ext cx="5938165" cy="406971"/>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anose="02010600040101010101" pitchFamily="2" charset="-122"/>
                <a:ea typeface="华文细黑" panose="02010600040101010101" pitchFamily="2" charset="-122"/>
              </a:defRPr>
            </a:lvl1pPr>
          </a:lstStyle>
          <a:p>
            <a:pPr algn="l"/>
            <a:r>
              <a:rPr lang="en-US" altLang="zh-CN" sz="1800" b="1">
                <a:solidFill>
                  <a:schemeClr val="tx1">
                    <a:lumMod val="85000"/>
                    <a:lumOff val="15000"/>
                  </a:schemeClr>
                </a:solidFill>
                <a:latin typeface="微软雅黑" panose="020b0503020204020204" pitchFamily="34" charset="-122"/>
                <a:ea typeface="微软雅黑" panose="020b0503020204020204" pitchFamily="34" charset="-122"/>
              </a:rPr>
              <a:t>Person</a:t>
            </a:r>
            <a:r>
              <a:rPr lang="zh-CN" altLang="en-US" sz="1800">
                <a:solidFill>
                  <a:schemeClr val="tx1">
                    <a:lumMod val="85000"/>
                    <a:lumOff val="15000"/>
                  </a:schemeClr>
                </a:solidFill>
                <a:latin typeface="微软雅黑" panose="020b0503020204020204" pitchFamily="34" charset="-122"/>
                <a:ea typeface="微软雅黑" panose="020b0503020204020204" pitchFamily="34" charset="-122"/>
              </a:rPr>
              <a:t>：</a:t>
            </a:r>
            <a:r>
              <a:rPr lang="en-US" altLang="zh-CN" sz="1800">
                <a:solidFill>
                  <a:schemeClr val="tx1">
                    <a:lumMod val="85000"/>
                    <a:lumOff val="15000"/>
                  </a:schemeClr>
                </a:solidFill>
                <a:latin typeface="微软雅黑" panose="020b0503020204020204" pitchFamily="34" charset="-122"/>
                <a:ea typeface="微软雅黑" panose="020b0503020204020204" pitchFamily="34" charset="-122"/>
              </a:rPr>
              <a:t>First person? Second person? Third person?</a:t>
            </a:r>
          </a:p>
        </p:txBody>
      </p:sp>
      <p:sp>
        <p:nvSpPr>
          <p:cNvPr id="33" name="文本框 32"/>
          <p:cNvSpPr txBox="1"/>
          <p:nvPr/>
        </p:nvSpPr>
        <p:spPr>
          <a:xfrm>
            <a:off x="2056384" y="4673672"/>
            <a:ext cx="8108696" cy="406971"/>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anose="02010600040101010101" pitchFamily="2" charset="-122"/>
                <a:ea typeface="华文细黑" panose="02010600040101010101" pitchFamily="2" charset="-122"/>
              </a:defRPr>
            </a:lvl1pPr>
          </a:lstStyle>
          <a:p>
            <a:pPr algn="l"/>
            <a:r>
              <a:rPr lang="en-US" altLang="zh-CN" sz="1800" b="1">
                <a:solidFill>
                  <a:schemeClr val="tx1">
                    <a:lumMod val="85000"/>
                    <a:lumOff val="15000"/>
                  </a:schemeClr>
                </a:solidFill>
                <a:latin typeface="微软雅黑" panose="020b0503020204020204" pitchFamily="34" charset="-122"/>
                <a:ea typeface="微软雅黑" panose="020b0503020204020204" pitchFamily="34" charset="-122"/>
              </a:rPr>
              <a:t>Tense</a:t>
            </a:r>
            <a:r>
              <a:rPr lang="en-US" altLang="zh-CN" sz="1800">
                <a:solidFill>
                  <a:schemeClr val="tx1">
                    <a:lumMod val="85000"/>
                    <a:lumOff val="15000"/>
                  </a:schemeClr>
                </a:solidFill>
                <a:latin typeface="微软雅黑" panose="020b0503020204020204" pitchFamily="34" charset="-122"/>
                <a:ea typeface="微软雅黑" panose="020b0503020204020204" pitchFamily="34" charset="-122"/>
              </a:rPr>
              <a:t> : The simple past tense ? The simple present tense?</a:t>
            </a:r>
            <a:endParaRPr lang="zh-CN" altLang="en-US" sz="18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4" name="文本框 33">
            <a:extLst>
              <a:ext uri="{FF2B5EF4-FFF2-40B4-BE49-F238E27FC236}">
                <a16:creationId xmlns:a16="http://schemas.microsoft.com/office/drawing/2014/main" id="{EEB8F6B8-3DD4-4EAE-BA49-05CC6D603432}"/>
              </a:ext>
            </a:extLst>
          </p:cNvPr>
          <p:cNvSpPr txBox="1"/>
          <p:nvPr/>
        </p:nvSpPr>
        <p:spPr>
          <a:xfrm>
            <a:off x="1123833" y="247658"/>
            <a:ext cx="5090803" cy="461665"/>
          </a:xfrm>
          <a:prstGeom prst="rect">
            <a:avLst/>
          </a:prstGeom>
          <a:noFill/>
        </p:spPr>
        <p:txBody>
          <a:bodyPr wrap="square" rtlCol="0">
            <a:spAutoFit/>
          </a:bodyPr>
          <a:lstStyle/>
          <a:p>
            <a:r>
              <a:rPr lang="en-US" altLang="zh-CN" sz="2400" b="1">
                <a:solidFill>
                  <a:schemeClr val="tx1">
                    <a:lumMod val="85000"/>
                    <a:lumOff val="15000"/>
                  </a:schemeClr>
                </a:solidFill>
                <a:latin typeface="方正静蕾简体" panose="02000000000000000000" pitchFamily="2" charset="-122"/>
                <a:ea typeface="方正静蕾简体" panose="02000000000000000000" pitchFamily="2" charset="-122"/>
              </a:rPr>
              <a:t>Thorough Reading</a:t>
            </a:r>
            <a:endParaRPr lang="zh-CN" altLang="en-US" sz="2400" b="1">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35" name="文本框 34">
            <a:extLst>
              <a:ext uri="{FF2B5EF4-FFF2-40B4-BE49-F238E27FC236}">
                <a16:creationId xmlns:a16="http://schemas.microsoft.com/office/drawing/2014/main" id="{E4918373-E4C4-4FFF-91D0-6887B96B25BB}"/>
              </a:ext>
            </a:extLst>
          </p:cNvPr>
          <p:cNvSpPr txBox="1"/>
          <p:nvPr/>
        </p:nvSpPr>
        <p:spPr>
          <a:xfrm>
            <a:off x="1181788" y="1029072"/>
            <a:ext cx="2210627" cy="461665"/>
          </a:xfrm>
          <a:prstGeom prst="rect">
            <a:avLst/>
          </a:prstGeom>
          <a:noFill/>
        </p:spPr>
        <p:txBody>
          <a:bodyPr wrap="square" rtlCol="0">
            <a:spAutoFit/>
          </a:bodyPr>
          <a:lstStyle/>
          <a:p>
            <a:r>
              <a:rPr lang="zh-CN" altLang="en-US" sz="2400" b="1">
                <a:latin typeface="微软雅黑" panose="020b0503020204020204" pitchFamily="34" charset="-122"/>
                <a:ea typeface="微软雅黑" panose="020b0503020204020204" pitchFamily="34" charset="-122"/>
              </a:rPr>
              <a:t>以记叙文为例</a:t>
            </a:r>
          </a:p>
        </p:txBody>
      </p:sp>
    </p:spTree>
    <p:extLst>
      <p:ext uri="{BB962C8B-B14F-4D97-AF65-F5344CB8AC3E}">
        <p14:creationId xmlns:p14="http://schemas.microsoft.com/office/powerpoint/2010/main" val="316590305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7" name="图片 5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32" y="108220"/>
            <a:ext cx="946376" cy="740542"/>
          </a:xfrm>
          <a:prstGeom prst="rect">
            <a:avLst/>
          </a:prstGeom>
        </p:spPr>
      </p:pic>
      <p:sp>
        <p:nvSpPr>
          <p:cNvPr id="59" name="文本框 58">
            <a:extLst>
              <a:ext uri="{FF2B5EF4-FFF2-40B4-BE49-F238E27FC236}">
                <a16:creationId xmlns:a16="http://schemas.microsoft.com/office/drawing/2014/main" id="{4E5265C1-6F3C-4B04-9658-8AC8BDE109B8}"/>
              </a:ext>
            </a:extLst>
          </p:cNvPr>
          <p:cNvSpPr txBox="1"/>
          <p:nvPr/>
        </p:nvSpPr>
        <p:spPr>
          <a:xfrm>
            <a:off x="1662063" y="1898311"/>
            <a:ext cx="8099201" cy="369332"/>
          </a:xfrm>
          <a:prstGeom prst="rect">
            <a:avLst/>
          </a:prstGeom>
          <a:noFill/>
        </p:spPr>
        <p:txBody>
          <a:bodyPr wrap="square">
            <a:spAutoFit/>
          </a:bodyPr>
          <a:lstStyle/>
          <a:p>
            <a:r>
              <a:rPr lang="zh-CN" altLang="en-US">
                <a:effectLst/>
                <a:latin typeface="微软雅黑" panose="020b0503020204020204" pitchFamily="34" charset="-122"/>
                <a:ea typeface="微软雅黑" panose="020b0503020204020204" pitchFamily="34" charset="-122"/>
                <a:cs typeface="Times New Roman" panose="02020603050405020304" pitchFamily="18" charset="0"/>
              </a:rPr>
              <a:t>注意：</a:t>
            </a:r>
            <a:r>
              <a:rPr lang="zh-CN" altLang="zh-CN">
                <a:effectLst/>
                <a:latin typeface="微软雅黑" panose="020b0503020204020204" pitchFamily="34" charset="-122"/>
                <a:ea typeface="微软雅黑" panose="020b0503020204020204" pitchFamily="34" charset="-122"/>
                <a:cs typeface="Times New Roman" panose="02020603050405020304" pitchFamily="18" charset="0"/>
              </a:rPr>
              <a:t>有时候一个文本并不具备所有的要素，可能只会涉及其中的三到四个</a:t>
            </a:r>
            <a:endParaRPr lang="zh-CN" altLang="en-US">
              <a:latin typeface="微软雅黑" panose="020b0503020204020204" pitchFamily="34" charset="-122"/>
              <a:ea typeface="微软雅黑" panose="020b0503020204020204" pitchFamily="34" charset="-122"/>
            </a:endParaRPr>
          </a:p>
        </p:txBody>
      </p:sp>
      <p:pic>
        <p:nvPicPr>
          <p:cNvPr id="60" name="图片 59">
            <a:extLst>
              <a:ext uri="{FF2B5EF4-FFF2-40B4-BE49-F238E27FC236}">
                <a16:creationId xmlns:a16="http://schemas.microsoft.com/office/drawing/2014/main" id="{C91C3595-25A7-4CF3-B206-BFB80EE815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32" y="108220"/>
            <a:ext cx="946376" cy="740542"/>
          </a:xfrm>
          <a:prstGeom prst="rect">
            <a:avLst/>
          </a:prstGeom>
        </p:spPr>
      </p:pic>
      <p:sp>
        <p:nvSpPr>
          <p:cNvPr id="61" name="文本框 60">
            <a:extLst>
              <a:ext uri="{FF2B5EF4-FFF2-40B4-BE49-F238E27FC236}">
                <a16:creationId xmlns:a16="http://schemas.microsoft.com/office/drawing/2014/main" id="{1FE149A9-FE4D-4CD0-9497-A97C611F3252}"/>
              </a:ext>
            </a:extLst>
          </p:cNvPr>
          <p:cNvSpPr txBox="1"/>
          <p:nvPr/>
        </p:nvSpPr>
        <p:spPr>
          <a:xfrm>
            <a:off x="1123833" y="247658"/>
            <a:ext cx="5090803" cy="461665"/>
          </a:xfrm>
          <a:prstGeom prst="rect">
            <a:avLst/>
          </a:prstGeom>
          <a:noFill/>
        </p:spPr>
        <p:txBody>
          <a:bodyPr wrap="square" rtlCol="0">
            <a:spAutoFit/>
          </a:bodyPr>
          <a:lstStyle/>
          <a:p>
            <a:r>
              <a:rPr lang="en-US" altLang="zh-CN" sz="2400" b="1">
                <a:solidFill>
                  <a:schemeClr val="tx1">
                    <a:lumMod val="85000"/>
                    <a:lumOff val="15000"/>
                  </a:schemeClr>
                </a:solidFill>
                <a:latin typeface="方正静蕾简体" panose="02000000000000000000" pitchFamily="2" charset="-122"/>
                <a:ea typeface="方正静蕾简体" panose="02000000000000000000" pitchFamily="2" charset="-122"/>
              </a:rPr>
              <a:t>Thorough Reading</a:t>
            </a:r>
            <a:endParaRPr lang="zh-CN" altLang="en-US" sz="2400" b="1">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grpSp>
        <p:nvGrpSpPr>
          <p:cNvPr id="62" name="Group 44">
            <a:extLst>
              <a:ext uri="{FF2B5EF4-FFF2-40B4-BE49-F238E27FC236}">
                <a16:creationId xmlns:a16="http://schemas.microsoft.com/office/drawing/2014/main" id="{07512746-DF53-4DC8-96F7-30ECD07F8648}"/>
              </a:ext>
            </a:extLst>
          </p:cNvPr>
          <p:cNvGrpSpPr/>
          <p:nvPr/>
        </p:nvGrpSpPr>
        <p:grpSpPr>
          <a:xfrm>
            <a:off x="1190476" y="1077075"/>
            <a:ext cx="657509" cy="738492"/>
            <a:chExt cx="807366" cy="906807"/>
          </a:xfrm>
          <a:noFill/>
        </p:grpSpPr>
        <p:sp>
          <p:nvSpPr>
            <p:cNvPr id="63" name="Shape 42">
              <a:extLst>
                <a:ext uri="{FF2B5EF4-FFF2-40B4-BE49-F238E27FC236}">
                  <a16:creationId xmlns:a16="http://schemas.microsoft.com/office/drawing/2014/main" id="{2226B430-D7D7-447B-A12D-C8812A1C6FB0}"/>
                </a:ext>
              </a:extLst>
            </p:cNvPr>
            <p:cNvSpPr/>
            <p:nvPr/>
          </p:nvSpPr>
          <p:spPr>
            <a:xfrm>
              <a:off x="-1" y="101600"/>
              <a:ext cx="792823" cy="805208"/>
            </a:xfrm>
            <a:custGeom>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grpFill/>
            <a:ln w="38100" cap="flat">
              <a:solidFill>
                <a:srgbClr val="FEBF0F"/>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64" name="Shape 43">
              <a:extLst>
                <a:ext uri="{FF2B5EF4-FFF2-40B4-BE49-F238E27FC236}">
                  <a16:creationId xmlns:a16="http://schemas.microsoft.com/office/drawing/2014/main" id="{CD5A7B1E-CAD2-426A-A30A-167F0A54FC59}"/>
                </a:ext>
              </a:extLst>
            </p:cNvPr>
            <p:cNvSpPr/>
            <p:nvPr/>
          </p:nvSpPr>
          <p:spPr>
            <a:xfrm>
              <a:off x="165100" y="-1"/>
              <a:ext cx="642267" cy="718972"/>
            </a:xfrm>
            <a:custGeom>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grpFill/>
            <a:ln w="38100" cap="flat">
              <a:solidFill>
                <a:srgbClr val="FEBF0F"/>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sp>
        <p:nvSpPr>
          <p:cNvPr id="65" name="文本框 64">
            <a:extLst>
              <a:ext uri="{FF2B5EF4-FFF2-40B4-BE49-F238E27FC236}">
                <a16:creationId xmlns:a16="http://schemas.microsoft.com/office/drawing/2014/main" id="{C55EC4BE-22EE-4A23-8AC1-454F0DEEF96F}"/>
              </a:ext>
            </a:extLst>
          </p:cNvPr>
          <p:cNvSpPr txBox="1"/>
          <p:nvPr/>
        </p:nvSpPr>
        <p:spPr>
          <a:xfrm>
            <a:off x="1926080" y="1334847"/>
            <a:ext cx="6148974" cy="406971"/>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anose="02010600040101010101" pitchFamily="2" charset="-122"/>
                <a:ea typeface="华文细黑" panose="02010600040101010101" pitchFamily="2" charset="-122"/>
              </a:defRPr>
            </a:lvl1pPr>
          </a:lstStyle>
          <a:p>
            <a:pPr algn="l"/>
            <a:r>
              <a:rPr lang="zh-CN" altLang="en-US" sz="1800" b="1">
                <a:solidFill>
                  <a:schemeClr val="tx1">
                    <a:lumMod val="85000"/>
                    <a:lumOff val="15000"/>
                  </a:schemeClr>
                </a:solidFill>
                <a:latin typeface="微软雅黑" panose="020b0503020204020204" pitchFamily="34" charset="-122"/>
                <a:ea typeface="微软雅黑" panose="020b0503020204020204" pitchFamily="34" charset="-122"/>
              </a:rPr>
              <a:t>读六要素（ </a:t>
            </a:r>
            <a:r>
              <a:rPr lang="en-US" altLang="zh-CN" sz="1800" b="1">
                <a:solidFill>
                  <a:schemeClr val="tx1">
                    <a:lumMod val="85000"/>
                    <a:lumOff val="15000"/>
                  </a:schemeClr>
                </a:solidFill>
                <a:latin typeface="微软雅黑" panose="020b0503020204020204" pitchFamily="34" charset="-122"/>
                <a:ea typeface="微软雅黑" panose="020b0503020204020204" pitchFamily="34" charset="-122"/>
              </a:rPr>
              <a:t>Who, What, When, Where, Why, How</a:t>
            </a:r>
            <a:r>
              <a:rPr lang="zh-CN" altLang="en-US" sz="1800" b="1">
                <a:solidFill>
                  <a:schemeClr val="tx1">
                    <a:lumMod val="85000"/>
                    <a:lumOff val="15000"/>
                  </a:schemeClr>
                </a:solidFill>
                <a:latin typeface="微软雅黑" panose="020b0503020204020204" pitchFamily="34" charset="-122"/>
                <a:ea typeface="微软雅黑" panose="020b0503020204020204" pitchFamily="34" charset="-122"/>
              </a:rPr>
              <a:t>）</a:t>
            </a:r>
          </a:p>
        </p:txBody>
      </p:sp>
      <p:sp>
        <p:nvSpPr>
          <p:cNvPr id="66" name="内容占位符 2">
            <a:extLst>
              <a:ext uri="{FF2B5EF4-FFF2-40B4-BE49-F238E27FC236}">
                <a16:creationId xmlns:a16="http://schemas.microsoft.com/office/drawing/2014/main" id="{ADEAE09A-FEB5-40A1-88EC-22F738000909}"/>
              </a:ext>
            </a:extLst>
          </p:cNvPr>
          <p:cNvSpPr txBox="1"/>
          <p:nvPr/>
        </p:nvSpPr>
        <p:spPr>
          <a:xfrm>
            <a:off x="1039785" y="2389807"/>
            <a:ext cx="5114888" cy="3914401"/>
          </a:xfrm>
          <a:prstGeom prst="rect">
            <a:avLst/>
          </a:prstGeom>
        </p:spPr>
        <p:txBody>
          <a:bodyPr vert="horz" lIns="91440" tIns="45720" rIns="91440" bIns="45720" rtlCol="0">
            <a:normAutofit fontScale="77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lnSpc>
                <a:spcPct val="170000"/>
              </a:lnSpc>
              <a:buFont typeface="Wingdings" panose="05000000000000000000" pitchFamily="2" charset="2"/>
              <a:buChar char="Ø"/>
            </a:pPr>
            <a:r>
              <a:rPr lang="en-US" altLang="zh-CN" sz="2800" b="1">
                <a:solidFill>
                  <a:srgbClr val="FEBF0F"/>
                </a:solidFill>
                <a:latin typeface="Times New Roman" panose="02020603050405020304" pitchFamily="18" charset="0"/>
                <a:cs typeface="Times New Roman" panose="02020603050405020304" pitchFamily="18" charset="0"/>
              </a:rPr>
              <a:t>Who</a:t>
            </a:r>
            <a:r>
              <a:rPr lang="en-US" altLang="zh-CN" sz="2800">
                <a:latin typeface="Times New Roman" panose="02020603050405020304" pitchFamily="18" charset="0"/>
                <a:cs typeface="Times New Roman" panose="02020603050405020304" pitchFamily="18" charset="0"/>
              </a:rPr>
              <a:t> is the main character?  </a:t>
            </a:r>
          </a:p>
          <a:p>
            <a:pPr marL="457200" indent="-457200" algn="l">
              <a:lnSpc>
                <a:spcPct val="170000"/>
              </a:lnSpc>
              <a:buFont typeface="Wingdings" panose="05000000000000000000" pitchFamily="2" charset="2"/>
              <a:buChar char="Ø"/>
            </a:pPr>
            <a:r>
              <a:rPr lang="en-US" altLang="zh-CN" sz="2800" b="1">
                <a:solidFill>
                  <a:srgbClr val="FEBF0F"/>
                </a:solidFill>
                <a:latin typeface="Times New Roman" panose="02020603050405020304" pitchFamily="18" charset="0"/>
                <a:cs typeface="Times New Roman" panose="02020603050405020304" pitchFamily="18" charset="0"/>
              </a:rPr>
              <a:t>When</a:t>
            </a:r>
            <a:r>
              <a:rPr lang="en-US" altLang="zh-CN" sz="2800">
                <a:latin typeface="Times New Roman" panose="02020603050405020304" pitchFamily="18" charset="0"/>
                <a:cs typeface="Times New Roman" panose="02020603050405020304" pitchFamily="18" charset="0"/>
              </a:rPr>
              <a:t> did the story happen? </a:t>
            </a:r>
          </a:p>
          <a:p>
            <a:pPr marL="457200" indent="-457200" algn="l">
              <a:lnSpc>
                <a:spcPct val="170000"/>
              </a:lnSpc>
              <a:buFont typeface="Wingdings" panose="05000000000000000000" pitchFamily="2" charset="2"/>
              <a:buChar char="Ø"/>
            </a:pPr>
            <a:r>
              <a:rPr lang="en-US" altLang="zh-CN" sz="2800" b="1">
                <a:solidFill>
                  <a:srgbClr val="FEBF0F"/>
                </a:solidFill>
                <a:latin typeface="Times New Roman" panose="02020603050405020304" pitchFamily="18" charset="0"/>
                <a:cs typeface="Times New Roman" panose="02020603050405020304" pitchFamily="18" charset="0"/>
              </a:rPr>
              <a:t>Where</a:t>
            </a:r>
            <a:r>
              <a:rPr lang="en-US" altLang="zh-CN" sz="2800">
                <a:latin typeface="Times New Roman" panose="02020603050405020304" pitchFamily="18" charset="0"/>
                <a:cs typeface="Times New Roman" panose="02020603050405020304" pitchFamily="18" charset="0"/>
              </a:rPr>
              <a:t> did the story happen?  </a:t>
            </a:r>
          </a:p>
          <a:p>
            <a:pPr marL="457200" indent="-457200" algn="l">
              <a:lnSpc>
                <a:spcPct val="170000"/>
              </a:lnSpc>
              <a:buFont typeface="Wingdings" panose="05000000000000000000" pitchFamily="2" charset="2"/>
              <a:buChar char="Ø"/>
            </a:pPr>
            <a:r>
              <a:rPr lang="en-US" altLang="zh-CN" sz="2800" b="1">
                <a:solidFill>
                  <a:srgbClr val="FEBF0F"/>
                </a:solidFill>
                <a:latin typeface="Times New Roman" panose="02020603050405020304" pitchFamily="18" charset="0"/>
                <a:cs typeface="Times New Roman" panose="02020603050405020304" pitchFamily="18" charset="0"/>
              </a:rPr>
              <a:t>What</a:t>
            </a:r>
            <a:r>
              <a:rPr lang="en-US" altLang="zh-CN" sz="2800">
                <a:latin typeface="Times New Roman" panose="02020603050405020304" pitchFamily="18" charset="0"/>
                <a:cs typeface="Times New Roman" panose="02020603050405020304" pitchFamily="18" charset="0"/>
              </a:rPr>
              <a:t> happened in the story? </a:t>
            </a:r>
          </a:p>
          <a:p>
            <a:pPr marL="457200" indent="-457200" algn="l">
              <a:lnSpc>
                <a:spcPct val="170000"/>
              </a:lnSpc>
              <a:buFont typeface="Wingdings" panose="05000000000000000000" pitchFamily="2" charset="2"/>
              <a:buChar char="Ø"/>
            </a:pPr>
            <a:r>
              <a:rPr lang="en-US" altLang="zh-CN" sz="2800" b="1">
                <a:solidFill>
                  <a:srgbClr val="FEBF0F"/>
                </a:solidFill>
                <a:latin typeface="Times New Roman" panose="02020603050405020304" pitchFamily="18" charset="0"/>
                <a:cs typeface="Times New Roman" panose="02020603050405020304" pitchFamily="18" charset="0"/>
              </a:rPr>
              <a:t>Why</a:t>
            </a:r>
            <a:r>
              <a:rPr lang="en-US" altLang="zh-CN" sz="2800">
                <a:solidFill>
                  <a:srgbClr val="FF0000"/>
                </a:solidFill>
                <a:latin typeface="Times New Roman" panose="02020603050405020304" pitchFamily="18" charset="0"/>
                <a:cs typeface="Times New Roman" panose="02020603050405020304" pitchFamily="18" charset="0"/>
              </a:rPr>
              <a:t> </a:t>
            </a:r>
            <a:r>
              <a:rPr lang="en-US" altLang="zh-CN" sz="2800">
                <a:latin typeface="Times New Roman" panose="02020603050405020304" pitchFamily="18" charset="0"/>
                <a:cs typeface="Times New Roman" panose="02020603050405020304" pitchFamily="18" charset="0"/>
              </a:rPr>
              <a:t>did he want the necklace?</a:t>
            </a:r>
          </a:p>
          <a:p>
            <a:pPr marL="457200" indent="-457200" algn="l">
              <a:lnSpc>
                <a:spcPct val="170000"/>
              </a:lnSpc>
              <a:buFont typeface="Wingdings" panose="05000000000000000000" pitchFamily="2" charset="2"/>
              <a:buChar char="Ø"/>
            </a:pPr>
            <a:r>
              <a:rPr lang="en-US" altLang="zh-CN" sz="2800" b="1">
                <a:solidFill>
                  <a:srgbClr val="FEBF0F"/>
                </a:solidFill>
                <a:latin typeface="Times New Roman" panose="02020603050405020304" pitchFamily="18" charset="0"/>
                <a:cs typeface="Times New Roman" panose="02020603050405020304" pitchFamily="18" charset="0"/>
              </a:rPr>
              <a:t>How</a:t>
            </a:r>
            <a:r>
              <a:rPr lang="en-US" altLang="zh-CN" sz="2800">
                <a:latin typeface="Times New Roman" panose="02020603050405020304" pitchFamily="18" charset="0"/>
                <a:cs typeface="Times New Roman" panose="02020603050405020304" pitchFamily="18" charset="0"/>
              </a:rPr>
              <a:t> </a:t>
            </a:r>
            <a:r>
              <a:rPr lang="en-US" altLang="zh-CN" sz="2800">
                <a:latin typeface="Times New Roman" panose="02020603050405020304" pitchFamily="18" charset="0"/>
                <a:cs typeface="Times New Roman" panose="02020603050405020304" pitchFamily="18" charset="0"/>
                <a:sym typeface="+mn-ea"/>
              </a:rPr>
              <a:t>was the story ended?</a:t>
            </a:r>
            <a:endParaRPr lang="zh-CN" altLang="en-US" sz="2800">
              <a:latin typeface="Times New Roman" panose="02020603050405020304" pitchFamily="18" charset="0"/>
              <a:cs typeface="Times New Roman" panose="02020603050405020304" pitchFamily="18" charset="0"/>
            </a:endParaRPr>
          </a:p>
        </p:txBody>
      </p:sp>
      <p:sp>
        <p:nvSpPr>
          <p:cNvPr id="67" name="内容占位符 2">
            <a:extLst>
              <a:ext uri="{FF2B5EF4-FFF2-40B4-BE49-F238E27FC236}">
                <a16:creationId xmlns:a16="http://schemas.microsoft.com/office/drawing/2014/main" id="{CE4497E6-23A5-49C6-A6F0-51D0CF5FFB3B}"/>
              </a:ext>
            </a:extLst>
          </p:cNvPr>
          <p:cNvSpPr txBox="1"/>
          <p:nvPr/>
        </p:nvSpPr>
        <p:spPr>
          <a:xfrm>
            <a:off x="6643524" y="2542170"/>
            <a:ext cx="5114888" cy="325093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Wingdings" panose="05000000000000000000" pitchFamily="2" charset="2"/>
              <a:buChar char="Ø"/>
            </a:pPr>
            <a:endParaRPr lang="zh-CN" altLang="en-US" sz="2800">
              <a:latin typeface="Times New Roman" panose="02020603050405020304" pitchFamily="18" charset="0"/>
              <a:ea typeface="黑体" panose="02010609060101010101" pitchFamily="2" charset="-122"/>
              <a:cs typeface="Times New Roman" panose="02020603050405020304" pitchFamily="18" charset="0"/>
            </a:endParaRPr>
          </a:p>
        </p:txBody>
      </p:sp>
      <p:sp>
        <p:nvSpPr>
          <p:cNvPr id="3" name="文本框 2">
            <a:extLst>
              <a:ext uri="{FF2B5EF4-FFF2-40B4-BE49-F238E27FC236}">
                <a16:creationId xmlns:a16="http://schemas.microsoft.com/office/drawing/2014/main" id="{9FBB7DDE-C198-4E3E-9CC8-09EC5A893ADC}"/>
              </a:ext>
            </a:extLst>
          </p:cNvPr>
          <p:cNvSpPr txBox="1"/>
          <p:nvPr/>
        </p:nvSpPr>
        <p:spPr>
          <a:xfrm>
            <a:off x="5548477" y="2549603"/>
            <a:ext cx="3496616" cy="369332"/>
          </a:xfrm>
          <a:prstGeom prst="rect">
            <a:avLst/>
          </a:prstGeom>
          <a:noFill/>
        </p:spPr>
        <p:txBody>
          <a:bodyPr wrap="square" rtlCol="0">
            <a:spAutoFit/>
          </a:bodyPr>
          <a:lstStyle/>
          <a:p>
            <a:r>
              <a:rPr lang="en-US" altLang="zh-CN" b="1">
                <a:latin typeface="Times New Roman" panose="02020603050405020304" pitchFamily="18" charset="0"/>
                <a:cs typeface="Times New Roman" panose="02020603050405020304" pitchFamily="18" charset="0"/>
              </a:rPr>
              <a:t>Jenny and her daddy</a:t>
            </a:r>
            <a:endParaRPr lang="zh-CN" altLang="en-US" b="1">
              <a:latin typeface="Times New Roman" panose="02020603050405020304" pitchFamily="18" charset="0"/>
              <a:cs typeface="Times New Roman" panose="02020603050405020304" pitchFamily="18" charset="0"/>
            </a:endParaRPr>
          </a:p>
        </p:txBody>
      </p:sp>
      <p:sp>
        <p:nvSpPr>
          <p:cNvPr id="68" name="文本框 67">
            <a:extLst>
              <a:ext uri="{FF2B5EF4-FFF2-40B4-BE49-F238E27FC236}">
                <a16:creationId xmlns:a16="http://schemas.microsoft.com/office/drawing/2014/main" id="{99D1CF23-4702-4102-A208-5F19E8D5537C}"/>
              </a:ext>
            </a:extLst>
          </p:cNvPr>
          <p:cNvSpPr txBox="1"/>
          <p:nvPr/>
        </p:nvSpPr>
        <p:spPr>
          <a:xfrm>
            <a:off x="5548477" y="3185328"/>
            <a:ext cx="5379079" cy="369332"/>
          </a:xfrm>
          <a:prstGeom prst="rect">
            <a:avLst/>
          </a:prstGeom>
          <a:noFill/>
        </p:spPr>
        <p:txBody>
          <a:bodyPr wrap="square" rtlCol="0">
            <a:spAutoFit/>
          </a:bodyPr>
          <a:lstStyle/>
          <a:p>
            <a:r>
              <a:rPr lang="en-US" altLang="zh-CN" b="1">
                <a:latin typeface="Times New Roman" panose="02020603050405020304" pitchFamily="18" charset="0"/>
                <a:cs typeface="Times New Roman" panose="02020603050405020304" pitchFamily="18" charset="0"/>
              </a:rPr>
              <a:t>One night when her daddy finished the story</a:t>
            </a:r>
            <a:endParaRPr lang="zh-CN" altLang="en-US" b="1">
              <a:latin typeface="Times New Roman" panose="02020603050405020304" pitchFamily="18" charset="0"/>
              <a:cs typeface="Times New Roman" panose="02020603050405020304" pitchFamily="18" charset="0"/>
            </a:endParaRPr>
          </a:p>
        </p:txBody>
      </p:sp>
      <p:sp>
        <p:nvSpPr>
          <p:cNvPr id="69" name="箭头: 右 68">
            <a:extLst>
              <a:ext uri="{FF2B5EF4-FFF2-40B4-BE49-F238E27FC236}">
                <a16:creationId xmlns:a16="http://schemas.microsoft.com/office/drawing/2014/main" id="{8BFE0505-B30C-4CC8-BD7D-B3DF24B85098}"/>
              </a:ext>
            </a:extLst>
          </p:cNvPr>
          <p:cNvSpPr/>
          <p:nvPr/>
        </p:nvSpPr>
        <p:spPr>
          <a:xfrm>
            <a:off x="5004860" y="3343887"/>
            <a:ext cx="507150" cy="71695"/>
          </a:xfrm>
          <a:prstGeom prst="rightArrow">
            <a:avLst/>
          </a:prstGeom>
          <a:solidFill>
            <a:srgbClr val="FEBF0F"/>
          </a:solidFill>
          <a:ln>
            <a:solidFill>
              <a:srgbClr val="FEBF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文本框 69">
            <a:extLst>
              <a:ext uri="{FF2B5EF4-FFF2-40B4-BE49-F238E27FC236}">
                <a16:creationId xmlns:a16="http://schemas.microsoft.com/office/drawing/2014/main" id="{961EE915-3CC8-4E20-802C-83A887B87F00}"/>
              </a:ext>
            </a:extLst>
          </p:cNvPr>
          <p:cNvSpPr txBox="1"/>
          <p:nvPr/>
        </p:nvSpPr>
        <p:spPr>
          <a:xfrm>
            <a:off x="5647437" y="3780907"/>
            <a:ext cx="5379079" cy="369332"/>
          </a:xfrm>
          <a:prstGeom prst="rect">
            <a:avLst/>
          </a:prstGeom>
          <a:noFill/>
        </p:spPr>
        <p:txBody>
          <a:bodyPr wrap="square" rtlCol="0">
            <a:spAutoFit/>
          </a:bodyPr>
          <a:lstStyle/>
          <a:p>
            <a:r>
              <a:rPr lang="en-US" altLang="zh-CN" b="1">
                <a:latin typeface="Times New Roman" panose="02020603050405020304" pitchFamily="18" charset="0"/>
                <a:cs typeface="Times New Roman" panose="02020603050405020304" pitchFamily="18" charset="0"/>
              </a:rPr>
              <a:t>At Jenny’s bedroom</a:t>
            </a:r>
            <a:endParaRPr lang="zh-CN" altLang="en-US" b="1">
              <a:latin typeface="Times New Roman" panose="02020603050405020304" pitchFamily="18" charset="0"/>
              <a:cs typeface="Times New Roman" panose="02020603050405020304" pitchFamily="18" charset="0"/>
            </a:endParaRPr>
          </a:p>
        </p:txBody>
      </p:sp>
      <p:sp>
        <p:nvSpPr>
          <p:cNvPr id="71" name="箭头: 右 70">
            <a:extLst>
              <a:ext uri="{FF2B5EF4-FFF2-40B4-BE49-F238E27FC236}">
                <a16:creationId xmlns:a16="http://schemas.microsoft.com/office/drawing/2014/main" id="{9D673857-C5D9-4C42-99C9-DA318BEC9043}"/>
              </a:ext>
            </a:extLst>
          </p:cNvPr>
          <p:cNvSpPr/>
          <p:nvPr/>
        </p:nvSpPr>
        <p:spPr>
          <a:xfrm>
            <a:off x="5081700" y="3939066"/>
            <a:ext cx="507150" cy="99499"/>
          </a:xfrm>
          <a:prstGeom prst="rightArrow">
            <a:avLst/>
          </a:prstGeom>
          <a:solidFill>
            <a:srgbClr val="FEBF0F"/>
          </a:solidFill>
          <a:ln>
            <a:solidFill>
              <a:srgbClr val="FEBF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箭头: 右 71">
            <a:extLst>
              <a:ext uri="{FF2B5EF4-FFF2-40B4-BE49-F238E27FC236}">
                <a16:creationId xmlns:a16="http://schemas.microsoft.com/office/drawing/2014/main" id="{190C1475-CDFD-4555-B35D-22422927A40F}"/>
              </a:ext>
            </a:extLst>
          </p:cNvPr>
          <p:cNvSpPr/>
          <p:nvPr/>
        </p:nvSpPr>
        <p:spPr>
          <a:xfrm>
            <a:off x="4955457" y="4585728"/>
            <a:ext cx="507150" cy="99499"/>
          </a:xfrm>
          <a:prstGeom prst="rightArrow">
            <a:avLst/>
          </a:prstGeom>
          <a:solidFill>
            <a:srgbClr val="FEBF0F"/>
          </a:solidFill>
          <a:ln>
            <a:solidFill>
              <a:srgbClr val="FEBF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文本框 72">
            <a:extLst>
              <a:ext uri="{FF2B5EF4-FFF2-40B4-BE49-F238E27FC236}">
                <a16:creationId xmlns:a16="http://schemas.microsoft.com/office/drawing/2014/main" id="{6F6A7095-3A56-47FF-9D04-66B4BEA39DA6}"/>
              </a:ext>
            </a:extLst>
          </p:cNvPr>
          <p:cNvSpPr txBox="1"/>
          <p:nvPr/>
        </p:nvSpPr>
        <p:spPr>
          <a:xfrm>
            <a:off x="5588850" y="4438276"/>
            <a:ext cx="5379079" cy="369332"/>
          </a:xfrm>
          <a:prstGeom prst="rect">
            <a:avLst/>
          </a:prstGeom>
          <a:noFill/>
        </p:spPr>
        <p:txBody>
          <a:bodyPr wrap="square" rtlCol="0">
            <a:spAutoFit/>
          </a:bodyPr>
          <a:lstStyle/>
          <a:p>
            <a:r>
              <a:rPr lang="en-US" altLang="zh-CN" b="1">
                <a:latin typeface="Times New Roman" panose="02020603050405020304" pitchFamily="18" charset="0"/>
                <a:cs typeface="Times New Roman" panose="02020603050405020304" pitchFamily="18" charset="0"/>
              </a:rPr>
              <a:t>Her daddy wanted her plastic pearl necklace.</a:t>
            </a:r>
            <a:endParaRPr lang="zh-CN" altLang="en-US" b="1">
              <a:latin typeface="Times New Roman" panose="02020603050405020304" pitchFamily="18" charset="0"/>
              <a:cs typeface="Times New Roman" panose="02020603050405020304" pitchFamily="18" charset="0"/>
            </a:endParaRPr>
          </a:p>
        </p:txBody>
      </p:sp>
      <p:sp>
        <p:nvSpPr>
          <p:cNvPr id="74" name="箭头: 右 73">
            <a:extLst>
              <a:ext uri="{FF2B5EF4-FFF2-40B4-BE49-F238E27FC236}">
                <a16:creationId xmlns:a16="http://schemas.microsoft.com/office/drawing/2014/main" id="{37E3428C-5802-401E-8980-C8D9C7891077}"/>
              </a:ext>
            </a:extLst>
          </p:cNvPr>
          <p:cNvSpPr/>
          <p:nvPr/>
        </p:nvSpPr>
        <p:spPr>
          <a:xfrm>
            <a:off x="5288658" y="5213422"/>
            <a:ext cx="507150" cy="99499"/>
          </a:xfrm>
          <a:prstGeom prst="rightArrow">
            <a:avLst/>
          </a:prstGeom>
          <a:solidFill>
            <a:srgbClr val="FEBF0F"/>
          </a:solidFill>
          <a:ln>
            <a:solidFill>
              <a:srgbClr val="FEBF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文本框 74">
            <a:extLst>
              <a:ext uri="{FF2B5EF4-FFF2-40B4-BE49-F238E27FC236}">
                <a16:creationId xmlns:a16="http://schemas.microsoft.com/office/drawing/2014/main" id="{6B398520-0EEE-4568-A691-3A5641BF1B16}"/>
              </a:ext>
            </a:extLst>
          </p:cNvPr>
          <p:cNvSpPr txBox="1"/>
          <p:nvPr/>
        </p:nvSpPr>
        <p:spPr>
          <a:xfrm>
            <a:off x="5890939" y="5058681"/>
            <a:ext cx="5379079" cy="646331"/>
          </a:xfrm>
          <a:prstGeom prst="rect">
            <a:avLst/>
          </a:prstGeom>
          <a:noFill/>
        </p:spPr>
        <p:txBody>
          <a:bodyPr wrap="square" rtlCol="0">
            <a:spAutoFit/>
          </a:bodyPr>
          <a:lstStyle/>
          <a:p>
            <a:r>
              <a:rPr lang="en-US" altLang="zh-CN" b="1">
                <a:latin typeface="Times New Roman" panose="02020603050405020304" pitchFamily="18" charset="0"/>
                <a:cs typeface="Times New Roman" panose="02020603050405020304" pitchFamily="18" charset="0"/>
              </a:rPr>
              <a:t>He wanted to know which is more important to Jenny, he or her necklace.</a:t>
            </a:r>
            <a:endParaRPr lang="zh-CN" altLang="en-US" b="1">
              <a:latin typeface="Times New Roman" panose="02020603050405020304" pitchFamily="18" charset="0"/>
              <a:cs typeface="Times New Roman" panose="02020603050405020304" pitchFamily="18" charset="0"/>
            </a:endParaRPr>
          </a:p>
        </p:txBody>
      </p:sp>
      <p:sp>
        <p:nvSpPr>
          <p:cNvPr id="76" name="箭头: 右 75">
            <a:extLst>
              <a:ext uri="{FF2B5EF4-FFF2-40B4-BE49-F238E27FC236}">
                <a16:creationId xmlns:a16="http://schemas.microsoft.com/office/drawing/2014/main" id="{6B603434-39C3-47D6-B052-395F2A2F9DCE}"/>
              </a:ext>
            </a:extLst>
          </p:cNvPr>
          <p:cNvSpPr/>
          <p:nvPr/>
        </p:nvSpPr>
        <p:spPr>
          <a:xfrm>
            <a:off x="4955457" y="2705997"/>
            <a:ext cx="507150" cy="99499"/>
          </a:xfrm>
          <a:prstGeom prst="rightArrow">
            <a:avLst/>
          </a:prstGeom>
          <a:solidFill>
            <a:srgbClr val="FEBF0F"/>
          </a:solidFill>
          <a:ln>
            <a:solidFill>
              <a:srgbClr val="FEBF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箭头: 右 76">
            <a:extLst>
              <a:ext uri="{FF2B5EF4-FFF2-40B4-BE49-F238E27FC236}">
                <a16:creationId xmlns:a16="http://schemas.microsoft.com/office/drawing/2014/main" id="{1E79134E-F9A9-4DA6-8E77-682031239C27}"/>
              </a:ext>
            </a:extLst>
          </p:cNvPr>
          <p:cNvSpPr/>
          <p:nvPr/>
        </p:nvSpPr>
        <p:spPr>
          <a:xfrm>
            <a:off x="4828125" y="5864405"/>
            <a:ext cx="507150" cy="99499"/>
          </a:xfrm>
          <a:prstGeom prst="rightArrow">
            <a:avLst/>
          </a:prstGeom>
          <a:solidFill>
            <a:srgbClr val="FEBF0F"/>
          </a:solidFill>
          <a:ln>
            <a:solidFill>
              <a:srgbClr val="FEBF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文本框 77">
            <a:extLst>
              <a:ext uri="{FF2B5EF4-FFF2-40B4-BE49-F238E27FC236}">
                <a16:creationId xmlns:a16="http://schemas.microsoft.com/office/drawing/2014/main" id="{56C20077-747F-4AE0-9FEF-3FD0C1CF7614}"/>
              </a:ext>
            </a:extLst>
          </p:cNvPr>
          <p:cNvSpPr txBox="1"/>
          <p:nvPr/>
        </p:nvSpPr>
        <p:spPr>
          <a:xfrm>
            <a:off x="5512010" y="5762893"/>
            <a:ext cx="4899189" cy="369332"/>
          </a:xfrm>
          <a:prstGeom prst="rect">
            <a:avLst/>
          </a:prstGeom>
          <a:noFill/>
        </p:spPr>
        <p:txBody>
          <a:bodyPr wrap="square" rtlCol="0">
            <a:spAutoFit/>
          </a:bodyPr>
          <a:lstStyle/>
          <a:p>
            <a:r>
              <a:rPr lang="en-US" altLang="zh-CN" b="1">
                <a:latin typeface="Times New Roman" panose="02020603050405020304" pitchFamily="18" charset="0"/>
                <a:cs typeface="Times New Roman" panose="02020603050405020304" pitchFamily="18" charset="0"/>
              </a:rPr>
              <a:t>Jenny didn’t give it to her daddy.</a:t>
            </a:r>
            <a:endParaRPr lang="zh-CN" altLang="en-US" b="1">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78306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2" presetClass="entr" presetSubtype="0" fill="hold" nodeType="withEffect">
                                  <p:stCondLst>
                                    <p:cond delay="300"/>
                                  </p:stCondLst>
                                  <p:childTnLst>
                                    <p:set>
                                      <p:cBhvr>
                                        <p:cTn id="6" dur="1" fill="hold">
                                          <p:stCondLst>
                                            <p:cond delay="0"/>
                                          </p:stCondLst>
                                        </p:cTn>
                                        <p:tgtEl>
                                          <p:spTgt spid="62"/>
                                        </p:tgtEl>
                                        <p:attrNameLst>
                                          <p:attrName>style.visibility</p:attrName>
                                        </p:attrNameLst>
                                      </p:cBhvr>
                                      <p:to>
                                        <p:strVal val="visible"/>
                                      </p:to>
                                    </p:set>
                                    <p:animEffect transition="in" filter="fade">
                                      <p:cBhvr>
                                        <p:cTn id="7" dur="500"/>
                                        <p:tgtEl>
                                          <p:spTgt spid="62"/>
                                        </p:tgtEl>
                                      </p:cBhvr>
                                    </p:animEffect>
                                    <p:anim calcmode="lin" valueType="num">
                                      <p:cBhvr>
                                        <p:cTn id="8" dur="500" fill="hold"/>
                                        <p:tgtEl>
                                          <p:spTgt spid="62"/>
                                        </p:tgtEl>
                                        <p:attrNameLst>
                                          <p:attrName>ppt_x</p:attrName>
                                        </p:attrNameLst>
                                      </p:cBhvr>
                                      <p:tavLst>
                                        <p:tav tm="0">
                                          <p:val>
                                            <p:strVal val="#ppt_x"/>
                                          </p:val>
                                        </p:tav>
                                        <p:tav tm="100000">
                                          <p:val>
                                            <p:strVal val="#ppt_x"/>
                                          </p:val>
                                        </p:tav>
                                      </p:tavLst>
                                    </p:anim>
                                    <p:anim calcmode="lin" valueType="num">
                                      <p:cBhvr>
                                        <p:cTn id="9" dur="500" fill="hold"/>
                                        <p:tgtEl>
                                          <p:spTgt spid="6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cond evt="onBegin" delay="0">
                          <p:tn val="9"/>
                        </p:cond>
                      </p:stCondLst>
                      <p:childTnLst>
                        <p:par>
                          <p:cTn id="11" fill="hold" nodeType="afterGroup">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59"/>
                                        </p:tgtEl>
                                        <p:attrNameLst>
                                          <p:attrName>style.visibility</p:attrName>
                                        </p:attrNameLst>
                                      </p:cBhvr>
                                      <p:to>
                                        <p:strVal val="visible"/>
                                      </p:to>
                                    </p:set>
                                  </p:childTnLst>
                                </p:cTn>
                              </p:par>
                            </p:childTnLst>
                          </p:cTn>
                        </p:par>
                      </p:childTnLst>
                    </p:cTn>
                  </p:par>
                  <p:par>
                    <p:cTn id="14" fill="hold" nodeType="clickPar">
                      <p:stCondLst>
                        <p:cond delay="indefinite"/>
                        <p:cond evt="onBegin" delay="0">
                          <p:tn val="13"/>
                        </p:cond>
                      </p:stCondLst>
                      <p:childTnLst>
                        <p:par>
                          <p:cTn id="15" fill="hold" nodeType="afterGroup">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66"/>
                                        </p:tgtEl>
                                        <p:attrNameLst>
                                          <p:attrName>style.visibility</p:attrName>
                                        </p:attrNameLst>
                                      </p:cBhvr>
                                      <p:to>
                                        <p:strVal val="visible"/>
                                      </p:to>
                                    </p:set>
                                  </p:childTnLst>
                                </p:cTn>
                              </p:par>
                            </p:childTnLst>
                          </p:cTn>
                        </p:par>
                      </p:childTnLst>
                    </p:cTn>
                  </p:par>
                  <p:par>
                    <p:cTn id="18" fill="hold" nodeType="clickPar">
                      <p:stCondLst>
                        <p:cond delay="indefinite"/>
                        <p:cond evt="onBegin" delay="0">
                          <p:tn val="17"/>
                        </p:cond>
                      </p:stCondLst>
                      <p:childTnLst>
                        <p:par>
                          <p:cTn id="19" fill="hold" nodeType="afterGroup">
                            <p:stCondLst>
                              <p:cond delay="0"/>
                            </p:stCondLst>
                            <p:childTnLst>
                              <p:par>
                                <p:cTn id="20" presetID="4" presetClass="entr" presetSubtype="32" fill="hold" nodeType="clickEffect">
                                  <p:stCondLst>
                                    <p:cond delay="0"/>
                                  </p:stCondLst>
                                  <p:childTnLst>
                                    <p:set>
                                      <p:cBhvr>
                                        <p:cTn id="21" dur="1" fill="hold">
                                          <p:stCondLst>
                                            <p:cond delay="0"/>
                                          </p:stCondLst>
                                        </p:cTn>
                                        <p:tgtEl>
                                          <p:spTgt spid="67">
                                            <p:txEl>
                                              <p:pRg st="0" end="0"/>
                                            </p:txEl>
                                          </p:spTgt>
                                        </p:tgtEl>
                                        <p:attrNameLst>
                                          <p:attrName>style.visibility</p:attrName>
                                        </p:attrNameLst>
                                      </p:cBhvr>
                                      <p:to>
                                        <p:strVal val="visible"/>
                                      </p:to>
                                    </p:set>
                                    <p:animEffect transition="in" filter="box(out)">
                                      <p:cBhvr>
                                        <p:cTn id="22" dur="500"/>
                                        <p:tgtEl>
                                          <p:spTgt spid="67">
                                            <p:txEl>
                                              <p:pRg st="0" end="0"/>
                                            </p:txEl>
                                          </p:spTgt>
                                        </p:tgtEl>
                                      </p:cBhvr>
                                    </p:animEffect>
                                  </p:childTnLst>
                                </p:cTn>
                              </p:par>
                            </p:childTnLst>
                          </p:cTn>
                        </p:par>
                      </p:childTnLst>
                    </p:cTn>
                  </p:par>
                  <p:par>
                    <p:cTn id="23" fill="hold" nodeType="clickPar">
                      <p:stCondLst>
                        <p:cond delay="indefinite"/>
                        <p:cond evt="onBegin" delay="0">
                          <p:tn val="22"/>
                        </p:cond>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6"/>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childTnLst>
                                </p:cTn>
                              </p:par>
                            </p:childTnLst>
                          </p:cTn>
                        </p:par>
                      </p:childTnLst>
                    </p:cTn>
                  </p:par>
                  <p:par>
                    <p:cTn id="29" fill="hold" nodeType="clickPar">
                      <p:stCondLst>
                        <p:cond delay="indefinite"/>
                        <p:cond evt="onBegin" delay="0">
                          <p:tn val="28"/>
                        </p:cond>
                      </p:stCondLst>
                      <p:childTnLst>
                        <p:par>
                          <p:cTn id="30" fill="hold" nodeType="after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69"/>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68"/>
                                        </p:tgtEl>
                                        <p:attrNameLst>
                                          <p:attrName>style.visibility</p:attrName>
                                        </p:attrNameLst>
                                      </p:cBhvr>
                                      <p:to>
                                        <p:strVal val="visible"/>
                                      </p:to>
                                    </p:set>
                                  </p:childTnLst>
                                </p:cTn>
                              </p:par>
                            </p:childTnLst>
                          </p:cTn>
                        </p:par>
                      </p:childTnLst>
                    </p:cTn>
                  </p:par>
                  <p:par>
                    <p:cTn id="35" fill="hold" nodeType="clickPar">
                      <p:stCondLst>
                        <p:cond delay="indefinite"/>
                        <p:cond evt="onBegin" delay="0">
                          <p:tn val="34"/>
                        </p:cond>
                      </p:stCondLst>
                      <p:childTnLst>
                        <p:par>
                          <p:cTn id="36" fill="hold" nodeType="after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71"/>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70"/>
                                        </p:tgtEl>
                                        <p:attrNameLst>
                                          <p:attrName>style.visibility</p:attrName>
                                        </p:attrNameLst>
                                      </p:cBhvr>
                                      <p:to>
                                        <p:strVal val="visible"/>
                                      </p:to>
                                    </p:set>
                                  </p:childTnLst>
                                </p:cTn>
                              </p:par>
                            </p:childTnLst>
                          </p:cTn>
                        </p:par>
                      </p:childTnLst>
                    </p:cTn>
                  </p:par>
                  <p:par>
                    <p:cTn id="41" fill="hold" nodeType="clickPar">
                      <p:stCondLst>
                        <p:cond delay="indefinite"/>
                        <p:cond evt="onBegin" delay="0">
                          <p:tn val="40"/>
                        </p:cond>
                      </p:stCondLst>
                      <p:childTnLst>
                        <p:par>
                          <p:cTn id="42" fill="hold" nodeType="after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72"/>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73"/>
                                        </p:tgtEl>
                                        <p:attrNameLst>
                                          <p:attrName>style.visibility</p:attrName>
                                        </p:attrNameLst>
                                      </p:cBhvr>
                                      <p:to>
                                        <p:strVal val="visible"/>
                                      </p:to>
                                    </p:set>
                                  </p:childTnLst>
                                </p:cTn>
                              </p:par>
                            </p:childTnLst>
                          </p:cTn>
                        </p:par>
                      </p:childTnLst>
                    </p:cTn>
                  </p:par>
                  <p:par>
                    <p:cTn id="47" fill="hold" nodeType="clickPar">
                      <p:stCondLst>
                        <p:cond delay="indefinite"/>
                        <p:cond evt="onBegin" delay="0">
                          <p:tn val="46"/>
                        </p:cond>
                      </p:stCondLst>
                      <p:childTnLst>
                        <p:par>
                          <p:cTn id="48" fill="hold" nodeType="after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74"/>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75"/>
                                        </p:tgtEl>
                                        <p:attrNameLst>
                                          <p:attrName>style.visibility</p:attrName>
                                        </p:attrNameLst>
                                      </p:cBhvr>
                                      <p:to>
                                        <p:strVal val="visible"/>
                                      </p:to>
                                    </p:set>
                                  </p:childTnLst>
                                </p:cTn>
                              </p:par>
                            </p:childTnLst>
                          </p:cTn>
                        </p:par>
                      </p:childTnLst>
                    </p:cTn>
                  </p:par>
                  <p:par>
                    <p:cTn id="53" fill="hold" nodeType="clickPar">
                      <p:stCondLst>
                        <p:cond delay="indefinite"/>
                        <p:cond evt="onBegin" delay="0">
                          <p:tn val="52"/>
                        </p:cond>
                      </p:stCondLst>
                      <p:childTnLst>
                        <p:par>
                          <p:cTn id="54" fill="hold" nodeType="afterGroup">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77"/>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66" grpId="0"/>
      <p:bldP spid="3" grpId="0"/>
      <p:bldP spid="68" grpId="0"/>
      <p:bldP spid="69" grpId="0"/>
      <p:bldP spid="70" grpId="0"/>
      <p:bldP spid="71" grpId="0"/>
      <p:bldP spid="72" grpId="0"/>
      <p:bldP spid="73" grpId="0"/>
      <p:bldP spid="74" grpId="0"/>
      <p:bldP spid="75" grpId="0"/>
      <p:bldP spid="76" grpId="0"/>
      <p:bldP spid="77" grpId="0"/>
      <p:bldP spid="78"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7" name="图片 5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32" y="108220"/>
            <a:ext cx="946376" cy="740542"/>
          </a:xfrm>
          <a:prstGeom prst="rect">
            <a:avLst/>
          </a:prstGeom>
        </p:spPr>
      </p:pic>
      <p:pic>
        <p:nvPicPr>
          <p:cNvPr id="60" name="图片 59">
            <a:extLst>
              <a:ext uri="{FF2B5EF4-FFF2-40B4-BE49-F238E27FC236}">
                <a16:creationId xmlns:a16="http://schemas.microsoft.com/office/drawing/2014/main" id="{C91C3595-25A7-4CF3-B206-BFB80EE815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32" y="108220"/>
            <a:ext cx="946376" cy="740542"/>
          </a:xfrm>
          <a:prstGeom prst="rect">
            <a:avLst/>
          </a:prstGeom>
        </p:spPr>
      </p:pic>
      <p:sp>
        <p:nvSpPr>
          <p:cNvPr id="61" name="文本框 60">
            <a:extLst>
              <a:ext uri="{FF2B5EF4-FFF2-40B4-BE49-F238E27FC236}">
                <a16:creationId xmlns:a16="http://schemas.microsoft.com/office/drawing/2014/main" id="{1FE149A9-FE4D-4CD0-9497-A97C611F3252}"/>
              </a:ext>
            </a:extLst>
          </p:cNvPr>
          <p:cNvSpPr txBox="1"/>
          <p:nvPr/>
        </p:nvSpPr>
        <p:spPr>
          <a:xfrm>
            <a:off x="1123833" y="247658"/>
            <a:ext cx="5090803" cy="461665"/>
          </a:xfrm>
          <a:prstGeom prst="rect">
            <a:avLst/>
          </a:prstGeom>
          <a:noFill/>
        </p:spPr>
        <p:txBody>
          <a:bodyPr wrap="square" rtlCol="0">
            <a:spAutoFit/>
          </a:bodyPr>
          <a:lstStyle/>
          <a:p>
            <a:r>
              <a:rPr lang="en-US" altLang="zh-CN" sz="2400" b="1">
                <a:solidFill>
                  <a:schemeClr val="tx1">
                    <a:lumMod val="85000"/>
                    <a:lumOff val="15000"/>
                  </a:schemeClr>
                </a:solidFill>
                <a:latin typeface="方正静蕾简体" panose="02000000000000000000" pitchFamily="2" charset="-122"/>
                <a:ea typeface="方正静蕾简体" panose="02000000000000000000" pitchFamily="2" charset="-122"/>
              </a:rPr>
              <a:t>Thorough Reading</a:t>
            </a:r>
            <a:endParaRPr lang="zh-CN" altLang="en-US" sz="2400" b="1">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grpSp>
        <p:nvGrpSpPr>
          <p:cNvPr id="62" name="Group 44">
            <a:extLst>
              <a:ext uri="{FF2B5EF4-FFF2-40B4-BE49-F238E27FC236}">
                <a16:creationId xmlns:a16="http://schemas.microsoft.com/office/drawing/2014/main" id="{07512746-DF53-4DC8-96F7-30ECD07F8648}"/>
              </a:ext>
            </a:extLst>
          </p:cNvPr>
          <p:cNvGrpSpPr/>
          <p:nvPr/>
        </p:nvGrpSpPr>
        <p:grpSpPr>
          <a:xfrm>
            <a:off x="1190476" y="1077075"/>
            <a:ext cx="657509" cy="738492"/>
            <a:chExt cx="807366" cy="906807"/>
          </a:xfrm>
          <a:noFill/>
        </p:grpSpPr>
        <p:sp>
          <p:nvSpPr>
            <p:cNvPr id="63" name="Shape 42">
              <a:extLst>
                <a:ext uri="{FF2B5EF4-FFF2-40B4-BE49-F238E27FC236}">
                  <a16:creationId xmlns:a16="http://schemas.microsoft.com/office/drawing/2014/main" id="{2226B430-D7D7-447B-A12D-C8812A1C6FB0}"/>
                </a:ext>
              </a:extLst>
            </p:cNvPr>
            <p:cNvSpPr/>
            <p:nvPr/>
          </p:nvSpPr>
          <p:spPr>
            <a:xfrm>
              <a:off x="-1" y="101600"/>
              <a:ext cx="792823" cy="805208"/>
            </a:xfrm>
            <a:custGeom>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grpFill/>
            <a:ln w="38100" cap="flat">
              <a:solidFill>
                <a:srgbClr val="FEBF0F"/>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64" name="Shape 43">
              <a:extLst>
                <a:ext uri="{FF2B5EF4-FFF2-40B4-BE49-F238E27FC236}">
                  <a16:creationId xmlns:a16="http://schemas.microsoft.com/office/drawing/2014/main" id="{CD5A7B1E-CAD2-426A-A30A-167F0A54FC59}"/>
                </a:ext>
              </a:extLst>
            </p:cNvPr>
            <p:cNvSpPr/>
            <p:nvPr/>
          </p:nvSpPr>
          <p:spPr>
            <a:xfrm>
              <a:off x="165100" y="-1"/>
              <a:ext cx="642267" cy="718972"/>
            </a:xfrm>
            <a:custGeom>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grpFill/>
            <a:ln w="38100" cap="flat">
              <a:solidFill>
                <a:srgbClr val="FEBF0F"/>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sp>
        <p:nvSpPr>
          <p:cNvPr id="65" name="文本框 64">
            <a:extLst>
              <a:ext uri="{FF2B5EF4-FFF2-40B4-BE49-F238E27FC236}">
                <a16:creationId xmlns:a16="http://schemas.microsoft.com/office/drawing/2014/main" id="{C55EC4BE-22EE-4A23-8AC1-454F0DEEF96F}"/>
              </a:ext>
            </a:extLst>
          </p:cNvPr>
          <p:cNvSpPr txBox="1"/>
          <p:nvPr/>
        </p:nvSpPr>
        <p:spPr>
          <a:xfrm>
            <a:off x="1926080" y="1334847"/>
            <a:ext cx="6148974" cy="406971"/>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anose="02010600040101010101" pitchFamily="2" charset="-122"/>
                <a:ea typeface="华文细黑" panose="02010600040101010101" pitchFamily="2" charset="-122"/>
              </a:defRPr>
            </a:lvl1pPr>
          </a:lstStyle>
          <a:p>
            <a:pPr algn="l"/>
            <a:r>
              <a:rPr lang="zh-CN" altLang="en-US" sz="1800" b="1">
                <a:solidFill>
                  <a:schemeClr val="tx1">
                    <a:lumMod val="85000"/>
                    <a:lumOff val="15000"/>
                  </a:schemeClr>
                </a:solidFill>
                <a:latin typeface="微软雅黑" panose="020b0503020204020204" pitchFamily="34" charset="-122"/>
                <a:ea typeface="微软雅黑" panose="020b0503020204020204" pitchFamily="34" charset="-122"/>
              </a:rPr>
              <a:t>读六要素（ </a:t>
            </a:r>
            <a:r>
              <a:rPr lang="en-US" altLang="zh-CN" sz="1800" b="1">
                <a:solidFill>
                  <a:schemeClr val="tx1">
                    <a:lumMod val="85000"/>
                    <a:lumOff val="15000"/>
                  </a:schemeClr>
                </a:solidFill>
                <a:latin typeface="微软雅黑" panose="020b0503020204020204" pitchFamily="34" charset="-122"/>
                <a:ea typeface="微软雅黑" panose="020b0503020204020204" pitchFamily="34" charset="-122"/>
              </a:rPr>
              <a:t>Who, What, When, Where, Why, How</a:t>
            </a:r>
            <a:r>
              <a:rPr lang="zh-CN" altLang="en-US" sz="1800" b="1">
                <a:solidFill>
                  <a:schemeClr val="tx1">
                    <a:lumMod val="85000"/>
                    <a:lumOff val="15000"/>
                  </a:schemeClr>
                </a:solidFill>
                <a:latin typeface="微软雅黑" panose="020b0503020204020204" pitchFamily="34" charset="-122"/>
                <a:ea typeface="微软雅黑" panose="020b0503020204020204" pitchFamily="34" charset="-122"/>
              </a:rPr>
              <a:t>）</a:t>
            </a:r>
          </a:p>
        </p:txBody>
      </p:sp>
      <p:sp>
        <p:nvSpPr>
          <p:cNvPr id="3" name="文本框 2">
            <a:extLst>
              <a:ext uri="{FF2B5EF4-FFF2-40B4-BE49-F238E27FC236}">
                <a16:creationId xmlns:a16="http://schemas.microsoft.com/office/drawing/2014/main" id="{9FBB7DDE-C198-4E3E-9CC8-09EC5A893ADC}"/>
              </a:ext>
            </a:extLst>
          </p:cNvPr>
          <p:cNvSpPr txBox="1"/>
          <p:nvPr/>
        </p:nvSpPr>
        <p:spPr>
          <a:xfrm>
            <a:off x="796786" y="2015991"/>
            <a:ext cx="3496616" cy="400110"/>
          </a:xfrm>
          <a:prstGeom prst="rect">
            <a:avLst/>
          </a:prstGeom>
          <a:noFill/>
        </p:spPr>
        <p:txBody>
          <a:bodyPr wrap="square" rtlCol="0">
            <a:spAutoFit/>
          </a:bodyPr>
          <a:lstStyle/>
          <a:p>
            <a:r>
              <a:rPr lang="en-US" altLang="zh-CN" sz="2000" b="1">
                <a:solidFill>
                  <a:srgbClr val="FEBF0F"/>
                </a:solidFill>
                <a:latin typeface="Times New Roman" panose="02020603050405020304" pitchFamily="18" charset="0"/>
                <a:cs typeface="Times New Roman" panose="02020603050405020304" pitchFamily="18" charset="0"/>
              </a:rPr>
              <a:t>Who: </a:t>
            </a:r>
            <a:r>
              <a:rPr lang="en-US" altLang="zh-CN" sz="2000" b="1">
                <a:latin typeface="Times New Roman" panose="02020603050405020304" pitchFamily="18" charset="0"/>
                <a:cs typeface="Times New Roman" panose="02020603050405020304" pitchFamily="18" charset="0"/>
              </a:rPr>
              <a:t>Jenny and her daddy</a:t>
            </a:r>
            <a:endParaRPr lang="zh-CN" altLang="en-US" sz="2000" b="1">
              <a:latin typeface="Times New Roman" panose="02020603050405020304" pitchFamily="18" charset="0"/>
              <a:cs typeface="Times New Roman" panose="02020603050405020304" pitchFamily="18" charset="0"/>
            </a:endParaRPr>
          </a:p>
        </p:txBody>
      </p:sp>
      <p:sp>
        <p:nvSpPr>
          <p:cNvPr id="68" name="文本框 67">
            <a:extLst>
              <a:ext uri="{FF2B5EF4-FFF2-40B4-BE49-F238E27FC236}">
                <a16:creationId xmlns:a16="http://schemas.microsoft.com/office/drawing/2014/main" id="{99D1CF23-4702-4102-A208-5F19E8D5537C}"/>
              </a:ext>
            </a:extLst>
          </p:cNvPr>
          <p:cNvSpPr txBox="1"/>
          <p:nvPr/>
        </p:nvSpPr>
        <p:spPr>
          <a:xfrm>
            <a:off x="796786" y="2580545"/>
            <a:ext cx="5925985" cy="400110"/>
          </a:xfrm>
          <a:prstGeom prst="rect">
            <a:avLst/>
          </a:prstGeom>
          <a:noFill/>
        </p:spPr>
        <p:txBody>
          <a:bodyPr wrap="square" rtlCol="0">
            <a:spAutoFit/>
          </a:bodyPr>
          <a:lstStyle/>
          <a:p>
            <a:r>
              <a:rPr lang="en-US" altLang="zh-CN" sz="2000" b="1">
                <a:solidFill>
                  <a:srgbClr val="FEBF0F"/>
                </a:solidFill>
                <a:latin typeface="Times New Roman" panose="02020603050405020304" pitchFamily="18" charset="0"/>
                <a:cs typeface="Times New Roman" panose="02020603050405020304" pitchFamily="18" charset="0"/>
              </a:rPr>
              <a:t>When: </a:t>
            </a:r>
            <a:r>
              <a:rPr lang="en-US" altLang="zh-CN" sz="2000" b="1">
                <a:latin typeface="Times New Roman" panose="02020603050405020304" pitchFamily="18" charset="0"/>
                <a:cs typeface="Times New Roman" panose="02020603050405020304" pitchFamily="18" charset="0"/>
              </a:rPr>
              <a:t>One night when her daddy finished the story</a:t>
            </a:r>
            <a:endParaRPr lang="zh-CN" altLang="en-US" sz="2000" b="1">
              <a:latin typeface="Times New Roman" panose="02020603050405020304" pitchFamily="18" charset="0"/>
              <a:cs typeface="Times New Roman" panose="02020603050405020304" pitchFamily="18" charset="0"/>
            </a:endParaRPr>
          </a:p>
        </p:txBody>
      </p:sp>
      <p:sp>
        <p:nvSpPr>
          <p:cNvPr id="70" name="文本框 69">
            <a:extLst>
              <a:ext uri="{FF2B5EF4-FFF2-40B4-BE49-F238E27FC236}">
                <a16:creationId xmlns:a16="http://schemas.microsoft.com/office/drawing/2014/main" id="{961EE915-3CC8-4E20-802C-83A887B87F00}"/>
              </a:ext>
            </a:extLst>
          </p:cNvPr>
          <p:cNvSpPr txBox="1"/>
          <p:nvPr/>
        </p:nvSpPr>
        <p:spPr>
          <a:xfrm>
            <a:off x="796786" y="3145099"/>
            <a:ext cx="5379079" cy="400110"/>
          </a:xfrm>
          <a:prstGeom prst="rect">
            <a:avLst/>
          </a:prstGeom>
          <a:noFill/>
        </p:spPr>
        <p:txBody>
          <a:bodyPr wrap="square" rtlCol="0">
            <a:spAutoFit/>
          </a:bodyPr>
          <a:lstStyle/>
          <a:p>
            <a:r>
              <a:rPr lang="en-US" altLang="zh-CN" sz="2000" b="1">
                <a:solidFill>
                  <a:srgbClr val="FEBF0F"/>
                </a:solidFill>
                <a:latin typeface="Times New Roman" panose="02020603050405020304" pitchFamily="18" charset="0"/>
                <a:cs typeface="Times New Roman" panose="02020603050405020304" pitchFamily="18" charset="0"/>
              </a:rPr>
              <a:t>Where: </a:t>
            </a:r>
            <a:r>
              <a:rPr lang="en-US" altLang="zh-CN" sz="2000" b="1">
                <a:latin typeface="Times New Roman" panose="02020603050405020304" pitchFamily="18" charset="0"/>
                <a:cs typeface="Times New Roman" panose="02020603050405020304" pitchFamily="18" charset="0"/>
              </a:rPr>
              <a:t>At Jenny’s bedroom</a:t>
            </a:r>
            <a:endParaRPr lang="zh-CN" altLang="en-US" sz="2000" b="1">
              <a:latin typeface="Times New Roman" panose="02020603050405020304" pitchFamily="18" charset="0"/>
              <a:cs typeface="Times New Roman" panose="02020603050405020304" pitchFamily="18" charset="0"/>
            </a:endParaRPr>
          </a:p>
        </p:txBody>
      </p:sp>
      <p:sp>
        <p:nvSpPr>
          <p:cNvPr id="73" name="文本框 72">
            <a:extLst>
              <a:ext uri="{FF2B5EF4-FFF2-40B4-BE49-F238E27FC236}">
                <a16:creationId xmlns:a16="http://schemas.microsoft.com/office/drawing/2014/main" id="{6F6A7095-3A56-47FF-9D04-66B4BEA39DA6}"/>
              </a:ext>
            </a:extLst>
          </p:cNvPr>
          <p:cNvSpPr txBox="1"/>
          <p:nvPr/>
        </p:nvSpPr>
        <p:spPr>
          <a:xfrm>
            <a:off x="796786" y="3709653"/>
            <a:ext cx="5986729" cy="400110"/>
          </a:xfrm>
          <a:prstGeom prst="rect">
            <a:avLst/>
          </a:prstGeom>
          <a:noFill/>
        </p:spPr>
        <p:txBody>
          <a:bodyPr wrap="square" rtlCol="0">
            <a:spAutoFit/>
          </a:bodyPr>
          <a:lstStyle/>
          <a:p>
            <a:r>
              <a:rPr lang="en-US" altLang="zh-CN" sz="2000" b="1">
                <a:solidFill>
                  <a:srgbClr val="FEBF0F"/>
                </a:solidFill>
                <a:latin typeface="Times New Roman" panose="02020603050405020304" pitchFamily="18" charset="0"/>
                <a:cs typeface="Times New Roman" panose="02020603050405020304" pitchFamily="18" charset="0"/>
              </a:rPr>
              <a:t>What : </a:t>
            </a:r>
            <a:r>
              <a:rPr lang="en-US" altLang="zh-CN" sz="2000" b="1">
                <a:latin typeface="Times New Roman" panose="02020603050405020304" pitchFamily="18" charset="0"/>
                <a:cs typeface="Times New Roman" panose="02020603050405020304" pitchFamily="18" charset="0"/>
              </a:rPr>
              <a:t>Her daddy wanted her plastic pearl necklace.</a:t>
            </a:r>
            <a:endParaRPr lang="zh-CN" altLang="en-US" sz="2000" b="1">
              <a:latin typeface="Times New Roman" panose="02020603050405020304" pitchFamily="18" charset="0"/>
              <a:cs typeface="Times New Roman" panose="02020603050405020304" pitchFamily="18" charset="0"/>
            </a:endParaRPr>
          </a:p>
        </p:txBody>
      </p:sp>
      <p:sp>
        <p:nvSpPr>
          <p:cNvPr id="75" name="文本框 74">
            <a:extLst>
              <a:ext uri="{FF2B5EF4-FFF2-40B4-BE49-F238E27FC236}">
                <a16:creationId xmlns:a16="http://schemas.microsoft.com/office/drawing/2014/main" id="{6B398520-0EEE-4568-A691-3A5641BF1B16}"/>
              </a:ext>
            </a:extLst>
          </p:cNvPr>
          <p:cNvSpPr txBox="1"/>
          <p:nvPr/>
        </p:nvSpPr>
        <p:spPr>
          <a:xfrm>
            <a:off x="796786" y="4274207"/>
            <a:ext cx="6434590" cy="707886"/>
          </a:xfrm>
          <a:prstGeom prst="rect">
            <a:avLst/>
          </a:prstGeom>
          <a:noFill/>
        </p:spPr>
        <p:txBody>
          <a:bodyPr wrap="square" rtlCol="0">
            <a:spAutoFit/>
          </a:bodyPr>
          <a:lstStyle/>
          <a:p>
            <a:r>
              <a:rPr lang="en-US" altLang="zh-CN" sz="2000" b="1">
                <a:solidFill>
                  <a:srgbClr val="FEBF0F"/>
                </a:solidFill>
                <a:latin typeface="Times New Roman" panose="02020603050405020304" pitchFamily="18" charset="0"/>
                <a:cs typeface="Times New Roman" panose="02020603050405020304" pitchFamily="18" charset="0"/>
              </a:rPr>
              <a:t>Why: </a:t>
            </a:r>
            <a:r>
              <a:rPr lang="en-US" altLang="zh-CN" sz="2000" b="1">
                <a:latin typeface="Times New Roman" panose="02020603050405020304" pitchFamily="18" charset="0"/>
                <a:cs typeface="Times New Roman" panose="02020603050405020304" pitchFamily="18" charset="0"/>
              </a:rPr>
              <a:t>He want to know which is more important to Jenny,   he or her necklace.</a:t>
            </a:r>
            <a:endParaRPr lang="zh-CN" altLang="en-US" sz="2000" b="1">
              <a:latin typeface="Times New Roman" panose="02020603050405020304" pitchFamily="18" charset="0"/>
              <a:cs typeface="Times New Roman" panose="02020603050405020304" pitchFamily="18" charset="0"/>
            </a:endParaRPr>
          </a:p>
        </p:txBody>
      </p:sp>
      <p:grpSp>
        <p:nvGrpSpPr>
          <p:cNvPr id="2" name="组合 1">
            <a:extLst>
              <a:ext uri="{FF2B5EF4-FFF2-40B4-BE49-F238E27FC236}">
                <a16:creationId xmlns:a16="http://schemas.microsoft.com/office/drawing/2014/main" id="{CBFDB74B-F3AC-49C0-8160-BA0460623294}"/>
              </a:ext>
            </a:extLst>
          </p:cNvPr>
          <p:cNvGrpSpPr/>
          <p:nvPr/>
        </p:nvGrpSpPr>
        <p:grpSpPr>
          <a:xfrm>
            <a:off x="7528280" y="2047992"/>
            <a:ext cx="2829525" cy="385362"/>
            <a:chOff x="7528280" y="2047992"/>
            <a:chExt cx="2829525" cy="385362"/>
          </a:xfrm>
        </p:grpSpPr>
        <p:sp>
          <p:nvSpPr>
            <p:cNvPr id="32" name="矩形: 圆角 31">
              <a:extLst>
                <a:ext uri="{FF2B5EF4-FFF2-40B4-BE49-F238E27FC236}">
                  <a16:creationId xmlns:a16="http://schemas.microsoft.com/office/drawing/2014/main" id="{7C2FB461-D5D9-4C9E-A379-07BCD9F2711D}"/>
                </a:ext>
              </a:extLst>
            </p:cNvPr>
            <p:cNvSpPr/>
            <p:nvPr/>
          </p:nvSpPr>
          <p:spPr>
            <a:xfrm>
              <a:off x="7596340" y="2112746"/>
              <a:ext cx="2288195" cy="243626"/>
            </a:xfrm>
            <a:prstGeom prst="roundRect">
              <a:avLst/>
            </a:prstGeom>
            <a:solidFill>
              <a:srgbClr val="FEBF0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a:extLst>
                <a:ext uri="{FF2B5EF4-FFF2-40B4-BE49-F238E27FC236}">
                  <a16:creationId xmlns:a16="http://schemas.microsoft.com/office/drawing/2014/main" id="{CB7C3C88-3742-4EEC-BD64-C99D16E5F07C}"/>
                </a:ext>
              </a:extLst>
            </p:cNvPr>
            <p:cNvSpPr txBox="1"/>
            <p:nvPr/>
          </p:nvSpPr>
          <p:spPr>
            <a:xfrm>
              <a:off x="7528280" y="2047992"/>
              <a:ext cx="2829525" cy="385362"/>
            </a:xfrm>
            <a:prstGeom prst="rect">
              <a:avLst/>
            </a:prstGeom>
            <a:noFill/>
          </p:spPr>
          <p:txBody>
            <a:bodyPr wrap="square">
              <a:spAutoFit/>
            </a:bodyPr>
            <a:lstStyle/>
            <a:p>
              <a:pPr>
                <a:lnSpc>
                  <a:spcPct val="115000"/>
                </a:lnSpc>
                <a:spcAft>
                  <a:spcPts val="1000"/>
                </a:spcAft>
              </a:pPr>
              <a:r>
                <a:rPr lang="en-US" altLang="zh-CN" sz="1800" b="1">
                  <a:effectLst/>
                  <a:latin typeface="Times New Roman" panose="02020603050405020304" pitchFamily="18" charset="0"/>
                  <a:ea typeface="宋体" panose="02010600030101010101" pitchFamily="2" charset="-122"/>
                </a:rPr>
                <a:t>What is the story about?</a:t>
              </a:r>
            </a:p>
          </p:txBody>
        </p:sp>
      </p:grpSp>
      <p:sp>
        <p:nvSpPr>
          <p:cNvPr id="4" name="文本框 3">
            <a:extLst>
              <a:ext uri="{FF2B5EF4-FFF2-40B4-BE49-F238E27FC236}">
                <a16:creationId xmlns:a16="http://schemas.microsoft.com/office/drawing/2014/main" id="{7B7C3896-3FF3-4D47-A66E-CF6DB862917F}"/>
              </a:ext>
            </a:extLst>
          </p:cNvPr>
          <p:cNvSpPr txBox="1"/>
          <p:nvPr/>
        </p:nvSpPr>
        <p:spPr>
          <a:xfrm>
            <a:off x="7476765" y="2424188"/>
            <a:ext cx="4236569" cy="3076291"/>
          </a:xfrm>
          <a:prstGeom prst="rect">
            <a:avLst/>
          </a:prstGeom>
          <a:noFill/>
        </p:spPr>
        <p:txBody>
          <a:bodyPr wrap="square" rtlCol="0">
            <a:spAutoFit/>
          </a:bodyPr>
          <a:lstStyle/>
          <a:p>
            <a:pPr>
              <a:lnSpc>
                <a:spcPct val="200000"/>
              </a:lnSpc>
            </a:pPr>
            <a:r>
              <a:rPr lang="en-US" altLang="zh-CN" sz="2000">
                <a:latin typeface="Times New Roman" panose="02020603050405020304" pitchFamily="18" charset="0"/>
                <a:cs typeface="Times New Roman" panose="02020603050405020304" pitchFamily="18" charset="0"/>
              </a:rPr>
              <a:t>Jenny did a lot of housework in exchange for a plastic pearl necklace . Her daddy asked her twice whether she could give him her necklace. She said no to her daddy.</a:t>
            </a:r>
            <a:endParaRPr lang="zh-CN" altLang="en-US" sz="2000">
              <a:latin typeface="Times New Roman" panose="02020603050405020304" pitchFamily="18" charset="0"/>
              <a:cs typeface="Times New Roman" panose="02020603050405020304" pitchFamily="18" charset="0"/>
            </a:endParaRPr>
          </a:p>
        </p:txBody>
      </p:sp>
      <p:sp>
        <p:nvSpPr>
          <p:cNvPr id="25" name="文本框 24">
            <a:extLst>
              <a:ext uri="{FF2B5EF4-FFF2-40B4-BE49-F238E27FC236}">
                <a16:creationId xmlns:a16="http://schemas.microsoft.com/office/drawing/2014/main" id="{81FA6A9A-2861-4204-96CC-1A08B7C7E546}"/>
              </a:ext>
            </a:extLst>
          </p:cNvPr>
          <p:cNvSpPr txBox="1"/>
          <p:nvPr/>
        </p:nvSpPr>
        <p:spPr>
          <a:xfrm>
            <a:off x="796786" y="5146536"/>
            <a:ext cx="5986729" cy="707886"/>
          </a:xfrm>
          <a:prstGeom prst="rect">
            <a:avLst/>
          </a:prstGeom>
          <a:noFill/>
        </p:spPr>
        <p:txBody>
          <a:bodyPr wrap="square" rtlCol="0">
            <a:spAutoFit/>
          </a:bodyPr>
          <a:lstStyle/>
          <a:p>
            <a:r>
              <a:rPr lang="en-US" altLang="zh-CN" sz="2000" b="1">
                <a:solidFill>
                  <a:srgbClr val="FEBF0F"/>
                </a:solidFill>
                <a:latin typeface="Times New Roman" panose="02020603050405020304" pitchFamily="18" charset="0"/>
                <a:cs typeface="Times New Roman" panose="02020603050405020304" pitchFamily="18" charset="0"/>
              </a:rPr>
              <a:t>How: </a:t>
            </a:r>
            <a:r>
              <a:rPr lang="en-US" altLang="zh-CN" sz="2000" b="1">
                <a:latin typeface="Times New Roman" panose="02020603050405020304" pitchFamily="18" charset="0"/>
                <a:cs typeface="Times New Roman" panose="02020603050405020304" pitchFamily="18" charset="0"/>
              </a:rPr>
              <a:t>Jenny didn’t give it to her daddy.</a:t>
            </a:r>
            <a:endParaRPr lang="zh-CN" altLang="en-US" sz="2000" b="1">
              <a:latin typeface="Times New Roman" panose="02020603050405020304" pitchFamily="18" charset="0"/>
              <a:cs typeface="Times New Roman" panose="02020603050405020304" pitchFamily="18" charset="0"/>
            </a:endParaRPr>
          </a:p>
          <a:p>
            <a:endParaRPr lang="zh-CN" altLang="en-US" sz="2000" b="1">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950130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7" name="图片 5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32" y="108220"/>
            <a:ext cx="946376" cy="740542"/>
          </a:xfrm>
          <a:prstGeom prst="rect">
            <a:avLst/>
          </a:prstGeom>
        </p:spPr>
      </p:pic>
      <p:pic>
        <p:nvPicPr>
          <p:cNvPr id="60" name="图片 59">
            <a:extLst>
              <a:ext uri="{FF2B5EF4-FFF2-40B4-BE49-F238E27FC236}">
                <a16:creationId xmlns:a16="http://schemas.microsoft.com/office/drawing/2014/main" id="{C91C3595-25A7-4CF3-B206-BFB80EE815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32" y="108220"/>
            <a:ext cx="946376" cy="740542"/>
          </a:xfrm>
          <a:prstGeom prst="rect">
            <a:avLst/>
          </a:prstGeom>
        </p:spPr>
      </p:pic>
      <p:sp>
        <p:nvSpPr>
          <p:cNvPr id="61" name="文本框 60">
            <a:extLst>
              <a:ext uri="{FF2B5EF4-FFF2-40B4-BE49-F238E27FC236}">
                <a16:creationId xmlns:a16="http://schemas.microsoft.com/office/drawing/2014/main" id="{1FE149A9-FE4D-4CD0-9497-A97C611F3252}"/>
              </a:ext>
            </a:extLst>
          </p:cNvPr>
          <p:cNvSpPr txBox="1"/>
          <p:nvPr/>
        </p:nvSpPr>
        <p:spPr>
          <a:xfrm>
            <a:off x="1123833" y="247658"/>
            <a:ext cx="5090803" cy="461665"/>
          </a:xfrm>
          <a:prstGeom prst="rect">
            <a:avLst/>
          </a:prstGeom>
          <a:noFill/>
        </p:spPr>
        <p:txBody>
          <a:bodyPr wrap="square" rtlCol="0">
            <a:spAutoFit/>
          </a:bodyPr>
          <a:lstStyle/>
          <a:p>
            <a:r>
              <a:rPr lang="en-US" altLang="zh-CN" sz="2400" b="1">
                <a:solidFill>
                  <a:schemeClr val="tx1">
                    <a:lumMod val="85000"/>
                    <a:lumOff val="15000"/>
                  </a:schemeClr>
                </a:solidFill>
                <a:latin typeface="方正静蕾简体" panose="02000000000000000000" pitchFamily="2" charset="-122"/>
                <a:ea typeface="方正静蕾简体" panose="02000000000000000000" pitchFamily="2" charset="-122"/>
              </a:rPr>
              <a:t>Thorough Reading</a:t>
            </a:r>
            <a:endParaRPr lang="zh-CN" altLang="en-US" sz="2400" b="1">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grpSp>
        <p:nvGrpSpPr>
          <p:cNvPr id="62" name="Group 44">
            <a:extLst>
              <a:ext uri="{FF2B5EF4-FFF2-40B4-BE49-F238E27FC236}">
                <a16:creationId xmlns:a16="http://schemas.microsoft.com/office/drawing/2014/main" id="{07512746-DF53-4DC8-96F7-30ECD07F8648}"/>
              </a:ext>
            </a:extLst>
          </p:cNvPr>
          <p:cNvGrpSpPr/>
          <p:nvPr/>
        </p:nvGrpSpPr>
        <p:grpSpPr>
          <a:xfrm>
            <a:off x="1190476" y="1077075"/>
            <a:ext cx="657509" cy="738492"/>
            <a:chExt cx="807366" cy="906807"/>
          </a:xfrm>
          <a:noFill/>
        </p:grpSpPr>
        <p:sp>
          <p:nvSpPr>
            <p:cNvPr id="63" name="Shape 42">
              <a:extLst>
                <a:ext uri="{FF2B5EF4-FFF2-40B4-BE49-F238E27FC236}">
                  <a16:creationId xmlns:a16="http://schemas.microsoft.com/office/drawing/2014/main" id="{2226B430-D7D7-447B-A12D-C8812A1C6FB0}"/>
                </a:ext>
              </a:extLst>
            </p:cNvPr>
            <p:cNvSpPr/>
            <p:nvPr/>
          </p:nvSpPr>
          <p:spPr>
            <a:xfrm>
              <a:off x="-1" y="101600"/>
              <a:ext cx="792823" cy="805208"/>
            </a:xfrm>
            <a:custGeom>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grpFill/>
            <a:ln w="38100" cap="flat">
              <a:solidFill>
                <a:srgbClr val="FEBF0F"/>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64" name="Shape 43">
              <a:extLst>
                <a:ext uri="{FF2B5EF4-FFF2-40B4-BE49-F238E27FC236}">
                  <a16:creationId xmlns:a16="http://schemas.microsoft.com/office/drawing/2014/main" id="{CD5A7B1E-CAD2-426A-A30A-167F0A54FC59}"/>
                </a:ext>
              </a:extLst>
            </p:cNvPr>
            <p:cNvSpPr/>
            <p:nvPr/>
          </p:nvSpPr>
          <p:spPr>
            <a:xfrm>
              <a:off x="165100" y="-1"/>
              <a:ext cx="642267" cy="718972"/>
            </a:xfrm>
            <a:custGeom>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grpFill/>
            <a:ln w="38100" cap="flat">
              <a:solidFill>
                <a:srgbClr val="FEBF0F"/>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sp>
        <p:nvSpPr>
          <p:cNvPr id="22" name="文本框 21">
            <a:extLst>
              <a:ext uri="{FF2B5EF4-FFF2-40B4-BE49-F238E27FC236}">
                <a16:creationId xmlns:a16="http://schemas.microsoft.com/office/drawing/2014/main" id="{B5B5F5FD-D89E-418C-80EC-9858A01265D7}"/>
              </a:ext>
            </a:extLst>
          </p:cNvPr>
          <p:cNvSpPr txBox="1"/>
          <p:nvPr/>
        </p:nvSpPr>
        <p:spPr>
          <a:xfrm>
            <a:off x="1982441" y="1266734"/>
            <a:ext cx="7063374" cy="441916"/>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anose="02010600040101010101" pitchFamily="2" charset="-122"/>
                <a:ea typeface="华文细黑" panose="02010600040101010101" pitchFamily="2" charset="-122"/>
              </a:defRPr>
            </a:lvl1pPr>
          </a:lstStyle>
          <a:p>
            <a:pPr algn="l"/>
            <a:r>
              <a:rPr lang="en-US" altLang="zh-CN" sz="2000" b="1">
                <a:solidFill>
                  <a:schemeClr val="tx1">
                    <a:lumMod val="85000"/>
                    <a:lumOff val="15000"/>
                  </a:schemeClr>
                </a:solidFill>
                <a:latin typeface="微软雅黑" panose="020b0503020204020204" pitchFamily="34" charset="-122"/>
                <a:ea typeface="微软雅黑" panose="020b0503020204020204" pitchFamily="34" charset="-122"/>
              </a:rPr>
              <a:t>Person</a:t>
            </a:r>
            <a:r>
              <a:rPr lang="zh-CN" altLang="en-US" sz="2000" b="1">
                <a:solidFill>
                  <a:schemeClr val="tx1">
                    <a:lumMod val="85000"/>
                    <a:lumOff val="15000"/>
                  </a:schemeClr>
                </a:solidFill>
                <a:latin typeface="微软雅黑" panose="020b0503020204020204" pitchFamily="34" charset="-122"/>
                <a:ea typeface="微软雅黑" panose="020b0503020204020204" pitchFamily="34" charset="-122"/>
              </a:rPr>
              <a:t>：</a:t>
            </a:r>
            <a:r>
              <a:rPr lang="en-US" altLang="zh-CN" sz="2000">
                <a:solidFill>
                  <a:schemeClr val="tx1">
                    <a:lumMod val="85000"/>
                    <a:lumOff val="15000"/>
                  </a:schemeClr>
                </a:solidFill>
                <a:latin typeface="微软雅黑" panose="020b0503020204020204" pitchFamily="34" charset="-122"/>
                <a:ea typeface="微软雅黑" panose="020b0503020204020204" pitchFamily="34" charset="-122"/>
              </a:rPr>
              <a:t>First person? Second person? Third person?</a:t>
            </a:r>
          </a:p>
        </p:txBody>
      </p:sp>
      <p:sp>
        <p:nvSpPr>
          <p:cNvPr id="23" name="文本框 22">
            <a:extLst>
              <a:ext uri="{FF2B5EF4-FFF2-40B4-BE49-F238E27FC236}">
                <a16:creationId xmlns:a16="http://schemas.microsoft.com/office/drawing/2014/main" id="{3B50399B-82CD-49AB-8001-8CC52A101BF4}"/>
              </a:ext>
            </a:extLst>
          </p:cNvPr>
          <p:cNvSpPr txBox="1"/>
          <p:nvPr/>
        </p:nvSpPr>
        <p:spPr>
          <a:xfrm>
            <a:off x="1970596" y="1885397"/>
            <a:ext cx="8108696" cy="406971"/>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anose="02010600040101010101" pitchFamily="2" charset="-122"/>
                <a:ea typeface="华文细黑" panose="02010600040101010101" pitchFamily="2" charset="-122"/>
              </a:defRPr>
            </a:lvl1pPr>
          </a:lstStyle>
          <a:p>
            <a:pPr algn="l"/>
            <a:r>
              <a:rPr lang="en-US" altLang="zh-CN" sz="1800" b="1">
                <a:solidFill>
                  <a:schemeClr val="tx1">
                    <a:lumMod val="85000"/>
                    <a:lumOff val="15000"/>
                  </a:schemeClr>
                </a:solidFill>
                <a:latin typeface="微软雅黑" panose="020b0503020204020204" pitchFamily="34" charset="-122"/>
                <a:ea typeface="微软雅黑" panose="020b0503020204020204" pitchFamily="34" charset="-122"/>
              </a:rPr>
              <a:t>A: Third person</a:t>
            </a:r>
            <a:endParaRPr lang="zh-CN" altLang="en-US" sz="180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24" name="Group 44">
            <a:extLst>
              <a:ext uri="{FF2B5EF4-FFF2-40B4-BE49-F238E27FC236}">
                <a16:creationId xmlns:a16="http://schemas.microsoft.com/office/drawing/2014/main" id="{79EA84ED-CFB3-459B-A1FA-0D166ED28B4A}"/>
              </a:ext>
            </a:extLst>
          </p:cNvPr>
          <p:cNvGrpSpPr/>
          <p:nvPr/>
        </p:nvGrpSpPr>
        <p:grpSpPr>
          <a:xfrm>
            <a:off x="1123833" y="2766183"/>
            <a:ext cx="657509" cy="738492"/>
            <a:chExt cx="807366" cy="906807"/>
          </a:xfrm>
          <a:noFill/>
        </p:grpSpPr>
        <p:sp>
          <p:nvSpPr>
            <p:cNvPr id="25" name="Shape 42">
              <a:extLst>
                <a:ext uri="{FF2B5EF4-FFF2-40B4-BE49-F238E27FC236}">
                  <a16:creationId xmlns:a16="http://schemas.microsoft.com/office/drawing/2014/main" id="{27A19D38-2DE2-490C-AD7D-CCF9DEA258DD}"/>
                </a:ext>
              </a:extLst>
            </p:cNvPr>
            <p:cNvSpPr/>
            <p:nvPr/>
          </p:nvSpPr>
          <p:spPr>
            <a:xfrm>
              <a:off x="-1" y="101600"/>
              <a:ext cx="792823" cy="805208"/>
            </a:xfrm>
            <a:custGeom>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grpFill/>
            <a:ln w="38100" cap="flat">
              <a:solidFill>
                <a:srgbClr val="FEBF0F"/>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6" name="Shape 43">
              <a:extLst>
                <a:ext uri="{FF2B5EF4-FFF2-40B4-BE49-F238E27FC236}">
                  <a16:creationId xmlns:a16="http://schemas.microsoft.com/office/drawing/2014/main" id="{D7E39076-16AE-4F16-8142-1B988B8D15E7}"/>
                </a:ext>
              </a:extLst>
            </p:cNvPr>
            <p:cNvSpPr/>
            <p:nvPr/>
          </p:nvSpPr>
          <p:spPr>
            <a:xfrm>
              <a:off x="165100" y="-1"/>
              <a:ext cx="642267" cy="718972"/>
            </a:xfrm>
            <a:custGeom>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grpFill/>
            <a:ln w="38100" cap="flat">
              <a:solidFill>
                <a:srgbClr val="FEBF0F"/>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sp>
        <p:nvSpPr>
          <p:cNvPr id="27" name="文本框 26">
            <a:extLst>
              <a:ext uri="{FF2B5EF4-FFF2-40B4-BE49-F238E27FC236}">
                <a16:creationId xmlns:a16="http://schemas.microsoft.com/office/drawing/2014/main" id="{AA38260F-6AAA-4FB8-A028-957C7C8358B4}"/>
              </a:ext>
            </a:extLst>
          </p:cNvPr>
          <p:cNvSpPr txBox="1"/>
          <p:nvPr/>
        </p:nvSpPr>
        <p:spPr>
          <a:xfrm>
            <a:off x="1903953" y="3022029"/>
            <a:ext cx="7063374" cy="406971"/>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anose="02010600040101010101" pitchFamily="2" charset="-122"/>
                <a:ea typeface="华文细黑" panose="02010600040101010101" pitchFamily="2" charset="-122"/>
              </a:defRPr>
            </a:lvl1pPr>
          </a:lstStyle>
          <a:p>
            <a:pPr algn="l"/>
            <a:r>
              <a:rPr lang="en-US" altLang="zh-CN" sz="1800" b="1">
                <a:solidFill>
                  <a:schemeClr val="tx1">
                    <a:lumMod val="85000"/>
                    <a:lumOff val="15000"/>
                  </a:schemeClr>
                </a:solidFill>
                <a:latin typeface="微软雅黑" panose="020b0503020204020204" pitchFamily="34" charset="-122"/>
                <a:ea typeface="微软雅黑" panose="020b0503020204020204" pitchFamily="34" charset="-122"/>
              </a:rPr>
              <a:t>Tense</a:t>
            </a:r>
            <a:r>
              <a:rPr lang="en-US" altLang="zh-CN" sz="1800">
                <a:solidFill>
                  <a:schemeClr val="tx1">
                    <a:lumMod val="85000"/>
                    <a:lumOff val="15000"/>
                  </a:schemeClr>
                </a:solidFill>
                <a:latin typeface="微软雅黑" panose="020b0503020204020204" pitchFamily="34" charset="-122"/>
                <a:ea typeface="微软雅黑" panose="020b0503020204020204" pitchFamily="34" charset="-122"/>
              </a:rPr>
              <a:t> : The simple past tense ? The simple present tense?</a:t>
            </a:r>
            <a:endParaRPr lang="zh-CN" altLang="en-US" sz="18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8" name="文本框 27">
            <a:extLst>
              <a:ext uri="{FF2B5EF4-FFF2-40B4-BE49-F238E27FC236}">
                <a16:creationId xmlns:a16="http://schemas.microsoft.com/office/drawing/2014/main" id="{B07EB373-4619-4FFC-9882-32F2A350A25C}"/>
              </a:ext>
            </a:extLst>
          </p:cNvPr>
          <p:cNvSpPr txBox="1"/>
          <p:nvPr/>
        </p:nvSpPr>
        <p:spPr>
          <a:xfrm>
            <a:off x="1970596" y="3574505"/>
            <a:ext cx="8108696" cy="406971"/>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anose="02010600040101010101" pitchFamily="2" charset="-122"/>
                <a:ea typeface="华文细黑" panose="02010600040101010101" pitchFamily="2" charset="-122"/>
              </a:defRPr>
            </a:lvl1pPr>
          </a:lstStyle>
          <a:p>
            <a:pPr algn="l"/>
            <a:r>
              <a:rPr lang="en-US" altLang="zh-CN" sz="1800" b="1">
                <a:solidFill>
                  <a:schemeClr val="tx1">
                    <a:lumMod val="85000"/>
                    <a:lumOff val="15000"/>
                  </a:schemeClr>
                </a:solidFill>
                <a:latin typeface="微软雅黑" panose="020b0503020204020204" pitchFamily="34" charset="-122"/>
                <a:ea typeface="微软雅黑" panose="020b0503020204020204" pitchFamily="34" charset="-122"/>
              </a:rPr>
              <a:t>A: The simple past tense</a:t>
            </a:r>
            <a:endParaRPr lang="zh-CN" altLang="en-US" sz="180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7823714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6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2"/>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2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7" grpId="0"/>
      <p:bldP spid="28"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6" name="Shape 138"/>
          <p:cNvSpPr/>
          <p:nvPr/>
        </p:nvSpPr>
        <p:spPr>
          <a:xfrm rot="1905815">
            <a:off x="8501995" y="1898871"/>
            <a:ext cx="579969" cy="437631"/>
          </a:xfrm>
          <a:custGeom>
            <a:cxnLst>
              <a:cxn ang="0">
                <a:pos x="wd2" y="hd2"/>
              </a:cxn>
              <a:cxn ang="5400000">
                <a:pos x="wd2" y="hd2"/>
              </a:cxn>
              <a:cxn ang="10800000">
                <a:pos x="wd2" y="hd2"/>
              </a:cxn>
              <a:cxn ang="16200000">
                <a:pos x="wd2" y="hd2"/>
              </a:cxn>
            </a:cxnLst>
            <a:rect l="0" t="0" r="r" b="b"/>
            <a:pathLst>
              <a:path w="20771" h="17044" extrusionOk="0">
                <a:moveTo>
                  <a:pt x="20712" y="4368"/>
                </a:moveTo>
                <a:cubicBezTo>
                  <a:pt x="19332" y="-4556"/>
                  <a:pt x="12710" y="2620"/>
                  <a:pt x="9384" y="4695"/>
                </a:cubicBezTo>
                <a:cubicBezTo>
                  <a:pt x="7033" y="548"/>
                  <a:pt x="225" y="-2310"/>
                  <a:pt x="2" y="4874"/>
                </a:cubicBezTo>
                <a:cubicBezTo>
                  <a:pt x="-162" y="10152"/>
                  <a:pt x="9292" y="14380"/>
                  <a:pt x="12560" y="17044"/>
                </a:cubicBezTo>
                <a:cubicBezTo>
                  <a:pt x="15309" y="14383"/>
                  <a:pt x="21438" y="9078"/>
                  <a:pt x="20712" y="4368"/>
                </a:cubicBezTo>
                <a:close/>
              </a:path>
            </a:pathLst>
          </a:custGeom>
          <a:noFill/>
          <a:ln w="38100" cap="flat">
            <a:solidFill>
              <a:srgbClr val="FEBF0F"/>
            </a:solidFill>
            <a:prstDash val="solid"/>
            <a:miter lim="400000"/>
          </a:ln>
          <a:effectLst/>
        </p:spPr>
        <p:txBody>
          <a:bodyPr wrap="square" lIns="38100" tIns="38100" rIns="38100" bIns="38100" numCol="1" anchor="ctr">
            <a:noAutofit/>
          </a:bodyPr>
          <a:lstStyle/>
          <a:p>
            <a:pPr algn="r" defTabSz="457200">
              <a:defRPr sz="3000">
                <a:solidFill>
                  <a:srgbClr val="FFFFFF"/>
                </a:solidFill>
                <a:effectLst>
                  <a:outerShdw blurRad="38100" dist="12700" dir="5400000" rotWithShape="0">
                    <a:srgbClr val="000000">
                      <a:alpha val="50000"/>
                    </a:srgbClr>
                  </a:outerShdw>
                </a:effectLst>
              </a:defRPr>
            </a:pPr>
            <a:endParaRPr/>
          </a:p>
        </p:txBody>
      </p:sp>
      <p:sp>
        <p:nvSpPr>
          <p:cNvPr id="41" name="任意多边形 40"/>
          <p:cNvSpPr/>
          <p:nvPr/>
        </p:nvSpPr>
        <p:spPr>
          <a:xfrm flipH="1">
            <a:off x="10482336" y="2501687"/>
            <a:ext cx="192026" cy="291250"/>
          </a:xfrm>
          <a:custGeom>
            <a:gdLst>
              <a:gd name="connsiteX0" fmla="*/ 317761 w 638644"/>
              <a:gd name="connsiteY0" fmla="*/ 1257216 h 1257216"/>
              <a:gd name="connsiteX1" fmla="*/ 227508 w 638644"/>
              <a:gd name="connsiteY1" fmla="*/ 772690 h 1257216"/>
              <a:gd name="connsiteX2" fmla="*/ 0 w 638644"/>
              <a:gd name="connsiteY2" fmla="*/ 597024 h 1257216"/>
              <a:gd name="connsiteX3" fmla="*/ 257644 w 638644"/>
              <a:gd name="connsiteY3" fmla="*/ 504897 h 1257216"/>
              <a:gd name="connsiteX4" fmla="*/ 352894 w 638644"/>
              <a:gd name="connsiteY4" fmla="*/ 72 h 1257216"/>
              <a:gd name="connsiteX5" fmla="*/ 429094 w 638644"/>
              <a:gd name="connsiteY5" fmla="*/ 581097 h 1257216"/>
              <a:gd name="connsiteX6" fmla="*/ 638644 w 638644"/>
              <a:gd name="connsiteY6" fmla="*/ 657297 h 1257216"/>
              <a:gd name="connsiteX7" fmla="*/ 408951 w 638644"/>
              <a:gd name="connsiteY7" fmla="*/ 776593 h 1257216"/>
              <a:gd name="connsiteX8" fmla="*/ 317761 w 638644"/>
              <a:gd name="connsiteY8" fmla="*/ 1257216 h 1257216"/>
              <a:gd name="connsiteX9" fmla="*/ 228132 w 618657"/>
              <a:gd name="connsiteY9" fmla="*/ 1181172 h 120974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8644" h="1257216">
                <a:moveTo>
                  <a:pt x="317761" y="1257216"/>
                </a:moveTo>
                <a:cubicBezTo>
                  <a:pt x="289186" y="1257814"/>
                  <a:pt x="280468" y="882722"/>
                  <a:pt x="227508" y="772690"/>
                </a:cubicBezTo>
                <a:cubicBezTo>
                  <a:pt x="174548" y="662658"/>
                  <a:pt x="136499" y="666457"/>
                  <a:pt x="0" y="597024"/>
                </a:cubicBezTo>
                <a:cubicBezTo>
                  <a:pt x="134026" y="572509"/>
                  <a:pt x="198828" y="604389"/>
                  <a:pt x="257644" y="504897"/>
                </a:cubicBezTo>
                <a:cubicBezTo>
                  <a:pt x="316460" y="405405"/>
                  <a:pt x="325907" y="-6278"/>
                  <a:pt x="352894" y="72"/>
                </a:cubicBezTo>
                <a:cubicBezTo>
                  <a:pt x="378294" y="193747"/>
                  <a:pt x="376733" y="543205"/>
                  <a:pt x="429094" y="581097"/>
                </a:cubicBezTo>
                <a:cubicBezTo>
                  <a:pt x="481455" y="618989"/>
                  <a:pt x="568794" y="631897"/>
                  <a:pt x="638644" y="657297"/>
                </a:cubicBezTo>
                <a:cubicBezTo>
                  <a:pt x="552919" y="695397"/>
                  <a:pt x="462431" y="676607"/>
                  <a:pt x="408951" y="776593"/>
                </a:cubicBezTo>
                <a:cubicBezTo>
                  <a:pt x="355471" y="876579"/>
                  <a:pt x="328080" y="1084178"/>
                  <a:pt x="317761" y="1257216"/>
                </a:cubicBezTo>
                <a:close/>
              </a:path>
            </a:pathLst>
          </a:custGeom>
          <a:solidFill>
            <a:srgbClr val="FEBF0F"/>
          </a:solidFill>
          <a:ln w="190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9E0000"/>
              </a:solidFill>
            </a:endParaRPr>
          </a:p>
        </p:txBody>
      </p:sp>
      <p:sp>
        <p:nvSpPr>
          <p:cNvPr id="17" name="文本框 16"/>
          <p:cNvSpPr txBox="1"/>
          <p:nvPr/>
        </p:nvSpPr>
        <p:spPr>
          <a:xfrm>
            <a:off x="5583559" y="3295623"/>
            <a:ext cx="5090803" cy="769441"/>
          </a:xfrm>
          <a:prstGeom prst="rect">
            <a:avLst/>
          </a:prstGeom>
          <a:noFill/>
        </p:spPr>
        <p:txBody>
          <a:bodyPr wrap="square" rtlCol="0">
            <a:spAutoFit/>
          </a:bodyPr>
          <a:lstStyle/>
          <a:p>
            <a:r>
              <a:rPr lang="en-US" altLang="zh-CN" sz="4400" b="1">
                <a:solidFill>
                  <a:schemeClr val="tx1">
                    <a:lumMod val="85000"/>
                    <a:lumOff val="15000"/>
                  </a:schemeClr>
                </a:solidFill>
                <a:latin typeface="方正静蕾简体" panose="02000000000000000000" pitchFamily="2" charset="-122"/>
                <a:ea typeface="方正静蕾简体" panose="02000000000000000000" pitchFamily="2" charset="-122"/>
              </a:rPr>
              <a:t>Plot planning</a:t>
            </a:r>
            <a:endParaRPr lang="zh-CN" altLang="en-US" sz="4400" b="1">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9" name="文本框 18"/>
          <p:cNvSpPr txBox="1"/>
          <p:nvPr/>
        </p:nvSpPr>
        <p:spPr>
          <a:xfrm>
            <a:off x="3894573" y="3292505"/>
            <a:ext cx="1364149" cy="830997"/>
          </a:xfrm>
          <a:prstGeom prst="rect">
            <a:avLst/>
          </a:prstGeom>
          <a:noFill/>
        </p:spPr>
        <p:txBody>
          <a:bodyPr wrap="square" rtlCol="0">
            <a:spAutoFit/>
          </a:bodyPr>
          <a:lstStyle/>
          <a:p>
            <a:pPr algn="dist"/>
            <a:r>
              <a:rPr lang="en-US" altLang="zh-CN" sz="4800" b="1">
                <a:solidFill>
                  <a:schemeClr val="tx1">
                    <a:lumMod val="85000"/>
                    <a:lumOff val="15000"/>
                  </a:schemeClr>
                </a:solidFill>
                <a:latin typeface="方正静蕾简体" panose="02000000000000000000" pitchFamily="2" charset="-122"/>
                <a:ea typeface="方正静蕾简体" panose="02000000000000000000" pitchFamily="2" charset="-122"/>
              </a:rPr>
              <a:t>02</a:t>
            </a:r>
            <a:endParaRPr lang="zh-CN" altLang="en-US" sz="4800" b="1">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pic>
        <p:nvPicPr>
          <p:cNvPr id="8" name="图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592142" y="2173740"/>
            <a:ext cx="2169621" cy="2631053"/>
          </a:xfrm>
          <a:prstGeom prst="rect">
            <a:avLst/>
          </a:prstGeom>
        </p:spPr>
      </p:pic>
    </p:spTree>
    <p:extLst>
      <p:ext uri="{BB962C8B-B14F-4D97-AF65-F5344CB8AC3E}">
        <p14:creationId xmlns:p14="http://schemas.microsoft.com/office/powerpoint/2010/main" val="80461629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4" name="图片 7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32" y="108220"/>
            <a:ext cx="946376" cy="740542"/>
          </a:xfrm>
          <a:prstGeom prst="rect">
            <a:avLst/>
          </a:prstGeom>
        </p:spPr>
      </p:pic>
      <p:sp>
        <p:nvSpPr>
          <p:cNvPr id="22" name="文本框 21">
            <a:extLst>
              <a:ext uri="{FF2B5EF4-FFF2-40B4-BE49-F238E27FC236}">
                <a16:creationId xmlns:a16="http://schemas.microsoft.com/office/drawing/2014/main" id="{60F898E3-4079-4ABC-A314-20D789AA703A}"/>
              </a:ext>
            </a:extLst>
          </p:cNvPr>
          <p:cNvSpPr txBox="1"/>
          <p:nvPr/>
        </p:nvSpPr>
        <p:spPr>
          <a:xfrm>
            <a:off x="989175" y="293825"/>
            <a:ext cx="6094926" cy="369332"/>
          </a:xfrm>
          <a:prstGeom prst="rect">
            <a:avLst/>
          </a:prstGeom>
          <a:noFill/>
        </p:spPr>
        <p:txBody>
          <a:bodyPr wrap="square">
            <a:spAutoFit/>
          </a:bodyPr>
          <a:lstStyle/>
          <a:p>
            <a:r>
              <a:rPr lang="en-US" altLang="zh-CN" sz="1800" b="1">
                <a:solidFill>
                  <a:schemeClr val="tx1">
                    <a:lumMod val="85000"/>
                    <a:lumOff val="15000"/>
                  </a:schemeClr>
                </a:solidFill>
                <a:latin typeface="方正静蕾简体" panose="02000000000000000000" pitchFamily="2" charset="-122"/>
                <a:ea typeface="方正静蕾简体" panose="02000000000000000000" pitchFamily="2" charset="-122"/>
              </a:rPr>
              <a:t>Plot planning</a:t>
            </a:r>
            <a:endParaRPr lang="zh-CN" altLang="en-US" sz="1800" b="1">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24" name="文本框 23">
            <a:extLst>
              <a:ext uri="{FF2B5EF4-FFF2-40B4-BE49-F238E27FC236}">
                <a16:creationId xmlns:a16="http://schemas.microsoft.com/office/drawing/2014/main" id="{CE5922BE-0F4A-4960-B19D-17187B31B619}"/>
              </a:ext>
            </a:extLst>
          </p:cNvPr>
          <p:cNvSpPr txBox="1"/>
          <p:nvPr/>
        </p:nvSpPr>
        <p:spPr>
          <a:xfrm>
            <a:off x="989174" y="848762"/>
            <a:ext cx="7098757" cy="461665"/>
          </a:xfrm>
          <a:prstGeom prst="rect">
            <a:avLst/>
          </a:prstGeom>
          <a:noFill/>
        </p:spPr>
        <p:txBody>
          <a:bodyPr wrap="square">
            <a:spAutoFit/>
          </a:bodyPr>
          <a:lstStyle/>
          <a:p>
            <a:r>
              <a:rPr lang="zh-CN" altLang="zh-CN" sz="2400">
                <a:effectLst/>
                <a:latin typeface="微软雅黑" panose="020b0503020204020204" pitchFamily="34" charset="-122"/>
                <a:ea typeface="微软雅黑" panose="020b0503020204020204" pitchFamily="34" charset="-122"/>
                <a:cs typeface="Times New Roman" panose="02020603050405020304" pitchFamily="18" charset="0"/>
              </a:rPr>
              <a:t>情节</a:t>
            </a:r>
            <a:r>
              <a:rPr lang="en-US" altLang="zh-CN" sz="2400">
                <a:effectLst/>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2400">
                <a:effectLst/>
                <a:latin typeface="微软雅黑" panose="020b0503020204020204" pitchFamily="34" charset="-122"/>
                <a:ea typeface="微软雅黑" panose="020b0503020204020204" pitchFamily="34" charset="-122"/>
                <a:cs typeface="Times New Roman" panose="02020603050405020304" pitchFamily="18" charset="0"/>
              </a:rPr>
              <a:t>一般包括</a:t>
            </a:r>
            <a:r>
              <a:rPr lang="zh-CN" altLang="zh-CN" sz="2400" b="1">
                <a:effectLst/>
                <a:latin typeface="微软雅黑" panose="020b0503020204020204" pitchFamily="34" charset="-122"/>
                <a:ea typeface="微软雅黑" panose="020b0503020204020204" pitchFamily="34" charset="-122"/>
                <a:cs typeface="Times New Roman" panose="02020603050405020304" pitchFamily="18" charset="0"/>
              </a:rPr>
              <a:t>开端、发展、高潮、结局</a:t>
            </a:r>
            <a:r>
              <a:rPr lang="zh-CN" altLang="zh-CN" sz="2400">
                <a:effectLst/>
                <a:latin typeface="微软雅黑" panose="020b0503020204020204" pitchFamily="34" charset="-122"/>
                <a:ea typeface="微软雅黑" panose="020b0503020204020204" pitchFamily="34" charset="-122"/>
                <a:cs typeface="Times New Roman" panose="02020603050405020304" pitchFamily="18" charset="0"/>
              </a:rPr>
              <a:t>等部分。</a:t>
            </a:r>
            <a:endParaRPr lang="zh-CN" altLang="en-US" sz="2400">
              <a:latin typeface="微软雅黑" panose="020b0503020204020204" pitchFamily="34" charset="-122"/>
              <a:ea typeface="微软雅黑" panose="020b0503020204020204" pitchFamily="34" charset="-122"/>
            </a:endParaRPr>
          </a:p>
        </p:txBody>
      </p:sp>
      <p:graphicFrame>
        <p:nvGraphicFramePr>
          <p:cNvPr id="4" name="表格 3">
            <a:extLst>
              <a:ext uri="{FF2B5EF4-FFF2-40B4-BE49-F238E27FC236}">
                <a16:creationId xmlns:a16="http://schemas.microsoft.com/office/drawing/2014/main" id="{D42B7D4B-8AEF-4083-990E-3757D329196B}"/>
              </a:ext>
            </a:extLst>
          </p:cNvPr>
          <p:cNvGraphicFramePr>
            <a:graphicFrameLocks noGrp="1"/>
          </p:cNvGraphicFramePr>
          <p:nvPr>
            <p:extLst>
              <p:ext uri="{D42A27DB-BD31-4B8C-83A1-F6EECF244321}">
                <p14:modId xmlns:p14="http://schemas.microsoft.com/office/powerpoint/2010/main" val="2084366547"/>
              </p:ext>
            </p:extLst>
          </p:nvPr>
        </p:nvGraphicFramePr>
        <p:xfrm>
          <a:off x="1397359" y="1569075"/>
          <a:ext cx="8403464" cy="3719850"/>
        </p:xfrm>
        <a:graphic>
          <a:graphicData uri="http://schemas.openxmlformats.org/drawingml/2006/table">
            <a:tbl>
              <a:tblPr firstRow="1" firstCol="1" bandRow="1">
                <a:tableStyleId>{2D5ABB26-0587-4C30-8999-92F81FD0307C}</a:tableStyleId>
              </a:tblPr>
              <a:tblGrid>
                <a:gridCol w="1931830">
                  <a:extLst>
                    <a:ext uri="{9D8B030D-6E8A-4147-A177-3AD203B41FA5}">
                      <a16:colId xmlns:a16="http://schemas.microsoft.com/office/drawing/2014/main" val="3751242073"/>
                    </a:ext>
                  </a:extLst>
                </a:gridCol>
                <a:gridCol w="6471634">
                  <a:extLst>
                    <a:ext uri="{9D8B030D-6E8A-4147-A177-3AD203B41FA5}">
                      <a16:colId xmlns:a16="http://schemas.microsoft.com/office/drawing/2014/main" val="3266535124"/>
                    </a:ext>
                  </a:extLst>
                </a:gridCol>
              </a:tblGrid>
              <a:tr h="684962">
                <a:tc>
                  <a:txBody>
                    <a:bodyPr vert="horz" wrap="square"/>
                    <a:lstStyle/>
                    <a:p>
                      <a:pPr indent="266700" algn="l">
                        <a:lnSpc>
                          <a:spcPct val="115000"/>
                        </a:lnSpc>
                        <a:spcAft>
                          <a:spcPts val="1000"/>
                        </a:spcAft>
                      </a:pPr>
                      <a:r>
                        <a:rPr lang="en-US" sz="2000">
                          <a:solidFill>
                            <a:schemeClr val="tx1"/>
                          </a:solidFill>
                          <a:latin typeface="Times New Roman" panose="02020603050405020304" pitchFamily="18" charset="0"/>
                          <a:cs typeface="Times New Roman" panose="02020603050405020304" pitchFamily="18" charset="0"/>
                        </a:rPr>
                        <a:t>Characters</a:t>
                      </a:r>
                      <a:endParaRPr lang="zh-CN" altLang="en-US" sz="2000">
                        <a:solidFill>
                          <a:schemeClr val="tx1"/>
                        </a:solidFill>
                        <a:latin typeface="Times New Roman" panose="02020603050405020304" pitchFamily="18" charset="0"/>
                        <a:cs typeface="Times New Roman" panose="02020603050405020304" pitchFamily="18" charset="0"/>
                      </a:endParaRPr>
                    </a:p>
                  </a:txBody>
                  <a:tcPr marL="52752" marR="527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vert="horz" wrap="square"/>
                    <a:lstStyle/>
                    <a:p>
                      <a:pPr indent="266700">
                        <a:lnSpc>
                          <a:spcPct val="115000"/>
                        </a:lnSpc>
                        <a:spcAft>
                          <a:spcPts val="1000"/>
                        </a:spcAft>
                      </a:pPr>
                      <a:r>
                        <a:rPr lang="en-US" altLang="zh-CN" sz="1600">
                          <a:effectLst/>
                          <a:latin typeface="Times New Roman" panose="02020603050405020304" pitchFamily="18" charset="0"/>
                          <a:ea typeface="宋体" panose="02010600030101010101" pitchFamily="2" charset="-122"/>
                          <a:cs typeface="Times New Roman" panose="02020603050405020304" pitchFamily="18" charset="0"/>
                        </a:rPr>
                        <a:t>Jenny, her mother, her daddy</a:t>
                      </a:r>
                      <a:endParaRPr lang="zh-CN" sz="1600">
                        <a:effectLst/>
                        <a:latin typeface="Times New Roman" panose="02020603050405020304" pitchFamily="18" charset="0"/>
                        <a:ea typeface="宋体" panose="02010600030101010101" pitchFamily="2" charset="-122"/>
                        <a:cs typeface="Times New Roman" panose="02020603050405020304" pitchFamily="18" charset="0"/>
                      </a:endParaRPr>
                    </a:p>
                  </a:txBody>
                  <a:tcPr marL="52752" marR="527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52560324"/>
                  </a:ext>
                </a:extLst>
              </a:tr>
              <a:tr h="652559">
                <a:tc>
                  <a:txBody>
                    <a:bodyPr vert="horz" wrap="square"/>
                    <a:lstStyle/>
                    <a:p>
                      <a:pPr indent="266700" algn="l">
                        <a:lnSpc>
                          <a:spcPct val="115000"/>
                        </a:lnSpc>
                        <a:spcAft>
                          <a:spcPts val="1000"/>
                        </a:spcAft>
                      </a:pPr>
                      <a:r>
                        <a:rPr lang="en-US" sz="2000">
                          <a:solidFill>
                            <a:schemeClr val="tx1"/>
                          </a:solidFill>
                          <a:latin typeface="Times New Roman" panose="02020603050405020304" pitchFamily="18" charset="0"/>
                          <a:cs typeface="Times New Roman" panose="02020603050405020304" pitchFamily="18" charset="0"/>
                        </a:rPr>
                        <a:t>Beginning </a:t>
                      </a:r>
                      <a:endParaRPr lang="zh-CN" altLang="en-US" sz="2000">
                        <a:solidFill>
                          <a:schemeClr val="tx1"/>
                        </a:solidFill>
                        <a:latin typeface="Times New Roman" panose="02020603050405020304" pitchFamily="18" charset="0"/>
                        <a:cs typeface="Times New Roman" panose="02020603050405020304" pitchFamily="18" charset="0"/>
                      </a:endParaRPr>
                    </a:p>
                  </a:txBody>
                  <a:tcPr marL="52752" marR="527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vert="horz" wrap="square"/>
                    <a:lstStyle/>
                    <a:p>
                      <a:pPr indent="266700">
                        <a:lnSpc>
                          <a:spcPct val="115000"/>
                        </a:lnSpc>
                        <a:spcAft>
                          <a:spcPts val="1000"/>
                        </a:spcAft>
                      </a:pPr>
                      <a:r>
                        <a:rPr lang="en-US" sz="1600">
                          <a:effectLst/>
                          <a:latin typeface="Times New Roman" panose="02020603050405020304" pitchFamily="18" charset="0"/>
                          <a:cs typeface="Times New Roman" panose="02020603050405020304" pitchFamily="18" charset="0"/>
                        </a:rPr>
                        <a:t> Jenny did a lot of housework in exchange for a plastic pearl necklace. </a:t>
                      </a:r>
                    </a:p>
                  </a:txBody>
                  <a:tcPr marL="52752" marR="527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6487386"/>
                  </a:ext>
                </a:extLst>
              </a:tr>
              <a:tr h="794110">
                <a:tc>
                  <a:txBody>
                    <a:bodyPr vert="horz" wrap="square"/>
                    <a:lstStyle/>
                    <a:p>
                      <a:pPr indent="266700" algn="l">
                        <a:lnSpc>
                          <a:spcPct val="115000"/>
                        </a:lnSpc>
                        <a:spcAft>
                          <a:spcPts val="1000"/>
                        </a:spcAft>
                      </a:pPr>
                      <a:r>
                        <a:rPr lang="en-US" sz="2000">
                          <a:solidFill>
                            <a:schemeClr val="tx1"/>
                          </a:solidFill>
                          <a:latin typeface="Times New Roman" panose="02020603050405020304" pitchFamily="18" charset="0"/>
                          <a:cs typeface="Times New Roman" panose="02020603050405020304" pitchFamily="18" charset="0"/>
                        </a:rPr>
                        <a:t>development</a:t>
                      </a:r>
                      <a:endParaRPr lang="zh-CN" altLang="en-US" sz="2000">
                        <a:solidFill>
                          <a:schemeClr val="tx1"/>
                        </a:solidFill>
                        <a:latin typeface="Times New Roman" panose="02020603050405020304" pitchFamily="18" charset="0"/>
                        <a:cs typeface="Times New Roman" panose="02020603050405020304" pitchFamily="18" charset="0"/>
                      </a:endParaRPr>
                    </a:p>
                  </a:txBody>
                  <a:tcPr marL="52752" marR="527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vert="horz" wrap="square"/>
                    <a:lstStyle/>
                    <a:p>
                      <a:pPr indent="266700">
                        <a:lnSpc>
                          <a:spcPct val="115000"/>
                        </a:lnSpc>
                        <a:spcAft>
                          <a:spcPts val="1000"/>
                        </a:spcAft>
                      </a:pPr>
                      <a:r>
                        <a:rPr lang="en-US" sz="1600">
                          <a:effectLst/>
                          <a:latin typeface="Times New Roman" panose="02020603050405020304" pitchFamily="18" charset="0"/>
                          <a:cs typeface="Times New Roman" panose="02020603050405020304" pitchFamily="18" charset="0"/>
                        </a:rPr>
                        <a:t>Her daddy asked her twice whether she could give him her necklace. </a:t>
                      </a:r>
                    </a:p>
                    <a:p>
                      <a:pPr indent="266700">
                        <a:lnSpc>
                          <a:spcPct val="115000"/>
                        </a:lnSpc>
                        <a:spcAft>
                          <a:spcPts val="1000"/>
                        </a:spcAft>
                      </a:pPr>
                      <a:r>
                        <a:rPr lang="en-US" sz="1600">
                          <a:effectLst/>
                          <a:latin typeface="Times New Roman" panose="02020603050405020304" pitchFamily="18" charset="0"/>
                          <a:cs typeface="Times New Roman" panose="02020603050405020304" pitchFamily="18" charset="0"/>
                        </a:rPr>
                        <a:t>And </a:t>
                      </a:r>
                      <a:r>
                        <a:rPr lang="en-US" altLang="zh-CN" sz="1600">
                          <a:effectLst/>
                          <a:latin typeface="Times New Roman" panose="02020603050405020304" pitchFamily="18" charset="0"/>
                          <a:cs typeface="Times New Roman" panose="02020603050405020304" pitchFamily="18" charset="0"/>
                        </a:rPr>
                        <a:t>s</a:t>
                      </a:r>
                      <a:r>
                        <a:rPr lang="en-US" sz="1600">
                          <a:effectLst/>
                          <a:latin typeface="Times New Roman" panose="02020603050405020304" pitchFamily="18" charset="0"/>
                          <a:cs typeface="Times New Roman" panose="02020603050405020304" pitchFamily="18" charset="0"/>
                        </a:rPr>
                        <a:t>he said no to her daddy. </a:t>
                      </a:r>
                      <a:endParaRPr lang="zh-CN" sz="1600">
                        <a:effectLst/>
                        <a:latin typeface="Times New Roman" panose="02020603050405020304" pitchFamily="18" charset="0"/>
                        <a:ea typeface="宋体" panose="02010600030101010101" pitchFamily="2" charset="-122"/>
                        <a:cs typeface="Times New Roman" panose="02020603050405020304" pitchFamily="18" charset="0"/>
                      </a:endParaRPr>
                    </a:p>
                  </a:txBody>
                  <a:tcPr marL="52752" marR="527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91177801"/>
                  </a:ext>
                </a:extLst>
              </a:tr>
              <a:tr h="511008">
                <a:tc>
                  <a:txBody>
                    <a:bodyPr vert="horz" wrap="square"/>
                    <a:lstStyle/>
                    <a:p>
                      <a:pPr indent="266700" algn="l">
                        <a:lnSpc>
                          <a:spcPct val="115000"/>
                        </a:lnSpc>
                        <a:spcAft>
                          <a:spcPts val="1000"/>
                        </a:spcAft>
                      </a:pPr>
                      <a:r>
                        <a:rPr lang="en-US" sz="2000">
                          <a:solidFill>
                            <a:schemeClr val="tx1"/>
                          </a:solidFill>
                          <a:latin typeface="Times New Roman" panose="02020603050405020304" pitchFamily="18" charset="0"/>
                          <a:cs typeface="Times New Roman" panose="02020603050405020304" pitchFamily="18" charset="0"/>
                        </a:rPr>
                        <a:t>Climax</a:t>
                      </a:r>
                      <a:endParaRPr lang="zh-CN" altLang="en-US" sz="2000">
                        <a:solidFill>
                          <a:schemeClr val="tx1"/>
                        </a:solidFill>
                        <a:latin typeface="Times New Roman" panose="02020603050405020304" pitchFamily="18" charset="0"/>
                        <a:cs typeface="Times New Roman" panose="02020603050405020304" pitchFamily="18" charset="0"/>
                      </a:endParaRPr>
                    </a:p>
                  </a:txBody>
                  <a:tcPr marL="52752" marR="527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vert="horz" wrap="square"/>
                    <a:lstStyle/>
                    <a:p>
                      <a:pPr marL="0" marR="0" lvl="0" indent="266700" algn="ctr" defTabSz="914400" rtl="0" eaLnBrk="1" fontAlgn="auto" latinLnBrk="0" hangingPunct="1">
                        <a:lnSpc>
                          <a:spcPct val="115000"/>
                        </a:lnSpc>
                        <a:spcBef>
                          <a:spcPct val="0"/>
                        </a:spcBef>
                        <a:spcAft>
                          <a:spcPts val="1000"/>
                        </a:spcAft>
                        <a:buClrTx/>
                        <a:buSzTx/>
                        <a:buFontTx/>
                        <a:buNone/>
                        <a:defRPr/>
                      </a:pPr>
                      <a:r>
                        <a:rPr lang="en-US" altLang="zh-CN" sz="2400">
                          <a:effectLst/>
                        </a:rPr>
                        <a:t>? </a:t>
                      </a:r>
                      <a:endParaRPr lang="zh-CN" altLang="zh-CN" sz="2400">
                        <a:effectLst/>
                        <a:latin typeface="Times New Roman" panose="02020603050405020304" pitchFamily="18" charset="0"/>
                        <a:ea typeface="+mn-ea"/>
                        <a:cs typeface="Times New Roman" panose="02020603050405020304" pitchFamily="18" charset="0"/>
                      </a:endParaRPr>
                    </a:p>
                  </a:txBody>
                  <a:tcPr marL="52752" marR="527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39440759"/>
                  </a:ext>
                </a:extLst>
              </a:tr>
              <a:tr h="1077211">
                <a:tc>
                  <a:txBody>
                    <a:bodyPr vert="horz" wrap="square"/>
                    <a:lstStyle/>
                    <a:p>
                      <a:pPr indent="266700" algn="l">
                        <a:lnSpc>
                          <a:spcPct val="115000"/>
                        </a:lnSpc>
                        <a:spcAft>
                          <a:spcPts val="1000"/>
                        </a:spcAft>
                      </a:pPr>
                      <a:r>
                        <a:rPr lang="en-US" sz="2000">
                          <a:solidFill>
                            <a:schemeClr val="tx1"/>
                          </a:solidFill>
                          <a:latin typeface="Times New Roman" panose="02020603050405020304" pitchFamily="18" charset="0"/>
                          <a:cs typeface="Times New Roman" panose="02020603050405020304" pitchFamily="18" charset="0"/>
                        </a:rPr>
                        <a:t>Ending?</a:t>
                      </a:r>
                    </a:p>
                    <a:p>
                      <a:pPr indent="266700" algn="l">
                        <a:lnSpc>
                          <a:spcPct val="115000"/>
                        </a:lnSpc>
                        <a:spcAft>
                          <a:spcPts val="1000"/>
                        </a:spcAft>
                      </a:pPr>
                      <a:r>
                        <a:rPr lang="en-US" sz="2000">
                          <a:solidFill>
                            <a:schemeClr val="tx1"/>
                          </a:solidFill>
                          <a:latin typeface="Times New Roman" panose="02020603050405020304" pitchFamily="18" charset="0"/>
                          <a:cs typeface="Times New Roman" panose="02020603050405020304" pitchFamily="18" charset="0"/>
                        </a:rPr>
                        <a:t>(your opinion)</a:t>
                      </a:r>
                      <a:endParaRPr lang="zh-CN" altLang="en-US" sz="2000">
                        <a:solidFill>
                          <a:schemeClr val="tx1"/>
                        </a:solidFill>
                        <a:latin typeface="Times New Roman" panose="02020603050405020304" pitchFamily="18" charset="0"/>
                        <a:cs typeface="Times New Roman" panose="02020603050405020304" pitchFamily="18" charset="0"/>
                      </a:endParaRPr>
                    </a:p>
                  </a:txBody>
                  <a:tcPr marL="52752" marR="527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vert="horz" wrap="square"/>
                    <a:lstStyle/>
                    <a:p>
                      <a:pPr marL="0" marR="0" lvl="0" indent="266700" algn="ctr" defTabSz="914400" rtl="0" eaLnBrk="1" fontAlgn="auto" latinLnBrk="0" hangingPunct="1">
                        <a:lnSpc>
                          <a:spcPct val="115000"/>
                        </a:lnSpc>
                        <a:spcBef>
                          <a:spcPct val="0"/>
                        </a:spcBef>
                        <a:spcAft>
                          <a:spcPts val="1000"/>
                        </a:spcAft>
                        <a:buClrTx/>
                        <a:buSzTx/>
                        <a:buFontTx/>
                        <a:buNone/>
                        <a:defRPr/>
                      </a:pPr>
                      <a:r>
                        <a:rPr lang="en-US" sz="800">
                          <a:effectLst/>
                        </a:rPr>
                        <a:t> </a:t>
                      </a:r>
                      <a:r>
                        <a:rPr kumimoji="0" lang="en-US" altLang="zh-CN" sz="2400" b="0" i="0" u="none" strike="noStrike" kern="1200" cap="none" spc="0" normalizeH="0" baseline="0" noProof="0">
                          <a:ln>
                            <a:noFill/>
                          </a:ln>
                          <a:solidFill>
                            <a:prstClr val="black"/>
                          </a:solidFill>
                          <a:effectLst/>
                          <a:uLnTx/>
                          <a:uFillTx/>
                          <a:latin typeface="+mn-lt"/>
                          <a:ea typeface="+mn-ea"/>
                          <a:cs typeface="+mn-cs"/>
                        </a:rPr>
                        <a:t>? </a:t>
                      </a:r>
                      <a:endParaRPr kumimoji="0" lang="zh-CN"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a:txBody>
                  <a:tcPr marL="52752" marR="5275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8983540"/>
                  </a:ext>
                </a:extLst>
              </a:tr>
            </a:tbl>
          </a:graphicData>
        </a:graphic>
      </p:graphicFrame>
      <p:sp>
        <p:nvSpPr>
          <p:cNvPr id="5" name="矩形 4">
            <a:extLst>
              <a:ext uri="{FF2B5EF4-FFF2-40B4-BE49-F238E27FC236}">
                <a16:creationId xmlns:a16="http://schemas.microsoft.com/office/drawing/2014/main" id="{32ECE684-1B46-4030-9405-7F59119BBF02}"/>
              </a:ext>
            </a:extLst>
          </p:cNvPr>
          <p:cNvSpPr/>
          <p:nvPr/>
        </p:nvSpPr>
        <p:spPr>
          <a:xfrm>
            <a:off x="1397360" y="3702676"/>
            <a:ext cx="1906072" cy="476518"/>
          </a:xfrm>
          <a:prstGeom prst="rect">
            <a:avLst/>
          </a:prstGeom>
          <a:noFill/>
          <a:ln w="28575">
            <a:solidFill>
              <a:srgbClr val="FEBF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8302053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5"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矩形: 圆角 6">
            <a:extLst>
              <a:ext uri="{FF2B5EF4-FFF2-40B4-BE49-F238E27FC236}">
                <a16:creationId xmlns:a16="http://schemas.microsoft.com/office/drawing/2014/main" id="{611D1ED3-C36B-4CE7-AAAE-C68D48D023EA}"/>
              </a:ext>
            </a:extLst>
          </p:cNvPr>
          <p:cNvSpPr/>
          <p:nvPr/>
        </p:nvSpPr>
        <p:spPr>
          <a:xfrm>
            <a:off x="989174" y="1244757"/>
            <a:ext cx="3460477" cy="201284"/>
          </a:xfrm>
          <a:prstGeom prst="roundRect">
            <a:avLst/>
          </a:prstGeom>
          <a:solidFill>
            <a:srgbClr val="FEBF0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4" name="图片 7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32" y="108220"/>
            <a:ext cx="946376" cy="740542"/>
          </a:xfrm>
          <a:prstGeom prst="rect">
            <a:avLst/>
          </a:prstGeom>
        </p:spPr>
      </p:pic>
      <p:sp>
        <p:nvSpPr>
          <p:cNvPr id="22" name="文本框 21">
            <a:extLst>
              <a:ext uri="{FF2B5EF4-FFF2-40B4-BE49-F238E27FC236}">
                <a16:creationId xmlns:a16="http://schemas.microsoft.com/office/drawing/2014/main" id="{60F898E3-4079-4ABC-A314-20D789AA703A}"/>
              </a:ext>
            </a:extLst>
          </p:cNvPr>
          <p:cNvSpPr txBox="1"/>
          <p:nvPr/>
        </p:nvSpPr>
        <p:spPr>
          <a:xfrm>
            <a:off x="989175" y="293825"/>
            <a:ext cx="6094926" cy="369332"/>
          </a:xfrm>
          <a:prstGeom prst="rect">
            <a:avLst/>
          </a:prstGeom>
          <a:noFill/>
        </p:spPr>
        <p:txBody>
          <a:bodyPr wrap="square">
            <a:spAutoFit/>
          </a:bodyPr>
          <a:lstStyle/>
          <a:p>
            <a:r>
              <a:rPr lang="en-US" altLang="zh-CN" sz="1800" b="1">
                <a:solidFill>
                  <a:schemeClr val="tx1">
                    <a:lumMod val="85000"/>
                    <a:lumOff val="15000"/>
                  </a:schemeClr>
                </a:solidFill>
                <a:latin typeface="方正静蕾简体" panose="02000000000000000000" pitchFamily="2" charset="-122"/>
                <a:ea typeface="方正静蕾简体" panose="02000000000000000000" pitchFamily="2" charset="-122"/>
              </a:rPr>
              <a:t>Plot planning</a:t>
            </a:r>
            <a:endParaRPr lang="zh-CN" altLang="en-US" sz="1800" b="1">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24" name="文本框 23">
            <a:extLst>
              <a:ext uri="{FF2B5EF4-FFF2-40B4-BE49-F238E27FC236}">
                <a16:creationId xmlns:a16="http://schemas.microsoft.com/office/drawing/2014/main" id="{CE5922BE-0F4A-4960-B19D-17187B31B619}"/>
              </a:ext>
            </a:extLst>
          </p:cNvPr>
          <p:cNvSpPr txBox="1"/>
          <p:nvPr/>
        </p:nvSpPr>
        <p:spPr>
          <a:xfrm>
            <a:off x="900272" y="946117"/>
            <a:ext cx="7098757" cy="597279"/>
          </a:xfrm>
          <a:prstGeom prst="rect">
            <a:avLst/>
          </a:prstGeom>
          <a:noFill/>
        </p:spPr>
        <p:txBody>
          <a:bodyPr wrap="square">
            <a:spAutoFit/>
          </a:bodyPr>
          <a:lstStyle/>
          <a:p>
            <a:pPr marL="0" indent="0">
              <a:lnSpc>
                <a:spcPts val="4520"/>
              </a:lnSpc>
              <a:buNone/>
            </a:pPr>
            <a:r>
              <a:rPr lang="en-US" altLang="zh-CN" sz="2400" b="1">
                <a:latin typeface="Times New Roman" panose="02020603050405020304" pitchFamily="18" charset="0"/>
                <a:cs typeface="Times New Roman" panose="02020603050405020304" pitchFamily="18" charset="0"/>
              </a:rPr>
              <a:t>The underlined key words</a:t>
            </a:r>
            <a:r>
              <a:rPr lang="en-US" altLang="zh-CN" sz="2400">
                <a:solidFill>
                  <a:schemeClr val="accent6">
                    <a:lumMod val="50000"/>
                  </a:schemeClr>
                </a:solidFill>
                <a:latin typeface="Times New Roman" panose="02020603050405020304" pitchFamily="18" charset="0"/>
                <a:cs typeface="Times New Roman" panose="02020603050405020304" pitchFamily="18" charset="0"/>
              </a:rPr>
              <a:t>:</a:t>
            </a:r>
          </a:p>
        </p:txBody>
      </p:sp>
      <p:sp>
        <p:nvSpPr>
          <p:cNvPr id="8" name="文本框 7">
            <a:extLst>
              <a:ext uri="{FF2B5EF4-FFF2-40B4-BE49-F238E27FC236}">
                <a16:creationId xmlns:a16="http://schemas.microsoft.com/office/drawing/2014/main" id="{96BC357D-E737-468E-80AD-9A0CAE31D356}"/>
              </a:ext>
            </a:extLst>
          </p:cNvPr>
          <p:cNvSpPr txBox="1"/>
          <p:nvPr/>
        </p:nvSpPr>
        <p:spPr>
          <a:xfrm>
            <a:off x="1068308" y="1640751"/>
            <a:ext cx="3864300" cy="4485652"/>
          </a:xfrm>
          <a:prstGeom prst="rect">
            <a:avLst/>
          </a:prstGeom>
          <a:noFill/>
        </p:spPr>
        <p:txBody>
          <a:bodyPr wrap="square">
            <a:spAutoFit/>
          </a:bodyPr>
          <a:lstStyle/>
          <a:p>
            <a:pPr marL="457200" indent="-457200">
              <a:lnSpc>
                <a:spcPct val="120000"/>
              </a:lnSpc>
              <a:buFont typeface="+mj-ea"/>
              <a:buAutoNum type="circleNumDbPlain"/>
            </a:pPr>
            <a:r>
              <a:rPr lang="en-US" altLang="zh-CN" sz="2400">
                <a:latin typeface="Times New Roman" panose="02020603050405020304" pitchFamily="18" charset="0"/>
                <a:cs typeface="Times New Roman" panose="02020603050405020304" pitchFamily="18" charset="0"/>
              </a:rPr>
              <a:t>Jenny   </a:t>
            </a:r>
          </a:p>
          <a:p>
            <a:pPr marL="457200" indent="-457200">
              <a:lnSpc>
                <a:spcPct val="120000"/>
              </a:lnSpc>
              <a:buFont typeface="+mj-ea"/>
              <a:buAutoNum type="circleNumDbPlain"/>
            </a:pPr>
            <a:r>
              <a:rPr lang="en-US" altLang="zh-CN" sz="2400">
                <a:latin typeface="Times New Roman" panose="02020603050405020304" pitchFamily="18" charset="0"/>
                <a:cs typeface="Times New Roman" panose="02020603050405020304" pitchFamily="18" charset="0"/>
              </a:rPr>
              <a:t>at the grocery store   </a:t>
            </a:r>
          </a:p>
          <a:p>
            <a:pPr marL="457200" indent="-457200">
              <a:lnSpc>
                <a:spcPct val="120000"/>
              </a:lnSpc>
              <a:buFont typeface="+mj-ea"/>
              <a:buAutoNum type="circleNumDbPlain"/>
            </a:pPr>
            <a:r>
              <a:rPr lang="en-US" altLang="zh-CN" sz="2400">
                <a:latin typeface="Times New Roman" panose="02020603050405020304" pitchFamily="18" charset="0"/>
                <a:cs typeface="Times New Roman" panose="02020603050405020304" pitchFamily="18" charset="0"/>
              </a:rPr>
              <a:t>pearl necklace</a:t>
            </a:r>
          </a:p>
          <a:p>
            <a:pPr marL="457200" indent="-457200">
              <a:lnSpc>
                <a:spcPct val="120000"/>
              </a:lnSpc>
              <a:buFont typeface="+mj-ea"/>
              <a:buAutoNum type="circleNumDbPlain"/>
            </a:pPr>
            <a:r>
              <a:rPr lang="en-US" altLang="zh-CN" sz="2400">
                <a:latin typeface="Times New Roman" panose="02020603050405020304" pitchFamily="18" charset="0"/>
                <a:cs typeface="Times New Roman" panose="02020603050405020304" pitchFamily="18" charset="0"/>
              </a:rPr>
              <a:t>Daddy</a:t>
            </a:r>
          </a:p>
          <a:p>
            <a:pPr marL="457200" indent="-457200">
              <a:lnSpc>
                <a:spcPct val="120000"/>
              </a:lnSpc>
              <a:buFont typeface="+mj-ea"/>
              <a:buAutoNum type="circleNumDbPlain"/>
            </a:pPr>
            <a:r>
              <a:rPr lang="en-US" altLang="zh-CN" sz="2400">
                <a:latin typeface="Times New Roman" panose="02020603050405020304" pitchFamily="18" charset="0"/>
                <a:cs typeface="Times New Roman" panose="02020603050405020304" pitchFamily="18" charset="0"/>
              </a:rPr>
              <a:t>bed</a:t>
            </a:r>
          </a:p>
          <a:p>
            <a:pPr marL="457200" indent="-457200">
              <a:lnSpc>
                <a:spcPct val="120000"/>
              </a:lnSpc>
              <a:buFont typeface="+mj-ea"/>
              <a:buAutoNum type="circleNumDbPlain"/>
            </a:pPr>
            <a:r>
              <a:rPr lang="en-US" altLang="zh-CN" sz="2400">
                <a:latin typeface="Times New Roman" panose="02020603050405020304" pitchFamily="18" charset="0"/>
                <a:cs typeface="Times New Roman" panose="02020603050405020304" pitchFamily="18" charset="0"/>
              </a:rPr>
              <a:t>love</a:t>
            </a:r>
          </a:p>
          <a:p>
            <a:pPr marL="457200" indent="-457200">
              <a:lnSpc>
                <a:spcPct val="120000"/>
              </a:lnSpc>
              <a:buFont typeface="+mj-ea"/>
              <a:buAutoNum type="circleNumDbPlain"/>
            </a:pPr>
            <a:r>
              <a:rPr lang="en-US" altLang="zh-CN" sz="2400">
                <a:latin typeface="Times New Roman" panose="02020603050405020304" pitchFamily="18" charset="0"/>
                <a:cs typeface="Times New Roman" panose="02020603050405020304" pitchFamily="18" charset="0"/>
              </a:rPr>
              <a:t>delightedly</a:t>
            </a:r>
          </a:p>
          <a:p>
            <a:pPr marL="457200" indent="-457200">
              <a:lnSpc>
                <a:spcPct val="120000"/>
              </a:lnSpc>
              <a:buFont typeface="+mj-ea"/>
              <a:buAutoNum type="circleNumDbPlain"/>
            </a:pPr>
            <a:r>
              <a:rPr lang="en-US" altLang="zh-CN" sz="2400">
                <a:latin typeface="Times New Roman" panose="02020603050405020304" pitchFamily="18" charset="0"/>
                <a:cs typeface="Times New Roman" panose="02020603050405020304" pitchFamily="18" charset="0"/>
              </a:rPr>
              <a:t>give</a:t>
            </a:r>
          </a:p>
          <a:p>
            <a:pPr marL="457200" indent="-457200">
              <a:lnSpc>
                <a:spcPct val="120000"/>
              </a:lnSpc>
              <a:buFont typeface="+mj-ea"/>
              <a:buAutoNum type="circleNumDbPlain"/>
            </a:pPr>
            <a:r>
              <a:rPr lang="en-US" altLang="zh-CN" sz="2400">
                <a:latin typeface="Times New Roman" panose="02020603050405020304" pitchFamily="18" charset="0"/>
                <a:cs typeface="Times New Roman" panose="02020603050405020304" pitchFamily="18" charset="0"/>
              </a:rPr>
              <a:t>favorite</a:t>
            </a:r>
          </a:p>
          <a:p>
            <a:pPr marL="457200" indent="-457200">
              <a:lnSpc>
                <a:spcPct val="120000"/>
              </a:lnSpc>
              <a:buFont typeface="+mj-ea"/>
              <a:buAutoNum type="circleNumDbPlain"/>
            </a:pPr>
            <a:r>
              <a:rPr lang="en-US" altLang="zh-CN" sz="2400">
                <a:latin typeface="Times New Roman" panose="02020603050405020304" pitchFamily="18" charset="0"/>
                <a:cs typeface="Times New Roman" panose="02020603050405020304" pitchFamily="18" charset="0"/>
              </a:rPr>
              <a:t>kiss</a:t>
            </a:r>
          </a:p>
        </p:txBody>
      </p:sp>
      <p:sp>
        <p:nvSpPr>
          <p:cNvPr id="10" name="文本框 9">
            <a:extLst>
              <a:ext uri="{FF2B5EF4-FFF2-40B4-BE49-F238E27FC236}">
                <a16:creationId xmlns:a16="http://schemas.microsoft.com/office/drawing/2014/main" id="{EB405119-0E7E-412F-A259-5C66C04A642A}"/>
              </a:ext>
            </a:extLst>
          </p:cNvPr>
          <p:cNvSpPr txBox="1"/>
          <p:nvPr/>
        </p:nvSpPr>
        <p:spPr>
          <a:xfrm>
            <a:off x="7250803" y="2068465"/>
            <a:ext cx="965917" cy="461665"/>
          </a:xfrm>
          <a:prstGeom prst="rect">
            <a:avLst/>
          </a:prstGeom>
          <a:noFill/>
        </p:spPr>
        <p:txBody>
          <a:bodyPr wrap="square">
            <a:spAutoFit/>
          </a:bodyPr>
          <a:lstStyle/>
          <a:p>
            <a:r>
              <a:rPr lang="en-US" altLang="zh-CN" sz="2400">
                <a:latin typeface="微软雅黑" panose="020b0503020204020204" pitchFamily="34" charset="-122"/>
                <a:ea typeface="微软雅黑" panose="020b0503020204020204" pitchFamily="34" charset="-122"/>
                <a:cs typeface="Times New Roman" panose="02020603050405020304" pitchFamily="18" charset="0"/>
              </a:rPr>
              <a:t>Tip1:</a:t>
            </a:r>
            <a:endParaRPr lang="zh-CN" altLang="en-US" sz="240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1" name="文本框 10">
            <a:extLst>
              <a:ext uri="{FF2B5EF4-FFF2-40B4-BE49-F238E27FC236}">
                <a16:creationId xmlns:a16="http://schemas.microsoft.com/office/drawing/2014/main" id="{23A1B02E-281D-4024-B79B-E5F2977F1398}"/>
              </a:ext>
            </a:extLst>
          </p:cNvPr>
          <p:cNvSpPr txBox="1"/>
          <p:nvPr/>
        </p:nvSpPr>
        <p:spPr>
          <a:xfrm>
            <a:off x="7227190" y="2584242"/>
            <a:ext cx="3395732" cy="1689052"/>
          </a:xfrm>
          <a:prstGeom prst="rect">
            <a:avLst/>
          </a:prstGeom>
          <a:noFill/>
        </p:spPr>
        <p:txBody>
          <a:bodyPr wrap="square">
            <a:spAutoFit/>
          </a:bodyPr>
          <a:lstStyle/>
          <a:p>
            <a:pPr>
              <a:lnSpc>
                <a:spcPct val="150000"/>
              </a:lnSpc>
            </a:pPr>
            <a:r>
              <a:rPr lang="zh-CN" altLang="en-US" sz="2400">
                <a:latin typeface="微软雅黑" panose="020b0503020204020204" pitchFamily="34" charset="-122"/>
                <a:ea typeface="微软雅黑" panose="020b0503020204020204" pitchFamily="34" charset="-122"/>
                <a:cs typeface="Times New Roman" panose="02020603050405020304" pitchFamily="18" charset="0"/>
              </a:rPr>
              <a:t>应该选择分别代表</a:t>
            </a:r>
            <a:endParaRPr lang="en-US" altLang="zh-CN" sz="2400">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pPr>
            <a:r>
              <a:rPr lang="zh-CN" altLang="en-US" sz="2400" b="1">
                <a:latin typeface="微软雅黑" panose="020b0503020204020204" pitchFamily="34" charset="-122"/>
                <a:ea typeface="微软雅黑" panose="020b0503020204020204" pitchFamily="34" charset="-122"/>
                <a:cs typeface="Times New Roman" panose="02020603050405020304" pitchFamily="18" charset="0"/>
              </a:rPr>
              <a:t>重要信息</a:t>
            </a:r>
            <a:endParaRPr lang="en-US" altLang="zh-CN" sz="2400" b="1">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pPr>
            <a:r>
              <a:rPr lang="zh-CN" altLang="en-US" sz="2400" b="1">
                <a:latin typeface="微软雅黑" panose="020b0503020204020204" pitchFamily="34" charset="-122"/>
                <a:ea typeface="微软雅黑" panose="020b0503020204020204" pitchFamily="34" charset="-122"/>
                <a:cs typeface="Times New Roman" panose="02020603050405020304" pitchFamily="18" charset="0"/>
              </a:rPr>
              <a:t>主要人物</a:t>
            </a:r>
            <a:endParaRPr lang="en-US" altLang="zh-CN" sz="2400" b="1">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2" name="Shape 232">
            <a:extLst>
              <a:ext uri="{FF2B5EF4-FFF2-40B4-BE49-F238E27FC236}">
                <a16:creationId xmlns:a16="http://schemas.microsoft.com/office/drawing/2014/main" id="{51331E5F-51FF-4129-A799-6C28A9C476AA}"/>
              </a:ext>
            </a:extLst>
          </p:cNvPr>
          <p:cNvSpPr/>
          <p:nvPr/>
        </p:nvSpPr>
        <p:spPr>
          <a:xfrm>
            <a:off x="6508097" y="1905945"/>
            <a:ext cx="667580" cy="786703"/>
          </a:xfrm>
          <a:custGeom>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rgbClr val="FEBF0F"/>
          </a:solidFill>
          <a:ln w="38100">
            <a:solidFill>
              <a:schemeClr val="tx1">
                <a:lumMod val="75000"/>
                <a:lumOff val="25000"/>
              </a:schemeClr>
            </a:solidFill>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sz="6600"/>
          </a:p>
        </p:txBody>
      </p:sp>
    </p:spTree>
    <p:extLst>
      <p:ext uri="{BB962C8B-B14F-4D97-AF65-F5344CB8AC3E}">
        <p14:creationId xmlns:p14="http://schemas.microsoft.com/office/powerpoint/2010/main" val="70672189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1" grpId="0"/>
      <p:bldP spid="12"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4" name="矩形: 圆角 13">
            <a:extLst>
              <a:ext uri="{FF2B5EF4-FFF2-40B4-BE49-F238E27FC236}">
                <a16:creationId xmlns:a16="http://schemas.microsoft.com/office/drawing/2014/main" id="{69A0764F-CFE8-4F3F-B78E-C5C7847DDCE2}"/>
              </a:ext>
            </a:extLst>
          </p:cNvPr>
          <p:cNvSpPr/>
          <p:nvPr/>
        </p:nvSpPr>
        <p:spPr>
          <a:xfrm>
            <a:off x="1068308" y="3674546"/>
            <a:ext cx="1344233" cy="159574"/>
          </a:xfrm>
          <a:prstGeom prst="roundRect">
            <a:avLst/>
          </a:prstGeom>
          <a:solidFill>
            <a:srgbClr val="FEBF0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圆角 12">
            <a:extLst>
              <a:ext uri="{FF2B5EF4-FFF2-40B4-BE49-F238E27FC236}">
                <a16:creationId xmlns:a16="http://schemas.microsoft.com/office/drawing/2014/main" id="{15612A35-FBF2-4D84-80F8-27996FEC93DE}"/>
              </a:ext>
            </a:extLst>
          </p:cNvPr>
          <p:cNvSpPr/>
          <p:nvPr/>
        </p:nvSpPr>
        <p:spPr>
          <a:xfrm>
            <a:off x="989175" y="1924407"/>
            <a:ext cx="1344233" cy="159574"/>
          </a:xfrm>
          <a:prstGeom prst="roundRect">
            <a:avLst/>
          </a:prstGeom>
          <a:solidFill>
            <a:srgbClr val="FEBF0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4" name="图片 7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32" y="108220"/>
            <a:ext cx="946376" cy="740542"/>
          </a:xfrm>
          <a:prstGeom prst="rect">
            <a:avLst/>
          </a:prstGeom>
        </p:spPr>
      </p:pic>
      <p:sp>
        <p:nvSpPr>
          <p:cNvPr id="22" name="文本框 21">
            <a:extLst>
              <a:ext uri="{FF2B5EF4-FFF2-40B4-BE49-F238E27FC236}">
                <a16:creationId xmlns:a16="http://schemas.microsoft.com/office/drawing/2014/main" id="{60F898E3-4079-4ABC-A314-20D789AA703A}"/>
              </a:ext>
            </a:extLst>
          </p:cNvPr>
          <p:cNvSpPr txBox="1"/>
          <p:nvPr/>
        </p:nvSpPr>
        <p:spPr>
          <a:xfrm>
            <a:off x="989175" y="293825"/>
            <a:ext cx="6094926" cy="369332"/>
          </a:xfrm>
          <a:prstGeom prst="rect">
            <a:avLst/>
          </a:prstGeom>
          <a:noFill/>
        </p:spPr>
        <p:txBody>
          <a:bodyPr wrap="square">
            <a:spAutoFit/>
          </a:bodyPr>
          <a:lstStyle/>
          <a:p>
            <a:r>
              <a:rPr lang="en-US" altLang="zh-CN" sz="1800" b="1">
                <a:solidFill>
                  <a:schemeClr val="tx1">
                    <a:lumMod val="85000"/>
                    <a:lumOff val="15000"/>
                  </a:schemeClr>
                </a:solidFill>
                <a:latin typeface="方正静蕾简体" panose="02000000000000000000" pitchFamily="2" charset="-122"/>
                <a:ea typeface="方正静蕾简体" panose="02000000000000000000" pitchFamily="2" charset="-122"/>
              </a:rPr>
              <a:t>Plot planning</a:t>
            </a:r>
            <a:endParaRPr lang="zh-CN" altLang="en-US" sz="1800" b="1">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8" name="文本框 7">
            <a:extLst>
              <a:ext uri="{FF2B5EF4-FFF2-40B4-BE49-F238E27FC236}">
                <a16:creationId xmlns:a16="http://schemas.microsoft.com/office/drawing/2014/main" id="{EE48AAD6-616A-426D-A1AF-2C3837121FEA}"/>
              </a:ext>
            </a:extLst>
          </p:cNvPr>
          <p:cNvSpPr txBox="1"/>
          <p:nvPr/>
        </p:nvSpPr>
        <p:spPr>
          <a:xfrm>
            <a:off x="935328" y="1034367"/>
            <a:ext cx="7680637" cy="400110"/>
          </a:xfrm>
          <a:prstGeom prst="rect">
            <a:avLst/>
          </a:prstGeom>
          <a:noFill/>
        </p:spPr>
        <p:txBody>
          <a:bodyPr wrap="square">
            <a:spAutoFit/>
          </a:bodyPr>
          <a:lstStyle/>
          <a:p>
            <a:r>
              <a:rPr lang="en-US" altLang="zh-CN" sz="2000" b="1">
                <a:latin typeface="Times New Roman" panose="02020603050405020304" charset="0"/>
                <a:ea typeface="宋体" panose="02010600030101010101" pitchFamily="2" charset="-122"/>
                <a:cs typeface="Times New Roman" panose="02020603050405020304" charset="0"/>
                <a:sym typeface="+mn-ea"/>
              </a:rPr>
              <a:t>Infer the plot development according to the given sentences</a:t>
            </a:r>
            <a:endParaRPr lang="zh-CN" altLang="en-US" sz="2000"/>
          </a:p>
        </p:txBody>
      </p:sp>
      <p:sp>
        <p:nvSpPr>
          <p:cNvPr id="10" name="文本框 9">
            <a:extLst>
              <a:ext uri="{FF2B5EF4-FFF2-40B4-BE49-F238E27FC236}">
                <a16:creationId xmlns:a16="http://schemas.microsoft.com/office/drawing/2014/main" id="{BF0E526F-F0AB-4F32-9DFD-3DFD9F6B9349}"/>
              </a:ext>
            </a:extLst>
          </p:cNvPr>
          <p:cNvSpPr txBox="1"/>
          <p:nvPr/>
        </p:nvSpPr>
        <p:spPr>
          <a:xfrm>
            <a:off x="935328" y="1704769"/>
            <a:ext cx="10923783" cy="837473"/>
          </a:xfrm>
          <a:prstGeom prst="rect">
            <a:avLst/>
          </a:prstGeom>
          <a:noFill/>
        </p:spPr>
        <p:txBody>
          <a:bodyPr wrap="square">
            <a:spAutoFit/>
          </a:bodyPr>
          <a:lstStyle/>
          <a:p>
            <a:pPr>
              <a:lnSpc>
                <a:spcPct val="115000"/>
              </a:lnSpc>
              <a:spcAft>
                <a:spcPts val="1000"/>
              </a:spcAft>
            </a:pPr>
            <a:r>
              <a:rPr lang="en-US" altLang="zh-CN" sz="1800">
                <a:effectLst/>
                <a:latin typeface="Times New Roman" panose="02020603050405020304" pitchFamily="18" charset="0"/>
                <a:ea typeface="宋体" panose="02010600030101010101" pitchFamily="2" charset="-122"/>
              </a:rPr>
              <a:t>Paragraph 1</a:t>
            </a:r>
            <a:r>
              <a:rPr lang="zh-CN" altLang="zh-CN" sz="1800">
                <a:effectLst/>
                <a:latin typeface="Times New Roman" panose="02020603050405020304" pitchFamily="18" charset="0"/>
                <a:ea typeface="宋体" panose="02010600030101010101" pitchFamily="2" charset="-122"/>
              </a:rPr>
              <a:t>：</a:t>
            </a:r>
            <a:endParaRPr lang="en-US" altLang="zh-CN" sz="1600">
              <a:latin typeface="Times New Roman" panose="02020603050405020304" pitchFamily="18" charset="0"/>
              <a:ea typeface="宋体" panose="02010600030101010101" pitchFamily="2" charset="-122"/>
            </a:endParaRPr>
          </a:p>
          <a:p>
            <a:pPr>
              <a:lnSpc>
                <a:spcPct val="115000"/>
              </a:lnSpc>
              <a:spcAft>
                <a:spcPts val="1000"/>
              </a:spcAft>
            </a:pPr>
            <a:r>
              <a:rPr lang="en-US" altLang="zh-CN" sz="1800">
                <a:effectLst/>
                <a:latin typeface="Times New Roman" panose="02020603050405020304" pitchFamily="18" charset="0"/>
                <a:ea typeface="宋体" panose="02010600030101010101" pitchFamily="2" charset="-122"/>
              </a:rPr>
              <a:t>Several days later, when Jenny’s father came in to read her story, Jenny was waiting anxiously for him on the bed. </a:t>
            </a:r>
            <a:endParaRPr lang="zh-CN" altLang="en-US"/>
          </a:p>
        </p:txBody>
      </p:sp>
      <p:sp>
        <p:nvSpPr>
          <p:cNvPr id="12" name="文本框 11">
            <a:extLst>
              <a:ext uri="{FF2B5EF4-FFF2-40B4-BE49-F238E27FC236}">
                <a16:creationId xmlns:a16="http://schemas.microsoft.com/office/drawing/2014/main" id="{5B97E3CD-6F2E-4915-9CBB-A7D445753FC5}"/>
              </a:ext>
            </a:extLst>
          </p:cNvPr>
          <p:cNvSpPr txBox="1"/>
          <p:nvPr/>
        </p:nvSpPr>
        <p:spPr>
          <a:xfrm>
            <a:off x="1068308" y="3552915"/>
            <a:ext cx="7965582" cy="837473"/>
          </a:xfrm>
          <a:prstGeom prst="rect">
            <a:avLst/>
          </a:prstGeom>
          <a:noFill/>
        </p:spPr>
        <p:txBody>
          <a:bodyPr wrap="square">
            <a:spAutoFit/>
          </a:bodyPr>
          <a:lstStyle/>
          <a:p>
            <a:pPr>
              <a:lnSpc>
                <a:spcPct val="115000"/>
              </a:lnSpc>
              <a:spcAft>
                <a:spcPts val="1000"/>
              </a:spcAft>
            </a:pPr>
            <a:r>
              <a:rPr lang="en-US" altLang="zh-CN" sz="1800">
                <a:effectLst/>
                <a:latin typeface="Times New Roman" panose="02020603050405020304" pitchFamily="18" charset="0"/>
                <a:ea typeface="宋体" panose="02010600030101010101" pitchFamily="2" charset="-122"/>
              </a:rPr>
              <a:t>Paragraph 2</a:t>
            </a:r>
            <a:r>
              <a:rPr lang="zh-CN" altLang="zh-CN" sz="1800">
                <a:effectLst/>
                <a:latin typeface="Times New Roman" panose="02020603050405020304" pitchFamily="18" charset="0"/>
                <a:ea typeface="宋体" panose="02010600030101010101" pitchFamily="2" charset="-122"/>
              </a:rPr>
              <a:t>：</a:t>
            </a:r>
            <a:endParaRPr lang="en-US" altLang="zh-CN" sz="1600">
              <a:latin typeface="Times New Roman" panose="02020603050405020304" pitchFamily="18" charset="0"/>
              <a:ea typeface="宋体" panose="02010600030101010101" pitchFamily="2" charset="-122"/>
            </a:endParaRPr>
          </a:p>
          <a:p>
            <a:pPr>
              <a:lnSpc>
                <a:spcPct val="115000"/>
              </a:lnSpc>
              <a:spcAft>
                <a:spcPts val="1000"/>
              </a:spcAft>
            </a:pPr>
            <a:r>
              <a:rPr lang="en-US" altLang="zh-CN" sz="1800">
                <a:effectLst/>
                <a:latin typeface="Times New Roman" panose="02020603050405020304" pitchFamily="18" charset="0"/>
                <a:ea typeface="宋体" panose="02010600030101010101" pitchFamily="2" charset="-122"/>
              </a:rPr>
              <a:t>Holding the plastic pearl his daughter offered, the father dragged out a blue box. </a:t>
            </a:r>
            <a:endParaRPr lang="zh-CN" altLang="en-US"/>
          </a:p>
        </p:txBody>
      </p:sp>
      <p:sp>
        <p:nvSpPr>
          <p:cNvPr id="16" name="文本框 15">
            <a:extLst>
              <a:ext uri="{FF2B5EF4-FFF2-40B4-BE49-F238E27FC236}">
                <a16:creationId xmlns:a16="http://schemas.microsoft.com/office/drawing/2014/main" id="{9E13FFF7-CA9F-46D5-AC7B-30FC5E432D36}"/>
              </a:ext>
            </a:extLst>
          </p:cNvPr>
          <p:cNvSpPr txBox="1"/>
          <p:nvPr/>
        </p:nvSpPr>
        <p:spPr>
          <a:xfrm>
            <a:off x="1798213" y="5454301"/>
            <a:ext cx="8974965" cy="369332"/>
          </a:xfrm>
          <a:prstGeom prst="rect">
            <a:avLst/>
          </a:prstGeom>
          <a:noFill/>
        </p:spPr>
        <p:txBody>
          <a:bodyPr wrap="square">
            <a:spAutoFit/>
          </a:bodyPr>
          <a:lstStyle/>
          <a:p>
            <a:r>
              <a:rPr lang="en-US" altLang="zh-CN" sz="1800" b="1">
                <a:latin typeface="微软雅黑" panose="020b0503020204020204" pitchFamily="34" charset="-122"/>
                <a:ea typeface="微软雅黑" panose="020b0503020204020204" pitchFamily="34" charset="-122"/>
                <a:cs typeface="Times New Roman" panose="02020603050405020304" pitchFamily="18" charset="0"/>
              </a:rPr>
              <a:t>Tip2:  </a:t>
            </a:r>
            <a:r>
              <a:rPr lang="zh-CN" altLang="en-US" sz="1800">
                <a:latin typeface="微软雅黑" panose="020b0503020204020204" pitchFamily="34" charset="-122"/>
                <a:ea typeface="微软雅黑" panose="020b0503020204020204" pitchFamily="34" charset="-122"/>
                <a:cs typeface="Times New Roman" panose="02020603050405020304" pitchFamily="18" charset="0"/>
              </a:rPr>
              <a:t>先留意所给第二段的开头语，里面的一些</a:t>
            </a:r>
            <a:r>
              <a:rPr lang="zh-CN" altLang="en-US" sz="1800" b="1">
                <a:latin typeface="微软雅黑" panose="020b0503020204020204" pitchFamily="34" charset="-122"/>
                <a:ea typeface="微软雅黑" panose="020b0503020204020204" pitchFamily="34" charset="-122"/>
                <a:cs typeface="Times New Roman" panose="02020603050405020304" pitchFamily="18" charset="0"/>
              </a:rPr>
              <a:t>关键信息</a:t>
            </a:r>
            <a:r>
              <a:rPr lang="zh-CN" altLang="en-US" sz="1800">
                <a:latin typeface="微软雅黑" panose="020b0503020204020204" pitchFamily="34" charset="-122"/>
                <a:ea typeface="微软雅黑" panose="020b0503020204020204" pitchFamily="34" charset="-122"/>
                <a:cs typeface="Times New Roman" panose="02020603050405020304" pitchFamily="18" charset="0"/>
              </a:rPr>
              <a:t>必须要在第一段里面有所体现</a:t>
            </a:r>
            <a:endParaRPr lang="en-US" altLang="zh-CN" sz="180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7" name="Shape 232">
            <a:extLst>
              <a:ext uri="{FF2B5EF4-FFF2-40B4-BE49-F238E27FC236}">
                <a16:creationId xmlns:a16="http://schemas.microsoft.com/office/drawing/2014/main" id="{03AFE246-63F4-4F1B-BBAB-59114375A421}"/>
              </a:ext>
            </a:extLst>
          </p:cNvPr>
          <p:cNvSpPr/>
          <p:nvPr/>
        </p:nvSpPr>
        <p:spPr>
          <a:xfrm>
            <a:off x="1085032" y="5153231"/>
            <a:ext cx="667580" cy="786703"/>
          </a:xfrm>
          <a:custGeom>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rgbClr val="FEBF0F"/>
          </a:solidFill>
          <a:ln w="38100">
            <a:solidFill>
              <a:schemeClr val="tx1">
                <a:lumMod val="75000"/>
                <a:lumOff val="25000"/>
              </a:schemeClr>
            </a:solidFill>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sz="6600"/>
          </a:p>
        </p:txBody>
      </p:sp>
    </p:spTree>
    <p:extLst>
      <p:ext uri="{BB962C8B-B14F-4D97-AF65-F5344CB8AC3E}">
        <p14:creationId xmlns:p14="http://schemas.microsoft.com/office/powerpoint/2010/main" val="308740780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4" name="图片 7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32" y="108220"/>
            <a:ext cx="946376" cy="740542"/>
          </a:xfrm>
          <a:prstGeom prst="rect">
            <a:avLst/>
          </a:prstGeom>
        </p:spPr>
      </p:pic>
      <p:sp>
        <p:nvSpPr>
          <p:cNvPr id="22" name="文本框 21">
            <a:extLst>
              <a:ext uri="{FF2B5EF4-FFF2-40B4-BE49-F238E27FC236}">
                <a16:creationId xmlns:a16="http://schemas.microsoft.com/office/drawing/2014/main" id="{60F898E3-4079-4ABC-A314-20D789AA703A}"/>
              </a:ext>
            </a:extLst>
          </p:cNvPr>
          <p:cNvSpPr txBox="1"/>
          <p:nvPr/>
        </p:nvSpPr>
        <p:spPr>
          <a:xfrm>
            <a:off x="989175" y="293825"/>
            <a:ext cx="6094926" cy="369332"/>
          </a:xfrm>
          <a:prstGeom prst="rect">
            <a:avLst/>
          </a:prstGeom>
          <a:noFill/>
        </p:spPr>
        <p:txBody>
          <a:bodyPr wrap="square">
            <a:spAutoFit/>
          </a:bodyPr>
          <a:lstStyle/>
          <a:p>
            <a:r>
              <a:rPr lang="en-US" altLang="zh-CN" sz="1800" b="1">
                <a:solidFill>
                  <a:schemeClr val="tx1">
                    <a:lumMod val="85000"/>
                    <a:lumOff val="15000"/>
                  </a:schemeClr>
                </a:solidFill>
                <a:latin typeface="方正静蕾简体" panose="02000000000000000000" pitchFamily="2" charset="-122"/>
                <a:ea typeface="方正静蕾简体" panose="02000000000000000000" pitchFamily="2" charset="-122"/>
              </a:rPr>
              <a:t>Plot planning</a:t>
            </a:r>
            <a:endParaRPr lang="zh-CN" altLang="en-US" sz="1800" b="1">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grpSp>
        <p:nvGrpSpPr>
          <p:cNvPr id="2" name="组合 1">
            <a:extLst>
              <a:ext uri="{FF2B5EF4-FFF2-40B4-BE49-F238E27FC236}">
                <a16:creationId xmlns:a16="http://schemas.microsoft.com/office/drawing/2014/main" id="{42704784-FB3D-46C6-B348-8D7AAD4CEB61}"/>
              </a:ext>
            </a:extLst>
          </p:cNvPr>
          <p:cNvGrpSpPr/>
          <p:nvPr/>
        </p:nvGrpSpPr>
        <p:grpSpPr>
          <a:xfrm>
            <a:off x="928888" y="2176139"/>
            <a:ext cx="10923783" cy="837473"/>
            <a:chOff x="928888" y="2176139"/>
            <a:chExt cx="10923783" cy="837473"/>
          </a:xfrm>
        </p:grpSpPr>
        <p:sp>
          <p:nvSpPr>
            <p:cNvPr id="13" name="矩形: 圆角 12">
              <a:extLst>
                <a:ext uri="{FF2B5EF4-FFF2-40B4-BE49-F238E27FC236}">
                  <a16:creationId xmlns:a16="http://schemas.microsoft.com/office/drawing/2014/main" id="{15612A35-FBF2-4D84-80F8-27996FEC93DE}"/>
                </a:ext>
              </a:extLst>
            </p:cNvPr>
            <p:cNvSpPr/>
            <p:nvPr/>
          </p:nvSpPr>
          <p:spPr>
            <a:xfrm>
              <a:off x="989175" y="2342149"/>
              <a:ext cx="1344233" cy="159574"/>
            </a:xfrm>
            <a:prstGeom prst="roundRect">
              <a:avLst/>
            </a:prstGeom>
            <a:solidFill>
              <a:srgbClr val="FEBF0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id="{BF0E526F-F0AB-4F32-9DFD-3DFD9F6B9349}"/>
                </a:ext>
              </a:extLst>
            </p:cNvPr>
            <p:cNvSpPr txBox="1"/>
            <p:nvPr/>
          </p:nvSpPr>
          <p:spPr>
            <a:xfrm>
              <a:off x="928888" y="2176139"/>
              <a:ext cx="10923783" cy="837473"/>
            </a:xfrm>
            <a:prstGeom prst="rect">
              <a:avLst/>
            </a:prstGeom>
            <a:noFill/>
          </p:spPr>
          <p:txBody>
            <a:bodyPr wrap="square">
              <a:spAutoFit/>
            </a:bodyPr>
            <a:lstStyle/>
            <a:p>
              <a:pPr>
                <a:lnSpc>
                  <a:spcPct val="115000"/>
                </a:lnSpc>
                <a:spcAft>
                  <a:spcPts val="1000"/>
                </a:spcAft>
              </a:pPr>
              <a:r>
                <a:rPr lang="en-US" altLang="zh-CN" sz="1800">
                  <a:effectLst/>
                  <a:latin typeface="Times New Roman" panose="02020603050405020304" pitchFamily="18" charset="0"/>
                  <a:ea typeface="宋体" panose="02010600030101010101" pitchFamily="2" charset="-122"/>
                </a:rPr>
                <a:t>Paragraph 1</a:t>
              </a:r>
              <a:r>
                <a:rPr lang="zh-CN" altLang="zh-CN" sz="1800">
                  <a:effectLst/>
                  <a:latin typeface="Times New Roman" panose="02020603050405020304" pitchFamily="18" charset="0"/>
                  <a:ea typeface="宋体" panose="02010600030101010101" pitchFamily="2" charset="-122"/>
                </a:rPr>
                <a:t>：</a:t>
              </a:r>
              <a:endParaRPr lang="en-US" altLang="zh-CN" sz="1600">
                <a:latin typeface="Times New Roman" panose="02020603050405020304" pitchFamily="18" charset="0"/>
                <a:ea typeface="宋体" panose="02010600030101010101" pitchFamily="2" charset="-122"/>
              </a:endParaRPr>
            </a:p>
            <a:p>
              <a:pPr>
                <a:lnSpc>
                  <a:spcPct val="115000"/>
                </a:lnSpc>
                <a:spcAft>
                  <a:spcPts val="1000"/>
                </a:spcAft>
              </a:pPr>
              <a:r>
                <a:rPr lang="en-US" altLang="zh-CN" sz="1800">
                  <a:effectLst/>
                  <a:latin typeface="Times New Roman" panose="02020603050405020304" pitchFamily="18" charset="0"/>
                  <a:ea typeface="宋体" panose="02010600030101010101" pitchFamily="2" charset="-122"/>
                </a:rPr>
                <a:t>Several days later, when Jenny’s father came in to read her story, Jenny was waiting anxiously for him on the bed. </a:t>
              </a:r>
              <a:endParaRPr lang="zh-CN" altLang="en-US"/>
            </a:p>
          </p:txBody>
        </p:sp>
      </p:grpSp>
      <p:sp>
        <p:nvSpPr>
          <p:cNvPr id="18" name="文本框 17">
            <a:extLst>
              <a:ext uri="{FF2B5EF4-FFF2-40B4-BE49-F238E27FC236}">
                <a16:creationId xmlns:a16="http://schemas.microsoft.com/office/drawing/2014/main" id="{70CF67D8-12AC-4A58-8112-E6FB8271FE5A}"/>
              </a:ext>
            </a:extLst>
          </p:cNvPr>
          <p:cNvSpPr txBox="1"/>
          <p:nvPr/>
        </p:nvSpPr>
        <p:spPr>
          <a:xfrm>
            <a:off x="1505678" y="1307690"/>
            <a:ext cx="8974965" cy="369332"/>
          </a:xfrm>
          <a:prstGeom prst="rect">
            <a:avLst/>
          </a:prstGeom>
          <a:noFill/>
        </p:spPr>
        <p:txBody>
          <a:bodyPr wrap="square">
            <a:spAutoFit/>
          </a:bodyPr>
          <a:lstStyle/>
          <a:p>
            <a:r>
              <a:rPr lang="en-US" altLang="zh-CN" sz="1800" b="1">
                <a:latin typeface="微软雅黑" panose="020b0503020204020204" pitchFamily="34" charset="-122"/>
                <a:ea typeface="微软雅黑" panose="020b0503020204020204" pitchFamily="34" charset="-122"/>
                <a:cs typeface="Times New Roman" panose="02020603050405020304" pitchFamily="18" charset="0"/>
              </a:rPr>
              <a:t>Tip3:  </a:t>
            </a:r>
            <a:r>
              <a:rPr lang="zh-CN" altLang="en-US" sz="1800" b="1">
                <a:latin typeface="微软雅黑" panose="020b0503020204020204" pitchFamily="34" charset="-122"/>
                <a:ea typeface="微软雅黑" panose="020b0503020204020204" pitchFamily="34" charset="-122"/>
                <a:cs typeface="Times New Roman" panose="02020603050405020304" pitchFamily="18" charset="0"/>
              </a:rPr>
              <a:t>结合下划线的</a:t>
            </a:r>
            <a:r>
              <a:rPr lang="zh-CN" altLang="en-US" b="1">
                <a:latin typeface="微软雅黑" panose="020b0503020204020204" pitchFamily="34" charset="-122"/>
                <a:ea typeface="微软雅黑" panose="020b0503020204020204" pitchFamily="34" charset="-122"/>
                <a:cs typeface="Times New Roman" panose="02020603050405020304" pitchFamily="18" charset="0"/>
              </a:rPr>
              <a:t>关键词展开推断</a:t>
            </a:r>
            <a:endParaRPr lang="en-US" altLang="zh-CN" sz="180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9" name="Shape 232">
            <a:extLst>
              <a:ext uri="{FF2B5EF4-FFF2-40B4-BE49-F238E27FC236}">
                <a16:creationId xmlns:a16="http://schemas.microsoft.com/office/drawing/2014/main" id="{47A25610-5D69-4EC0-B70F-96B112531879}"/>
              </a:ext>
            </a:extLst>
          </p:cNvPr>
          <p:cNvSpPr/>
          <p:nvPr/>
        </p:nvSpPr>
        <p:spPr>
          <a:xfrm>
            <a:off x="838098" y="1034367"/>
            <a:ext cx="667580" cy="786703"/>
          </a:xfrm>
          <a:custGeom>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rgbClr val="FEBF0F"/>
          </a:solidFill>
          <a:ln w="38100">
            <a:solidFill>
              <a:schemeClr val="tx1">
                <a:lumMod val="75000"/>
                <a:lumOff val="25000"/>
              </a:schemeClr>
            </a:solidFill>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sz="6600"/>
          </a:p>
        </p:txBody>
      </p:sp>
      <p:sp>
        <p:nvSpPr>
          <p:cNvPr id="3" name="文本框 2">
            <a:extLst>
              <a:ext uri="{FF2B5EF4-FFF2-40B4-BE49-F238E27FC236}">
                <a16:creationId xmlns:a16="http://schemas.microsoft.com/office/drawing/2014/main" id="{7FF861BE-B7EF-44B0-800A-5BD17FC3D1CF}"/>
              </a:ext>
            </a:extLst>
          </p:cNvPr>
          <p:cNvSpPr txBox="1"/>
          <p:nvPr/>
        </p:nvSpPr>
        <p:spPr>
          <a:xfrm>
            <a:off x="838098" y="3244334"/>
            <a:ext cx="10567755" cy="369332"/>
          </a:xfrm>
          <a:prstGeom prst="rect">
            <a:avLst/>
          </a:prstGeom>
          <a:noFill/>
        </p:spPr>
        <p:txBody>
          <a:bodyPr wrap="square" rtlCol="0">
            <a:spAutoFit/>
          </a:bodyPr>
          <a:lstStyle/>
          <a:p>
            <a:r>
              <a:rPr lang="zh-CN" altLang="en-US" b="1">
                <a:latin typeface="微软雅黑" panose="020b0503020204020204" pitchFamily="34" charset="-122"/>
                <a:ea typeface="微软雅黑" panose="020b0503020204020204" pitchFamily="34" charset="-122"/>
              </a:rPr>
              <a:t>思考： </a:t>
            </a:r>
            <a:r>
              <a:rPr lang="zh-CN" altLang="en-US">
                <a:latin typeface="微软雅黑" panose="020b0503020204020204" pitchFamily="34" charset="-122"/>
                <a:ea typeface="微软雅黑" panose="020b0503020204020204" pitchFamily="34" charset="-122"/>
              </a:rPr>
              <a:t>根据第二段开头，可知</a:t>
            </a:r>
            <a:r>
              <a:rPr lang="en-US" altLang="zh-CN">
                <a:latin typeface="微软雅黑" panose="020b0503020204020204" pitchFamily="34" charset="-122"/>
                <a:ea typeface="微软雅黑" panose="020b0503020204020204" pitchFamily="34" charset="-122"/>
              </a:rPr>
              <a:t>Jenny</a:t>
            </a:r>
            <a:r>
              <a:rPr lang="zh-CN" altLang="en-US">
                <a:latin typeface="微软雅黑" panose="020b0503020204020204" pitchFamily="34" charset="-122"/>
                <a:ea typeface="微软雅黑" panose="020b0503020204020204" pitchFamily="34" charset="-122"/>
              </a:rPr>
              <a:t>把项链给了爸爸。可以从动作，对话，情绪等几方面去考虑</a:t>
            </a:r>
          </a:p>
        </p:txBody>
      </p:sp>
      <p:sp>
        <p:nvSpPr>
          <p:cNvPr id="20" name="文本框 19">
            <a:extLst>
              <a:ext uri="{FF2B5EF4-FFF2-40B4-BE49-F238E27FC236}">
                <a16:creationId xmlns:a16="http://schemas.microsoft.com/office/drawing/2014/main" id="{8E6103AF-42BB-48BA-84AB-91700077459F}"/>
              </a:ext>
            </a:extLst>
          </p:cNvPr>
          <p:cNvSpPr txBox="1"/>
          <p:nvPr/>
        </p:nvSpPr>
        <p:spPr>
          <a:xfrm>
            <a:off x="1661291" y="3844388"/>
            <a:ext cx="6094926" cy="2616486"/>
          </a:xfrm>
          <a:prstGeom prst="rect">
            <a:avLst/>
          </a:prstGeom>
          <a:noFill/>
        </p:spPr>
        <p:txBody>
          <a:bodyPr wrap="square">
            <a:spAutoFit/>
          </a:bodyPr>
          <a:lstStyle/>
          <a:p>
            <a:pPr>
              <a:lnSpc>
                <a:spcPct val="115000"/>
              </a:lnSpc>
              <a:spcAft>
                <a:spcPts val="1000"/>
              </a:spcAft>
            </a:pPr>
            <a:r>
              <a:rPr lang="en-US" altLang="zh-CN" sz="1800">
                <a:effectLst/>
                <a:latin typeface="Times New Roman" panose="02020603050405020304" pitchFamily="18" charset="0"/>
                <a:ea typeface="宋体" panose="02010600030101010101" pitchFamily="2" charset="-122"/>
              </a:rPr>
              <a:t>1. </a:t>
            </a:r>
            <a:r>
              <a:rPr lang="zh-CN" altLang="zh-CN" sz="1800">
                <a:effectLst/>
                <a:latin typeface="Times New Roman" panose="02020603050405020304" pitchFamily="18" charset="0"/>
                <a:ea typeface="宋体" panose="02010600030101010101" pitchFamily="2" charset="-122"/>
              </a:rPr>
              <a:t>门打开了，爸爸走进来。</a:t>
            </a:r>
            <a:endParaRPr lang="zh-CN" altLang="zh-CN" sz="1600">
              <a:effectLst/>
              <a:latin typeface="Times New Roman" panose="02020603050405020304" pitchFamily="18" charset="0"/>
              <a:ea typeface="宋体" panose="02010600030101010101" pitchFamily="2" charset="-122"/>
            </a:endParaRPr>
          </a:p>
          <a:p>
            <a:pPr>
              <a:lnSpc>
                <a:spcPct val="115000"/>
              </a:lnSpc>
              <a:spcAft>
                <a:spcPts val="1000"/>
              </a:spcAft>
            </a:pPr>
            <a:r>
              <a:rPr lang="en-US" altLang="zh-CN" sz="1800">
                <a:effectLst/>
                <a:latin typeface="Times New Roman" panose="02020603050405020304" pitchFamily="18" charset="0"/>
                <a:ea typeface="宋体" panose="02010600030101010101" pitchFamily="2" charset="-122"/>
              </a:rPr>
              <a:t>2. </a:t>
            </a:r>
            <a:r>
              <a:rPr lang="zh-CN" altLang="zh-CN" sz="1800">
                <a:effectLst/>
                <a:latin typeface="Times New Roman" panose="02020603050405020304" pitchFamily="18" charset="0"/>
                <a:ea typeface="宋体" panose="02010600030101010101" pitchFamily="2" charset="-122"/>
              </a:rPr>
              <a:t>爸爸发现</a:t>
            </a:r>
            <a:r>
              <a:rPr lang="en-US" altLang="zh-CN" sz="1800">
                <a:effectLst/>
                <a:latin typeface="Times New Roman" panose="02020603050405020304" pitchFamily="18" charset="0"/>
                <a:ea typeface="宋体" panose="02010600030101010101" pitchFamily="2" charset="-122"/>
              </a:rPr>
              <a:t>Jenny</a:t>
            </a:r>
            <a:r>
              <a:rPr lang="zh-CN" altLang="zh-CN" sz="1800">
                <a:effectLst/>
                <a:latin typeface="Times New Roman" panose="02020603050405020304" pitchFamily="18" charset="0"/>
                <a:ea typeface="宋体" panose="02010600030101010101" pitchFamily="2" charset="-122"/>
              </a:rPr>
              <a:t>心事重重，问她</a:t>
            </a:r>
            <a:r>
              <a:rPr lang="zh-CN" altLang="en-US">
                <a:latin typeface="Times New Roman" panose="02020603050405020304" pitchFamily="18" charset="0"/>
                <a:ea typeface="宋体" panose="02010600030101010101" pitchFamily="2" charset="-122"/>
              </a:rPr>
              <a:t>发生什么事了</a:t>
            </a:r>
            <a:r>
              <a:rPr lang="zh-CN" altLang="zh-CN" sz="1800">
                <a:effectLst/>
                <a:latin typeface="Times New Roman" panose="02020603050405020304" pitchFamily="18" charset="0"/>
                <a:ea typeface="宋体" panose="02010600030101010101" pitchFamily="2" charset="-122"/>
              </a:rPr>
              <a:t>。</a:t>
            </a:r>
            <a:endParaRPr lang="zh-CN" altLang="zh-CN" sz="1600">
              <a:effectLst/>
              <a:latin typeface="Times New Roman" panose="02020603050405020304" pitchFamily="18" charset="0"/>
              <a:ea typeface="宋体" panose="02010600030101010101" pitchFamily="2" charset="-122"/>
            </a:endParaRPr>
          </a:p>
          <a:p>
            <a:pPr>
              <a:lnSpc>
                <a:spcPct val="115000"/>
              </a:lnSpc>
              <a:spcAft>
                <a:spcPts val="1000"/>
              </a:spcAft>
            </a:pPr>
            <a:r>
              <a:rPr lang="en-US" altLang="zh-CN" sz="1800">
                <a:effectLst/>
                <a:latin typeface="Times New Roman" panose="02020603050405020304" pitchFamily="18" charset="0"/>
                <a:ea typeface="宋体" panose="02010600030101010101" pitchFamily="2" charset="-122"/>
              </a:rPr>
              <a:t>3. Jenny</a:t>
            </a:r>
            <a:r>
              <a:rPr lang="zh-CN" altLang="zh-CN" sz="1800">
                <a:effectLst/>
                <a:latin typeface="Times New Roman" panose="02020603050405020304" pitchFamily="18" charset="0"/>
                <a:ea typeface="宋体" panose="02010600030101010101" pitchFamily="2" charset="-122"/>
              </a:rPr>
              <a:t>坐在那，不回答。</a:t>
            </a:r>
            <a:endParaRPr lang="zh-CN" altLang="zh-CN" sz="1600">
              <a:effectLst/>
              <a:latin typeface="Times New Roman" panose="02020603050405020304" pitchFamily="18" charset="0"/>
              <a:ea typeface="宋体" panose="02010600030101010101" pitchFamily="2" charset="-122"/>
            </a:endParaRPr>
          </a:p>
          <a:p>
            <a:pPr>
              <a:lnSpc>
                <a:spcPct val="115000"/>
              </a:lnSpc>
              <a:spcAft>
                <a:spcPts val="1000"/>
              </a:spcAft>
            </a:pPr>
            <a:r>
              <a:rPr lang="en-US" altLang="zh-CN" sz="1800">
                <a:effectLst/>
                <a:latin typeface="Times New Roman" panose="02020603050405020304" pitchFamily="18" charset="0"/>
                <a:ea typeface="宋体" panose="02010600030101010101" pitchFamily="2" charset="-122"/>
              </a:rPr>
              <a:t>4. Jenny</a:t>
            </a:r>
            <a:r>
              <a:rPr lang="zh-CN" altLang="zh-CN" sz="1800">
                <a:effectLst/>
                <a:latin typeface="Times New Roman" panose="02020603050405020304" pitchFamily="18" charset="0"/>
                <a:ea typeface="宋体" panose="02010600030101010101" pitchFamily="2" charset="-122"/>
              </a:rPr>
              <a:t>问她爸是不是真的想要她的珍珠项链</a:t>
            </a:r>
            <a:endParaRPr lang="zh-CN" altLang="zh-CN" sz="1600">
              <a:effectLst/>
              <a:latin typeface="Times New Roman" panose="02020603050405020304" pitchFamily="18" charset="0"/>
              <a:ea typeface="宋体" panose="02010600030101010101" pitchFamily="2" charset="-122"/>
            </a:endParaRPr>
          </a:p>
          <a:p>
            <a:pPr>
              <a:lnSpc>
                <a:spcPct val="115000"/>
              </a:lnSpc>
              <a:spcAft>
                <a:spcPts val="1000"/>
              </a:spcAft>
            </a:pPr>
            <a:r>
              <a:rPr lang="en-US" altLang="zh-CN" sz="1800">
                <a:effectLst/>
                <a:latin typeface="Times New Roman" panose="02020603050405020304" pitchFamily="18" charset="0"/>
                <a:ea typeface="宋体" panose="02010600030101010101" pitchFamily="2" charset="-122"/>
              </a:rPr>
              <a:t>5. </a:t>
            </a:r>
            <a:r>
              <a:rPr lang="zh-CN" altLang="zh-CN" sz="1800">
                <a:effectLst/>
                <a:latin typeface="Times New Roman" panose="02020603050405020304" pitchFamily="18" charset="0"/>
                <a:ea typeface="宋体" panose="02010600030101010101" pitchFamily="2" charset="-122"/>
              </a:rPr>
              <a:t>答曰是。</a:t>
            </a:r>
            <a:endParaRPr lang="zh-CN" altLang="zh-CN" sz="1600">
              <a:effectLst/>
              <a:latin typeface="Times New Roman" panose="02020603050405020304" pitchFamily="18" charset="0"/>
              <a:ea typeface="宋体" panose="02010600030101010101" pitchFamily="2" charset="-122"/>
            </a:endParaRPr>
          </a:p>
          <a:p>
            <a:pPr>
              <a:lnSpc>
                <a:spcPct val="115000"/>
              </a:lnSpc>
              <a:spcAft>
                <a:spcPts val="1000"/>
              </a:spcAft>
            </a:pPr>
            <a:r>
              <a:rPr lang="en-US" altLang="zh-CN" sz="1800">
                <a:effectLst/>
                <a:latin typeface="Times New Roman" panose="02020603050405020304" pitchFamily="18" charset="0"/>
                <a:ea typeface="宋体" panose="02010600030101010101" pitchFamily="2" charset="-122"/>
              </a:rPr>
              <a:t>6. Jenny</a:t>
            </a:r>
            <a:r>
              <a:rPr lang="zh-CN" altLang="zh-CN" sz="1800">
                <a:effectLst/>
                <a:latin typeface="Times New Roman" panose="02020603050405020304" pitchFamily="18" charset="0"/>
                <a:ea typeface="宋体" panose="02010600030101010101" pitchFamily="2" charset="-122"/>
              </a:rPr>
              <a:t>把项链给了爸爸。</a:t>
            </a:r>
            <a:endParaRPr lang="zh-CN" altLang="zh-CN" sz="1600">
              <a:effectLst/>
              <a:latin typeface="Times New Roman" panose="02020603050405020304" pitchFamily="18" charset="0"/>
              <a:ea typeface="宋体" panose="02010600030101010101" pitchFamily="2" charset="-122"/>
            </a:endParaRPr>
          </a:p>
        </p:txBody>
      </p:sp>
    </p:spTree>
    <p:extLst>
      <p:ext uri="{BB962C8B-B14F-4D97-AF65-F5344CB8AC3E}">
        <p14:creationId xmlns:p14="http://schemas.microsoft.com/office/powerpoint/2010/main" val="403693555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0"/>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nodeType="clickEffect">
                                  <p:stCondLst>
                                    <p:cond delay="0"/>
                                  </p:stCondLst>
                                  <p:childTnLst>
                                    <p:set>
                                      <p:cBhvr>
                                        <p:cTn id="24" dur="1" fill="hold">
                                          <p:stCondLst>
                                            <p:cond delay="0"/>
                                          </p:stCondLst>
                                        </p:cTn>
                                        <p:tgtEl>
                                          <p:spTgt spid="20">
                                            <p:txEl>
                                              <p:pRg st="0" end="0"/>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1" presetClass="entr" presetSubtype="0" fill="hold" nodeType="clickEffect">
                                  <p:stCondLst>
                                    <p:cond delay="0"/>
                                  </p:stCondLst>
                                  <p:childTnLst>
                                    <p:set>
                                      <p:cBhvr>
                                        <p:cTn id="28" dur="1" fill="hold">
                                          <p:stCondLst>
                                            <p:cond delay="0"/>
                                          </p:stCondLst>
                                        </p:cTn>
                                        <p:tgtEl>
                                          <p:spTgt spid="20">
                                            <p:txEl>
                                              <p:pRg st="1" end="1"/>
                                            </p:txEl>
                                          </p:spTgt>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afterGroup">
                            <p:stCondLst>
                              <p:cond delay="0"/>
                            </p:stCondLst>
                            <p:childTnLst>
                              <p:par>
                                <p:cTn id="31" presetID="1" presetClass="entr" presetSubtype="0" fill="hold" nodeType="clickEffect">
                                  <p:stCondLst>
                                    <p:cond delay="0"/>
                                  </p:stCondLst>
                                  <p:childTnLst>
                                    <p:set>
                                      <p:cBhvr>
                                        <p:cTn id="32" dur="1" fill="hold">
                                          <p:stCondLst>
                                            <p:cond delay="0"/>
                                          </p:stCondLst>
                                        </p:cTn>
                                        <p:tgtEl>
                                          <p:spTgt spid="20">
                                            <p:txEl>
                                              <p:pRg st="2" end="2"/>
                                            </p:txEl>
                                          </p:spTgt>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1" presetClass="entr" presetSubtype="0" fill="hold" nodeType="clickEffect">
                                  <p:stCondLst>
                                    <p:cond delay="0"/>
                                  </p:stCondLst>
                                  <p:childTnLst>
                                    <p:set>
                                      <p:cBhvr>
                                        <p:cTn id="36" dur="1" fill="hold">
                                          <p:stCondLst>
                                            <p:cond delay="0"/>
                                          </p:stCondLst>
                                        </p:cTn>
                                        <p:tgtEl>
                                          <p:spTgt spid="20">
                                            <p:txEl>
                                              <p:pRg st="3" end="3"/>
                                            </p:txEl>
                                          </p:spTgt>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afterGroup">
                            <p:stCondLst>
                              <p:cond delay="0"/>
                            </p:stCondLst>
                            <p:childTnLst>
                              <p:par>
                                <p:cTn id="39" presetID="1" presetClass="entr" presetSubtype="0" fill="hold" nodeType="clickEffect">
                                  <p:stCondLst>
                                    <p:cond delay="0"/>
                                  </p:stCondLst>
                                  <p:childTnLst>
                                    <p:set>
                                      <p:cBhvr>
                                        <p:cTn id="40" dur="1" fill="hold">
                                          <p:stCondLst>
                                            <p:cond delay="0"/>
                                          </p:stCondLst>
                                        </p:cTn>
                                        <p:tgtEl>
                                          <p:spTgt spid="20">
                                            <p:txEl>
                                              <p:pRg st="4" end="4"/>
                                            </p:txEl>
                                          </p:spTgt>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afterGroup">
                            <p:stCondLst>
                              <p:cond delay="0"/>
                            </p:stCondLst>
                            <p:childTnLst>
                              <p:par>
                                <p:cTn id="43" presetID="1" presetClass="entr" presetSubtype="0" fill="hold" nodeType="clickEffect">
                                  <p:stCondLst>
                                    <p:cond delay="0"/>
                                  </p:stCondLst>
                                  <p:childTnLst>
                                    <p:set>
                                      <p:cBhvr>
                                        <p:cTn id="44" dur="1" fill="hold">
                                          <p:stCondLst>
                                            <p:cond delay="0"/>
                                          </p:stCondLst>
                                        </p:cTn>
                                        <p:tgtEl>
                                          <p:spTgt spid="2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3" grpId="0"/>
      <p:bldP spid="20"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6" name="Shape 138"/>
          <p:cNvSpPr/>
          <p:nvPr/>
        </p:nvSpPr>
        <p:spPr>
          <a:xfrm rot="1905815">
            <a:off x="8501995" y="1898871"/>
            <a:ext cx="579969" cy="437631"/>
          </a:xfrm>
          <a:custGeom>
            <a:cxnLst>
              <a:cxn ang="0">
                <a:pos x="wd2" y="hd2"/>
              </a:cxn>
              <a:cxn ang="5400000">
                <a:pos x="wd2" y="hd2"/>
              </a:cxn>
              <a:cxn ang="10800000">
                <a:pos x="wd2" y="hd2"/>
              </a:cxn>
              <a:cxn ang="16200000">
                <a:pos x="wd2" y="hd2"/>
              </a:cxn>
            </a:cxnLst>
            <a:rect l="0" t="0" r="r" b="b"/>
            <a:pathLst>
              <a:path w="20771" h="17044" extrusionOk="0">
                <a:moveTo>
                  <a:pt x="20712" y="4368"/>
                </a:moveTo>
                <a:cubicBezTo>
                  <a:pt x="19332" y="-4556"/>
                  <a:pt x="12710" y="2620"/>
                  <a:pt x="9384" y="4695"/>
                </a:cubicBezTo>
                <a:cubicBezTo>
                  <a:pt x="7033" y="548"/>
                  <a:pt x="225" y="-2310"/>
                  <a:pt x="2" y="4874"/>
                </a:cubicBezTo>
                <a:cubicBezTo>
                  <a:pt x="-162" y="10152"/>
                  <a:pt x="9292" y="14380"/>
                  <a:pt x="12560" y="17044"/>
                </a:cubicBezTo>
                <a:cubicBezTo>
                  <a:pt x="15309" y="14383"/>
                  <a:pt x="21438" y="9078"/>
                  <a:pt x="20712" y="4368"/>
                </a:cubicBezTo>
                <a:close/>
              </a:path>
            </a:pathLst>
          </a:custGeom>
          <a:noFill/>
          <a:ln w="38100" cap="flat">
            <a:solidFill>
              <a:srgbClr val="FEBF0F"/>
            </a:solidFill>
            <a:prstDash val="solid"/>
            <a:miter lim="400000"/>
          </a:ln>
          <a:effectLst/>
        </p:spPr>
        <p:txBody>
          <a:bodyPr wrap="square" lIns="38100" tIns="38100" rIns="38100" bIns="38100" numCol="1" anchor="ctr">
            <a:noAutofit/>
          </a:bodyPr>
          <a:lstStyle/>
          <a:p>
            <a:pPr algn="r" defTabSz="457200">
              <a:defRPr sz="3000">
                <a:solidFill>
                  <a:srgbClr val="FFFFFF"/>
                </a:solidFill>
                <a:effectLst>
                  <a:outerShdw blurRad="38100" dist="12700" dir="5400000" rotWithShape="0">
                    <a:srgbClr val="000000">
                      <a:alpha val="50000"/>
                    </a:srgbClr>
                  </a:outerShdw>
                </a:effectLst>
              </a:defRPr>
            </a:pPr>
            <a:endParaRPr/>
          </a:p>
        </p:txBody>
      </p:sp>
      <p:sp>
        <p:nvSpPr>
          <p:cNvPr id="41" name="任意多边形 40"/>
          <p:cNvSpPr/>
          <p:nvPr/>
        </p:nvSpPr>
        <p:spPr>
          <a:xfrm flipH="1">
            <a:off x="10482336" y="2501687"/>
            <a:ext cx="192026" cy="291250"/>
          </a:xfrm>
          <a:custGeom>
            <a:gdLst>
              <a:gd name="connsiteX0" fmla="*/ 317761 w 638644"/>
              <a:gd name="connsiteY0" fmla="*/ 1257216 h 1257216"/>
              <a:gd name="connsiteX1" fmla="*/ 227508 w 638644"/>
              <a:gd name="connsiteY1" fmla="*/ 772690 h 1257216"/>
              <a:gd name="connsiteX2" fmla="*/ 0 w 638644"/>
              <a:gd name="connsiteY2" fmla="*/ 597024 h 1257216"/>
              <a:gd name="connsiteX3" fmla="*/ 257644 w 638644"/>
              <a:gd name="connsiteY3" fmla="*/ 504897 h 1257216"/>
              <a:gd name="connsiteX4" fmla="*/ 352894 w 638644"/>
              <a:gd name="connsiteY4" fmla="*/ 72 h 1257216"/>
              <a:gd name="connsiteX5" fmla="*/ 429094 w 638644"/>
              <a:gd name="connsiteY5" fmla="*/ 581097 h 1257216"/>
              <a:gd name="connsiteX6" fmla="*/ 638644 w 638644"/>
              <a:gd name="connsiteY6" fmla="*/ 657297 h 1257216"/>
              <a:gd name="connsiteX7" fmla="*/ 408951 w 638644"/>
              <a:gd name="connsiteY7" fmla="*/ 776593 h 1257216"/>
              <a:gd name="connsiteX8" fmla="*/ 317761 w 638644"/>
              <a:gd name="connsiteY8" fmla="*/ 1257216 h 1257216"/>
              <a:gd name="connsiteX9" fmla="*/ 228132 w 618657"/>
              <a:gd name="connsiteY9" fmla="*/ 1181172 h 120974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8644" h="1257216">
                <a:moveTo>
                  <a:pt x="317761" y="1257216"/>
                </a:moveTo>
                <a:cubicBezTo>
                  <a:pt x="289186" y="1257814"/>
                  <a:pt x="280468" y="882722"/>
                  <a:pt x="227508" y="772690"/>
                </a:cubicBezTo>
                <a:cubicBezTo>
                  <a:pt x="174548" y="662658"/>
                  <a:pt x="136499" y="666457"/>
                  <a:pt x="0" y="597024"/>
                </a:cubicBezTo>
                <a:cubicBezTo>
                  <a:pt x="134026" y="572509"/>
                  <a:pt x="198828" y="604389"/>
                  <a:pt x="257644" y="504897"/>
                </a:cubicBezTo>
                <a:cubicBezTo>
                  <a:pt x="316460" y="405405"/>
                  <a:pt x="325907" y="-6278"/>
                  <a:pt x="352894" y="72"/>
                </a:cubicBezTo>
                <a:cubicBezTo>
                  <a:pt x="378294" y="193747"/>
                  <a:pt x="376733" y="543205"/>
                  <a:pt x="429094" y="581097"/>
                </a:cubicBezTo>
                <a:cubicBezTo>
                  <a:pt x="481455" y="618989"/>
                  <a:pt x="568794" y="631897"/>
                  <a:pt x="638644" y="657297"/>
                </a:cubicBezTo>
                <a:cubicBezTo>
                  <a:pt x="552919" y="695397"/>
                  <a:pt x="462431" y="676607"/>
                  <a:pt x="408951" y="776593"/>
                </a:cubicBezTo>
                <a:cubicBezTo>
                  <a:pt x="355471" y="876579"/>
                  <a:pt x="328080" y="1084178"/>
                  <a:pt x="317761" y="1257216"/>
                </a:cubicBezTo>
                <a:close/>
              </a:path>
            </a:pathLst>
          </a:custGeom>
          <a:solidFill>
            <a:srgbClr val="FEBF0F"/>
          </a:solidFill>
          <a:ln w="190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9E0000"/>
              </a:solidFill>
            </a:endParaRPr>
          </a:p>
        </p:txBody>
      </p:sp>
      <p:sp>
        <p:nvSpPr>
          <p:cNvPr id="17" name="文本框 16"/>
          <p:cNvSpPr txBox="1"/>
          <p:nvPr/>
        </p:nvSpPr>
        <p:spPr>
          <a:xfrm>
            <a:off x="5391533" y="3292505"/>
            <a:ext cx="5090803" cy="707886"/>
          </a:xfrm>
          <a:prstGeom prst="rect">
            <a:avLst/>
          </a:prstGeom>
          <a:noFill/>
        </p:spPr>
        <p:txBody>
          <a:bodyPr wrap="square" rtlCol="0">
            <a:spAutoFit/>
          </a:bodyPr>
          <a:lstStyle/>
          <a:p>
            <a:pPr algn="dist"/>
            <a:r>
              <a:rPr lang="en-US" altLang="zh-CN" sz="4000" b="1">
                <a:solidFill>
                  <a:schemeClr val="tx1">
                    <a:lumMod val="85000"/>
                    <a:lumOff val="15000"/>
                  </a:schemeClr>
                </a:solidFill>
                <a:latin typeface="方正静蕾简体" panose="02000000000000000000" pitchFamily="2" charset="-122"/>
                <a:ea typeface="方正静蕾简体" panose="02000000000000000000" pitchFamily="2" charset="-122"/>
              </a:rPr>
              <a:t>Make a draft</a:t>
            </a:r>
            <a:endParaRPr lang="zh-CN" altLang="en-US" sz="4000" b="1">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9" name="文本框 18"/>
          <p:cNvSpPr txBox="1"/>
          <p:nvPr/>
        </p:nvSpPr>
        <p:spPr>
          <a:xfrm>
            <a:off x="3769471" y="3138615"/>
            <a:ext cx="1331952" cy="1015663"/>
          </a:xfrm>
          <a:prstGeom prst="rect">
            <a:avLst/>
          </a:prstGeom>
          <a:noFill/>
        </p:spPr>
        <p:txBody>
          <a:bodyPr wrap="square" rtlCol="0">
            <a:spAutoFit/>
          </a:bodyPr>
          <a:lstStyle/>
          <a:p>
            <a:pPr algn="dist"/>
            <a:r>
              <a:rPr lang="en-US" altLang="zh-CN" sz="6000" b="1">
                <a:solidFill>
                  <a:schemeClr val="tx1">
                    <a:lumMod val="85000"/>
                    <a:lumOff val="15000"/>
                  </a:schemeClr>
                </a:solidFill>
                <a:latin typeface="方正静蕾简体" panose="02000000000000000000" pitchFamily="2" charset="-122"/>
                <a:ea typeface="方正静蕾简体" panose="02000000000000000000" pitchFamily="2" charset="-122"/>
              </a:rPr>
              <a:t>03</a:t>
            </a:r>
            <a:endParaRPr lang="zh-CN" altLang="en-US" sz="6000" b="1">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pic>
        <p:nvPicPr>
          <p:cNvPr id="9" name="图片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3371" y="2494728"/>
            <a:ext cx="2943680" cy="2303439"/>
          </a:xfrm>
          <a:prstGeom prst="rect">
            <a:avLst/>
          </a:prstGeom>
        </p:spPr>
      </p:pic>
    </p:spTree>
    <p:extLst>
      <p:ext uri="{BB962C8B-B14F-4D97-AF65-F5344CB8AC3E}">
        <p14:creationId xmlns:p14="http://schemas.microsoft.com/office/powerpoint/2010/main" val="82708788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4" name="图片 7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32" y="108220"/>
            <a:ext cx="946376" cy="740542"/>
          </a:xfrm>
          <a:prstGeom prst="rect">
            <a:avLst/>
          </a:prstGeom>
        </p:spPr>
      </p:pic>
      <p:pic>
        <p:nvPicPr>
          <p:cNvPr id="283" name="图片 28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88468" y="4812378"/>
            <a:ext cx="1866058" cy="2118143"/>
          </a:xfrm>
          <a:prstGeom prst="rect">
            <a:avLst/>
          </a:prstGeom>
        </p:spPr>
      </p:pic>
      <p:sp>
        <p:nvSpPr>
          <p:cNvPr id="14" name="文本框 13">
            <a:extLst>
              <a:ext uri="{FF2B5EF4-FFF2-40B4-BE49-F238E27FC236}">
                <a16:creationId xmlns:a16="http://schemas.microsoft.com/office/drawing/2014/main" id="{BFDD77C8-CD7E-42F2-A69C-93BD113E578C}"/>
              </a:ext>
            </a:extLst>
          </p:cNvPr>
          <p:cNvSpPr txBox="1"/>
          <p:nvPr/>
        </p:nvSpPr>
        <p:spPr>
          <a:xfrm>
            <a:off x="989175" y="293825"/>
            <a:ext cx="6094926" cy="400110"/>
          </a:xfrm>
          <a:prstGeom prst="rect">
            <a:avLst/>
          </a:prstGeom>
          <a:noFill/>
        </p:spPr>
        <p:txBody>
          <a:bodyPr wrap="square">
            <a:spAutoFit/>
          </a:bodyPr>
          <a:lstStyle/>
          <a:p>
            <a:r>
              <a:rPr lang="en-US" altLang="zh-CN" sz="2000" b="1">
                <a:solidFill>
                  <a:schemeClr val="tx1">
                    <a:lumMod val="85000"/>
                    <a:lumOff val="15000"/>
                  </a:schemeClr>
                </a:solidFill>
                <a:latin typeface="方正静蕾简体" panose="02000000000000000000" pitchFamily="2" charset="-122"/>
                <a:ea typeface="方正静蕾简体" panose="02000000000000000000" pitchFamily="2" charset="-122"/>
              </a:rPr>
              <a:t>Make a draft</a:t>
            </a:r>
            <a:endParaRPr lang="zh-CN" altLang="en-US" sz="2000" b="1">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5" name="文本框 14">
            <a:extLst>
              <a:ext uri="{FF2B5EF4-FFF2-40B4-BE49-F238E27FC236}">
                <a16:creationId xmlns:a16="http://schemas.microsoft.com/office/drawing/2014/main" id="{73D1DF89-8226-4BAD-996E-B929337564D5}"/>
              </a:ext>
            </a:extLst>
          </p:cNvPr>
          <p:cNvSpPr txBox="1"/>
          <p:nvPr/>
        </p:nvSpPr>
        <p:spPr>
          <a:xfrm>
            <a:off x="1068308" y="989291"/>
            <a:ext cx="8725521" cy="5300041"/>
          </a:xfrm>
          <a:prstGeom prst="rect">
            <a:avLst/>
          </a:prstGeom>
          <a:noFill/>
        </p:spPr>
        <p:txBody>
          <a:bodyPr wrap="square">
            <a:spAutoFit/>
          </a:bodyPr>
          <a:lstStyle/>
          <a:p>
            <a:pPr marL="342900" indent="-342900">
              <a:lnSpc>
                <a:spcPct val="115000"/>
              </a:lnSpc>
              <a:spcAft>
                <a:spcPts val="1000"/>
              </a:spcAft>
              <a:buAutoNum type="arabicPeriod"/>
            </a:pPr>
            <a:r>
              <a:rPr lang="zh-CN" altLang="zh-CN" sz="1800">
                <a:effectLst/>
                <a:latin typeface="Times New Roman" panose="02020603050405020304" pitchFamily="18" charset="0"/>
                <a:ea typeface="宋体" panose="02010600030101010101" pitchFamily="2" charset="-122"/>
              </a:rPr>
              <a:t>门打开了，爸爸走进来。</a:t>
            </a:r>
            <a:endParaRPr lang="en-US" altLang="zh-CN" sz="1800">
              <a:effectLst/>
              <a:latin typeface="Times New Roman" panose="02020603050405020304" pitchFamily="18" charset="0"/>
              <a:ea typeface="宋体" panose="02010600030101010101" pitchFamily="2" charset="-122"/>
            </a:endParaRPr>
          </a:p>
          <a:p>
            <a:pPr>
              <a:lnSpc>
                <a:spcPct val="115000"/>
              </a:lnSpc>
              <a:spcAft>
                <a:spcPts val="1000"/>
              </a:spcAft>
            </a:pPr>
            <a:r>
              <a:rPr lang="en-US" altLang="zh-CN">
                <a:latin typeface="Times New Roman" panose="02020603050405020304" pitchFamily="18" charset="0"/>
                <a:ea typeface="宋体" panose="02010600030101010101" pitchFamily="2" charset="-122"/>
              </a:rPr>
              <a:t>__________________________________________________________________________</a:t>
            </a:r>
            <a:endParaRPr lang="zh-CN" altLang="zh-CN" sz="1600">
              <a:effectLst/>
              <a:latin typeface="Times New Roman" panose="02020603050405020304" pitchFamily="18" charset="0"/>
              <a:ea typeface="宋体" panose="02010600030101010101" pitchFamily="2" charset="-122"/>
            </a:endParaRPr>
          </a:p>
          <a:p>
            <a:pPr>
              <a:lnSpc>
                <a:spcPct val="115000"/>
              </a:lnSpc>
              <a:spcAft>
                <a:spcPts val="1000"/>
              </a:spcAft>
            </a:pPr>
            <a:r>
              <a:rPr lang="en-US" altLang="zh-CN" sz="1800">
                <a:effectLst/>
                <a:latin typeface="Times New Roman" panose="02020603050405020304" pitchFamily="18" charset="0"/>
                <a:ea typeface="宋体" panose="02010600030101010101" pitchFamily="2" charset="-122"/>
              </a:rPr>
              <a:t>2. </a:t>
            </a:r>
            <a:r>
              <a:rPr lang="zh-CN" altLang="zh-CN" sz="1800">
                <a:effectLst/>
                <a:latin typeface="Times New Roman" panose="02020603050405020304" pitchFamily="18" charset="0"/>
                <a:ea typeface="宋体" panose="02010600030101010101" pitchFamily="2" charset="-122"/>
              </a:rPr>
              <a:t>爸爸发现</a:t>
            </a:r>
            <a:r>
              <a:rPr lang="en-US" altLang="zh-CN" sz="1800">
                <a:effectLst/>
                <a:latin typeface="Times New Roman" panose="02020603050405020304" pitchFamily="18" charset="0"/>
                <a:ea typeface="宋体" panose="02010600030101010101" pitchFamily="2" charset="-122"/>
              </a:rPr>
              <a:t>Jenny</a:t>
            </a:r>
            <a:r>
              <a:rPr lang="zh-CN" altLang="zh-CN" sz="1800">
                <a:effectLst/>
                <a:latin typeface="Times New Roman" panose="02020603050405020304" pitchFamily="18" charset="0"/>
                <a:ea typeface="宋体" panose="02010600030101010101" pitchFamily="2" charset="-122"/>
              </a:rPr>
              <a:t>心事重重，问她</a:t>
            </a:r>
            <a:r>
              <a:rPr lang="zh-CN" altLang="en-US">
                <a:latin typeface="Times New Roman" panose="02020603050405020304" pitchFamily="18" charset="0"/>
                <a:ea typeface="宋体" panose="02010600030101010101" pitchFamily="2" charset="-122"/>
              </a:rPr>
              <a:t>发生什么事了</a:t>
            </a:r>
            <a:r>
              <a:rPr lang="zh-CN" altLang="zh-CN" sz="1800">
                <a:effectLst/>
                <a:latin typeface="Times New Roman" panose="02020603050405020304" pitchFamily="18" charset="0"/>
                <a:ea typeface="宋体" panose="02010600030101010101" pitchFamily="2" charset="-122"/>
              </a:rPr>
              <a:t>。</a:t>
            </a:r>
            <a:endParaRPr lang="en-US" altLang="zh-CN" sz="1800">
              <a:effectLst/>
              <a:latin typeface="Times New Roman" panose="02020603050405020304" pitchFamily="18" charset="0"/>
              <a:ea typeface="宋体" panose="02010600030101010101" pitchFamily="2" charset="-122"/>
            </a:endParaRPr>
          </a:p>
          <a:p>
            <a:pPr>
              <a:lnSpc>
                <a:spcPct val="115000"/>
              </a:lnSpc>
              <a:spcAft>
                <a:spcPts val="1000"/>
              </a:spcAft>
            </a:pPr>
            <a:r>
              <a:rPr lang="en-US" altLang="zh-CN">
                <a:latin typeface="Times New Roman" panose="02020603050405020304" pitchFamily="18" charset="0"/>
                <a:ea typeface="宋体" panose="02010600030101010101" pitchFamily="2" charset="-122"/>
              </a:rPr>
              <a:t>__________________________________________________________________________</a:t>
            </a:r>
            <a:endParaRPr lang="zh-CN" altLang="zh-CN" sz="1600">
              <a:effectLst/>
              <a:latin typeface="Times New Roman" panose="02020603050405020304" pitchFamily="18" charset="0"/>
              <a:ea typeface="宋体" panose="02010600030101010101" pitchFamily="2" charset="-122"/>
            </a:endParaRPr>
          </a:p>
          <a:p>
            <a:pPr>
              <a:lnSpc>
                <a:spcPct val="115000"/>
              </a:lnSpc>
              <a:spcAft>
                <a:spcPts val="1000"/>
              </a:spcAft>
            </a:pPr>
            <a:r>
              <a:rPr lang="en-US" altLang="zh-CN" sz="1800">
                <a:effectLst/>
                <a:latin typeface="Times New Roman" panose="02020603050405020304" pitchFamily="18" charset="0"/>
                <a:ea typeface="宋体" panose="02010600030101010101" pitchFamily="2" charset="-122"/>
              </a:rPr>
              <a:t>3. Jenny</a:t>
            </a:r>
            <a:r>
              <a:rPr lang="zh-CN" altLang="zh-CN" sz="1800">
                <a:effectLst/>
                <a:latin typeface="Times New Roman" panose="02020603050405020304" pitchFamily="18" charset="0"/>
                <a:ea typeface="宋体" panose="02010600030101010101" pitchFamily="2" charset="-122"/>
              </a:rPr>
              <a:t>坐在那，不回答。</a:t>
            </a:r>
            <a:endParaRPr lang="en-US" altLang="zh-CN" sz="1800">
              <a:effectLst/>
              <a:latin typeface="Times New Roman" panose="02020603050405020304" pitchFamily="18" charset="0"/>
              <a:ea typeface="宋体" panose="02010600030101010101" pitchFamily="2" charset="-122"/>
            </a:endParaRPr>
          </a:p>
          <a:p>
            <a:pPr>
              <a:lnSpc>
                <a:spcPct val="115000"/>
              </a:lnSpc>
              <a:spcAft>
                <a:spcPts val="1000"/>
              </a:spcAft>
            </a:pPr>
            <a:r>
              <a:rPr lang="en-US" altLang="zh-CN">
                <a:latin typeface="Times New Roman" panose="02020603050405020304" pitchFamily="18" charset="0"/>
                <a:ea typeface="宋体" panose="02010600030101010101" pitchFamily="2" charset="-122"/>
              </a:rPr>
              <a:t>__________________________________________________________________________</a:t>
            </a:r>
            <a:endParaRPr lang="zh-CN" altLang="zh-CN" sz="1600">
              <a:effectLst/>
              <a:latin typeface="Times New Roman" panose="02020603050405020304" pitchFamily="18" charset="0"/>
              <a:ea typeface="宋体" panose="02010600030101010101" pitchFamily="2" charset="-122"/>
            </a:endParaRPr>
          </a:p>
          <a:p>
            <a:pPr>
              <a:lnSpc>
                <a:spcPct val="115000"/>
              </a:lnSpc>
              <a:spcAft>
                <a:spcPts val="1000"/>
              </a:spcAft>
            </a:pPr>
            <a:r>
              <a:rPr lang="en-US" altLang="zh-CN" sz="1800">
                <a:effectLst/>
                <a:latin typeface="Times New Roman" panose="02020603050405020304" pitchFamily="18" charset="0"/>
                <a:ea typeface="宋体" panose="02010600030101010101" pitchFamily="2" charset="-122"/>
              </a:rPr>
              <a:t>4. Jenny</a:t>
            </a:r>
            <a:r>
              <a:rPr lang="zh-CN" altLang="zh-CN" sz="1800">
                <a:effectLst/>
                <a:latin typeface="Times New Roman" panose="02020603050405020304" pitchFamily="18" charset="0"/>
                <a:ea typeface="宋体" panose="02010600030101010101" pitchFamily="2" charset="-122"/>
              </a:rPr>
              <a:t>问她爸是不是真的想要她的珍珠项链</a:t>
            </a:r>
            <a:endParaRPr lang="en-US" altLang="zh-CN" sz="1800">
              <a:effectLst/>
              <a:latin typeface="Times New Roman" panose="02020603050405020304" pitchFamily="18" charset="0"/>
              <a:ea typeface="宋体" panose="02010600030101010101" pitchFamily="2" charset="-122"/>
            </a:endParaRPr>
          </a:p>
          <a:p>
            <a:pPr>
              <a:lnSpc>
                <a:spcPct val="115000"/>
              </a:lnSpc>
              <a:spcAft>
                <a:spcPts val="1000"/>
              </a:spcAft>
            </a:pPr>
            <a:r>
              <a:rPr lang="en-US" altLang="zh-CN">
                <a:latin typeface="Times New Roman" panose="02020603050405020304" pitchFamily="18" charset="0"/>
                <a:ea typeface="宋体" panose="02010600030101010101" pitchFamily="2" charset="-122"/>
              </a:rPr>
              <a:t>__________________________________________________________________________</a:t>
            </a:r>
            <a:endParaRPr lang="zh-CN" altLang="zh-CN" sz="1600">
              <a:effectLst/>
              <a:latin typeface="Times New Roman" panose="02020603050405020304" pitchFamily="18" charset="0"/>
              <a:ea typeface="宋体" panose="02010600030101010101" pitchFamily="2" charset="-122"/>
            </a:endParaRPr>
          </a:p>
          <a:p>
            <a:pPr>
              <a:lnSpc>
                <a:spcPct val="115000"/>
              </a:lnSpc>
              <a:spcAft>
                <a:spcPts val="1000"/>
              </a:spcAft>
            </a:pPr>
            <a:r>
              <a:rPr lang="en-US" altLang="zh-CN" sz="1800">
                <a:effectLst/>
                <a:latin typeface="Times New Roman" panose="02020603050405020304" pitchFamily="18" charset="0"/>
                <a:ea typeface="宋体" panose="02010600030101010101" pitchFamily="2" charset="-122"/>
              </a:rPr>
              <a:t>5. </a:t>
            </a:r>
            <a:r>
              <a:rPr lang="zh-CN" altLang="en-US">
                <a:latin typeface="Times New Roman" panose="02020603050405020304" pitchFamily="18" charset="0"/>
                <a:ea typeface="宋体" panose="02010600030101010101" pitchFamily="2" charset="-122"/>
              </a:rPr>
              <a:t>爸爸说</a:t>
            </a:r>
            <a:r>
              <a:rPr lang="zh-CN" altLang="zh-CN" sz="1800">
                <a:effectLst/>
                <a:latin typeface="Times New Roman" panose="02020603050405020304" pitchFamily="18" charset="0"/>
                <a:ea typeface="宋体" panose="02010600030101010101" pitchFamily="2" charset="-122"/>
              </a:rPr>
              <a:t>是</a:t>
            </a:r>
            <a:r>
              <a:rPr lang="zh-CN" altLang="en-US" sz="1800">
                <a:effectLst/>
                <a:latin typeface="Times New Roman" panose="02020603050405020304" pitchFamily="18" charset="0"/>
                <a:ea typeface="宋体" panose="02010600030101010101" pitchFamily="2" charset="-122"/>
              </a:rPr>
              <a:t>的</a:t>
            </a:r>
            <a:r>
              <a:rPr lang="zh-CN" altLang="zh-CN" sz="1800">
                <a:effectLst/>
                <a:latin typeface="Times New Roman" panose="02020603050405020304" pitchFamily="18" charset="0"/>
                <a:ea typeface="宋体" panose="02010600030101010101" pitchFamily="2" charset="-122"/>
              </a:rPr>
              <a:t>。</a:t>
            </a:r>
            <a:endParaRPr lang="en-US" altLang="zh-CN" sz="1800">
              <a:effectLst/>
              <a:latin typeface="Times New Roman" panose="02020603050405020304" pitchFamily="18" charset="0"/>
              <a:ea typeface="宋体" panose="02010600030101010101" pitchFamily="2" charset="-122"/>
            </a:endParaRPr>
          </a:p>
          <a:p>
            <a:pPr>
              <a:lnSpc>
                <a:spcPct val="115000"/>
              </a:lnSpc>
              <a:spcAft>
                <a:spcPts val="1000"/>
              </a:spcAft>
            </a:pPr>
            <a:r>
              <a:rPr lang="en-US" altLang="zh-CN">
                <a:latin typeface="Times New Roman" panose="02020603050405020304" pitchFamily="18" charset="0"/>
                <a:ea typeface="宋体" panose="02010600030101010101" pitchFamily="2" charset="-122"/>
              </a:rPr>
              <a:t>__________________________________________________________________________</a:t>
            </a:r>
            <a:endParaRPr lang="zh-CN" altLang="zh-CN" sz="1600">
              <a:effectLst/>
              <a:latin typeface="Times New Roman" panose="02020603050405020304" pitchFamily="18" charset="0"/>
              <a:ea typeface="宋体" panose="02010600030101010101" pitchFamily="2" charset="-122"/>
            </a:endParaRPr>
          </a:p>
          <a:p>
            <a:pPr>
              <a:lnSpc>
                <a:spcPct val="115000"/>
              </a:lnSpc>
              <a:spcAft>
                <a:spcPts val="1000"/>
              </a:spcAft>
            </a:pPr>
            <a:r>
              <a:rPr lang="en-US" altLang="zh-CN" sz="1800">
                <a:effectLst/>
                <a:latin typeface="Times New Roman" panose="02020603050405020304" pitchFamily="18" charset="0"/>
                <a:ea typeface="宋体" panose="02010600030101010101" pitchFamily="2" charset="-122"/>
              </a:rPr>
              <a:t>6. Jenny</a:t>
            </a:r>
            <a:r>
              <a:rPr lang="zh-CN" altLang="zh-CN" sz="1800">
                <a:effectLst/>
                <a:latin typeface="Times New Roman" panose="02020603050405020304" pitchFamily="18" charset="0"/>
                <a:ea typeface="宋体" panose="02010600030101010101" pitchFamily="2" charset="-122"/>
              </a:rPr>
              <a:t>把项链给了爸爸。</a:t>
            </a:r>
            <a:endParaRPr lang="en-US" altLang="zh-CN" sz="1800">
              <a:effectLst/>
              <a:latin typeface="Times New Roman" panose="02020603050405020304" pitchFamily="18" charset="0"/>
              <a:ea typeface="宋体" panose="02010600030101010101" pitchFamily="2" charset="-122"/>
            </a:endParaRPr>
          </a:p>
          <a:p>
            <a:pPr>
              <a:lnSpc>
                <a:spcPct val="115000"/>
              </a:lnSpc>
              <a:spcAft>
                <a:spcPts val="1000"/>
              </a:spcAft>
            </a:pPr>
            <a:r>
              <a:rPr lang="en-US" altLang="zh-CN">
                <a:latin typeface="Times New Roman" panose="02020603050405020304" pitchFamily="18" charset="0"/>
                <a:ea typeface="宋体" panose="02010600030101010101" pitchFamily="2" charset="-122"/>
              </a:rPr>
              <a:t>__________________________________________________________________________</a:t>
            </a:r>
            <a:endParaRPr lang="zh-CN" altLang="zh-CN" sz="1600">
              <a:effectLst/>
              <a:latin typeface="Times New Roman" panose="02020603050405020304" pitchFamily="18" charset="0"/>
              <a:ea typeface="宋体" panose="02010600030101010101" pitchFamily="2" charset="-122"/>
            </a:endParaRPr>
          </a:p>
        </p:txBody>
      </p:sp>
      <p:sp>
        <p:nvSpPr>
          <p:cNvPr id="16" name="文本框 15">
            <a:extLst>
              <a:ext uri="{FF2B5EF4-FFF2-40B4-BE49-F238E27FC236}">
                <a16:creationId xmlns:a16="http://schemas.microsoft.com/office/drawing/2014/main" id="{4323B2E3-4EDE-46B6-A007-30B58CA01B60}"/>
              </a:ext>
            </a:extLst>
          </p:cNvPr>
          <p:cNvSpPr txBox="1"/>
          <p:nvPr/>
        </p:nvSpPr>
        <p:spPr>
          <a:xfrm>
            <a:off x="1145583" y="1403406"/>
            <a:ext cx="8146526" cy="390684"/>
          </a:xfrm>
          <a:prstGeom prst="rect">
            <a:avLst/>
          </a:prstGeom>
          <a:noFill/>
        </p:spPr>
        <p:txBody>
          <a:bodyPr wrap="square">
            <a:spAutoFit/>
          </a:bodyPr>
          <a:lstStyle/>
          <a:p>
            <a:pPr>
              <a:lnSpc>
                <a:spcPct val="115000"/>
              </a:lnSpc>
              <a:spcAft>
                <a:spcPts val="1000"/>
              </a:spcAft>
            </a:pPr>
            <a:r>
              <a:rPr lang="en-US" altLang="zh-CN" sz="1800" b="1">
                <a:effectLst/>
                <a:latin typeface="Times New Roman" panose="02020603050405020304" pitchFamily="18" charset="0"/>
                <a:ea typeface="宋体" panose="02010600030101010101" pitchFamily="2" charset="-122"/>
              </a:rPr>
              <a:t>The door opened, and Jenny’s father came in.</a:t>
            </a:r>
            <a:endParaRPr lang="zh-CN" altLang="en-US" b="1"/>
          </a:p>
        </p:txBody>
      </p:sp>
      <p:sp>
        <p:nvSpPr>
          <p:cNvPr id="17" name="文本框 16">
            <a:extLst>
              <a:ext uri="{FF2B5EF4-FFF2-40B4-BE49-F238E27FC236}">
                <a16:creationId xmlns:a16="http://schemas.microsoft.com/office/drawing/2014/main" id="{0EE87ECA-CF89-4C78-9759-320B3DAD6F4D}"/>
              </a:ext>
            </a:extLst>
          </p:cNvPr>
          <p:cNvSpPr txBox="1"/>
          <p:nvPr/>
        </p:nvSpPr>
        <p:spPr>
          <a:xfrm>
            <a:off x="1145583" y="2259851"/>
            <a:ext cx="8146526" cy="390684"/>
          </a:xfrm>
          <a:prstGeom prst="rect">
            <a:avLst/>
          </a:prstGeom>
          <a:noFill/>
        </p:spPr>
        <p:txBody>
          <a:bodyPr wrap="square">
            <a:spAutoFit/>
          </a:bodyPr>
          <a:lstStyle/>
          <a:p>
            <a:pPr>
              <a:lnSpc>
                <a:spcPct val="115000"/>
              </a:lnSpc>
              <a:spcAft>
                <a:spcPts val="1000"/>
              </a:spcAft>
            </a:pPr>
            <a:r>
              <a:rPr lang="en-US" altLang="zh-CN" sz="1800" b="1">
                <a:effectLst/>
                <a:latin typeface="Times New Roman" panose="02020603050405020304" pitchFamily="18" charset="0"/>
                <a:ea typeface="宋体" panose="02010600030101010101" pitchFamily="2" charset="-122"/>
              </a:rPr>
              <a:t>Jenny’s father found her daughter upset, and asked her what had happened?</a:t>
            </a:r>
            <a:endParaRPr lang="zh-CN" altLang="zh-CN" sz="1800" b="1">
              <a:effectLst/>
              <a:latin typeface="Times New Roman" panose="02020603050405020304" pitchFamily="18" charset="0"/>
              <a:ea typeface="宋体" panose="02010600030101010101" pitchFamily="2" charset="-122"/>
            </a:endParaRPr>
          </a:p>
        </p:txBody>
      </p:sp>
      <p:sp>
        <p:nvSpPr>
          <p:cNvPr id="18" name="文本框 17">
            <a:extLst>
              <a:ext uri="{FF2B5EF4-FFF2-40B4-BE49-F238E27FC236}">
                <a16:creationId xmlns:a16="http://schemas.microsoft.com/office/drawing/2014/main" id="{6A4455A7-6402-41A8-9D2F-F97766162651}"/>
              </a:ext>
            </a:extLst>
          </p:cNvPr>
          <p:cNvSpPr txBox="1"/>
          <p:nvPr/>
        </p:nvSpPr>
        <p:spPr>
          <a:xfrm>
            <a:off x="1145583" y="3116296"/>
            <a:ext cx="8146526" cy="390684"/>
          </a:xfrm>
          <a:prstGeom prst="rect">
            <a:avLst/>
          </a:prstGeom>
          <a:noFill/>
        </p:spPr>
        <p:txBody>
          <a:bodyPr wrap="square">
            <a:spAutoFit/>
          </a:bodyPr>
          <a:lstStyle/>
          <a:p>
            <a:pPr>
              <a:lnSpc>
                <a:spcPct val="115000"/>
              </a:lnSpc>
              <a:spcAft>
                <a:spcPts val="1000"/>
              </a:spcAft>
            </a:pPr>
            <a:r>
              <a:rPr lang="en-US" altLang="zh-CN" sz="1800" b="1">
                <a:effectLst/>
                <a:latin typeface="Times New Roman" panose="02020603050405020304" pitchFamily="18" charset="0"/>
                <a:ea typeface="宋体" panose="02010600030101010101" pitchFamily="2" charset="-122"/>
              </a:rPr>
              <a:t>Jenny just sat there. She said nothing. </a:t>
            </a:r>
            <a:endParaRPr lang="zh-CN" altLang="zh-CN" sz="1800" b="1">
              <a:effectLst/>
              <a:latin typeface="Times New Roman" panose="02020603050405020304" pitchFamily="18" charset="0"/>
              <a:ea typeface="宋体" panose="02010600030101010101" pitchFamily="2" charset="-122"/>
            </a:endParaRPr>
          </a:p>
        </p:txBody>
      </p:sp>
      <p:sp>
        <p:nvSpPr>
          <p:cNvPr id="19" name="文本框 18">
            <a:extLst>
              <a:ext uri="{FF2B5EF4-FFF2-40B4-BE49-F238E27FC236}">
                <a16:creationId xmlns:a16="http://schemas.microsoft.com/office/drawing/2014/main" id="{578B8166-909E-4766-B2A3-5B7E4A1D62F2}"/>
              </a:ext>
            </a:extLst>
          </p:cNvPr>
          <p:cNvSpPr txBox="1"/>
          <p:nvPr/>
        </p:nvSpPr>
        <p:spPr>
          <a:xfrm>
            <a:off x="1190659" y="4030696"/>
            <a:ext cx="8146526" cy="390684"/>
          </a:xfrm>
          <a:prstGeom prst="rect">
            <a:avLst/>
          </a:prstGeom>
          <a:noFill/>
        </p:spPr>
        <p:txBody>
          <a:bodyPr wrap="square">
            <a:spAutoFit/>
          </a:bodyPr>
          <a:lstStyle/>
          <a:p>
            <a:pPr>
              <a:lnSpc>
                <a:spcPct val="115000"/>
              </a:lnSpc>
              <a:spcAft>
                <a:spcPts val="1000"/>
              </a:spcAft>
            </a:pPr>
            <a:r>
              <a:rPr lang="en-US" altLang="zh-CN" sz="1800" b="1">
                <a:effectLst/>
                <a:latin typeface="Times New Roman" panose="02020603050405020304" pitchFamily="18" charset="0"/>
                <a:ea typeface="宋体" panose="02010600030101010101" pitchFamily="2" charset="-122"/>
              </a:rPr>
              <a:t>Jenny asked her father whether he really wanted her pearl necklace.</a:t>
            </a:r>
            <a:endParaRPr lang="zh-CN" altLang="zh-CN" sz="1800" b="1">
              <a:effectLst/>
              <a:latin typeface="Times New Roman" panose="02020603050405020304" pitchFamily="18" charset="0"/>
              <a:ea typeface="宋体" panose="02010600030101010101" pitchFamily="2" charset="-122"/>
            </a:endParaRPr>
          </a:p>
        </p:txBody>
      </p:sp>
      <p:sp>
        <p:nvSpPr>
          <p:cNvPr id="20" name="文本框 19">
            <a:extLst>
              <a:ext uri="{FF2B5EF4-FFF2-40B4-BE49-F238E27FC236}">
                <a16:creationId xmlns:a16="http://schemas.microsoft.com/office/drawing/2014/main" id="{B77CE5CC-A51C-400A-8285-1EAC6B56FD22}"/>
              </a:ext>
            </a:extLst>
          </p:cNvPr>
          <p:cNvSpPr txBox="1"/>
          <p:nvPr/>
        </p:nvSpPr>
        <p:spPr>
          <a:xfrm>
            <a:off x="1190659" y="4893189"/>
            <a:ext cx="8146526" cy="390684"/>
          </a:xfrm>
          <a:prstGeom prst="rect">
            <a:avLst/>
          </a:prstGeom>
          <a:noFill/>
        </p:spPr>
        <p:txBody>
          <a:bodyPr wrap="square">
            <a:spAutoFit/>
          </a:bodyPr>
          <a:lstStyle/>
          <a:p>
            <a:pPr>
              <a:lnSpc>
                <a:spcPct val="115000"/>
              </a:lnSpc>
              <a:spcAft>
                <a:spcPts val="1000"/>
              </a:spcAft>
            </a:pPr>
            <a:r>
              <a:rPr lang="en-US" altLang="zh-CN" sz="1800" b="1">
                <a:effectLst/>
                <a:latin typeface="Times New Roman" panose="02020603050405020304" pitchFamily="18" charset="0"/>
                <a:ea typeface="宋体" panose="02010600030101010101" pitchFamily="2" charset="-122"/>
              </a:rPr>
              <a:t>Her father said yes.</a:t>
            </a:r>
            <a:endParaRPr lang="zh-CN" altLang="zh-CN" sz="1800" b="1">
              <a:effectLst/>
              <a:latin typeface="Times New Roman" panose="02020603050405020304" pitchFamily="18" charset="0"/>
              <a:ea typeface="宋体" panose="02010600030101010101" pitchFamily="2" charset="-122"/>
            </a:endParaRPr>
          </a:p>
        </p:txBody>
      </p:sp>
      <p:sp>
        <p:nvSpPr>
          <p:cNvPr id="21" name="文本框 20">
            <a:extLst>
              <a:ext uri="{FF2B5EF4-FFF2-40B4-BE49-F238E27FC236}">
                <a16:creationId xmlns:a16="http://schemas.microsoft.com/office/drawing/2014/main" id="{5D4B9D35-B329-4476-B49F-BD8CE7B4C868}"/>
              </a:ext>
            </a:extLst>
          </p:cNvPr>
          <p:cNvSpPr txBox="1"/>
          <p:nvPr/>
        </p:nvSpPr>
        <p:spPr>
          <a:xfrm>
            <a:off x="1145583" y="5801541"/>
            <a:ext cx="8146526" cy="390684"/>
          </a:xfrm>
          <a:prstGeom prst="rect">
            <a:avLst/>
          </a:prstGeom>
          <a:noFill/>
        </p:spPr>
        <p:txBody>
          <a:bodyPr wrap="square">
            <a:spAutoFit/>
          </a:bodyPr>
          <a:lstStyle/>
          <a:p>
            <a:pPr>
              <a:lnSpc>
                <a:spcPct val="115000"/>
              </a:lnSpc>
              <a:spcAft>
                <a:spcPts val="1000"/>
              </a:spcAft>
            </a:pPr>
            <a:r>
              <a:rPr lang="en-US" altLang="zh-CN" sz="1800" b="1">
                <a:effectLst/>
                <a:latin typeface="Times New Roman" panose="02020603050405020304" pitchFamily="18" charset="0"/>
                <a:ea typeface="宋体" panose="02010600030101010101" pitchFamily="2" charset="-122"/>
              </a:rPr>
              <a:t>Jenny  gave it to her daddy.</a:t>
            </a:r>
            <a:endParaRPr lang="zh-CN" altLang="zh-CN" sz="1800" b="1">
              <a:effectLst/>
              <a:latin typeface="Times New Roman" panose="02020603050405020304" pitchFamily="18" charset="0"/>
              <a:ea typeface="宋体" panose="02010600030101010101" pitchFamily="2" charset="-122"/>
            </a:endParaRPr>
          </a:p>
        </p:txBody>
      </p:sp>
    </p:spTree>
    <p:extLst>
      <p:ext uri="{BB962C8B-B14F-4D97-AF65-F5344CB8AC3E}">
        <p14:creationId xmlns:p14="http://schemas.microsoft.com/office/powerpoint/2010/main" val="121047401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6" name="Shape 138"/>
          <p:cNvSpPr/>
          <p:nvPr/>
        </p:nvSpPr>
        <p:spPr>
          <a:xfrm rot="1905815">
            <a:off x="8501995" y="1898871"/>
            <a:ext cx="579969" cy="437631"/>
          </a:xfrm>
          <a:custGeom>
            <a:cxnLst>
              <a:cxn ang="0">
                <a:pos x="wd2" y="hd2"/>
              </a:cxn>
              <a:cxn ang="5400000">
                <a:pos x="wd2" y="hd2"/>
              </a:cxn>
              <a:cxn ang="10800000">
                <a:pos x="wd2" y="hd2"/>
              </a:cxn>
              <a:cxn ang="16200000">
                <a:pos x="wd2" y="hd2"/>
              </a:cxn>
            </a:cxnLst>
            <a:rect l="0" t="0" r="r" b="b"/>
            <a:pathLst>
              <a:path w="20771" h="17044" extrusionOk="0">
                <a:moveTo>
                  <a:pt x="20712" y="4368"/>
                </a:moveTo>
                <a:cubicBezTo>
                  <a:pt x="19332" y="-4556"/>
                  <a:pt x="12710" y="2620"/>
                  <a:pt x="9384" y="4695"/>
                </a:cubicBezTo>
                <a:cubicBezTo>
                  <a:pt x="7033" y="548"/>
                  <a:pt x="225" y="-2310"/>
                  <a:pt x="2" y="4874"/>
                </a:cubicBezTo>
                <a:cubicBezTo>
                  <a:pt x="-162" y="10152"/>
                  <a:pt x="9292" y="14380"/>
                  <a:pt x="12560" y="17044"/>
                </a:cubicBezTo>
                <a:cubicBezTo>
                  <a:pt x="15309" y="14383"/>
                  <a:pt x="21438" y="9078"/>
                  <a:pt x="20712" y="4368"/>
                </a:cubicBezTo>
                <a:close/>
              </a:path>
            </a:pathLst>
          </a:custGeom>
          <a:noFill/>
          <a:ln w="38100" cap="flat">
            <a:solidFill>
              <a:srgbClr val="FEBF0F"/>
            </a:solidFill>
            <a:prstDash val="solid"/>
            <a:miter lim="400000"/>
          </a:ln>
          <a:effectLst/>
        </p:spPr>
        <p:txBody>
          <a:bodyPr wrap="square" lIns="38100" tIns="38100" rIns="38100" bIns="38100" numCol="1" anchor="ctr">
            <a:noAutofit/>
          </a:bodyPr>
          <a:lstStyle/>
          <a:p>
            <a:pPr algn="r" defTabSz="457200">
              <a:defRPr sz="3000">
                <a:solidFill>
                  <a:srgbClr val="FFFFFF"/>
                </a:solidFill>
                <a:effectLst>
                  <a:outerShdw blurRad="38100" dist="12700" dir="5400000" rotWithShape="0">
                    <a:srgbClr val="000000">
                      <a:alpha val="50000"/>
                    </a:srgbClr>
                  </a:outerShdw>
                </a:effectLst>
              </a:defRPr>
            </a:pPr>
            <a:endParaRPr/>
          </a:p>
        </p:txBody>
      </p:sp>
      <p:sp>
        <p:nvSpPr>
          <p:cNvPr id="41" name="任意多边形 40"/>
          <p:cNvSpPr/>
          <p:nvPr/>
        </p:nvSpPr>
        <p:spPr>
          <a:xfrm flipH="1">
            <a:off x="10482336" y="2501687"/>
            <a:ext cx="192026" cy="291250"/>
          </a:xfrm>
          <a:custGeom>
            <a:gdLst>
              <a:gd name="connsiteX0" fmla="*/ 317761 w 638644"/>
              <a:gd name="connsiteY0" fmla="*/ 1257216 h 1257216"/>
              <a:gd name="connsiteX1" fmla="*/ 227508 w 638644"/>
              <a:gd name="connsiteY1" fmla="*/ 772690 h 1257216"/>
              <a:gd name="connsiteX2" fmla="*/ 0 w 638644"/>
              <a:gd name="connsiteY2" fmla="*/ 597024 h 1257216"/>
              <a:gd name="connsiteX3" fmla="*/ 257644 w 638644"/>
              <a:gd name="connsiteY3" fmla="*/ 504897 h 1257216"/>
              <a:gd name="connsiteX4" fmla="*/ 352894 w 638644"/>
              <a:gd name="connsiteY4" fmla="*/ 72 h 1257216"/>
              <a:gd name="connsiteX5" fmla="*/ 429094 w 638644"/>
              <a:gd name="connsiteY5" fmla="*/ 581097 h 1257216"/>
              <a:gd name="connsiteX6" fmla="*/ 638644 w 638644"/>
              <a:gd name="connsiteY6" fmla="*/ 657297 h 1257216"/>
              <a:gd name="connsiteX7" fmla="*/ 408951 w 638644"/>
              <a:gd name="connsiteY7" fmla="*/ 776593 h 1257216"/>
              <a:gd name="connsiteX8" fmla="*/ 317761 w 638644"/>
              <a:gd name="connsiteY8" fmla="*/ 1257216 h 1257216"/>
              <a:gd name="connsiteX9" fmla="*/ 228132 w 618657"/>
              <a:gd name="connsiteY9" fmla="*/ 1181172 h 120974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8644" h="1257216">
                <a:moveTo>
                  <a:pt x="317761" y="1257216"/>
                </a:moveTo>
                <a:cubicBezTo>
                  <a:pt x="289186" y="1257814"/>
                  <a:pt x="280468" y="882722"/>
                  <a:pt x="227508" y="772690"/>
                </a:cubicBezTo>
                <a:cubicBezTo>
                  <a:pt x="174548" y="662658"/>
                  <a:pt x="136499" y="666457"/>
                  <a:pt x="0" y="597024"/>
                </a:cubicBezTo>
                <a:cubicBezTo>
                  <a:pt x="134026" y="572509"/>
                  <a:pt x="198828" y="604389"/>
                  <a:pt x="257644" y="504897"/>
                </a:cubicBezTo>
                <a:cubicBezTo>
                  <a:pt x="316460" y="405405"/>
                  <a:pt x="325907" y="-6278"/>
                  <a:pt x="352894" y="72"/>
                </a:cubicBezTo>
                <a:cubicBezTo>
                  <a:pt x="378294" y="193747"/>
                  <a:pt x="376733" y="543205"/>
                  <a:pt x="429094" y="581097"/>
                </a:cubicBezTo>
                <a:cubicBezTo>
                  <a:pt x="481455" y="618989"/>
                  <a:pt x="568794" y="631897"/>
                  <a:pt x="638644" y="657297"/>
                </a:cubicBezTo>
                <a:cubicBezTo>
                  <a:pt x="552919" y="695397"/>
                  <a:pt x="462431" y="676607"/>
                  <a:pt x="408951" y="776593"/>
                </a:cubicBezTo>
                <a:cubicBezTo>
                  <a:pt x="355471" y="876579"/>
                  <a:pt x="328080" y="1084178"/>
                  <a:pt x="317761" y="1257216"/>
                </a:cubicBezTo>
                <a:close/>
              </a:path>
            </a:pathLst>
          </a:custGeom>
          <a:solidFill>
            <a:srgbClr val="FEBF0F"/>
          </a:solidFill>
          <a:ln w="190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9E0000"/>
              </a:solidFill>
            </a:endParaRPr>
          </a:p>
        </p:txBody>
      </p:sp>
      <p:sp>
        <p:nvSpPr>
          <p:cNvPr id="17" name="文本框 16"/>
          <p:cNvSpPr txBox="1"/>
          <p:nvPr/>
        </p:nvSpPr>
        <p:spPr>
          <a:xfrm>
            <a:off x="5391533" y="3292505"/>
            <a:ext cx="5090803" cy="707886"/>
          </a:xfrm>
          <a:prstGeom prst="rect">
            <a:avLst/>
          </a:prstGeom>
          <a:noFill/>
        </p:spPr>
        <p:txBody>
          <a:bodyPr wrap="square" rtlCol="0">
            <a:spAutoFit/>
          </a:bodyPr>
          <a:lstStyle/>
          <a:p>
            <a:pPr algn="dist"/>
            <a:r>
              <a:rPr lang="en-US" altLang="zh-CN" sz="4000" b="1">
                <a:solidFill>
                  <a:schemeClr val="tx1">
                    <a:lumMod val="85000"/>
                    <a:lumOff val="15000"/>
                  </a:schemeClr>
                </a:solidFill>
                <a:latin typeface="方正静蕾简体" panose="02000000000000000000" pitchFamily="2" charset="-122"/>
                <a:ea typeface="方正静蕾简体" panose="02000000000000000000" pitchFamily="2" charset="-122"/>
              </a:rPr>
              <a:t>Polish your draft</a:t>
            </a:r>
            <a:endParaRPr lang="zh-CN" altLang="en-US" sz="4000" b="1">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9" name="文本框 18"/>
          <p:cNvSpPr txBox="1"/>
          <p:nvPr/>
        </p:nvSpPr>
        <p:spPr>
          <a:xfrm>
            <a:off x="3782741" y="3089478"/>
            <a:ext cx="1318682" cy="1015663"/>
          </a:xfrm>
          <a:prstGeom prst="rect">
            <a:avLst/>
          </a:prstGeom>
          <a:noFill/>
        </p:spPr>
        <p:txBody>
          <a:bodyPr wrap="square" rtlCol="0">
            <a:spAutoFit/>
          </a:bodyPr>
          <a:lstStyle/>
          <a:p>
            <a:pPr algn="dist"/>
            <a:r>
              <a:rPr lang="en-US" altLang="zh-CN" sz="6000" b="1">
                <a:solidFill>
                  <a:schemeClr val="tx1">
                    <a:lumMod val="85000"/>
                    <a:lumOff val="15000"/>
                  </a:schemeClr>
                </a:solidFill>
                <a:latin typeface="方正静蕾简体" panose="02000000000000000000" pitchFamily="2" charset="-122"/>
                <a:ea typeface="方正静蕾简体" panose="02000000000000000000" pitchFamily="2" charset="-122"/>
              </a:rPr>
              <a:t>04</a:t>
            </a:r>
            <a:endParaRPr lang="zh-CN" altLang="en-US" sz="6000" b="1">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pic>
        <p:nvPicPr>
          <p:cNvPr id="8" name="图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8945" y="2273993"/>
            <a:ext cx="1869334" cy="2496856"/>
          </a:xfrm>
          <a:prstGeom prst="rect">
            <a:avLst/>
          </a:prstGeom>
        </p:spPr>
      </p:pic>
    </p:spTree>
    <p:extLst>
      <p:ext uri="{BB962C8B-B14F-4D97-AF65-F5344CB8AC3E}">
        <p14:creationId xmlns:p14="http://schemas.microsoft.com/office/powerpoint/2010/main" val="145340290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0" name="矩形: 圆角 29">
            <a:extLst>
              <a:ext uri="{FF2B5EF4-FFF2-40B4-BE49-F238E27FC236}">
                <a16:creationId xmlns:a16="http://schemas.microsoft.com/office/drawing/2014/main" id="{9058B84B-6993-4F36-A935-5C35D2EF27A3}"/>
              </a:ext>
            </a:extLst>
          </p:cNvPr>
          <p:cNvSpPr/>
          <p:nvPr/>
        </p:nvSpPr>
        <p:spPr>
          <a:xfrm>
            <a:off x="862248" y="5768356"/>
            <a:ext cx="3896498" cy="315532"/>
          </a:xfrm>
          <a:prstGeom prst="roundRect">
            <a:avLst/>
          </a:prstGeom>
          <a:solidFill>
            <a:srgbClr val="FEBF0F">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Times New Roman" panose="02020603050405020304" pitchFamily="18" charset="0"/>
              <a:cs typeface="Times New Roman" panose="02020603050405020304" pitchFamily="18" charset="0"/>
            </a:endParaRPr>
          </a:p>
        </p:txBody>
      </p:sp>
      <p:sp>
        <p:nvSpPr>
          <p:cNvPr id="26" name="矩形: 圆角 25">
            <a:extLst>
              <a:ext uri="{FF2B5EF4-FFF2-40B4-BE49-F238E27FC236}">
                <a16:creationId xmlns:a16="http://schemas.microsoft.com/office/drawing/2014/main" id="{8D4C5A3A-FEC2-40CE-A012-20A88C20750D}"/>
              </a:ext>
            </a:extLst>
          </p:cNvPr>
          <p:cNvSpPr/>
          <p:nvPr/>
        </p:nvSpPr>
        <p:spPr>
          <a:xfrm>
            <a:off x="862248" y="4378418"/>
            <a:ext cx="8640008" cy="449429"/>
          </a:xfrm>
          <a:prstGeom prst="roundRect">
            <a:avLst/>
          </a:prstGeom>
          <a:solidFill>
            <a:srgbClr val="FEBF0F">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Times New Roman" panose="02020603050405020304" pitchFamily="18" charset="0"/>
              <a:cs typeface="Times New Roman" panose="02020603050405020304" pitchFamily="18" charset="0"/>
            </a:endParaRPr>
          </a:p>
        </p:txBody>
      </p:sp>
      <p:sp>
        <p:nvSpPr>
          <p:cNvPr id="4" name="矩形: 圆角 3">
            <a:extLst>
              <a:ext uri="{FF2B5EF4-FFF2-40B4-BE49-F238E27FC236}">
                <a16:creationId xmlns:a16="http://schemas.microsoft.com/office/drawing/2014/main" id="{0548C63D-5D74-4F21-9284-76C109334083}"/>
              </a:ext>
            </a:extLst>
          </p:cNvPr>
          <p:cNvSpPr/>
          <p:nvPr/>
        </p:nvSpPr>
        <p:spPr>
          <a:xfrm>
            <a:off x="907960" y="2981459"/>
            <a:ext cx="7496900" cy="269435"/>
          </a:xfrm>
          <a:prstGeom prst="roundRect">
            <a:avLst/>
          </a:prstGeom>
          <a:solidFill>
            <a:srgbClr val="FEBF0F">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4" name="图片 7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32" y="108220"/>
            <a:ext cx="946376" cy="740542"/>
          </a:xfrm>
          <a:prstGeom prst="rect">
            <a:avLst/>
          </a:prstGeom>
        </p:spPr>
      </p:pic>
      <p:sp>
        <p:nvSpPr>
          <p:cNvPr id="15" name="文本框 14">
            <a:extLst>
              <a:ext uri="{FF2B5EF4-FFF2-40B4-BE49-F238E27FC236}">
                <a16:creationId xmlns:a16="http://schemas.microsoft.com/office/drawing/2014/main" id="{171F47E4-28D5-4F36-A640-02B48448AAF5}"/>
              </a:ext>
            </a:extLst>
          </p:cNvPr>
          <p:cNvSpPr txBox="1"/>
          <p:nvPr/>
        </p:nvSpPr>
        <p:spPr>
          <a:xfrm>
            <a:off x="989175" y="293825"/>
            <a:ext cx="6094926" cy="400110"/>
          </a:xfrm>
          <a:prstGeom prst="rect">
            <a:avLst/>
          </a:prstGeom>
          <a:noFill/>
        </p:spPr>
        <p:txBody>
          <a:bodyPr wrap="square">
            <a:spAutoFit/>
          </a:bodyPr>
          <a:lstStyle/>
          <a:p>
            <a:r>
              <a:rPr lang="en-US" altLang="zh-CN" sz="2000" b="1">
                <a:solidFill>
                  <a:schemeClr val="tx1">
                    <a:lumMod val="85000"/>
                    <a:lumOff val="15000"/>
                  </a:schemeClr>
                </a:solidFill>
                <a:latin typeface="方正静蕾简体" panose="02000000000000000000" pitchFamily="2" charset="-122"/>
                <a:ea typeface="方正静蕾简体" panose="02000000000000000000" pitchFamily="2" charset="-122"/>
              </a:rPr>
              <a:t>Polish your draft</a:t>
            </a:r>
            <a:endParaRPr lang="zh-CN" altLang="en-US" sz="2000" b="1">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文本框 15">
            <a:extLst>
              <a:ext uri="{FF2B5EF4-FFF2-40B4-BE49-F238E27FC236}">
                <a16:creationId xmlns:a16="http://schemas.microsoft.com/office/drawing/2014/main" id="{07C9B884-15F7-49A8-BB6E-E3F043A74137}"/>
              </a:ext>
            </a:extLst>
          </p:cNvPr>
          <p:cNvSpPr txBox="1"/>
          <p:nvPr/>
        </p:nvSpPr>
        <p:spPr>
          <a:xfrm>
            <a:off x="744476" y="879540"/>
            <a:ext cx="10247642" cy="1565685"/>
          </a:xfrm>
          <a:prstGeom prst="rect">
            <a:avLst/>
          </a:prstGeom>
          <a:noFill/>
        </p:spPr>
        <p:txBody>
          <a:bodyPr wrap="square">
            <a:spAutoFit/>
          </a:bodyPr>
          <a:lstStyle/>
          <a:p>
            <a:pPr marL="342900" indent="-342900">
              <a:lnSpc>
                <a:spcPct val="115000"/>
              </a:lnSpc>
              <a:spcAft>
                <a:spcPts val="1000"/>
              </a:spcAft>
              <a:buFont typeface="+mj-lt"/>
              <a:buAutoNum type="arabicPeriod"/>
            </a:pPr>
            <a:r>
              <a:rPr lang="zh-CN" altLang="zh-CN" sz="1800" b="1">
                <a:effectLst/>
                <a:latin typeface="微软雅黑" panose="020b0503020204020204" pitchFamily="34" charset="-122"/>
                <a:ea typeface="微软雅黑" panose="020b0503020204020204" pitchFamily="34" charset="-122"/>
              </a:rPr>
              <a:t>修改</a:t>
            </a:r>
            <a:r>
              <a:rPr lang="en-US" altLang="zh-CN" sz="1800" b="1">
                <a:effectLst/>
                <a:latin typeface="微软雅黑" panose="020b0503020204020204" pitchFamily="34" charset="-122"/>
                <a:ea typeface="微软雅黑" panose="020b0503020204020204" pitchFamily="34" charset="-122"/>
              </a:rPr>
              <a:t>:  </a:t>
            </a:r>
            <a:r>
              <a:rPr lang="zh-CN" altLang="zh-CN" sz="1800">
                <a:effectLst/>
                <a:latin typeface="微软雅黑" panose="020b0503020204020204" pitchFamily="34" charset="-122"/>
                <a:ea typeface="微软雅黑" panose="020b0503020204020204" pitchFamily="34" charset="-122"/>
              </a:rPr>
              <a:t>保证用上划线的词汇，确保语法正确，替换高级词汇，然后运用各种从句、复合结构、非谓语动词、以及强调句和倒装句等特殊句式</a:t>
            </a:r>
            <a:endParaRPr lang="en-US" altLang="zh-CN" sz="1800">
              <a:effectLst/>
              <a:latin typeface="微软雅黑" panose="020b0503020204020204" pitchFamily="34" charset="-122"/>
              <a:ea typeface="微软雅黑" panose="020b0503020204020204" pitchFamily="34" charset="-122"/>
            </a:endParaRPr>
          </a:p>
          <a:p>
            <a:pPr marL="342900" indent="-342900">
              <a:lnSpc>
                <a:spcPct val="115000"/>
              </a:lnSpc>
              <a:spcAft>
                <a:spcPts val="1000"/>
              </a:spcAft>
              <a:buFont typeface="+mj-lt"/>
              <a:buAutoNum type="arabicPeriod"/>
            </a:pPr>
            <a:r>
              <a:rPr lang="zh-CN" altLang="zh-CN" sz="1600" b="1">
                <a:effectLst/>
                <a:latin typeface="微软雅黑" panose="020b0503020204020204" pitchFamily="34" charset="-122"/>
                <a:ea typeface="微软雅黑" panose="020b0503020204020204" pitchFamily="34" charset="-122"/>
              </a:rPr>
              <a:t>扩写</a:t>
            </a:r>
            <a:r>
              <a:rPr lang="en-US" altLang="zh-CN" sz="1600" b="1">
                <a:effectLst/>
                <a:latin typeface="微软雅黑" panose="020b0503020204020204" pitchFamily="34" charset="-122"/>
                <a:ea typeface="微软雅黑" panose="020b0503020204020204" pitchFamily="34" charset="-122"/>
              </a:rPr>
              <a:t>:  </a:t>
            </a:r>
            <a:r>
              <a:rPr lang="zh-CN" altLang="en-US">
                <a:effectLst/>
                <a:latin typeface="微软雅黑" panose="020b0503020204020204" pitchFamily="34" charset="-122"/>
                <a:ea typeface="微软雅黑" panose="020b0503020204020204" pitchFamily="34" charset="-122"/>
              </a:rPr>
              <a:t>增加一些</a:t>
            </a:r>
            <a:r>
              <a:rPr lang="zh-CN" altLang="zh-CN">
                <a:effectLst/>
                <a:latin typeface="微软雅黑" panose="020b0503020204020204" pitchFamily="34" charset="-122"/>
                <a:ea typeface="微软雅黑" panose="020b0503020204020204" pitchFamily="34" charset="-122"/>
              </a:rPr>
              <a:t>语言描写、动作描写、情绪描写、环境描写，增添语言的丰富性</a:t>
            </a:r>
            <a:r>
              <a:rPr lang="zh-CN" altLang="zh-CN" sz="1600">
                <a:effectLst/>
                <a:latin typeface="微软雅黑" panose="020b0503020204020204" pitchFamily="34" charset="-122"/>
                <a:ea typeface="微软雅黑" panose="020b0503020204020204" pitchFamily="34" charset="-122"/>
              </a:rPr>
              <a:t>。</a:t>
            </a:r>
            <a:endParaRPr lang="zh-CN" altLang="zh-CN" sz="1400">
              <a:effectLst/>
              <a:latin typeface="微软雅黑" panose="020b0503020204020204" pitchFamily="34" charset="-122"/>
              <a:ea typeface="微软雅黑" panose="020b0503020204020204" pitchFamily="34" charset="-122"/>
            </a:endParaRPr>
          </a:p>
          <a:p>
            <a:pPr>
              <a:lnSpc>
                <a:spcPct val="115000"/>
              </a:lnSpc>
              <a:spcAft>
                <a:spcPts val="1000"/>
              </a:spcAft>
            </a:pPr>
            <a:endParaRPr lang="zh-CN" altLang="zh-CN" sz="1600">
              <a:effectLst/>
              <a:latin typeface="微软雅黑" panose="020b0503020204020204" pitchFamily="34" charset="-122"/>
              <a:ea typeface="微软雅黑" panose="020b0503020204020204" pitchFamily="34" charset="-122"/>
            </a:endParaRPr>
          </a:p>
        </p:txBody>
      </p:sp>
      <p:sp>
        <p:nvSpPr>
          <p:cNvPr id="18" name="文本框 17">
            <a:extLst>
              <a:ext uri="{FF2B5EF4-FFF2-40B4-BE49-F238E27FC236}">
                <a16:creationId xmlns:a16="http://schemas.microsoft.com/office/drawing/2014/main" id="{A0E6BD57-AD55-4393-96F6-306ADBD2EAD7}"/>
              </a:ext>
            </a:extLst>
          </p:cNvPr>
          <p:cNvSpPr txBox="1"/>
          <p:nvPr/>
        </p:nvSpPr>
        <p:spPr>
          <a:xfrm>
            <a:off x="862248" y="2375761"/>
            <a:ext cx="8146526" cy="390684"/>
          </a:xfrm>
          <a:prstGeom prst="rect">
            <a:avLst/>
          </a:prstGeom>
          <a:noFill/>
        </p:spPr>
        <p:txBody>
          <a:bodyPr wrap="square">
            <a:spAutoFit/>
          </a:bodyPr>
          <a:lstStyle/>
          <a:p>
            <a:pPr>
              <a:lnSpc>
                <a:spcPct val="115000"/>
              </a:lnSpc>
              <a:spcAft>
                <a:spcPts val="1000"/>
              </a:spcAft>
            </a:pPr>
            <a:r>
              <a:rPr lang="en-US" altLang="zh-CN" sz="1800" b="1">
                <a:effectLst/>
                <a:latin typeface="Times New Roman" panose="02020603050405020304" pitchFamily="18" charset="0"/>
                <a:ea typeface="宋体" panose="02010600030101010101" pitchFamily="2" charset="-122"/>
              </a:rPr>
              <a:t>1. The door opened, and Jenny’s father came in.</a:t>
            </a:r>
            <a:endParaRPr lang="zh-CN" altLang="en-US" b="1"/>
          </a:p>
        </p:txBody>
      </p:sp>
      <p:sp>
        <p:nvSpPr>
          <p:cNvPr id="20" name="文本框 19">
            <a:extLst>
              <a:ext uri="{FF2B5EF4-FFF2-40B4-BE49-F238E27FC236}">
                <a16:creationId xmlns:a16="http://schemas.microsoft.com/office/drawing/2014/main" id="{A09D4D69-6551-4146-8419-7BB6F6EBD753}"/>
              </a:ext>
            </a:extLst>
          </p:cNvPr>
          <p:cNvSpPr txBox="1"/>
          <p:nvPr/>
        </p:nvSpPr>
        <p:spPr>
          <a:xfrm>
            <a:off x="907960" y="2928060"/>
            <a:ext cx="7564728" cy="369332"/>
          </a:xfrm>
          <a:prstGeom prst="rect">
            <a:avLst/>
          </a:prstGeom>
          <a:noFill/>
        </p:spPr>
        <p:txBody>
          <a:bodyPr wrap="square">
            <a:spAutoFit/>
          </a:bodyPr>
          <a:lstStyle/>
          <a:p>
            <a:r>
              <a:rPr lang="en-US" altLang="zh-CN" b="1">
                <a:effectLst/>
                <a:latin typeface="Times New Roman" panose="02020603050405020304" pitchFamily="18" charset="0"/>
                <a:ea typeface="宋体" panose="02010600030101010101" pitchFamily="2" charset="-122"/>
              </a:rPr>
              <a:t>When the door opened, her dad came in, with a story book in his left hand.</a:t>
            </a:r>
            <a:endParaRPr lang="zh-CN" altLang="en-US" b="1"/>
          </a:p>
        </p:txBody>
      </p:sp>
      <p:sp>
        <p:nvSpPr>
          <p:cNvPr id="22" name="文本框 21">
            <a:extLst>
              <a:ext uri="{FF2B5EF4-FFF2-40B4-BE49-F238E27FC236}">
                <a16:creationId xmlns:a16="http://schemas.microsoft.com/office/drawing/2014/main" id="{8CCC6200-2234-454F-B35E-E3D2609FD24F}"/>
              </a:ext>
            </a:extLst>
          </p:cNvPr>
          <p:cNvSpPr txBox="1"/>
          <p:nvPr/>
        </p:nvSpPr>
        <p:spPr>
          <a:xfrm>
            <a:off x="862248" y="3797464"/>
            <a:ext cx="8146526" cy="390684"/>
          </a:xfrm>
          <a:prstGeom prst="rect">
            <a:avLst/>
          </a:prstGeom>
          <a:noFill/>
        </p:spPr>
        <p:txBody>
          <a:bodyPr wrap="square">
            <a:spAutoFit/>
          </a:bodyPr>
          <a:lstStyle/>
          <a:p>
            <a:pPr>
              <a:lnSpc>
                <a:spcPct val="115000"/>
              </a:lnSpc>
              <a:spcAft>
                <a:spcPts val="1000"/>
              </a:spcAft>
            </a:pPr>
            <a:r>
              <a:rPr lang="en-US" altLang="zh-CN" sz="1800" b="1">
                <a:effectLst/>
                <a:latin typeface="Times New Roman" panose="02020603050405020304" pitchFamily="18" charset="0"/>
                <a:ea typeface="宋体" panose="02010600030101010101" pitchFamily="2" charset="-122"/>
              </a:rPr>
              <a:t>2. Jenny’s father found her daughter upset, and asked her what had happened?</a:t>
            </a:r>
            <a:endParaRPr lang="zh-CN" altLang="zh-CN" sz="1800" b="1">
              <a:effectLst/>
              <a:latin typeface="Times New Roman" panose="02020603050405020304" pitchFamily="18" charset="0"/>
              <a:ea typeface="宋体" panose="02010600030101010101" pitchFamily="2" charset="-122"/>
            </a:endParaRPr>
          </a:p>
        </p:txBody>
      </p:sp>
      <p:sp>
        <p:nvSpPr>
          <p:cNvPr id="24" name="文本框 23">
            <a:extLst>
              <a:ext uri="{FF2B5EF4-FFF2-40B4-BE49-F238E27FC236}">
                <a16:creationId xmlns:a16="http://schemas.microsoft.com/office/drawing/2014/main" id="{0F8AB0D2-8A7A-4412-B4AC-E7144938EA30}"/>
              </a:ext>
            </a:extLst>
          </p:cNvPr>
          <p:cNvSpPr txBox="1"/>
          <p:nvPr/>
        </p:nvSpPr>
        <p:spPr>
          <a:xfrm>
            <a:off x="845344" y="4274033"/>
            <a:ext cx="9022288" cy="646331"/>
          </a:xfrm>
          <a:prstGeom prst="rect">
            <a:avLst/>
          </a:prstGeom>
          <a:noFill/>
        </p:spPr>
        <p:txBody>
          <a:bodyPr wrap="square">
            <a:spAutoFit/>
          </a:bodyPr>
          <a:lstStyle/>
          <a:p>
            <a:r>
              <a:rPr lang="en-US" altLang="zh-CN" sz="1800" b="1">
                <a:effectLst/>
                <a:latin typeface="Times New Roman" panose="02020603050405020304" pitchFamily="18" charset="0"/>
                <a:ea typeface="宋体" panose="02010600030101010101" pitchFamily="2" charset="-122"/>
              </a:rPr>
              <a:t>Seeing </a:t>
            </a:r>
            <a:r>
              <a:rPr lang="en-US" altLang="zh-CN" sz="1800" b="1" u="sng">
                <a:effectLst/>
                <a:latin typeface="Times New Roman" panose="02020603050405020304" pitchFamily="18" charset="0"/>
                <a:ea typeface="宋体" panose="02010600030101010101" pitchFamily="2" charset="-122"/>
              </a:rPr>
              <a:t>Jenny</a:t>
            </a:r>
            <a:r>
              <a:rPr lang="en-US" altLang="zh-CN" sz="1800" b="1">
                <a:effectLst/>
                <a:latin typeface="Times New Roman" panose="02020603050405020304" pitchFamily="18" charset="0"/>
                <a:ea typeface="宋体" panose="02010600030101010101" pitchFamily="2" charset="-122"/>
              </a:rPr>
              <a:t> sitting on the </a:t>
            </a:r>
            <a:r>
              <a:rPr lang="en-US" altLang="zh-CN" sz="1800" b="1" u="sng">
                <a:effectLst/>
                <a:latin typeface="Times New Roman" panose="02020603050405020304" pitchFamily="18" charset="0"/>
                <a:ea typeface="宋体" panose="02010600030101010101" pitchFamily="2" charset="-122"/>
              </a:rPr>
              <a:t>bed</a:t>
            </a:r>
            <a:r>
              <a:rPr lang="en-US" altLang="zh-CN" sz="1800" b="1">
                <a:effectLst/>
                <a:latin typeface="Times New Roman" panose="02020603050405020304" pitchFamily="18" charset="0"/>
                <a:ea typeface="宋体" panose="02010600030101010101" pitchFamily="2" charset="-122"/>
              </a:rPr>
              <a:t> with an anxious look, he went over, held her hands, and asked what was the matter. </a:t>
            </a:r>
            <a:endParaRPr lang="zh-CN" altLang="en-US" b="1"/>
          </a:p>
        </p:txBody>
      </p:sp>
      <p:sp>
        <p:nvSpPr>
          <p:cNvPr id="27" name="文本框 26">
            <a:extLst>
              <a:ext uri="{FF2B5EF4-FFF2-40B4-BE49-F238E27FC236}">
                <a16:creationId xmlns:a16="http://schemas.microsoft.com/office/drawing/2014/main" id="{2E56B105-E8E1-46A8-967A-D482564FF285}"/>
              </a:ext>
            </a:extLst>
          </p:cNvPr>
          <p:cNvSpPr txBox="1"/>
          <p:nvPr/>
        </p:nvSpPr>
        <p:spPr>
          <a:xfrm>
            <a:off x="862248" y="5237789"/>
            <a:ext cx="8146526" cy="390684"/>
          </a:xfrm>
          <a:prstGeom prst="rect">
            <a:avLst/>
          </a:prstGeom>
          <a:noFill/>
        </p:spPr>
        <p:txBody>
          <a:bodyPr wrap="square">
            <a:spAutoFit/>
          </a:bodyPr>
          <a:lstStyle/>
          <a:p>
            <a:pPr>
              <a:lnSpc>
                <a:spcPct val="115000"/>
              </a:lnSpc>
              <a:spcAft>
                <a:spcPts val="1000"/>
              </a:spcAft>
            </a:pPr>
            <a:r>
              <a:rPr lang="en-US" altLang="zh-CN" sz="1800" b="1">
                <a:effectLst/>
                <a:latin typeface="Times New Roman" panose="02020603050405020304" pitchFamily="18" charset="0"/>
                <a:ea typeface="宋体" panose="02010600030101010101" pitchFamily="2" charset="-122"/>
              </a:rPr>
              <a:t>3. Jenny just sat there. She said nothing. </a:t>
            </a:r>
            <a:endParaRPr lang="zh-CN" altLang="zh-CN" sz="1800" b="1">
              <a:effectLst/>
              <a:latin typeface="Times New Roman" panose="02020603050405020304" pitchFamily="18" charset="0"/>
              <a:ea typeface="宋体" panose="02010600030101010101" pitchFamily="2" charset="-122"/>
            </a:endParaRPr>
          </a:p>
        </p:txBody>
      </p:sp>
      <p:sp>
        <p:nvSpPr>
          <p:cNvPr id="29" name="文本框 28">
            <a:extLst>
              <a:ext uri="{FF2B5EF4-FFF2-40B4-BE49-F238E27FC236}">
                <a16:creationId xmlns:a16="http://schemas.microsoft.com/office/drawing/2014/main" id="{237D0C05-1165-4D05-A541-54B9BCA84B8E}"/>
              </a:ext>
            </a:extLst>
          </p:cNvPr>
          <p:cNvSpPr txBox="1"/>
          <p:nvPr/>
        </p:nvSpPr>
        <p:spPr>
          <a:xfrm>
            <a:off x="793829" y="5741456"/>
            <a:ext cx="6094926" cy="369332"/>
          </a:xfrm>
          <a:prstGeom prst="rect">
            <a:avLst/>
          </a:prstGeom>
          <a:noFill/>
        </p:spPr>
        <p:txBody>
          <a:bodyPr wrap="square">
            <a:spAutoFit/>
          </a:bodyPr>
          <a:lstStyle/>
          <a:p>
            <a:r>
              <a:rPr lang="en-US" altLang="zh-CN" sz="1800" b="1">
                <a:effectLst/>
                <a:latin typeface="Times New Roman" panose="02020603050405020304" pitchFamily="18" charset="0"/>
                <a:ea typeface="宋体" panose="02010600030101010101" pitchFamily="2" charset="-122"/>
              </a:rPr>
              <a:t> Shaking her head, Jenny said nothing.</a:t>
            </a:r>
            <a:endParaRPr lang="zh-CN" altLang="en-US" b="1"/>
          </a:p>
        </p:txBody>
      </p:sp>
    </p:spTree>
    <p:extLst>
      <p:ext uri="{BB962C8B-B14F-4D97-AF65-F5344CB8AC3E}">
        <p14:creationId xmlns:p14="http://schemas.microsoft.com/office/powerpoint/2010/main" val="185885601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2"/>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7"/>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0"/>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6" grpId="0"/>
      <p:bldP spid="4" grpId="0"/>
      <p:bldP spid="16" grpId="0"/>
      <p:bldP spid="18" grpId="0"/>
      <p:bldP spid="20" grpId="0"/>
      <p:bldP spid="22" grpId="0"/>
      <p:bldP spid="24" grpId="0"/>
      <p:bldP spid="27" grpId="0"/>
      <p:bldP spid="29"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0" name="矩形: 圆角 29">
            <a:extLst>
              <a:ext uri="{FF2B5EF4-FFF2-40B4-BE49-F238E27FC236}">
                <a16:creationId xmlns:a16="http://schemas.microsoft.com/office/drawing/2014/main" id="{9058B84B-6993-4F36-A935-5C35D2EF27A3}"/>
              </a:ext>
            </a:extLst>
          </p:cNvPr>
          <p:cNvSpPr/>
          <p:nvPr/>
        </p:nvSpPr>
        <p:spPr>
          <a:xfrm>
            <a:off x="862247" y="5281901"/>
            <a:ext cx="9144638" cy="923329"/>
          </a:xfrm>
          <a:prstGeom prst="roundRect">
            <a:avLst/>
          </a:prstGeom>
          <a:solidFill>
            <a:srgbClr val="FEBF0F">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Times New Roman" panose="02020603050405020304" pitchFamily="18" charset="0"/>
              <a:cs typeface="Times New Roman" panose="02020603050405020304" pitchFamily="18" charset="0"/>
            </a:endParaRPr>
          </a:p>
        </p:txBody>
      </p:sp>
      <p:sp>
        <p:nvSpPr>
          <p:cNvPr id="26" name="矩形: 圆角 25">
            <a:extLst>
              <a:ext uri="{FF2B5EF4-FFF2-40B4-BE49-F238E27FC236}">
                <a16:creationId xmlns:a16="http://schemas.microsoft.com/office/drawing/2014/main" id="{8D4C5A3A-FEC2-40CE-A012-20A88C20750D}"/>
              </a:ext>
            </a:extLst>
          </p:cNvPr>
          <p:cNvSpPr/>
          <p:nvPr/>
        </p:nvSpPr>
        <p:spPr>
          <a:xfrm>
            <a:off x="862248" y="4152199"/>
            <a:ext cx="8640008" cy="339386"/>
          </a:xfrm>
          <a:prstGeom prst="roundRect">
            <a:avLst/>
          </a:prstGeom>
          <a:solidFill>
            <a:srgbClr val="FEBF0F">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Times New Roman" panose="02020603050405020304" pitchFamily="18" charset="0"/>
              <a:cs typeface="Times New Roman" panose="02020603050405020304" pitchFamily="18" charset="0"/>
            </a:endParaRPr>
          </a:p>
        </p:txBody>
      </p:sp>
      <p:sp>
        <p:nvSpPr>
          <p:cNvPr id="4" name="矩形: 圆角 3">
            <a:extLst>
              <a:ext uri="{FF2B5EF4-FFF2-40B4-BE49-F238E27FC236}">
                <a16:creationId xmlns:a16="http://schemas.microsoft.com/office/drawing/2014/main" id="{0548C63D-5D74-4F21-9284-76C109334083}"/>
              </a:ext>
            </a:extLst>
          </p:cNvPr>
          <p:cNvSpPr/>
          <p:nvPr/>
        </p:nvSpPr>
        <p:spPr>
          <a:xfrm>
            <a:off x="941874" y="2813705"/>
            <a:ext cx="7496900" cy="484329"/>
          </a:xfrm>
          <a:prstGeom prst="roundRect">
            <a:avLst/>
          </a:prstGeom>
          <a:solidFill>
            <a:srgbClr val="FEBF0F">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4" name="图片 7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32" y="108220"/>
            <a:ext cx="946376" cy="740542"/>
          </a:xfrm>
          <a:prstGeom prst="rect">
            <a:avLst/>
          </a:prstGeom>
        </p:spPr>
      </p:pic>
      <p:sp>
        <p:nvSpPr>
          <p:cNvPr id="15" name="文本框 14">
            <a:extLst>
              <a:ext uri="{FF2B5EF4-FFF2-40B4-BE49-F238E27FC236}">
                <a16:creationId xmlns:a16="http://schemas.microsoft.com/office/drawing/2014/main" id="{171F47E4-28D5-4F36-A640-02B48448AAF5}"/>
              </a:ext>
            </a:extLst>
          </p:cNvPr>
          <p:cNvSpPr txBox="1"/>
          <p:nvPr/>
        </p:nvSpPr>
        <p:spPr>
          <a:xfrm>
            <a:off x="989175" y="293825"/>
            <a:ext cx="6094926" cy="400110"/>
          </a:xfrm>
          <a:prstGeom prst="rect">
            <a:avLst/>
          </a:prstGeom>
          <a:noFill/>
        </p:spPr>
        <p:txBody>
          <a:bodyPr wrap="square">
            <a:spAutoFit/>
          </a:bodyPr>
          <a:lstStyle/>
          <a:p>
            <a:r>
              <a:rPr lang="en-US" altLang="zh-CN" sz="2000" b="1">
                <a:solidFill>
                  <a:schemeClr val="tx1">
                    <a:lumMod val="85000"/>
                    <a:lumOff val="15000"/>
                  </a:schemeClr>
                </a:solidFill>
                <a:latin typeface="方正静蕾简体" panose="02000000000000000000" pitchFamily="2" charset="-122"/>
                <a:ea typeface="方正静蕾简体" panose="02000000000000000000" pitchFamily="2" charset="-122"/>
              </a:rPr>
              <a:t>Polish your draft</a:t>
            </a:r>
            <a:endParaRPr lang="zh-CN" altLang="en-US" sz="2000" b="1">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文本框 15">
            <a:extLst>
              <a:ext uri="{FF2B5EF4-FFF2-40B4-BE49-F238E27FC236}">
                <a16:creationId xmlns:a16="http://schemas.microsoft.com/office/drawing/2014/main" id="{07C9B884-15F7-49A8-BB6E-E3F043A74137}"/>
              </a:ext>
            </a:extLst>
          </p:cNvPr>
          <p:cNvSpPr txBox="1"/>
          <p:nvPr/>
        </p:nvSpPr>
        <p:spPr>
          <a:xfrm>
            <a:off x="744476" y="879540"/>
            <a:ext cx="10247642" cy="1565685"/>
          </a:xfrm>
          <a:prstGeom prst="rect">
            <a:avLst/>
          </a:prstGeom>
          <a:noFill/>
        </p:spPr>
        <p:txBody>
          <a:bodyPr wrap="square">
            <a:spAutoFit/>
          </a:bodyPr>
          <a:lstStyle/>
          <a:p>
            <a:pPr marL="342900" indent="-342900">
              <a:lnSpc>
                <a:spcPct val="115000"/>
              </a:lnSpc>
              <a:spcAft>
                <a:spcPts val="1000"/>
              </a:spcAft>
              <a:buFont typeface="+mj-lt"/>
              <a:buAutoNum type="arabicPeriod"/>
            </a:pPr>
            <a:r>
              <a:rPr lang="zh-CN" altLang="zh-CN" sz="1800" b="1">
                <a:effectLst/>
                <a:latin typeface="微软雅黑" panose="020b0503020204020204" pitchFamily="34" charset="-122"/>
                <a:ea typeface="微软雅黑" panose="020b0503020204020204" pitchFamily="34" charset="-122"/>
              </a:rPr>
              <a:t>修改</a:t>
            </a:r>
            <a:r>
              <a:rPr lang="en-US" altLang="zh-CN" sz="1800" b="1">
                <a:effectLst/>
                <a:latin typeface="微软雅黑" panose="020b0503020204020204" pitchFamily="34" charset="-122"/>
                <a:ea typeface="微软雅黑" panose="020b0503020204020204" pitchFamily="34" charset="-122"/>
              </a:rPr>
              <a:t>:  </a:t>
            </a:r>
            <a:r>
              <a:rPr lang="zh-CN" altLang="zh-CN" sz="1800">
                <a:effectLst/>
                <a:latin typeface="微软雅黑" panose="020b0503020204020204" pitchFamily="34" charset="-122"/>
                <a:ea typeface="微软雅黑" panose="020b0503020204020204" pitchFamily="34" charset="-122"/>
              </a:rPr>
              <a:t>保证用上划线的词汇，确保语法正确，替换高级词汇，然后运用各种从句、复合结构、非谓语动词、以及强调句和倒装句等特殊句式</a:t>
            </a:r>
            <a:endParaRPr lang="en-US" altLang="zh-CN" sz="1800">
              <a:effectLst/>
              <a:latin typeface="微软雅黑" panose="020b0503020204020204" pitchFamily="34" charset="-122"/>
              <a:ea typeface="微软雅黑" panose="020b0503020204020204" pitchFamily="34" charset="-122"/>
            </a:endParaRPr>
          </a:p>
          <a:p>
            <a:pPr marL="342900" indent="-342900">
              <a:lnSpc>
                <a:spcPct val="115000"/>
              </a:lnSpc>
              <a:spcAft>
                <a:spcPts val="1000"/>
              </a:spcAft>
              <a:buFont typeface="+mj-lt"/>
              <a:buAutoNum type="arabicPeriod"/>
            </a:pPr>
            <a:r>
              <a:rPr lang="zh-CN" altLang="zh-CN" sz="1600" b="1">
                <a:effectLst/>
                <a:latin typeface="微软雅黑" panose="020b0503020204020204" pitchFamily="34" charset="-122"/>
                <a:ea typeface="微软雅黑" panose="020b0503020204020204" pitchFamily="34" charset="-122"/>
              </a:rPr>
              <a:t>扩写</a:t>
            </a:r>
            <a:r>
              <a:rPr lang="en-US" altLang="zh-CN" sz="1600" b="1">
                <a:effectLst/>
                <a:latin typeface="微软雅黑" panose="020b0503020204020204" pitchFamily="34" charset="-122"/>
                <a:ea typeface="微软雅黑" panose="020b0503020204020204" pitchFamily="34" charset="-122"/>
              </a:rPr>
              <a:t>:  </a:t>
            </a:r>
            <a:r>
              <a:rPr lang="zh-CN" altLang="en-US">
                <a:effectLst/>
                <a:latin typeface="微软雅黑" panose="020b0503020204020204" pitchFamily="34" charset="-122"/>
                <a:ea typeface="微软雅黑" panose="020b0503020204020204" pitchFamily="34" charset="-122"/>
              </a:rPr>
              <a:t>增加一些</a:t>
            </a:r>
            <a:r>
              <a:rPr lang="zh-CN" altLang="zh-CN">
                <a:effectLst/>
                <a:latin typeface="微软雅黑" panose="020b0503020204020204" pitchFamily="34" charset="-122"/>
                <a:ea typeface="微软雅黑" panose="020b0503020204020204" pitchFamily="34" charset="-122"/>
              </a:rPr>
              <a:t>语言描写、动作描写、情绪描写、环境描写，增添语言的丰富性</a:t>
            </a:r>
            <a:r>
              <a:rPr lang="zh-CN" altLang="zh-CN" sz="1600">
                <a:effectLst/>
                <a:latin typeface="微软雅黑" panose="020b0503020204020204" pitchFamily="34" charset="-122"/>
                <a:ea typeface="微软雅黑" panose="020b0503020204020204" pitchFamily="34" charset="-122"/>
              </a:rPr>
              <a:t>。</a:t>
            </a:r>
            <a:endParaRPr lang="zh-CN" altLang="zh-CN" sz="1400">
              <a:effectLst/>
              <a:latin typeface="微软雅黑" panose="020b0503020204020204" pitchFamily="34" charset="-122"/>
              <a:ea typeface="微软雅黑" panose="020b0503020204020204" pitchFamily="34" charset="-122"/>
            </a:endParaRPr>
          </a:p>
          <a:p>
            <a:pPr>
              <a:lnSpc>
                <a:spcPct val="115000"/>
              </a:lnSpc>
              <a:spcAft>
                <a:spcPts val="1000"/>
              </a:spcAft>
            </a:pPr>
            <a:endParaRPr lang="zh-CN" altLang="zh-CN" sz="1600">
              <a:effectLst/>
              <a:latin typeface="微软雅黑" panose="020b0503020204020204" pitchFamily="34" charset="-122"/>
              <a:ea typeface="微软雅黑" panose="020b0503020204020204" pitchFamily="34" charset="-122"/>
            </a:endParaRPr>
          </a:p>
        </p:txBody>
      </p:sp>
      <p:sp>
        <p:nvSpPr>
          <p:cNvPr id="18" name="文本框 17">
            <a:extLst>
              <a:ext uri="{FF2B5EF4-FFF2-40B4-BE49-F238E27FC236}">
                <a16:creationId xmlns:a16="http://schemas.microsoft.com/office/drawing/2014/main" id="{A0E6BD57-AD55-4393-96F6-306ADBD2EAD7}"/>
              </a:ext>
            </a:extLst>
          </p:cNvPr>
          <p:cNvSpPr txBox="1"/>
          <p:nvPr/>
        </p:nvSpPr>
        <p:spPr>
          <a:xfrm>
            <a:off x="862248" y="2375761"/>
            <a:ext cx="8146526" cy="390684"/>
          </a:xfrm>
          <a:prstGeom prst="rect">
            <a:avLst/>
          </a:prstGeom>
          <a:noFill/>
        </p:spPr>
        <p:txBody>
          <a:bodyPr wrap="square">
            <a:spAutoFit/>
          </a:bodyPr>
          <a:lstStyle/>
          <a:p>
            <a:pPr>
              <a:lnSpc>
                <a:spcPct val="115000"/>
              </a:lnSpc>
              <a:spcAft>
                <a:spcPts val="1000"/>
              </a:spcAft>
            </a:pPr>
            <a:r>
              <a:rPr lang="en-US" altLang="zh-CN" sz="1800" b="1">
                <a:effectLst/>
                <a:latin typeface="Times New Roman" panose="02020603050405020304" pitchFamily="18" charset="0"/>
                <a:ea typeface="宋体" panose="02010600030101010101" pitchFamily="2" charset="-122"/>
              </a:rPr>
              <a:t>4. Jenny asked her father whether he really wanted her pearl necklace.</a:t>
            </a:r>
            <a:endParaRPr lang="zh-CN" altLang="zh-CN" sz="1800" b="1">
              <a:effectLst/>
              <a:latin typeface="Times New Roman" panose="02020603050405020304" pitchFamily="18" charset="0"/>
              <a:ea typeface="宋体" panose="02010600030101010101" pitchFamily="2" charset="-122"/>
            </a:endParaRPr>
          </a:p>
        </p:txBody>
      </p:sp>
      <p:sp>
        <p:nvSpPr>
          <p:cNvPr id="20" name="文本框 19">
            <a:extLst>
              <a:ext uri="{FF2B5EF4-FFF2-40B4-BE49-F238E27FC236}">
                <a16:creationId xmlns:a16="http://schemas.microsoft.com/office/drawing/2014/main" id="{A09D4D69-6551-4146-8419-7BB6F6EBD753}"/>
              </a:ext>
            </a:extLst>
          </p:cNvPr>
          <p:cNvSpPr txBox="1"/>
          <p:nvPr/>
        </p:nvSpPr>
        <p:spPr>
          <a:xfrm>
            <a:off x="941874" y="2714700"/>
            <a:ext cx="7564728" cy="646331"/>
          </a:xfrm>
          <a:prstGeom prst="rect">
            <a:avLst/>
          </a:prstGeom>
          <a:noFill/>
        </p:spPr>
        <p:txBody>
          <a:bodyPr wrap="square">
            <a:spAutoFit/>
          </a:bodyPr>
          <a:lstStyle/>
          <a:p>
            <a:r>
              <a:rPr lang="en-US" altLang="zh-CN" b="1">
                <a:effectLst/>
                <a:latin typeface="Times New Roman" panose="02020603050405020304" pitchFamily="18" charset="0"/>
                <a:ea typeface="宋体" panose="02010600030101010101" pitchFamily="2" charset="-122"/>
              </a:rPr>
              <a:t>For a moment, silence filled the room.  “</a:t>
            </a:r>
            <a:r>
              <a:rPr lang="en-US" altLang="zh-CN" b="1" u="sng">
                <a:effectLst/>
                <a:latin typeface="Times New Roman" panose="02020603050405020304" pitchFamily="18" charset="0"/>
                <a:ea typeface="宋体" panose="02010600030101010101" pitchFamily="2" charset="-122"/>
              </a:rPr>
              <a:t>Daddy</a:t>
            </a:r>
            <a:r>
              <a:rPr lang="en-US" altLang="zh-CN" b="1">
                <a:effectLst/>
                <a:latin typeface="Times New Roman" panose="02020603050405020304" pitchFamily="18" charset="0"/>
                <a:ea typeface="宋体" panose="02010600030101010101" pitchFamily="2" charset="-122"/>
              </a:rPr>
              <a:t>,” Jenny’s voice broke the silence, “Do you really want my </a:t>
            </a:r>
            <a:r>
              <a:rPr lang="en-US" altLang="zh-CN" b="1" u="sng">
                <a:effectLst/>
                <a:latin typeface="Times New Roman" panose="02020603050405020304" pitchFamily="18" charset="0"/>
                <a:ea typeface="宋体" panose="02010600030101010101" pitchFamily="2" charset="-122"/>
              </a:rPr>
              <a:t>pearl necklace</a:t>
            </a:r>
            <a:r>
              <a:rPr lang="en-US" altLang="zh-CN" b="1">
                <a:effectLst/>
                <a:latin typeface="Times New Roman" panose="02020603050405020304" pitchFamily="18" charset="0"/>
                <a:ea typeface="宋体" panose="02010600030101010101" pitchFamily="2" charset="-122"/>
              </a:rPr>
              <a:t>?” </a:t>
            </a:r>
            <a:endParaRPr lang="zh-CN" altLang="en-US" b="1"/>
          </a:p>
        </p:txBody>
      </p:sp>
      <p:sp>
        <p:nvSpPr>
          <p:cNvPr id="22" name="文本框 21">
            <a:extLst>
              <a:ext uri="{FF2B5EF4-FFF2-40B4-BE49-F238E27FC236}">
                <a16:creationId xmlns:a16="http://schemas.microsoft.com/office/drawing/2014/main" id="{8CCC6200-2234-454F-B35E-E3D2609FD24F}"/>
              </a:ext>
            </a:extLst>
          </p:cNvPr>
          <p:cNvSpPr txBox="1"/>
          <p:nvPr/>
        </p:nvSpPr>
        <p:spPr>
          <a:xfrm>
            <a:off x="813147" y="3766837"/>
            <a:ext cx="8146526" cy="385362"/>
          </a:xfrm>
          <a:prstGeom prst="rect">
            <a:avLst/>
          </a:prstGeom>
          <a:noFill/>
        </p:spPr>
        <p:txBody>
          <a:bodyPr wrap="square">
            <a:spAutoFit/>
          </a:bodyPr>
          <a:lstStyle/>
          <a:p>
            <a:pPr>
              <a:lnSpc>
                <a:spcPct val="115000"/>
              </a:lnSpc>
              <a:spcAft>
                <a:spcPts val="1000"/>
              </a:spcAft>
            </a:pPr>
            <a:r>
              <a:rPr lang="en-US" altLang="zh-CN" b="1">
                <a:latin typeface="Times New Roman" panose="02020603050405020304" pitchFamily="18" charset="0"/>
                <a:ea typeface="宋体" panose="02010600030101010101" pitchFamily="2" charset="-122"/>
              </a:rPr>
              <a:t>5</a:t>
            </a:r>
            <a:r>
              <a:rPr lang="en-US" altLang="zh-CN" sz="1800" b="1">
                <a:effectLst/>
                <a:latin typeface="Times New Roman" panose="02020603050405020304" pitchFamily="18" charset="0"/>
                <a:ea typeface="宋体" panose="02010600030101010101" pitchFamily="2" charset="-122"/>
              </a:rPr>
              <a:t>. Her father said yes.</a:t>
            </a:r>
            <a:endParaRPr lang="zh-CN" altLang="zh-CN" sz="1800" b="1">
              <a:effectLst/>
              <a:latin typeface="Times New Roman" panose="02020603050405020304" pitchFamily="18" charset="0"/>
              <a:ea typeface="宋体" panose="02010600030101010101" pitchFamily="2" charset="-122"/>
            </a:endParaRPr>
          </a:p>
        </p:txBody>
      </p:sp>
      <p:sp>
        <p:nvSpPr>
          <p:cNvPr id="24" name="文本框 23">
            <a:extLst>
              <a:ext uri="{FF2B5EF4-FFF2-40B4-BE49-F238E27FC236}">
                <a16:creationId xmlns:a16="http://schemas.microsoft.com/office/drawing/2014/main" id="{0F8AB0D2-8A7A-4412-B4AC-E7144938EA30}"/>
              </a:ext>
            </a:extLst>
          </p:cNvPr>
          <p:cNvSpPr txBox="1"/>
          <p:nvPr/>
        </p:nvSpPr>
        <p:spPr>
          <a:xfrm>
            <a:off x="862248" y="4146095"/>
            <a:ext cx="9022288" cy="369332"/>
          </a:xfrm>
          <a:prstGeom prst="rect">
            <a:avLst/>
          </a:prstGeom>
          <a:noFill/>
        </p:spPr>
        <p:txBody>
          <a:bodyPr wrap="square">
            <a:spAutoFit/>
          </a:bodyPr>
          <a:lstStyle/>
          <a:p>
            <a:r>
              <a:rPr lang="en-US" altLang="zh-CN" sz="1800" b="1">
                <a:effectLst/>
                <a:latin typeface="Times New Roman" panose="02020603050405020304" pitchFamily="18" charset="0"/>
                <a:ea typeface="宋体" panose="02010600030101010101" pitchFamily="2" charset="-122"/>
              </a:rPr>
              <a:t>Looking gently into her daughter’s eyes, he nodded with a delighted smile on the face. </a:t>
            </a:r>
            <a:endParaRPr lang="zh-CN" altLang="en-US" b="1"/>
          </a:p>
        </p:txBody>
      </p:sp>
      <p:sp>
        <p:nvSpPr>
          <p:cNvPr id="27" name="文本框 26">
            <a:extLst>
              <a:ext uri="{FF2B5EF4-FFF2-40B4-BE49-F238E27FC236}">
                <a16:creationId xmlns:a16="http://schemas.microsoft.com/office/drawing/2014/main" id="{2E56B105-E8E1-46A8-967A-D482564FF285}"/>
              </a:ext>
            </a:extLst>
          </p:cNvPr>
          <p:cNvSpPr txBox="1"/>
          <p:nvPr/>
        </p:nvSpPr>
        <p:spPr>
          <a:xfrm>
            <a:off x="862248" y="4851060"/>
            <a:ext cx="8146526" cy="385362"/>
          </a:xfrm>
          <a:prstGeom prst="rect">
            <a:avLst/>
          </a:prstGeom>
          <a:noFill/>
        </p:spPr>
        <p:txBody>
          <a:bodyPr wrap="square">
            <a:spAutoFit/>
          </a:bodyPr>
          <a:lstStyle/>
          <a:p>
            <a:pPr>
              <a:lnSpc>
                <a:spcPct val="115000"/>
              </a:lnSpc>
              <a:spcAft>
                <a:spcPts val="1000"/>
              </a:spcAft>
            </a:pPr>
            <a:r>
              <a:rPr lang="en-US" altLang="zh-CN" b="1">
                <a:latin typeface="Times New Roman" panose="02020603050405020304" pitchFamily="18" charset="0"/>
                <a:ea typeface="宋体" panose="02010600030101010101" pitchFamily="2" charset="-122"/>
              </a:rPr>
              <a:t>6</a:t>
            </a:r>
            <a:r>
              <a:rPr lang="en-US" altLang="zh-CN" sz="1800" b="1">
                <a:effectLst/>
                <a:latin typeface="Times New Roman" panose="02020603050405020304" pitchFamily="18" charset="0"/>
                <a:ea typeface="宋体" panose="02010600030101010101" pitchFamily="2" charset="-122"/>
              </a:rPr>
              <a:t>.  Jenny gave it to her daddy.</a:t>
            </a:r>
          </a:p>
        </p:txBody>
      </p:sp>
      <p:sp>
        <p:nvSpPr>
          <p:cNvPr id="29" name="文本框 28">
            <a:extLst>
              <a:ext uri="{FF2B5EF4-FFF2-40B4-BE49-F238E27FC236}">
                <a16:creationId xmlns:a16="http://schemas.microsoft.com/office/drawing/2014/main" id="{237D0C05-1165-4D05-A541-54B9BCA84B8E}"/>
              </a:ext>
            </a:extLst>
          </p:cNvPr>
          <p:cNvSpPr txBox="1"/>
          <p:nvPr/>
        </p:nvSpPr>
        <p:spPr>
          <a:xfrm>
            <a:off x="839011" y="5279825"/>
            <a:ext cx="9264571" cy="923330"/>
          </a:xfrm>
          <a:prstGeom prst="rect">
            <a:avLst/>
          </a:prstGeom>
          <a:noFill/>
        </p:spPr>
        <p:txBody>
          <a:bodyPr wrap="square">
            <a:spAutoFit/>
          </a:bodyPr>
          <a:lstStyle/>
          <a:p>
            <a:r>
              <a:rPr lang="en-US" altLang="zh-CN" sz="1800" b="1">
                <a:effectLst/>
                <a:latin typeface="Times New Roman" panose="02020603050405020304" pitchFamily="18" charset="0"/>
                <a:ea typeface="宋体" panose="02010600030101010101" pitchFamily="2" charset="-122"/>
              </a:rPr>
              <a:t>  “Okay.” Jenny continued, “Despite my affection for the lovely necklace, it is you and mom that I </a:t>
            </a:r>
            <a:r>
              <a:rPr lang="en-US" altLang="zh-CN" sz="1800" b="1" u="sng">
                <a:effectLst/>
                <a:latin typeface="Times New Roman" panose="02020603050405020304" pitchFamily="18" charset="0"/>
                <a:ea typeface="宋体" panose="02010600030101010101" pitchFamily="2" charset="-122"/>
              </a:rPr>
              <a:t>love </a:t>
            </a:r>
            <a:r>
              <a:rPr lang="en-US" altLang="zh-CN" sz="1800" b="1">
                <a:effectLst/>
                <a:latin typeface="Times New Roman" panose="02020603050405020304" pitchFamily="18" charset="0"/>
                <a:ea typeface="宋体" panose="02010600030101010101" pitchFamily="2" charset="-122"/>
              </a:rPr>
              <a:t>much better.” Before her dad could say a word, Jenny took out the necklace from under the quilt and </a:t>
            </a:r>
            <a:r>
              <a:rPr lang="en-US" altLang="zh-CN" sz="1800" b="1" u="sng">
                <a:effectLst/>
                <a:latin typeface="Times New Roman" panose="02020603050405020304" pitchFamily="18" charset="0"/>
                <a:ea typeface="宋体" panose="02010600030101010101" pitchFamily="2" charset="-122"/>
              </a:rPr>
              <a:t>gave</a:t>
            </a:r>
            <a:r>
              <a:rPr lang="en-US" altLang="zh-CN" sz="1800" b="1">
                <a:effectLst/>
                <a:latin typeface="Times New Roman" panose="02020603050405020304" pitchFamily="18" charset="0"/>
                <a:ea typeface="宋体" panose="02010600030101010101" pitchFamily="2" charset="-122"/>
              </a:rPr>
              <a:t> it to him.</a:t>
            </a:r>
            <a:endParaRPr lang="zh-CN" altLang="en-US" b="1"/>
          </a:p>
        </p:txBody>
      </p:sp>
    </p:spTree>
    <p:extLst>
      <p:ext uri="{BB962C8B-B14F-4D97-AF65-F5344CB8AC3E}">
        <p14:creationId xmlns:p14="http://schemas.microsoft.com/office/powerpoint/2010/main" val="406532708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6"/>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6" grpId="0"/>
      <p:bldP spid="4" grpId="0"/>
      <p:bldP spid="18" grpId="0"/>
      <p:bldP spid="20" grpId="0"/>
      <p:bldP spid="22" grpId="0"/>
      <p:bldP spid="24" grpId="0"/>
      <p:bldP spid="27" grpId="0"/>
      <p:bldP spid="29"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4" name="图片 7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32" y="108220"/>
            <a:ext cx="946376" cy="740542"/>
          </a:xfrm>
          <a:prstGeom prst="rect">
            <a:avLst/>
          </a:prstGeom>
        </p:spPr>
      </p:pic>
      <p:sp>
        <p:nvSpPr>
          <p:cNvPr id="75" name="文本框 74"/>
          <p:cNvSpPr txBox="1"/>
          <p:nvPr/>
        </p:nvSpPr>
        <p:spPr>
          <a:xfrm>
            <a:off x="1169143" y="144432"/>
            <a:ext cx="1603086" cy="492443"/>
          </a:xfrm>
          <a:prstGeom prst="rect">
            <a:avLst/>
          </a:prstGeom>
          <a:noFill/>
        </p:spPr>
        <p:txBody>
          <a:bodyPr wrap="square" rtlCol="0">
            <a:spAutoFit/>
          </a:bodyPr>
          <a:lstStyle/>
          <a:p>
            <a:pPr algn="dist"/>
            <a:r>
              <a:rPr lang="en-US" altLang="zh-CN" sz="2600" b="1" spc="-300">
                <a:solidFill>
                  <a:schemeClr val="tx1">
                    <a:lumMod val="85000"/>
                    <a:lumOff val="15000"/>
                  </a:schemeClr>
                </a:solidFill>
                <a:latin typeface="Times New Roman" panose="02020603050405020304" pitchFamily="18" charset="0"/>
                <a:ea typeface="方正静蕾简体" panose="02000000000000000000" pitchFamily="2" charset="-122"/>
                <a:cs typeface="Times New Roman" panose="02020603050405020304" pitchFamily="18" charset="0"/>
              </a:rPr>
              <a:t>Last</a:t>
            </a:r>
            <a:r>
              <a:rPr lang="zh-CN" altLang="en-US" sz="2600" b="1" spc="-300">
                <a:solidFill>
                  <a:schemeClr val="tx1">
                    <a:lumMod val="85000"/>
                    <a:lumOff val="15000"/>
                  </a:schemeClr>
                </a:solidFill>
                <a:latin typeface="Times New Roman" panose="02020603050405020304" pitchFamily="18" charset="0"/>
                <a:ea typeface="方正静蕾简体" panose="02000000000000000000" pitchFamily="2" charset="-122"/>
                <a:cs typeface="Times New Roman" panose="02020603050405020304" pitchFamily="18" charset="0"/>
              </a:rPr>
              <a:t> </a:t>
            </a:r>
            <a:r>
              <a:rPr lang="en-US" altLang="zh-CN" sz="2600" b="1" spc="-300">
                <a:solidFill>
                  <a:schemeClr val="tx1">
                    <a:lumMod val="85000"/>
                    <a:lumOff val="15000"/>
                  </a:schemeClr>
                </a:solidFill>
                <a:latin typeface="Times New Roman" panose="02020603050405020304" pitchFamily="18" charset="0"/>
                <a:ea typeface="方正静蕾简体" panose="02000000000000000000" pitchFamily="2" charset="-122"/>
                <a:cs typeface="Times New Roman" panose="02020603050405020304" pitchFamily="18" charset="0"/>
              </a:rPr>
              <a:t>Step</a:t>
            </a:r>
            <a:endParaRPr lang="zh-CN" altLang="en-US" sz="2600" b="1" spc="-300">
              <a:solidFill>
                <a:schemeClr val="tx1">
                  <a:lumMod val="85000"/>
                  <a:lumOff val="15000"/>
                </a:schemeClr>
              </a:solidFill>
              <a:latin typeface="Times New Roman" panose="02020603050405020304" pitchFamily="18" charset="0"/>
              <a:ea typeface="方正静蕾简体" panose="02000000000000000000" pitchFamily="2" charset="-122"/>
              <a:cs typeface="Times New Roman" panose="02020603050405020304" pitchFamily="18" charset="0"/>
            </a:endParaRPr>
          </a:p>
        </p:txBody>
      </p:sp>
      <p:grpSp>
        <p:nvGrpSpPr>
          <p:cNvPr id="15" name="组合 14"/>
          <p:cNvGrpSpPr/>
          <p:nvPr/>
        </p:nvGrpSpPr>
        <p:grpSpPr>
          <a:xfrm>
            <a:off x="2412275" y="1950205"/>
            <a:ext cx="3750883" cy="3651250"/>
            <a:chOff x="2017485" y="1843314"/>
            <a:chExt cx="4064000" cy="3956050"/>
          </a:xfrm>
        </p:grpSpPr>
        <p:sp>
          <p:nvSpPr>
            <p:cNvPr id="16" name="矩形 15"/>
            <p:cNvSpPr/>
            <p:nvPr/>
          </p:nvSpPr>
          <p:spPr>
            <a:xfrm>
              <a:off x="2017485" y="1843314"/>
              <a:ext cx="4064000" cy="2844800"/>
            </a:xfrm>
            <a:prstGeom prst="rect">
              <a:avLst/>
            </a:prstGeom>
            <a:noFill/>
            <a:ln w="317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2711450" y="4688114"/>
              <a:ext cx="165101" cy="1111250"/>
            </a:xfrm>
            <a:prstGeom prst="rect">
              <a:avLst/>
            </a:prstGeom>
            <a:noFill/>
            <a:ln w="317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5130800" y="4688114"/>
              <a:ext cx="165101" cy="1111250"/>
            </a:xfrm>
            <a:prstGeom prst="rect">
              <a:avLst/>
            </a:prstGeom>
            <a:noFill/>
            <a:ln w="317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85" name="图片 8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2339" y="4010942"/>
            <a:ext cx="1326977" cy="1772434"/>
          </a:xfrm>
          <a:prstGeom prst="rect">
            <a:avLst/>
          </a:prstGeom>
        </p:spPr>
      </p:pic>
      <p:sp>
        <p:nvSpPr>
          <p:cNvPr id="20" name="文本框 19">
            <a:extLst>
              <a:ext uri="{FF2B5EF4-FFF2-40B4-BE49-F238E27FC236}">
                <a16:creationId xmlns:a16="http://schemas.microsoft.com/office/drawing/2014/main" id="{442F1699-EC63-4E1E-8F74-E4DE5FA4AF15}"/>
              </a:ext>
            </a:extLst>
          </p:cNvPr>
          <p:cNvSpPr txBox="1"/>
          <p:nvPr/>
        </p:nvSpPr>
        <p:spPr>
          <a:xfrm>
            <a:off x="3052772" y="2970626"/>
            <a:ext cx="2664316" cy="584775"/>
          </a:xfrm>
          <a:prstGeom prst="rect">
            <a:avLst/>
          </a:prstGeom>
          <a:noFill/>
        </p:spPr>
        <p:txBody>
          <a:bodyPr wrap="square">
            <a:spAutoFit/>
          </a:bodyPr>
          <a:lstStyle/>
          <a:p>
            <a:r>
              <a:rPr lang="en-US" altLang="zh-CN" sz="3200" b="1">
                <a:latin typeface="Times New Roman" panose="02020603050405020304" charset="0"/>
                <a:cs typeface="Times New Roman" panose="02020603050405020304" charset="0"/>
              </a:rPr>
              <a:t>Neat copying </a:t>
            </a:r>
            <a:endParaRPr lang="zh-CN" altLang="en-US" sz="3200"/>
          </a:p>
        </p:txBody>
      </p:sp>
    </p:spTree>
    <p:extLst>
      <p:ext uri="{BB962C8B-B14F-4D97-AF65-F5344CB8AC3E}">
        <p14:creationId xmlns:p14="http://schemas.microsoft.com/office/powerpoint/2010/main" val="170102306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4" name="图片 7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32" y="108220"/>
            <a:ext cx="946376" cy="740542"/>
          </a:xfrm>
          <a:prstGeom prst="rect">
            <a:avLst/>
          </a:prstGeom>
        </p:spPr>
      </p:pic>
      <p:sp>
        <p:nvSpPr>
          <p:cNvPr id="75" name="文本框 74"/>
          <p:cNvSpPr txBox="1"/>
          <p:nvPr/>
        </p:nvSpPr>
        <p:spPr>
          <a:xfrm>
            <a:off x="1053203" y="232269"/>
            <a:ext cx="2153607" cy="492443"/>
          </a:xfrm>
          <a:prstGeom prst="rect">
            <a:avLst/>
          </a:prstGeom>
          <a:noFill/>
        </p:spPr>
        <p:txBody>
          <a:bodyPr wrap="square" rtlCol="0">
            <a:spAutoFit/>
          </a:bodyPr>
          <a:lstStyle/>
          <a:p>
            <a:pPr algn="dist"/>
            <a:r>
              <a:rPr lang="en-US" altLang="zh-CN" sz="2600" b="1" spc="-300">
                <a:solidFill>
                  <a:schemeClr val="tx1">
                    <a:lumMod val="85000"/>
                    <a:lumOff val="15000"/>
                  </a:schemeClr>
                </a:solidFill>
                <a:latin typeface="Times New Roman" panose="02020603050405020304" pitchFamily="18" charset="0"/>
                <a:ea typeface="方正静蕾简体" panose="02000000000000000000" pitchFamily="2" charset="-122"/>
                <a:cs typeface="Times New Roman" panose="02020603050405020304" pitchFamily="18" charset="0"/>
              </a:rPr>
              <a:t>Neat</a:t>
            </a:r>
            <a:r>
              <a:rPr lang="zh-CN" altLang="en-US" sz="2600" b="1" spc="-300">
                <a:solidFill>
                  <a:schemeClr val="tx1">
                    <a:lumMod val="85000"/>
                    <a:lumOff val="15000"/>
                  </a:schemeClr>
                </a:solidFill>
                <a:latin typeface="Times New Roman" panose="02020603050405020304" pitchFamily="18" charset="0"/>
                <a:ea typeface="方正静蕾简体" panose="02000000000000000000" pitchFamily="2" charset="-122"/>
                <a:cs typeface="Times New Roman" panose="02020603050405020304" pitchFamily="18" charset="0"/>
              </a:rPr>
              <a:t> </a:t>
            </a:r>
            <a:r>
              <a:rPr lang="en-US" altLang="zh-CN" sz="2600" b="1" spc="-300">
                <a:solidFill>
                  <a:schemeClr val="tx1">
                    <a:lumMod val="85000"/>
                    <a:lumOff val="15000"/>
                  </a:schemeClr>
                </a:solidFill>
                <a:latin typeface="Times New Roman" panose="02020603050405020304" pitchFamily="18" charset="0"/>
                <a:ea typeface="方正静蕾简体" panose="02000000000000000000" pitchFamily="2" charset="-122"/>
                <a:cs typeface="Times New Roman" panose="02020603050405020304" pitchFamily="18" charset="0"/>
              </a:rPr>
              <a:t>copying</a:t>
            </a:r>
            <a:endParaRPr lang="zh-CN" altLang="en-US" sz="2600" b="1" spc="-300">
              <a:solidFill>
                <a:schemeClr val="tx1">
                  <a:lumMod val="85000"/>
                  <a:lumOff val="15000"/>
                </a:schemeClr>
              </a:solidFill>
              <a:latin typeface="Times New Roman" panose="02020603050405020304" pitchFamily="18" charset="0"/>
              <a:ea typeface="方正静蕾简体" panose="02000000000000000000" pitchFamily="2" charset="-122"/>
              <a:cs typeface="Times New Roman" panose="02020603050405020304" pitchFamily="18" charset="0"/>
            </a:endParaRPr>
          </a:p>
        </p:txBody>
      </p:sp>
      <p:sp>
        <p:nvSpPr>
          <p:cNvPr id="26" name="文本框 25">
            <a:extLst>
              <a:ext uri="{FF2B5EF4-FFF2-40B4-BE49-F238E27FC236}">
                <a16:creationId xmlns:a16="http://schemas.microsoft.com/office/drawing/2014/main" id="{54D84092-C924-4152-A637-04B01F351072}"/>
              </a:ext>
            </a:extLst>
          </p:cNvPr>
          <p:cNvSpPr txBox="1"/>
          <p:nvPr/>
        </p:nvSpPr>
        <p:spPr>
          <a:xfrm>
            <a:off x="1632936" y="881712"/>
            <a:ext cx="9494412" cy="1289071"/>
          </a:xfrm>
          <a:prstGeom prst="rect">
            <a:avLst/>
          </a:prstGeom>
          <a:noFill/>
        </p:spPr>
        <p:txBody>
          <a:bodyPr wrap="square">
            <a:spAutoFit/>
          </a:bodyPr>
          <a:lstStyle/>
          <a:p>
            <a:pPr>
              <a:lnSpc>
                <a:spcPct val="150000"/>
              </a:lnSpc>
              <a:spcAft>
                <a:spcPts val="1000"/>
              </a:spcAft>
            </a:pPr>
            <a:r>
              <a:rPr lang="en-US" altLang="zh-CN" sz="1800">
                <a:effectLst/>
                <a:latin typeface="Times New Roman" panose="02020603050405020304" pitchFamily="18" charset="0"/>
                <a:ea typeface="宋体" panose="02010600030101010101" pitchFamily="2" charset="-122"/>
              </a:rPr>
              <a:t>The door opened, and Jenny’s father came in. Jenny’s father found her daughter upset, and asked her what happened? Jenny just sat there. She said nothing.  After a while, Jenny asked her father whether he really wanted her pearl necklace. Her father said yes. Jenny gave it to her daddy.</a:t>
            </a:r>
            <a:endParaRPr lang="zh-CN" altLang="zh-CN" sz="1600">
              <a:effectLst/>
              <a:latin typeface="Times New Roman" panose="02020603050405020304" pitchFamily="18" charset="0"/>
              <a:ea typeface="宋体" panose="02010600030101010101" pitchFamily="2" charset="-122"/>
            </a:endParaRPr>
          </a:p>
        </p:txBody>
      </p:sp>
      <p:sp>
        <p:nvSpPr>
          <p:cNvPr id="4" name="文本框 3">
            <a:extLst>
              <a:ext uri="{FF2B5EF4-FFF2-40B4-BE49-F238E27FC236}">
                <a16:creationId xmlns:a16="http://schemas.microsoft.com/office/drawing/2014/main" id="{86F3FD80-62E9-4D3C-9586-51134C478588}"/>
              </a:ext>
            </a:extLst>
          </p:cNvPr>
          <p:cNvSpPr txBox="1"/>
          <p:nvPr/>
        </p:nvSpPr>
        <p:spPr>
          <a:xfrm>
            <a:off x="621944" y="1005762"/>
            <a:ext cx="2021983" cy="369332"/>
          </a:xfrm>
          <a:prstGeom prst="rect">
            <a:avLst/>
          </a:prstGeom>
          <a:noFill/>
        </p:spPr>
        <p:txBody>
          <a:bodyPr wrap="square" rtlCol="0">
            <a:spAutoFit/>
          </a:bodyPr>
          <a:lstStyle/>
          <a:p>
            <a:r>
              <a:rPr lang="zh-CN" altLang="en-US" b="1">
                <a:latin typeface="微软雅黑" panose="020b0503020204020204" pitchFamily="34" charset="-122"/>
                <a:ea typeface="微软雅黑" panose="020b0503020204020204" pitchFamily="34" charset="-122"/>
              </a:rPr>
              <a:t>草稿版：</a:t>
            </a:r>
          </a:p>
        </p:txBody>
      </p:sp>
      <p:sp>
        <p:nvSpPr>
          <p:cNvPr id="36" name="文本框 35">
            <a:extLst>
              <a:ext uri="{FF2B5EF4-FFF2-40B4-BE49-F238E27FC236}">
                <a16:creationId xmlns:a16="http://schemas.microsoft.com/office/drawing/2014/main" id="{F37816C9-6C91-48B9-8D4D-9FC8BBC1178B}"/>
              </a:ext>
            </a:extLst>
          </p:cNvPr>
          <p:cNvSpPr txBox="1"/>
          <p:nvPr/>
        </p:nvSpPr>
        <p:spPr>
          <a:xfrm>
            <a:off x="493156" y="2931153"/>
            <a:ext cx="1045870" cy="369332"/>
          </a:xfrm>
          <a:prstGeom prst="rect">
            <a:avLst/>
          </a:prstGeom>
          <a:noFill/>
        </p:spPr>
        <p:txBody>
          <a:bodyPr wrap="square" rtlCol="0">
            <a:spAutoFit/>
          </a:bodyPr>
          <a:lstStyle/>
          <a:p>
            <a:r>
              <a:rPr lang="zh-CN" altLang="en-US" b="1">
                <a:latin typeface="微软雅黑" panose="020b0503020204020204" pitchFamily="34" charset="-122"/>
                <a:ea typeface="微软雅黑" panose="020b0503020204020204" pitchFamily="34" charset="-122"/>
              </a:rPr>
              <a:t>润色版：</a:t>
            </a:r>
          </a:p>
        </p:txBody>
      </p:sp>
      <p:sp>
        <p:nvSpPr>
          <p:cNvPr id="37" name="文本框 36">
            <a:extLst>
              <a:ext uri="{FF2B5EF4-FFF2-40B4-BE49-F238E27FC236}">
                <a16:creationId xmlns:a16="http://schemas.microsoft.com/office/drawing/2014/main" id="{24825039-C00A-4CC2-8761-679F4F3A588B}"/>
              </a:ext>
            </a:extLst>
          </p:cNvPr>
          <p:cNvSpPr txBox="1"/>
          <p:nvPr/>
        </p:nvSpPr>
        <p:spPr>
          <a:xfrm>
            <a:off x="1360330" y="2931153"/>
            <a:ext cx="9882925" cy="2951064"/>
          </a:xfrm>
          <a:prstGeom prst="rect">
            <a:avLst/>
          </a:prstGeom>
          <a:noFill/>
        </p:spPr>
        <p:txBody>
          <a:bodyPr wrap="square">
            <a:spAutoFit/>
          </a:bodyPr>
          <a:lstStyle/>
          <a:p>
            <a:pPr indent="266700">
              <a:lnSpc>
                <a:spcPct val="150000"/>
              </a:lnSpc>
              <a:spcAft>
                <a:spcPts val="1000"/>
              </a:spcAft>
            </a:pPr>
            <a:r>
              <a:rPr lang="en-US" altLang="zh-CN" sz="1800">
                <a:effectLst/>
                <a:latin typeface="Times New Roman" panose="02020603050405020304" pitchFamily="18" charset="0"/>
                <a:ea typeface="宋体" panose="02010600030101010101" pitchFamily="2" charset="-122"/>
              </a:rPr>
              <a:t>When the door opened, her dad came in, with a story book in his left hand. Seeing </a:t>
            </a:r>
            <a:r>
              <a:rPr lang="en-US" altLang="zh-CN" sz="1800" u="sng">
                <a:effectLst/>
                <a:latin typeface="Times New Roman" panose="02020603050405020304" pitchFamily="18" charset="0"/>
                <a:ea typeface="宋体" panose="02010600030101010101" pitchFamily="2" charset="-122"/>
              </a:rPr>
              <a:t>Jenny</a:t>
            </a:r>
            <a:r>
              <a:rPr lang="en-US" altLang="zh-CN" sz="1800">
                <a:effectLst/>
                <a:latin typeface="Times New Roman" panose="02020603050405020304" pitchFamily="18" charset="0"/>
                <a:ea typeface="宋体" panose="02010600030101010101" pitchFamily="2" charset="-122"/>
              </a:rPr>
              <a:t> sitting on the </a:t>
            </a:r>
            <a:r>
              <a:rPr lang="en-US" altLang="zh-CN" sz="1800" u="sng">
                <a:effectLst/>
                <a:latin typeface="Times New Roman" panose="02020603050405020304" pitchFamily="18" charset="0"/>
                <a:ea typeface="宋体" panose="02010600030101010101" pitchFamily="2" charset="-122"/>
              </a:rPr>
              <a:t>bed</a:t>
            </a:r>
            <a:r>
              <a:rPr lang="en-US" altLang="zh-CN" sz="1800">
                <a:effectLst/>
                <a:latin typeface="Times New Roman" panose="02020603050405020304" pitchFamily="18" charset="0"/>
                <a:ea typeface="宋体" panose="02010600030101010101" pitchFamily="2" charset="-122"/>
              </a:rPr>
              <a:t> with an anxious look, he went over, held her hands, and asked what was the matter. Shaking her head, Jenny said nothing. For a moment, silence filled the room. “</a:t>
            </a:r>
            <a:r>
              <a:rPr lang="en-US" altLang="zh-CN" sz="1800" u="sng">
                <a:effectLst/>
                <a:latin typeface="Times New Roman" panose="02020603050405020304" pitchFamily="18" charset="0"/>
                <a:ea typeface="宋体" panose="02010600030101010101" pitchFamily="2" charset="-122"/>
              </a:rPr>
              <a:t>Daddy</a:t>
            </a:r>
            <a:r>
              <a:rPr lang="en-US" altLang="zh-CN" sz="1800">
                <a:effectLst/>
                <a:latin typeface="Times New Roman" panose="02020603050405020304" pitchFamily="18" charset="0"/>
                <a:ea typeface="宋体" panose="02010600030101010101" pitchFamily="2" charset="-122"/>
              </a:rPr>
              <a:t>,” Jenny’s voice broke the silence, “Do you really want my </a:t>
            </a:r>
            <a:r>
              <a:rPr lang="en-US" altLang="zh-CN" sz="1800" u="sng">
                <a:effectLst/>
                <a:latin typeface="Times New Roman" panose="02020603050405020304" pitchFamily="18" charset="0"/>
                <a:ea typeface="宋体" panose="02010600030101010101" pitchFamily="2" charset="-122"/>
              </a:rPr>
              <a:t>pearl necklace</a:t>
            </a:r>
            <a:r>
              <a:rPr lang="en-US" altLang="zh-CN" sz="1800">
                <a:effectLst/>
                <a:latin typeface="Times New Roman" panose="02020603050405020304" pitchFamily="18" charset="0"/>
                <a:ea typeface="宋体" panose="02010600030101010101" pitchFamily="2" charset="-122"/>
              </a:rPr>
              <a:t>?” Looking gently into her daughter’s eyes, he nodded with a delighted smile on the face.  “Okay.” Jenny continued, “Despite my affection for the lovely necklace, it is you and mom that I </a:t>
            </a:r>
            <a:r>
              <a:rPr lang="en-US" altLang="zh-CN" sz="1800" u="sng">
                <a:effectLst/>
                <a:latin typeface="Times New Roman" panose="02020603050405020304" pitchFamily="18" charset="0"/>
                <a:ea typeface="宋体" panose="02010600030101010101" pitchFamily="2" charset="-122"/>
              </a:rPr>
              <a:t>love</a:t>
            </a:r>
            <a:r>
              <a:rPr lang="en-US" altLang="zh-CN" sz="1800">
                <a:effectLst/>
                <a:latin typeface="Times New Roman" panose="02020603050405020304" pitchFamily="18" charset="0"/>
                <a:ea typeface="宋体" panose="02010600030101010101" pitchFamily="2" charset="-122"/>
              </a:rPr>
              <a:t> much better.” Before her dad could say a word, Jenny took out the necklace from under the quilt and </a:t>
            </a:r>
            <a:r>
              <a:rPr lang="en-US" altLang="zh-CN" sz="1800" u="sng">
                <a:effectLst/>
                <a:latin typeface="Times New Roman" panose="02020603050405020304" pitchFamily="18" charset="0"/>
                <a:ea typeface="宋体" panose="02010600030101010101" pitchFamily="2" charset="-122"/>
              </a:rPr>
              <a:t>gave</a:t>
            </a:r>
            <a:r>
              <a:rPr lang="en-US" altLang="zh-CN" sz="1800">
                <a:effectLst/>
                <a:latin typeface="Times New Roman" panose="02020603050405020304" pitchFamily="18" charset="0"/>
                <a:ea typeface="宋体" panose="02010600030101010101" pitchFamily="2" charset="-122"/>
              </a:rPr>
              <a:t> it to him.</a:t>
            </a:r>
            <a:endParaRPr lang="zh-CN" altLang="zh-CN" sz="1600">
              <a:effectLst/>
              <a:latin typeface="Times New Roman" panose="02020603050405020304" pitchFamily="18" charset="0"/>
              <a:ea typeface="宋体" panose="02010600030101010101" pitchFamily="2" charset="-122"/>
            </a:endParaRPr>
          </a:p>
        </p:txBody>
      </p:sp>
    </p:spTree>
    <p:extLst>
      <p:ext uri="{BB962C8B-B14F-4D97-AF65-F5344CB8AC3E}">
        <p14:creationId xmlns:p14="http://schemas.microsoft.com/office/powerpoint/2010/main" val="2920860629"/>
      </p:ext>
    </p:extLst>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4" name="图片 7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32" y="108220"/>
            <a:ext cx="946376" cy="740542"/>
          </a:xfrm>
          <a:prstGeom prst="rect">
            <a:avLst/>
          </a:prstGeom>
        </p:spPr>
      </p:pic>
      <p:sp>
        <p:nvSpPr>
          <p:cNvPr id="75" name="文本框 74"/>
          <p:cNvSpPr txBox="1"/>
          <p:nvPr/>
        </p:nvSpPr>
        <p:spPr>
          <a:xfrm>
            <a:off x="1053203" y="232269"/>
            <a:ext cx="2153607" cy="492443"/>
          </a:xfrm>
          <a:prstGeom prst="rect">
            <a:avLst/>
          </a:prstGeom>
          <a:noFill/>
        </p:spPr>
        <p:txBody>
          <a:bodyPr wrap="square" rtlCol="0">
            <a:spAutoFit/>
          </a:bodyPr>
          <a:lstStyle/>
          <a:p>
            <a:pPr algn="dist"/>
            <a:r>
              <a:rPr lang="zh-CN" altLang="en-US" sz="2600" b="1" spc="-300">
                <a:solidFill>
                  <a:schemeClr val="tx1">
                    <a:lumMod val="85000"/>
                    <a:lumOff val="15000"/>
                  </a:schemeClr>
                </a:solidFill>
                <a:latin typeface="Times New Roman" panose="02020603050405020304" pitchFamily="18" charset="0"/>
                <a:ea typeface="方正静蕾简体" panose="02000000000000000000" pitchFamily="2" charset="-122"/>
                <a:cs typeface="Times New Roman" panose="02020603050405020304" pitchFamily="18" charset="0"/>
              </a:rPr>
              <a:t>升级版</a:t>
            </a:r>
          </a:p>
        </p:txBody>
      </p:sp>
      <p:sp>
        <p:nvSpPr>
          <p:cNvPr id="26" name="文本框 25">
            <a:extLst>
              <a:ext uri="{FF2B5EF4-FFF2-40B4-BE49-F238E27FC236}">
                <a16:creationId xmlns:a16="http://schemas.microsoft.com/office/drawing/2014/main" id="{54D84092-C924-4152-A637-04B01F351072}"/>
              </a:ext>
            </a:extLst>
          </p:cNvPr>
          <p:cNvSpPr txBox="1"/>
          <p:nvPr/>
        </p:nvSpPr>
        <p:spPr>
          <a:xfrm>
            <a:off x="982553" y="907173"/>
            <a:ext cx="9494412" cy="4128310"/>
          </a:xfrm>
          <a:prstGeom prst="rect">
            <a:avLst/>
          </a:prstGeom>
          <a:noFill/>
        </p:spPr>
        <p:txBody>
          <a:bodyPr wrap="square">
            <a:spAutoFit/>
          </a:bodyPr>
          <a:lstStyle/>
          <a:p>
            <a:pPr>
              <a:lnSpc>
                <a:spcPct val="250000"/>
              </a:lnSpc>
              <a:spcAft>
                <a:spcPts val="1000"/>
              </a:spcAft>
            </a:pPr>
            <a:r>
              <a:rPr lang="en-US" altLang="zh-CN">
                <a:effectLst/>
                <a:latin typeface="Times New Roman" panose="02020603050405020304" pitchFamily="18" charset="0"/>
                <a:ea typeface="宋体" panose="02010600030101010101" pitchFamily="2" charset="-122"/>
              </a:rPr>
              <a:t>Several days later, when Jenny’s father came in to read her a story, Jenny was waiting anxiously for him on the bed. When listening to the story, </a:t>
            </a:r>
            <a:r>
              <a:rPr lang="en-US" altLang="zh-CN" u="sng">
                <a:effectLst/>
                <a:latin typeface="Times New Roman" panose="02020603050405020304" pitchFamily="18" charset="0"/>
                <a:ea typeface="宋体" panose="02010600030101010101" pitchFamily="2" charset="-122"/>
              </a:rPr>
              <a:t>Jenny </a:t>
            </a:r>
            <a:r>
              <a:rPr lang="en-US" altLang="zh-CN">
                <a:effectLst/>
                <a:latin typeface="Times New Roman" panose="02020603050405020304" pitchFamily="18" charset="0"/>
                <a:ea typeface="宋体" panose="02010600030101010101" pitchFamily="2" charset="-122"/>
              </a:rPr>
              <a:t>was totally absent- minded, with her hands holding the </a:t>
            </a:r>
            <a:r>
              <a:rPr lang="en-US" altLang="zh-CN" u="sng">
                <a:effectLst/>
                <a:latin typeface="Times New Roman" panose="02020603050405020304" pitchFamily="18" charset="0"/>
                <a:ea typeface="宋体" panose="02010600030101010101" pitchFamily="2" charset="-122"/>
              </a:rPr>
              <a:t>pearl necklace </a:t>
            </a:r>
            <a:r>
              <a:rPr lang="en-US" altLang="zh-CN">
                <a:effectLst/>
                <a:latin typeface="Times New Roman" panose="02020603050405020304" pitchFamily="18" charset="0"/>
                <a:ea typeface="宋体" panose="02010600030101010101" pitchFamily="2" charset="-122"/>
              </a:rPr>
              <a:t>tightly and firmly. When the story came to an end, unexpectedly, Jenny offered her beloved necklace to her father, with her fingers trembling automatically. No one knew what the necklace meant to her. She whispered to her father, softly and gently, “ </a:t>
            </a:r>
            <a:r>
              <a:rPr lang="en-US" altLang="zh-CN" u="sng">
                <a:effectLst/>
                <a:latin typeface="Times New Roman" panose="02020603050405020304" pitchFamily="18" charset="0"/>
                <a:ea typeface="宋体" panose="02010600030101010101" pitchFamily="2" charset="-122"/>
              </a:rPr>
              <a:t>Daddy</a:t>
            </a:r>
            <a:r>
              <a:rPr lang="en-US" altLang="zh-CN">
                <a:effectLst/>
                <a:latin typeface="Times New Roman" panose="02020603050405020304" pitchFamily="18" charset="0"/>
                <a:ea typeface="宋体" panose="02010600030101010101" pitchFamily="2" charset="-122"/>
              </a:rPr>
              <a:t>, you know </a:t>
            </a:r>
            <a:r>
              <a:rPr lang="en-US" altLang="zh-CN" u="sng">
                <a:effectLst/>
                <a:latin typeface="Times New Roman" panose="02020603050405020304" pitchFamily="18" charset="0"/>
                <a:ea typeface="宋体" panose="02010600030101010101" pitchFamily="2" charset="-122"/>
              </a:rPr>
              <a:t>I love </a:t>
            </a:r>
            <a:r>
              <a:rPr lang="en-US" altLang="zh-CN">
                <a:effectLst/>
                <a:latin typeface="Times New Roman" panose="02020603050405020304" pitchFamily="18" charset="0"/>
                <a:ea typeface="宋体" panose="02010600030101010101" pitchFamily="2" charset="-122"/>
              </a:rPr>
              <a:t>you more than the necklace.” Then, the necklace slid into her father’s hands determinedly. </a:t>
            </a:r>
            <a:endParaRPr lang="zh-CN" altLang="zh-CN">
              <a:effectLst/>
              <a:latin typeface="Times New Roman" panose="02020603050405020304" pitchFamily="18" charset="0"/>
              <a:ea typeface="宋体" panose="02010600030101010101" pitchFamily="2" charset="-122"/>
            </a:endParaRPr>
          </a:p>
        </p:txBody>
      </p:sp>
    </p:spTree>
    <p:extLst>
      <p:ext uri="{BB962C8B-B14F-4D97-AF65-F5344CB8AC3E}">
        <p14:creationId xmlns:p14="http://schemas.microsoft.com/office/powerpoint/2010/main" val="37930876"/>
      </p:ext>
    </p:extLst>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4" name="图片 7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32" y="108220"/>
            <a:ext cx="946376" cy="740542"/>
          </a:xfrm>
          <a:prstGeom prst="rect">
            <a:avLst/>
          </a:prstGeom>
        </p:spPr>
      </p:pic>
      <p:sp>
        <p:nvSpPr>
          <p:cNvPr id="75" name="文本框 74"/>
          <p:cNvSpPr txBox="1"/>
          <p:nvPr/>
        </p:nvSpPr>
        <p:spPr>
          <a:xfrm>
            <a:off x="1169143" y="144432"/>
            <a:ext cx="1805877" cy="492443"/>
          </a:xfrm>
          <a:prstGeom prst="rect">
            <a:avLst/>
          </a:prstGeom>
          <a:noFill/>
        </p:spPr>
        <p:txBody>
          <a:bodyPr wrap="square" rtlCol="0">
            <a:spAutoFit/>
          </a:bodyPr>
          <a:lstStyle/>
          <a:p>
            <a:pPr algn="dist"/>
            <a:r>
              <a:rPr lang="en-US" altLang="zh-CN" sz="2600" b="1" spc="-300">
                <a:solidFill>
                  <a:schemeClr val="tx1">
                    <a:lumMod val="85000"/>
                    <a:lumOff val="15000"/>
                  </a:schemeClr>
                </a:solidFill>
                <a:latin typeface="Times New Roman" panose="02020603050405020304" pitchFamily="18" charset="0"/>
                <a:ea typeface="方正静蕾简体" panose="02000000000000000000" pitchFamily="2" charset="-122"/>
                <a:cs typeface="Times New Roman" panose="02020603050405020304" pitchFamily="18" charset="0"/>
              </a:rPr>
              <a:t>Have</a:t>
            </a:r>
            <a:r>
              <a:rPr lang="zh-CN" altLang="en-US" sz="2600" b="1" spc="-300">
                <a:solidFill>
                  <a:schemeClr val="tx1">
                    <a:lumMod val="85000"/>
                    <a:lumOff val="15000"/>
                  </a:schemeClr>
                </a:solidFill>
                <a:latin typeface="Times New Roman" panose="02020603050405020304" pitchFamily="18" charset="0"/>
                <a:ea typeface="方正静蕾简体" panose="02000000000000000000" pitchFamily="2" charset="-122"/>
                <a:cs typeface="Times New Roman" panose="02020603050405020304" pitchFamily="18" charset="0"/>
              </a:rPr>
              <a:t> </a:t>
            </a:r>
            <a:r>
              <a:rPr lang="en-US" altLang="zh-CN" sz="2600" b="1" spc="-300">
                <a:solidFill>
                  <a:schemeClr val="tx1">
                    <a:lumMod val="85000"/>
                    <a:lumOff val="15000"/>
                  </a:schemeClr>
                </a:solidFill>
                <a:latin typeface="Times New Roman" panose="02020603050405020304" pitchFamily="18" charset="0"/>
                <a:ea typeface="方正静蕾简体" panose="02000000000000000000" pitchFamily="2" charset="-122"/>
                <a:cs typeface="Times New Roman" panose="02020603050405020304" pitchFamily="18" charset="0"/>
              </a:rPr>
              <a:t>a</a:t>
            </a:r>
            <a:r>
              <a:rPr lang="zh-CN" altLang="en-US" sz="2600" b="1" spc="-300">
                <a:solidFill>
                  <a:schemeClr val="tx1">
                    <a:lumMod val="85000"/>
                    <a:lumOff val="15000"/>
                  </a:schemeClr>
                </a:solidFill>
                <a:latin typeface="Times New Roman" panose="02020603050405020304" pitchFamily="18" charset="0"/>
                <a:ea typeface="方正静蕾简体" panose="02000000000000000000" pitchFamily="2" charset="-122"/>
                <a:cs typeface="Times New Roman" panose="02020603050405020304" pitchFamily="18" charset="0"/>
              </a:rPr>
              <a:t> </a:t>
            </a:r>
            <a:r>
              <a:rPr lang="en-US" altLang="zh-CN" sz="2600" b="1" spc="-300">
                <a:solidFill>
                  <a:schemeClr val="tx1">
                    <a:lumMod val="85000"/>
                    <a:lumOff val="15000"/>
                  </a:schemeClr>
                </a:solidFill>
                <a:latin typeface="Times New Roman" panose="02020603050405020304" pitchFamily="18" charset="0"/>
                <a:ea typeface="方正静蕾简体" panose="02000000000000000000" pitchFamily="2" charset="-122"/>
                <a:cs typeface="Times New Roman" panose="02020603050405020304" pitchFamily="18" charset="0"/>
              </a:rPr>
              <a:t>try</a:t>
            </a:r>
            <a:endParaRPr lang="zh-CN" altLang="en-US" sz="2600" b="1" spc="-300">
              <a:solidFill>
                <a:schemeClr val="tx1">
                  <a:lumMod val="85000"/>
                  <a:lumOff val="15000"/>
                </a:schemeClr>
              </a:solidFill>
              <a:latin typeface="Times New Roman" panose="02020603050405020304" pitchFamily="18" charset="0"/>
              <a:ea typeface="方正静蕾简体" panose="02000000000000000000" pitchFamily="2" charset="-122"/>
              <a:cs typeface="Times New Roman" panose="02020603050405020304" pitchFamily="18" charset="0"/>
            </a:endParaRPr>
          </a:p>
        </p:txBody>
      </p:sp>
      <p:grpSp>
        <p:nvGrpSpPr>
          <p:cNvPr id="26" name="组合 25"/>
          <p:cNvGrpSpPr/>
          <p:nvPr/>
        </p:nvGrpSpPr>
        <p:grpSpPr>
          <a:xfrm>
            <a:off x="9330743" y="3100629"/>
            <a:ext cx="1812033" cy="2489255"/>
            <a:chOff x="8012351" y="1026643"/>
            <a:chExt cx="3700269" cy="5083192"/>
          </a:xfrm>
        </p:grpSpPr>
        <p:grpSp>
          <p:nvGrpSpPr>
            <p:cNvPr id="36" name="组 20"/>
            <p:cNvGrpSpPr/>
            <p:nvPr/>
          </p:nvGrpSpPr>
          <p:grpSpPr>
            <a:xfrm>
              <a:off x="8012351" y="1936096"/>
              <a:ext cx="775336" cy="938951"/>
              <a:chOff x="8012351" y="1936096"/>
              <a:chExt cx="775336" cy="938951"/>
            </a:xfrm>
          </p:grpSpPr>
          <p:sp>
            <p:nvSpPr>
              <p:cNvPr id="51" name="Shape 63"/>
              <p:cNvSpPr/>
              <p:nvPr/>
            </p:nvSpPr>
            <p:spPr>
              <a:xfrm>
                <a:off x="8012351" y="1936096"/>
                <a:ext cx="775336" cy="938951"/>
              </a:xfrm>
              <a:custGeom>
                <a:cxnLst>
                  <a:cxn ang="0">
                    <a:pos x="wd2" y="hd2"/>
                  </a:cxn>
                  <a:cxn ang="5400000">
                    <a:pos x="wd2" y="hd2"/>
                  </a:cxn>
                  <a:cxn ang="10800000">
                    <a:pos x="wd2" y="hd2"/>
                  </a:cxn>
                  <a:cxn ang="16200000">
                    <a:pos x="wd2" y="hd2"/>
                  </a:cxn>
                </a:cxnLst>
                <a:rect l="0" t="0" r="r" b="b"/>
                <a:pathLst>
                  <a:path w="20272" h="20210" extrusionOk="0">
                    <a:moveTo>
                      <a:pt x="5196" y="0"/>
                    </a:moveTo>
                    <a:cubicBezTo>
                      <a:pt x="-562" y="3892"/>
                      <a:pt x="-1328" y="9064"/>
                      <a:pt x="1882" y="14521"/>
                    </a:cubicBezTo>
                    <a:cubicBezTo>
                      <a:pt x="5509" y="20686"/>
                      <a:pt x="15589" y="21600"/>
                      <a:pt x="20272" y="18419"/>
                    </a:cubicBezTo>
                  </a:path>
                </a:pathLst>
              </a:custGeom>
              <a:solidFill>
                <a:srgbClr val="FEBF0F"/>
              </a:solidFill>
              <a:ln w="38100" cap="flat">
                <a:solidFill>
                  <a:schemeClr val="tx1">
                    <a:lumMod val="75000"/>
                    <a:lumOff val="2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52" name="Shape 69"/>
              <p:cNvSpPr/>
              <p:nvPr/>
            </p:nvSpPr>
            <p:spPr>
              <a:xfrm>
                <a:off x="8171505" y="2254404"/>
                <a:ext cx="248368" cy="344488"/>
              </a:xfrm>
              <a:custGeom>
                <a:cxnLst>
                  <a:cxn ang="0">
                    <a:pos x="wd2" y="hd2"/>
                  </a:cxn>
                  <a:cxn ang="5400000">
                    <a:pos x="wd2" y="hd2"/>
                  </a:cxn>
                  <a:cxn ang="10800000">
                    <a:pos x="wd2" y="hd2"/>
                  </a:cxn>
                  <a:cxn ang="16200000">
                    <a:pos x="wd2" y="hd2"/>
                  </a:cxn>
                </a:cxnLst>
                <a:rect l="0" t="0" r="r" b="b"/>
                <a:pathLst>
                  <a:path w="21600" h="21336" extrusionOk="0">
                    <a:moveTo>
                      <a:pt x="3804" y="0"/>
                    </a:moveTo>
                    <a:cubicBezTo>
                      <a:pt x="1682" y="2528"/>
                      <a:pt x="720" y="6989"/>
                      <a:pt x="0" y="9644"/>
                    </a:cubicBezTo>
                    <a:cubicBezTo>
                      <a:pt x="3959" y="9042"/>
                      <a:pt x="9361" y="10535"/>
                      <a:pt x="13386" y="9998"/>
                    </a:cubicBezTo>
                    <a:cubicBezTo>
                      <a:pt x="11808" y="13338"/>
                      <a:pt x="13382" y="17337"/>
                      <a:pt x="10481" y="20910"/>
                    </a:cubicBezTo>
                    <a:cubicBezTo>
                      <a:pt x="13735" y="21163"/>
                      <a:pt x="18256" y="21600"/>
                      <a:pt x="21600" y="21123"/>
                    </a:cubicBezTo>
                  </a:path>
                </a:pathLst>
              </a:custGeom>
              <a:noFill/>
              <a:ln w="38100" cap="flat">
                <a:solidFill>
                  <a:schemeClr val="tx1">
                    <a:lumMod val="75000"/>
                    <a:lumOff val="2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nvGrpSpPr>
            <p:cNvPr id="37" name="组 19"/>
            <p:cNvGrpSpPr/>
            <p:nvPr/>
          </p:nvGrpSpPr>
          <p:grpSpPr>
            <a:xfrm>
              <a:off x="8126031" y="1026643"/>
              <a:ext cx="3586589" cy="5083192"/>
              <a:chOff x="8126031" y="1026643"/>
              <a:chExt cx="3586589" cy="5083192"/>
            </a:xfrm>
          </p:grpSpPr>
          <p:sp>
            <p:nvSpPr>
              <p:cNvPr id="38" name="Shape 60"/>
              <p:cNvSpPr/>
              <p:nvPr/>
            </p:nvSpPr>
            <p:spPr>
              <a:xfrm>
                <a:off x="8535286" y="1299479"/>
                <a:ext cx="1626209" cy="1841776"/>
              </a:xfrm>
              <a:custGeom>
                <a:cxnLst>
                  <a:cxn ang="0">
                    <a:pos x="wd2" y="hd2"/>
                  </a:cxn>
                  <a:cxn ang="5400000">
                    <a:pos x="wd2" y="hd2"/>
                  </a:cxn>
                  <a:cxn ang="10800000">
                    <a:pos x="wd2" y="hd2"/>
                  </a:cxn>
                  <a:cxn ang="16200000">
                    <a:pos x="wd2" y="hd2"/>
                  </a:cxn>
                </a:cxnLst>
                <a:rect l="0" t="0" r="r" b="b"/>
                <a:pathLst>
                  <a:path w="21542" h="21600" extrusionOk="0">
                    <a:moveTo>
                      <a:pt x="20714" y="0"/>
                    </a:moveTo>
                    <a:cubicBezTo>
                      <a:pt x="20560" y="340"/>
                      <a:pt x="21409" y="1795"/>
                      <a:pt x="21485" y="2244"/>
                    </a:cubicBezTo>
                    <a:cubicBezTo>
                      <a:pt x="21600" y="2926"/>
                      <a:pt x="21557" y="3608"/>
                      <a:pt x="21211" y="4236"/>
                    </a:cubicBezTo>
                    <a:cubicBezTo>
                      <a:pt x="20383" y="5739"/>
                      <a:pt x="18269" y="6573"/>
                      <a:pt x="16661" y="7258"/>
                    </a:cubicBezTo>
                    <a:cubicBezTo>
                      <a:pt x="17031" y="7100"/>
                      <a:pt x="12271" y="14800"/>
                      <a:pt x="9563" y="21600"/>
                    </a:cubicBezTo>
                    <a:cubicBezTo>
                      <a:pt x="7479" y="20527"/>
                      <a:pt x="5410" y="19314"/>
                      <a:pt x="3640" y="17857"/>
                    </a:cubicBezTo>
                    <a:cubicBezTo>
                      <a:pt x="2045" y="16544"/>
                      <a:pt x="471" y="15283"/>
                      <a:pt x="0" y="13334"/>
                    </a:cubicBezTo>
                    <a:cubicBezTo>
                      <a:pt x="5847" y="14455"/>
                      <a:pt x="10463" y="9898"/>
                      <a:pt x="13582" y="6209"/>
                    </a:cubicBezTo>
                    <a:cubicBezTo>
                      <a:pt x="14725" y="4857"/>
                      <a:pt x="16375" y="4288"/>
                      <a:pt x="17836" y="3260"/>
                    </a:cubicBezTo>
                    <a:cubicBezTo>
                      <a:pt x="19094" y="2376"/>
                      <a:pt x="20115" y="1325"/>
                      <a:pt x="20714" y="0"/>
                    </a:cubicBezTo>
                    <a:close/>
                  </a:path>
                </a:pathLst>
              </a:custGeom>
              <a:solidFill>
                <a:srgbClr val="E7E4EA"/>
              </a:solidFill>
              <a:ln w="12700" cap="flat">
                <a:solidFill>
                  <a:schemeClr val="tx1">
                    <a:lumMod val="75000"/>
                    <a:lumOff val="25000"/>
                  </a:schemeClr>
                </a:solid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9" name="Shape 61"/>
              <p:cNvSpPr/>
              <p:nvPr/>
            </p:nvSpPr>
            <p:spPr>
              <a:xfrm>
                <a:off x="11218173" y="3459429"/>
                <a:ext cx="494447" cy="456062"/>
              </a:xfrm>
              <a:custGeom>
                <a:cxnLst>
                  <a:cxn ang="0">
                    <a:pos x="wd2" y="hd2"/>
                  </a:cxn>
                  <a:cxn ang="5400000">
                    <a:pos x="wd2" y="hd2"/>
                  </a:cxn>
                  <a:cxn ang="10800000">
                    <a:pos x="wd2" y="hd2"/>
                  </a:cxn>
                  <a:cxn ang="16200000">
                    <a:pos x="wd2" y="hd2"/>
                  </a:cxn>
                </a:cxnLst>
                <a:rect l="0" t="0" r="r" b="b"/>
                <a:pathLst>
                  <a:path w="21437" h="20996" extrusionOk="0">
                    <a:moveTo>
                      <a:pt x="21399" y="9595"/>
                    </a:moveTo>
                    <a:cubicBezTo>
                      <a:pt x="21600" y="7156"/>
                      <a:pt x="21001" y="4989"/>
                      <a:pt x="19823" y="2927"/>
                    </a:cubicBezTo>
                    <a:cubicBezTo>
                      <a:pt x="19477" y="2320"/>
                      <a:pt x="19164" y="1448"/>
                      <a:pt x="18637" y="1004"/>
                    </a:cubicBezTo>
                    <a:cubicBezTo>
                      <a:pt x="18088" y="540"/>
                      <a:pt x="16063" y="423"/>
                      <a:pt x="15795" y="0"/>
                    </a:cubicBezTo>
                    <a:cubicBezTo>
                      <a:pt x="17162" y="2167"/>
                      <a:pt x="16400" y="6177"/>
                      <a:pt x="15405" y="8322"/>
                    </a:cubicBezTo>
                    <a:cubicBezTo>
                      <a:pt x="12323" y="14966"/>
                      <a:pt x="5515" y="13694"/>
                      <a:pt x="0" y="15734"/>
                    </a:cubicBezTo>
                    <a:cubicBezTo>
                      <a:pt x="1943" y="20095"/>
                      <a:pt x="5426" y="21600"/>
                      <a:pt x="9623" y="20783"/>
                    </a:cubicBezTo>
                    <a:cubicBezTo>
                      <a:pt x="10510" y="20611"/>
                      <a:pt x="11429" y="20334"/>
                      <a:pt x="12372" y="19941"/>
                    </a:cubicBezTo>
                    <a:cubicBezTo>
                      <a:pt x="15962" y="18450"/>
                      <a:pt x="21035" y="13980"/>
                      <a:pt x="21399" y="9595"/>
                    </a:cubicBezTo>
                    <a:close/>
                  </a:path>
                </a:pathLst>
              </a:custGeom>
              <a:solidFill>
                <a:srgbClr val="E7E4EA"/>
              </a:solidFill>
              <a:ln w="12700" cap="flat">
                <a:solidFill>
                  <a:schemeClr val="tx1">
                    <a:lumMod val="75000"/>
                    <a:lumOff val="25000"/>
                  </a:schemeClr>
                </a:solid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0" name="Shape 62"/>
              <p:cNvSpPr/>
              <p:nvPr/>
            </p:nvSpPr>
            <p:spPr>
              <a:xfrm>
                <a:off x="9535685" y="5755798"/>
                <a:ext cx="1580309" cy="354037"/>
              </a:xfrm>
              <a:custGeom>
                <a:cxnLst>
                  <a:cxn ang="0">
                    <a:pos x="wd2" y="hd2"/>
                  </a:cxn>
                  <a:cxn ang="5400000">
                    <a:pos x="wd2" y="hd2"/>
                  </a:cxn>
                  <a:cxn ang="10800000">
                    <a:pos x="wd2" y="hd2"/>
                  </a:cxn>
                  <a:cxn ang="16200000">
                    <a:pos x="wd2" y="hd2"/>
                  </a:cxn>
                </a:cxnLst>
                <a:rect l="0" t="0" r="r" b="b"/>
                <a:pathLst>
                  <a:path w="21600" h="20611" extrusionOk="0">
                    <a:moveTo>
                      <a:pt x="10806" y="11088"/>
                    </a:moveTo>
                    <a:cubicBezTo>
                      <a:pt x="11834" y="10437"/>
                      <a:pt x="12850" y="9582"/>
                      <a:pt x="13838" y="8316"/>
                    </a:cubicBezTo>
                    <a:cubicBezTo>
                      <a:pt x="14557" y="7396"/>
                      <a:pt x="17518" y="4422"/>
                      <a:pt x="17477" y="0"/>
                    </a:cubicBezTo>
                    <a:cubicBezTo>
                      <a:pt x="17783" y="2619"/>
                      <a:pt x="18348" y="3388"/>
                      <a:pt x="18792" y="5333"/>
                    </a:cubicBezTo>
                    <a:cubicBezTo>
                      <a:pt x="19218" y="7200"/>
                      <a:pt x="19515" y="9991"/>
                      <a:pt x="19897" y="12067"/>
                    </a:cubicBezTo>
                    <a:cubicBezTo>
                      <a:pt x="20113" y="13238"/>
                      <a:pt x="21239" y="20345"/>
                      <a:pt x="21600" y="20316"/>
                    </a:cubicBezTo>
                    <a:cubicBezTo>
                      <a:pt x="18674" y="20549"/>
                      <a:pt x="16112" y="20413"/>
                      <a:pt x="13392" y="20232"/>
                    </a:cubicBezTo>
                    <a:cubicBezTo>
                      <a:pt x="8972" y="19939"/>
                      <a:pt x="4397" y="21600"/>
                      <a:pt x="0" y="19638"/>
                    </a:cubicBezTo>
                    <a:cubicBezTo>
                      <a:pt x="3364" y="13159"/>
                      <a:pt x="7167" y="13393"/>
                      <a:pt x="10806" y="11088"/>
                    </a:cubicBezTo>
                    <a:close/>
                  </a:path>
                </a:pathLst>
              </a:custGeom>
              <a:solidFill>
                <a:srgbClr val="E7E4EA"/>
              </a:solidFill>
              <a:ln w="12700" cap="flat">
                <a:solidFill>
                  <a:schemeClr val="tx1">
                    <a:lumMod val="75000"/>
                    <a:lumOff val="25000"/>
                  </a:schemeClr>
                </a:solid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1" name="Shape 64"/>
              <p:cNvSpPr/>
              <p:nvPr/>
            </p:nvSpPr>
            <p:spPr>
              <a:xfrm>
                <a:off x="8126031" y="1026643"/>
                <a:ext cx="2063237" cy="2106932"/>
              </a:xfrm>
              <a:custGeom>
                <a:cxnLst>
                  <a:cxn ang="0">
                    <a:pos x="wd2" y="hd2"/>
                  </a:cxn>
                  <a:cxn ang="5400000">
                    <a:pos x="wd2" y="hd2"/>
                  </a:cxn>
                  <a:cxn ang="10800000">
                    <a:pos x="wd2" y="hd2"/>
                  </a:cxn>
                  <a:cxn ang="16200000">
                    <a:pos x="wd2" y="hd2"/>
                  </a:cxn>
                </a:cxnLst>
                <a:rect l="0" t="0" r="r" b="b"/>
                <a:pathLst>
                  <a:path w="19841" h="21595" extrusionOk="0">
                    <a:moveTo>
                      <a:pt x="15936" y="45"/>
                    </a:moveTo>
                    <a:cubicBezTo>
                      <a:pt x="17139" y="254"/>
                      <a:pt x="18196" y="1159"/>
                      <a:pt x="18862" y="2228"/>
                    </a:cubicBezTo>
                    <a:cubicBezTo>
                      <a:pt x="21142" y="5887"/>
                      <a:pt x="19099" y="7580"/>
                      <a:pt x="16211" y="9061"/>
                    </a:cubicBezTo>
                    <a:cubicBezTo>
                      <a:pt x="16480" y="8923"/>
                      <a:pt x="13025" y="15652"/>
                      <a:pt x="11059" y="21595"/>
                    </a:cubicBezTo>
                    <a:cubicBezTo>
                      <a:pt x="6046" y="18488"/>
                      <a:pt x="3336" y="15042"/>
                      <a:pt x="1442" y="9710"/>
                    </a:cubicBezTo>
                    <a:cubicBezTo>
                      <a:pt x="1090" y="8720"/>
                      <a:pt x="-458" y="4146"/>
                      <a:pt x="133" y="2061"/>
                    </a:cubicBezTo>
                    <a:cubicBezTo>
                      <a:pt x="3247" y="2705"/>
                      <a:pt x="7613" y="2486"/>
                      <a:pt x="11476" y="2408"/>
                    </a:cubicBezTo>
                    <a:cubicBezTo>
                      <a:pt x="11747" y="2496"/>
                      <a:pt x="14442" y="25"/>
                      <a:pt x="15333" y="1"/>
                    </a:cubicBezTo>
                    <a:cubicBezTo>
                      <a:pt x="15537" y="-5"/>
                      <a:pt x="15738" y="10"/>
                      <a:pt x="15936" y="45"/>
                    </a:cubicBezTo>
                    <a:close/>
                  </a:path>
                </a:pathLst>
              </a:custGeom>
              <a:noFill/>
              <a:ln w="38100" cap="flat">
                <a:solidFill>
                  <a:schemeClr val="tx1">
                    <a:lumMod val="75000"/>
                    <a:lumOff val="2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2" name="Shape 65"/>
              <p:cNvSpPr/>
              <p:nvPr/>
            </p:nvSpPr>
            <p:spPr>
              <a:xfrm>
                <a:off x="9422003" y="1458633"/>
                <a:ext cx="393380" cy="454726"/>
              </a:xfrm>
              <a:custGeom>
                <a:cxnLst>
                  <a:cxn ang="0">
                    <a:pos x="wd2" y="hd2"/>
                  </a:cxn>
                  <a:cxn ang="5400000">
                    <a:pos x="wd2" y="hd2"/>
                  </a:cxn>
                  <a:cxn ang="10800000">
                    <a:pos x="wd2" y="hd2"/>
                  </a:cxn>
                  <a:cxn ang="16200000">
                    <a:pos x="wd2" y="hd2"/>
                  </a:cxn>
                </a:cxnLst>
                <a:rect l="0" t="0" r="r" b="b"/>
                <a:pathLst>
                  <a:path w="21600" h="21600" extrusionOk="0">
                    <a:moveTo>
                      <a:pt x="21600" y="21600"/>
                    </a:moveTo>
                    <a:cubicBezTo>
                      <a:pt x="12340" y="14850"/>
                      <a:pt x="6069" y="7961"/>
                      <a:pt x="0" y="0"/>
                    </a:cubicBezTo>
                  </a:path>
                </a:pathLst>
              </a:custGeom>
              <a:noFill/>
              <a:ln w="38100" cap="flat">
                <a:solidFill>
                  <a:schemeClr val="tx1">
                    <a:lumMod val="75000"/>
                    <a:lumOff val="2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3" name="Shape 66"/>
              <p:cNvSpPr/>
              <p:nvPr/>
            </p:nvSpPr>
            <p:spPr>
              <a:xfrm>
                <a:off x="9922202" y="1731467"/>
                <a:ext cx="350438" cy="286401"/>
              </a:xfrm>
              <a:custGeom>
                <a:cxnLst>
                  <a:cxn ang="0">
                    <a:pos x="wd2" y="hd2"/>
                  </a:cxn>
                  <a:cxn ang="5400000">
                    <a:pos x="wd2" y="hd2"/>
                  </a:cxn>
                  <a:cxn ang="10800000">
                    <a:pos x="wd2" y="hd2"/>
                  </a:cxn>
                  <a:cxn ang="16200000">
                    <a:pos x="wd2" y="hd2"/>
                  </a:cxn>
                </a:cxnLst>
                <a:rect l="0" t="0" r="r" b="b"/>
                <a:pathLst>
                  <a:path w="21600" h="13828" extrusionOk="0">
                    <a:moveTo>
                      <a:pt x="14014" y="0"/>
                    </a:moveTo>
                    <a:cubicBezTo>
                      <a:pt x="16818" y="2910"/>
                      <a:pt x="18719" y="4860"/>
                      <a:pt x="21600" y="7730"/>
                    </a:cubicBezTo>
                    <a:cubicBezTo>
                      <a:pt x="18569" y="8782"/>
                      <a:pt x="6620" y="21600"/>
                      <a:pt x="0" y="6587"/>
                    </a:cubicBezTo>
                  </a:path>
                </a:pathLst>
              </a:custGeom>
              <a:noFill/>
              <a:ln w="38100" cap="flat">
                <a:solidFill>
                  <a:schemeClr val="tx1">
                    <a:lumMod val="75000"/>
                    <a:lumOff val="2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4" name="Shape 67"/>
              <p:cNvSpPr/>
              <p:nvPr/>
            </p:nvSpPr>
            <p:spPr>
              <a:xfrm>
                <a:off x="10058620" y="2027041"/>
                <a:ext cx="1109418" cy="1514454"/>
              </a:xfrm>
              <a:custGeom>
                <a:cxnLst>
                  <a:cxn ang="0">
                    <a:pos x="wd2" y="hd2"/>
                  </a:cxn>
                  <a:cxn ang="5400000">
                    <a:pos x="wd2" y="hd2"/>
                  </a:cxn>
                  <a:cxn ang="10800000">
                    <a:pos x="wd2" y="hd2"/>
                  </a:cxn>
                  <a:cxn ang="16200000">
                    <a:pos x="wd2" y="hd2"/>
                  </a:cxn>
                </a:cxnLst>
                <a:rect l="0" t="0" r="r" b="b"/>
                <a:pathLst>
                  <a:path w="21600" h="21600" extrusionOk="0">
                    <a:moveTo>
                      <a:pt x="0" y="0"/>
                    </a:moveTo>
                    <a:cubicBezTo>
                      <a:pt x="5124" y="3783"/>
                      <a:pt x="9398" y="9521"/>
                      <a:pt x="13730" y="13804"/>
                    </a:cubicBezTo>
                    <a:cubicBezTo>
                      <a:pt x="15527" y="15581"/>
                      <a:pt x="19594" y="19943"/>
                      <a:pt x="21600" y="21600"/>
                    </a:cubicBezTo>
                  </a:path>
                </a:pathLst>
              </a:custGeom>
              <a:noFill/>
              <a:ln w="38100" cap="flat">
                <a:solidFill>
                  <a:schemeClr val="tx1">
                    <a:lumMod val="75000"/>
                    <a:lumOff val="2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5" name="Shape 68"/>
              <p:cNvSpPr/>
              <p:nvPr/>
            </p:nvSpPr>
            <p:spPr>
              <a:xfrm>
                <a:off x="10263247" y="1890623"/>
                <a:ext cx="1215573" cy="1506525"/>
              </a:xfrm>
              <a:custGeom>
                <a:cxnLst>
                  <a:cxn ang="0">
                    <a:pos x="wd2" y="hd2"/>
                  </a:cxn>
                  <a:cxn ang="5400000">
                    <a:pos x="wd2" y="hd2"/>
                  </a:cxn>
                  <a:cxn ang="10800000">
                    <a:pos x="wd2" y="hd2"/>
                  </a:cxn>
                  <a:cxn ang="16200000">
                    <a:pos x="wd2" y="hd2"/>
                  </a:cxn>
                </a:cxnLst>
                <a:rect l="0" t="0" r="r" b="b"/>
                <a:pathLst>
                  <a:path w="21600" h="21600" extrusionOk="0">
                    <a:moveTo>
                      <a:pt x="0" y="0"/>
                    </a:moveTo>
                    <a:cubicBezTo>
                      <a:pt x="1449" y="1811"/>
                      <a:pt x="7912" y="7379"/>
                      <a:pt x="9609" y="9367"/>
                    </a:cubicBezTo>
                    <a:cubicBezTo>
                      <a:pt x="13603" y="14049"/>
                      <a:pt x="17366" y="17210"/>
                      <a:pt x="21600" y="21600"/>
                    </a:cubicBezTo>
                  </a:path>
                </a:pathLst>
              </a:custGeom>
              <a:noFill/>
              <a:ln w="38100" cap="flat">
                <a:solidFill>
                  <a:schemeClr val="tx1">
                    <a:lumMod val="75000"/>
                    <a:lumOff val="2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6" name="Shape 70"/>
              <p:cNvSpPr/>
              <p:nvPr/>
            </p:nvSpPr>
            <p:spPr>
              <a:xfrm>
                <a:off x="11127226" y="3391221"/>
                <a:ext cx="579574" cy="519738"/>
              </a:xfrm>
              <a:custGeom>
                <a:cxnLst>
                  <a:cxn ang="0">
                    <a:pos x="wd2" y="hd2"/>
                  </a:cxn>
                  <a:cxn ang="5400000">
                    <a:pos x="wd2" y="hd2"/>
                  </a:cxn>
                  <a:cxn ang="10800000">
                    <a:pos x="wd2" y="hd2"/>
                  </a:cxn>
                  <a:cxn ang="16200000">
                    <a:pos x="wd2" y="hd2"/>
                  </a:cxn>
                </a:cxnLst>
                <a:rect l="0" t="0" r="r" b="b"/>
                <a:pathLst>
                  <a:path w="17749" h="17575" extrusionOk="0">
                    <a:moveTo>
                      <a:pt x="17720" y="9189"/>
                    </a:moveTo>
                    <a:cubicBezTo>
                      <a:pt x="18363" y="1069"/>
                      <a:pt x="8297" y="-2458"/>
                      <a:pt x="3053" y="1850"/>
                    </a:cubicBezTo>
                    <a:cubicBezTo>
                      <a:pt x="-3237" y="7018"/>
                      <a:pt x="837" y="19142"/>
                      <a:pt x="9402" y="17407"/>
                    </a:cubicBezTo>
                    <a:cubicBezTo>
                      <a:pt x="10029" y="17280"/>
                      <a:pt x="10677" y="17076"/>
                      <a:pt x="11344" y="16788"/>
                    </a:cubicBezTo>
                    <a:cubicBezTo>
                      <a:pt x="13879" y="15693"/>
                      <a:pt x="17463" y="12409"/>
                      <a:pt x="17720" y="9189"/>
                    </a:cubicBezTo>
                    <a:close/>
                  </a:path>
                </a:pathLst>
              </a:custGeom>
              <a:noFill/>
              <a:ln w="38100" cap="flat">
                <a:solidFill>
                  <a:schemeClr val="tx1">
                    <a:lumMod val="75000"/>
                    <a:lumOff val="2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7" name="Shape 71"/>
              <p:cNvSpPr/>
              <p:nvPr/>
            </p:nvSpPr>
            <p:spPr>
              <a:xfrm>
                <a:off x="9944939" y="3891420"/>
                <a:ext cx="1282604" cy="1580552"/>
              </a:xfrm>
              <a:custGeom>
                <a:cxnLst>
                  <a:cxn ang="0">
                    <a:pos x="wd2" y="hd2"/>
                  </a:cxn>
                  <a:cxn ang="5400000">
                    <a:pos x="wd2" y="hd2"/>
                  </a:cxn>
                  <a:cxn ang="10800000">
                    <a:pos x="wd2" y="hd2"/>
                  </a:cxn>
                  <a:cxn ang="16200000">
                    <a:pos x="wd2" y="hd2"/>
                  </a:cxn>
                </a:cxnLst>
                <a:rect l="0" t="0" r="r" b="b"/>
                <a:pathLst>
                  <a:path w="21600" h="21600" extrusionOk="0">
                    <a:moveTo>
                      <a:pt x="21600" y="0"/>
                    </a:moveTo>
                    <a:cubicBezTo>
                      <a:pt x="21542" y="102"/>
                      <a:pt x="21062" y="339"/>
                      <a:pt x="20541" y="978"/>
                    </a:cubicBezTo>
                    <a:cubicBezTo>
                      <a:pt x="19239" y="2577"/>
                      <a:pt x="17284" y="4091"/>
                      <a:pt x="15796" y="5561"/>
                    </a:cubicBezTo>
                    <a:cubicBezTo>
                      <a:pt x="10441" y="10852"/>
                      <a:pt x="5279" y="16260"/>
                      <a:pt x="0" y="21600"/>
                    </a:cubicBezTo>
                  </a:path>
                </a:pathLst>
              </a:custGeom>
              <a:noFill/>
              <a:ln w="38100" cap="flat">
                <a:solidFill>
                  <a:schemeClr val="tx1">
                    <a:lumMod val="75000"/>
                    <a:lumOff val="2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8" name="Shape 72"/>
              <p:cNvSpPr/>
              <p:nvPr/>
            </p:nvSpPr>
            <p:spPr>
              <a:xfrm>
                <a:off x="10376929" y="3868683"/>
                <a:ext cx="1205025" cy="1609617"/>
              </a:xfrm>
              <a:custGeom>
                <a:cxnLst>
                  <a:cxn ang="0">
                    <a:pos x="wd2" y="hd2"/>
                  </a:cxn>
                  <a:cxn ang="5400000">
                    <a:pos x="wd2" y="hd2"/>
                  </a:cxn>
                  <a:cxn ang="10800000">
                    <a:pos x="wd2" y="hd2"/>
                  </a:cxn>
                  <a:cxn ang="16200000">
                    <a:pos x="wd2" y="hd2"/>
                  </a:cxn>
                </a:cxnLst>
                <a:rect l="0" t="0" r="r" b="b"/>
                <a:pathLst>
                  <a:path w="21600" h="21600" extrusionOk="0">
                    <a:moveTo>
                      <a:pt x="21600" y="0"/>
                    </a:moveTo>
                    <a:cubicBezTo>
                      <a:pt x="20569" y="1652"/>
                      <a:pt x="17653" y="3878"/>
                      <a:pt x="16203" y="5064"/>
                    </a:cubicBezTo>
                    <a:cubicBezTo>
                      <a:pt x="12693" y="7935"/>
                      <a:pt x="10181" y="11364"/>
                      <a:pt x="6620" y="14221"/>
                    </a:cubicBezTo>
                    <a:cubicBezTo>
                      <a:pt x="3787" y="16494"/>
                      <a:pt x="2462" y="19311"/>
                      <a:pt x="0" y="21600"/>
                    </a:cubicBezTo>
                  </a:path>
                </a:pathLst>
              </a:custGeom>
              <a:noFill/>
              <a:ln w="38100" cap="flat">
                <a:solidFill>
                  <a:schemeClr val="tx1">
                    <a:lumMod val="75000"/>
                    <a:lumOff val="2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9" name="Shape 73"/>
              <p:cNvSpPr/>
              <p:nvPr/>
            </p:nvSpPr>
            <p:spPr>
              <a:xfrm>
                <a:off x="9262849" y="5460224"/>
                <a:ext cx="252300" cy="225645"/>
              </a:xfrm>
              <a:custGeom>
                <a:cxnLst>
                  <a:cxn ang="0">
                    <a:pos x="wd2" y="hd2"/>
                  </a:cxn>
                  <a:cxn ang="5400000">
                    <a:pos x="wd2" y="hd2"/>
                  </a:cxn>
                  <a:cxn ang="10800000">
                    <a:pos x="wd2" y="hd2"/>
                  </a:cxn>
                  <a:cxn ang="16200000">
                    <a:pos x="wd2" y="hd2"/>
                  </a:cxn>
                </a:cxnLst>
                <a:rect l="0" t="0" r="r" b="b"/>
                <a:pathLst>
                  <a:path w="21600" h="20521" extrusionOk="0">
                    <a:moveTo>
                      <a:pt x="5467" y="20521"/>
                    </a:moveTo>
                    <a:cubicBezTo>
                      <a:pt x="3631" y="15109"/>
                      <a:pt x="3342" y="13320"/>
                      <a:pt x="0" y="8678"/>
                    </a:cubicBezTo>
                    <a:cubicBezTo>
                      <a:pt x="2108" y="5304"/>
                      <a:pt x="10453" y="-1079"/>
                      <a:pt x="14584" y="157"/>
                    </a:cubicBezTo>
                    <a:cubicBezTo>
                      <a:pt x="19138" y="1518"/>
                      <a:pt x="19726" y="8016"/>
                      <a:pt x="21600" y="12706"/>
                    </a:cubicBezTo>
                  </a:path>
                </a:pathLst>
              </a:custGeom>
              <a:solidFill>
                <a:srgbClr val="FDD67A"/>
              </a:solidFill>
              <a:ln w="38100" cap="flat">
                <a:solidFill>
                  <a:schemeClr val="tx1">
                    <a:lumMod val="75000"/>
                    <a:lumOff val="2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50" name="Shape 74"/>
              <p:cNvSpPr/>
              <p:nvPr/>
            </p:nvSpPr>
            <p:spPr>
              <a:xfrm>
                <a:off x="8671704" y="5460224"/>
                <a:ext cx="2448196" cy="645678"/>
              </a:xfrm>
              <a:custGeom>
                <a:cxnLst>
                  <a:cxn ang="0">
                    <a:pos x="wd2" y="hd2"/>
                  </a:cxn>
                  <a:cxn ang="5400000">
                    <a:pos x="wd2" y="hd2"/>
                  </a:cxn>
                  <a:cxn ang="10800000">
                    <a:pos x="wd2" y="hd2"/>
                  </a:cxn>
                  <a:cxn ang="16200000">
                    <a:pos x="wd2" y="hd2"/>
                  </a:cxn>
                </a:cxnLst>
                <a:rect l="0" t="0" r="r" b="b"/>
                <a:pathLst>
                  <a:path w="21600" h="20469" extrusionOk="0">
                    <a:moveTo>
                      <a:pt x="14009" y="252"/>
                    </a:moveTo>
                    <a:cubicBezTo>
                      <a:pt x="16943" y="1606"/>
                      <a:pt x="20097" y="11755"/>
                      <a:pt x="21600" y="20402"/>
                    </a:cubicBezTo>
                    <a:cubicBezTo>
                      <a:pt x="19711" y="20529"/>
                      <a:pt x="18057" y="20455"/>
                      <a:pt x="16301" y="20357"/>
                    </a:cubicBezTo>
                    <a:cubicBezTo>
                      <a:pt x="14010" y="20228"/>
                      <a:pt x="11629" y="20256"/>
                      <a:pt x="9330" y="20212"/>
                    </a:cubicBezTo>
                    <a:cubicBezTo>
                      <a:pt x="6212" y="20152"/>
                      <a:pt x="3110" y="20667"/>
                      <a:pt x="0" y="20050"/>
                    </a:cubicBezTo>
                    <a:cubicBezTo>
                      <a:pt x="933" y="18635"/>
                      <a:pt x="2612" y="13591"/>
                      <a:pt x="3266" y="12086"/>
                    </a:cubicBezTo>
                    <a:cubicBezTo>
                      <a:pt x="4290" y="9732"/>
                      <a:pt x="5377" y="7783"/>
                      <a:pt x="6484" y="5988"/>
                    </a:cubicBezTo>
                    <a:cubicBezTo>
                      <a:pt x="8792" y="2247"/>
                      <a:pt x="11443" y="-933"/>
                      <a:pt x="14009" y="252"/>
                    </a:cubicBezTo>
                    <a:close/>
                  </a:path>
                </a:pathLst>
              </a:custGeom>
              <a:noFill/>
              <a:ln w="38100" cap="flat">
                <a:solidFill>
                  <a:schemeClr val="tx1">
                    <a:lumMod val="75000"/>
                    <a:lumOff val="2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sp>
        <p:nvSpPr>
          <p:cNvPr id="34" name="矩形: 圆角 33">
            <a:extLst>
              <a:ext uri="{FF2B5EF4-FFF2-40B4-BE49-F238E27FC236}">
                <a16:creationId xmlns:a16="http://schemas.microsoft.com/office/drawing/2014/main" id="{A3B911E3-D91A-4D50-8F72-301927C62459}"/>
              </a:ext>
            </a:extLst>
          </p:cNvPr>
          <p:cNvSpPr/>
          <p:nvPr/>
        </p:nvSpPr>
        <p:spPr>
          <a:xfrm>
            <a:off x="1068308" y="1220362"/>
            <a:ext cx="1344233" cy="159574"/>
          </a:xfrm>
          <a:prstGeom prst="roundRect">
            <a:avLst/>
          </a:prstGeom>
          <a:solidFill>
            <a:srgbClr val="FEBF0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文本框 34">
            <a:extLst>
              <a:ext uri="{FF2B5EF4-FFF2-40B4-BE49-F238E27FC236}">
                <a16:creationId xmlns:a16="http://schemas.microsoft.com/office/drawing/2014/main" id="{BFB89B79-4DDA-4153-AA4D-8EA4F83C7CE5}"/>
              </a:ext>
            </a:extLst>
          </p:cNvPr>
          <p:cNvSpPr txBox="1"/>
          <p:nvPr/>
        </p:nvSpPr>
        <p:spPr>
          <a:xfrm>
            <a:off x="1019040" y="1071355"/>
            <a:ext cx="8492007" cy="906017"/>
          </a:xfrm>
          <a:prstGeom prst="rect">
            <a:avLst/>
          </a:prstGeom>
          <a:noFill/>
        </p:spPr>
        <p:txBody>
          <a:bodyPr wrap="square">
            <a:spAutoFit/>
          </a:bodyPr>
          <a:lstStyle/>
          <a:p>
            <a:pPr>
              <a:lnSpc>
                <a:spcPct val="115000"/>
              </a:lnSpc>
              <a:spcAft>
                <a:spcPts val="1000"/>
              </a:spcAft>
            </a:pPr>
            <a:r>
              <a:rPr lang="en-US" altLang="zh-CN" sz="2000">
                <a:effectLst/>
                <a:latin typeface="Times New Roman" panose="02020603050405020304" pitchFamily="18" charset="0"/>
                <a:ea typeface="宋体" panose="02010600030101010101" pitchFamily="2" charset="-122"/>
              </a:rPr>
              <a:t>Paragraph 2</a:t>
            </a:r>
            <a:r>
              <a:rPr lang="zh-CN" altLang="zh-CN" sz="2000">
                <a:effectLst/>
                <a:latin typeface="Times New Roman" panose="02020603050405020304" pitchFamily="18" charset="0"/>
                <a:ea typeface="宋体" panose="02010600030101010101" pitchFamily="2" charset="-122"/>
              </a:rPr>
              <a:t>：</a:t>
            </a:r>
            <a:endParaRPr lang="en-US" altLang="zh-CN">
              <a:latin typeface="Times New Roman" panose="02020603050405020304" pitchFamily="18" charset="0"/>
              <a:ea typeface="宋体" panose="02010600030101010101" pitchFamily="2" charset="-122"/>
            </a:endParaRPr>
          </a:p>
          <a:p>
            <a:pPr>
              <a:lnSpc>
                <a:spcPct val="115000"/>
              </a:lnSpc>
              <a:spcAft>
                <a:spcPts val="1000"/>
              </a:spcAft>
            </a:pPr>
            <a:r>
              <a:rPr lang="en-US" altLang="zh-CN" sz="2000">
                <a:effectLst/>
                <a:latin typeface="Times New Roman" panose="02020603050405020304" pitchFamily="18" charset="0"/>
                <a:ea typeface="宋体" panose="02010600030101010101" pitchFamily="2" charset="-122"/>
              </a:rPr>
              <a:t>Holding the plastic pearl his daughter offered, the father dragged out a blue box. </a:t>
            </a:r>
            <a:endParaRPr lang="zh-CN" altLang="en-US" sz="2000"/>
          </a:p>
        </p:txBody>
      </p:sp>
    </p:spTree>
    <p:extLst>
      <p:ext uri="{BB962C8B-B14F-4D97-AF65-F5344CB8AC3E}">
        <p14:creationId xmlns:p14="http://schemas.microsoft.com/office/powerpoint/2010/main" val="1877698876"/>
      </p:ext>
    </p:extLst>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4" name="图片 7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32" y="108220"/>
            <a:ext cx="946376" cy="740542"/>
          </a:xfrm>
          <a:prstGeom prst="rect">
            <a:avLst/>
          </a:prstGeom>
        </p:spPr>
      </p:pic>
      <p:sp>
        <p:nvSpPr>
          <p:cNvPr id="75" name="文本框 74"/>
          <p:cNvSpPr txBox="1"/>
          <p:nvPr/>
        </p:nvSpPr>
        <p:spPr>
          <a:xfrm>
            <a:off x="1169143" y="144432"/>
            <a:ext cx="1805877" cy="492443"/>
          </a:xfrm>
          <a:prstGeom prst="rect">
            <a:avLst/>
          </a:prstGeom>
          <a:noFill/>
        </p:spPr>
        <p:txBody>
          <a:bodyPr wrap="square" rtlCol="0">
            <a:spAutoFit/>
          </a:bodyPr>
          <a:lstStyle/>
          <a:p>
            <a:pPr algn="dist"/>
            <a:r>
              <a:rPr lang="en-US" altLang="zh-CN" sz="2600" b="1" spc="-300">
                <a:solidFill>
                  <a:schemeClr val="tx1">
                    <a:lumMod val="85000"/>
                    <a:lumOff val="15000"/>
                  </a:schemeClr>
                </a:solidFill>
                <a:latin typeface="Times New Roman" panose="02020603050405020304" pitchFamily="18" charset="0"/>
                <a:ea typeface="方正静蕾简体" panose="02000000000000000000" pitchFamily="2" charset="-122"/>
                <a:cs typeface="Times New Roman" panose="02020603050405020304" pitchFamily="18" charset="0"/>
              </a:rPr>
              <a:t>Have</a:t>
            </a:r>
            <a:r>
              <a:rPr lang="zh-CN" altLang="en-US" sz="2600" b="1" spc="-300">
                <a:solidFill>
                  <a:schemeClr val="tx1">
                    <a:lumMod val="85000"/>
                    <a:lumOff val="15000"/>
                  </a:schemeClr>
                </a:solidFill>
                <a:latin typeface="Times New Roman" panose="02020603050405020304" pitchFamily="18" charset="0"/>
                <a:ea typeface="方正静蕾简体" panose="02000000000000000000" pitchFamily="2" charset="-122"/>
                <a:cs typeface="Times New Roman" panose="02020603050405020304" pitchFamily="18" charset="0"/>
              </a:rPr>
              <a:t> </a:t>
            </a:r>
            <a:r>
              <a:rPr lang="en-US" altLang="zh-CN" sz="2600" b="1" spc="-300">
                <a:solidFill>
                  <a:schemeClr val="tx1">
                    <a:lumMod val="85000"/>
                    <a:lumOff val="15000"/>
                  </a:schemeClr>
                </a:solidFill>
                <a:latin typeface="Times New Roman" panose="02020603050405020304" pitchFamily="18" charset="0"/>
                <a:ea typeface="方正静蕾简体" panose="02000000000000000000" pitchFamily="2" charset="-122"/>
                <a:cs typeface="Times New Roman" panose="02020603050405020304" pitchFamily="18" charset="0"/>
              </a:rPr>
              <a:t>a</a:t>
            </a:r>
            <a:r>
              <a:rPr lang="zh-CN" altLang="en-US" sz="2600" b="1" spc="-300">
                <a:solidFill>
                  <a:schemeClr val="tx1">
                    <a:lumMod val="85000"/>
                    <a:lumOff val="15000"/>
                  </a:schemeClr>
                </a:solidFill>
                <a:latin typeface="Times New Roman" panose="02020603050405020304" pitchFamily="18" charset="0"/>
                <a:ea typeface="方正静蕾简体" panose="02000000000000000000" pitchFamily="2" charset="-122"/>
                <a:cs typeface="Times New Roman" panose="02020603050405020304" pitchFamily="18" charset="0"/>
              </a:rPr>
              <a:t> </a:t>
            </a:r>
            <a:r>
              <a:rPr lang="en-US" altLang="zh-CN" sz="2600" b="1" spc="-300">
                <a:solidFill>
                  <a:schemeClr val="tx1">
                    <a:lumMod val="85000"/>
                    <a:lumOff val="15000"/>
                  </a:schemeClr>
                </a:solidFill>
                <a:latin typeface="Times New Roman" panose="02020603050405020304" pitchFamily="18" charset="0"/>
                <a:ea typeface="方正静蕾简体" panose="02000000000000000000" pitchFamily="2" charset="-122"/>
                <a:cs typeface="Times New Roman" panose="02020603050405020304" pitchFamily="18" charset="0"/>
              </a:rPr>
              <a:t>try</a:t>
            </a:r>
            <a:endParaRPr lang="zh-CN" altLang="en-US" sz="2600" b="1" spc="-300">
              <a:solidFill>
                <a:schemeClr val="tx1">
                  <a:lumMod val="85000"/>
                  <a:lumOff val="15000"/>
                </a:schemeClr>
              </a:solidFill>
              <a:latin typeface="Times New Roman" panose="02020603050405020304" pitchFamily="18" charset="0"/>
              <a:ea typeface="方正静蕾简体" panose="02000000000000000000" pitchFamily="2" charset="-122"/>
              <a:cs typeface="Times New Roman" panose="02020603050405020304" pitchFamily="18" charset="0"/>
            </a:endParaRPr>
          </a:p>
        </p:txBody>
      </p:sp>
      <p:sp>
        <p:nvSpPr>
          <p:cNvPr id="35" name="文本框 34">
            <a:extLst>
              <a:ext uri="{FF2B5EF4-FFF2-40B4-BE49-F238E27FC236}">
                <a16:creationId xmlns:a16="http://schemas.microsoft.com/office/drawing/2014/main" id="{BFB89B79-4DDA-4153-AA4D-8EA4F83C7CE5}"/>
              </a:ext>
            </a:extLst>
          </p:cNvPr>
          <p:cNvSpPr txBox="1"/>
          <p:nvPr/>
        </p:nvSpPr>
        <p:spPr>
          <a:xfrm>
            <a:off x="1068308" y="756351"/>
            <a:ext cx="10050351" cy="4710905"/>
          </a:xfrm>
          <a:prstGeom prst="rect">
            <a:avLst/>
          </a:prstGeom>
          <a:noFill/>
        </p:spPr>
        <p:txBody>
          <a:bodyPr wrap="square">
            <a:spAutoFit/>
          </a:bodyPr>
          <a:lstStyle/>
          <a:p>
            <a:pPr>
              <a:lnSpc>
                <a:spcPct val="250000"/>
              </a:lnSpc>
              <a:spcAft>
                <a:spcPts val="1000"/>
              </a:spcAft>
            </a:pPr>
            <a:r>
              <a:rPr lang="en-US" altLang="zh-CN" sz="2000">
                <a:effectLst/>
                <a:latin typeface="Times New Roman" panose="02020603050405020304" pitchFamily="18" charset="0"/>
                <a:ea typeface="宋体" panose="02010600030101010101" pitchFamily="2" charset="-122"/>
              </a:rPr>
              <a:t>Paragraph 2</a:t>
            </a:r>
            <a:r>
              <a:rPr lang="zh-CN" altLang="zh-CN" sz="2000">
                <a:effectLst/>
                <a:latin typeface="Times New Roman" panose="02020603050405020304" pitchFamily="18" charset="0"/>
                <a:ea typeface="宋体" panose="02010600030101010101" pitchFamily="2" charset="-122"/>
              </a:rPr>
              <a:t>：</a:t>
            </a:r>
            <a:endParaRPr lang="en-US" altLang="zh-CN">
              <a:latin typeface="Times New Roman" panose="02020603050405020304" pitchFamily="18" charset="0"/>
              <a:ea typeface="宋体" panose="02010600030101010101" pitchFamily="2" charset="-122"/>
            </a:endParaRPr>
          </a:p>
          <a:p>
            <a:pPr>
              <a:lnSpc>
                <a:spcPct val="250000"/>
              </a:lnSpc>
              <a:spcAft>
                <a:spcPts val="1000"/>
              </a:spcAft>
            </a:pPr>
            <a:r>
              <a:rPr lang="en-US" altLang="zh-CN" sz="2000">
                <a:effectLst/>
                <a:latin typeface="Times New Roman" panose="02020603050405020304" pitchFamily="18" charset="0"/>
                <a:ea typeface="宋体" panose="02010600030101010101" pitchFamily="2" charset="-122"/>
              </a:rPr>
              <a:t>Holding the plastic pearl his daughter offered, his father dragged out a blue box. Much to Jenny’s amazement, a beautiful real </a:t>
            </a:r>
            <a:r>
              <a:rPr lang="en-US" altLang="zh-CN" sz="2000" u="sng">
                <a:effectLst/>
                <a:latin typeface="Times New Roman" panose="02020603050405020304" pitchFamily="18" charset="0"/>
                <a:ea typeface="宋体" panose="02010600030101010101" pitchFamily="2" charset="-122"/>
              </a:rPr>
              <a:t>pearl necklace </a:t>
            </a:r>
            <a:r>
              <a:rPr lang="en-US" altLang="zh-CN" sz="2000">
                <a:effectLst/>
                <a:latin typeface="Times New Roman" panose="02020603050405020304" pitchFamily="18" charset="0"/>
                <a:ea typeface="宋体" panose="02010600030101010101" pitchFamily="2" charset="-122"/>
              </a:rPr>
              <a:t>lay peacefully in the box, which set her heart racing. Jenny froze there, a thrilled expression twisting her face. Before Jenney was able to say something, her father brushed a warm </a:t>
            </a:r>
            <a:r>
              <a:rPr lang="en-US" altLang="zh-CN" sz="2000" u="sng">
                <a:effectLst/>
                <a:latin typeface="Times New Roman" panose="02020603050405020304" pitchFamily="18" charset="0"/>
                <a:ea typeface="宋体" panose="02010600030101010101" pitchFamily="2" charset="-122"/>
              </a:rPr>
              <a:t>kiss</a:t>
            </a:r>
            <a:r>
              <a:rPr lang="en-US" altLang="zh-CN" sz="2000">
                <a:effectLst/>
                <a:latin typeface="Times New Roman" panose="02020603050405020304" pitchFamily="18" charset="0"/>
                <a:ea typeface="宋体" panose="02010600030101010101" pitchFamily="2" charset="-122"/>
              </a:rPr>
              <a:t> on her face and gathered her into his arms. Holding the genuine necklace in her hand, Jenny lifted her lip, tears beginning to blur her vision.</a:t>
            </a:r>
            <a:endParaRPr lang="zh-CN" altLang="en-US" sz="2000"/>
          </a:p>
        </p:txBody>
      </p:sp>
    </p:spTree>
    <p:extLst>
      <p:ext uri="{BB962C8B-B14F-4D97-AF65-F5344CB8AC3E}">
        <p14:creationId xmlns:p14="http://schemas.microsoft.com/office/powerpoint/2010/main" val="3797010014"/>
      </p:ext>
    </p:extLst>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 name="图片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05636" y="1374417"/>
            <a:ext cx="2351584" cy="1840122"/>
          </a:xfrm>
          <a:prstGeom prst="rect">
            <a:avLst/>
          </a:prstGeom>
        </p:spPr>
      </p:pic>
      <p:sp>
        <p:nvSpPr>
          <p:cNvPr id="3" name="文本框 2"/>
          <p:cNvSpPr txBox="1"/>
          <p:nvPr/>
        </p:nvSpPr>
        <p:spPr>
          <a:xfrm>
            <a:off x="3334780" y="3335788"/>
            <a:ext cx="5522440" cy="646331"/>
          </a:xfrm>
          <a:prstGeom prst="rect">
            <a:avLst/>
          </a:prstGeom>
          <a:noFill/>
        </p:spPr>
        <p:txBody>
          <a:bodyPr wrap="square" rtlCol="0">
            <a:spAutoFit/>
          </a:bodyPr>
          <a:lstStyle/>
          <a:p>
            <a:pPr algn="dist"/>
            <a:r>
              <a:rPr lang="zh-CN" altLang="en-US" sz="3600" b="1">
                <a:latin typeface="方正静蕾简体" panose="02000000000000000000" pitchFamily="2" charset="-122"/>
                <a:ea typeface="方正静蕾简体" panose="02000000000000000000" pitchFamily="2" charset="-122"/>
              </a:rPr>
              <a:t>感谢倾听</a:t>
            </a:r>
          </a:p>
        </p:txBody>
      </p:sp>
      <p:pic>
        <p:nvPicPr>
          <p:cNvPr id="11" name="图片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12141" y="1408261"/>
            <a:ext cx="1326977" cy="1772434"/>
          </a:xfrm>
          <a:prstGeom prst="rect">
            <a:avLst/>
          </a:prstGeom>
        </p:spPr>
      </p:pic>
      <p:pic>
        <p:nvPicPr>
          <p:cNvPr id="14" name="图片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82741" y="1374417"/>
            <a:ext cx="2351584" cy="1840122"/>
          </a:xfrm>
          <a:prstGeom prst="rect">
            <a:avLst/>
          </a:prstGeom>
        </p:spPr>
      </p:pic>
      <p:sp>
        <p:nvSpPr>
          <p:cNvPr id="15" name="矩形 14"/>
          <p:cNvSpPr/>
          <p:nvPr/>
        </p:nvSpPr>
        <p:spPr>
          <a:xfrm>
            <a:off x="3432432" y="4103368"/>
            <a:ext cx="5327135" cy="330411"/>
          </a:xfrm>
          <a:prstGeom prst="rect">
            <a:avLst/>
          </a:prstGeom>
        </p:spPr>
        <p:txBody>
          <a:bodyPr wrap="square">
            <a:spAutoFit/>
          </a:bodyPr>
          <a:lstStyle/>
          <a:p>
            <a:pPr algn="dist">
              <a:lnSpc>
                <a:spcPct val="120000"/>
              </a:lnSpc>
            </a:pPr>
            <a:r>
              <a:rPr lang="en-US" altLang="zh-CN" sz="1400">
                <a:solidFill>
                  <a:schemeClr val="tx1">
                    <a:lumMod val="75000"/>
                    <a:lumOff val="25000"/>
                  </a:schemeClr>
                </a:solidFill>
                <a:latin typeface="微软雅黑 Light" panose="020b0502040204020203" pitchFamily="34" charset="-122"/>
                <a:ea typeface="微软雅黑 Light" panose="020b0502040204020203" pitchFamily="34" charset="-122"/>
              </a:rPr>
              <a:t>Thanks for your watching</a:t>
            </a:r>
            <a:endParaRPr lang="zh-CN" altLang="en-US" sz="140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16" name="Shape 138"/>
          <p:cNvSpPr/>
          <p:nvPr/>
        </p:nvSpPr>
        <p:spPr>
          <a:xfrm rot="1905815">
            <a:off x="10004870" y="1267893"/>
            <a:ext cx="579969" cy="437631"/>
          </a:xfrm>
          <a:custGeom>
            <a:cxnLst>
              <a:cxn ang="0">
                <a:pos x="wd2" y="hd2"/>
              </a:cxn>
              <a:cxn ang="5400000">
                <a:pos x="wd2" y="hd2"/>
              </a:cxn>
              <a:cxn ang="10800000">
                <a:pos x="wd2" y="hd2"/>
              </a:cxn>
              <a:cxn ang="16200000">
                <a:pos x="wd2" y="hd2"/>
              </a:cxn>
            </a:cxnLst>
            <a:rect l="0" t="0" r="r" b="b"/>
            <a:pathLst>
              <a:path w="20771" h="17044" extrusionOk="0">
                <a:moveTo>
                  <a:pt x="20712" y="4368"/>
                </a:moveTo>
                <a:cubicBezTo>
                  <a:pt x="19332" y="-4556"/>
                  <a:pt x="12710" y="2620"/>
                  <a:pt x="9384" y="4695"/>
                </a:cubicBezTo>
                <a:cubicBezTo>
                  <a:pt x="7033" y="548"/>
                  <a:pt x="225" y="-2310"/>
                  <a:pt x="2" y="4874"/>
                </a:cubicBezTo>
                <a:cubicBezTo>
                  <a:pt x="-162" y="10152"/>
                  <a:pt x="9292" y="14380"/>
                  <a:pt x="12560" y="17044"/>
                </a:cubicBezTo>
                <a:cubicBezTo>
                  <a:pt x="15309" y="14383"/>
                  <a:pt x="21438" y="9078"/>
                  <a:pt x="20712" y="4368"/>
                </a:cubicBezTo>
                <a:close/>
              </a:path>
            </a:pathLst>
          </a:custGeom>
          <a:noFill/>
          <a:ln w="38100" cap="flat">
            <a:solidFill>
              <a:srgbClr val="FEBF0F"/>
            </a:solidFill>
            <a:prstDash val="solid"/>
            <a:miter lim="400000"/>
          </a:ln>
          <a:effectLst/>
        </p:spPr>
        <p:txBody>
          <a:bodyPr wrap="square" lIns="38100" tIns="38100" rIns="38100" bIns="38100" numCol="1" anchor="ctr">
            <a:noAutofit/>
          </a:bodyPr>
          <a:lstStyle/>
          <a:p>
            <a:pPr algn="r" defTabSz="457200">
              <a:defRPr sz="3000">
                <a:solidFill>
                  <a:srgbClr val="FFFFFF"/>
                </a:solidFill>
                <a:effectLst>
                  <a:outerShdw blurRad="38100" dist="12700" dir="5400000" rotWithShape="0">
                    <a:srgbClr val="000000">
                      <a:alpha val="50000"/>
                    </a:srgbClr>
                  </a:outerShdw>
                </a:effectLst>
              </a:defRPr>
            </a:pPr>
            <a:endParaRPr/>
          </a:p>
        </p:txBody>
      </p:sp>
      <p:grpSp>
        <p:nvGrpSpPr>
          <p:cNvPr id="17" name="组合 16"/>
          <p:cNvGrpSpPr/>
          <p:nvPr/>
        </p:nvGrpSpPr>
        <p:grpSpPr>
          <a:xfrm rot="1192981">
            <a:off x="1804103" y="3395260"/>
            <a:ext cx="509052" cy="515664"/>
            <a:chOff x="2118580" y="4342651"/>
            <a:chExt cx="672245" cy="680977"/>
          </a:xfrm>
        </p:grpSpPr>
        <p:grpSp>
          <p:nvGrpSpPr>
            <p:cNvPr id="18" name="组合 17"/>
            <p:cNvGrpSpPr/>
            <p:nvPr/>
          </p:nvGrpSpPr>
          <p:grpSpPr>
            <a:xfrm>
              <a:off x="2124539" y="4342651"/>
              <a:ext cx="641611" cy="680977"/>
              <a:chOff x="2124539" y="4342651"/>
              <a:chExt cx="641611" cy="680977"/>
            </a:xfrm>
          </p:grpSpPr>
          <p:sp>
            <p:nvSpPr>
              <p:cNvPr id="36" name="任意多边形 35"/>
              <p:cNvSpPr/>
              <p:nvPr/>
            </p:nvSpPr>
            <p:spPr>
              <a:xfrm>
                <a:off x="2124539" y="4342651"/>
                <a:ext cx="641611" cy="680977"/>
              </a:xfrm>
              <a:custGeom>
                <a:gdLst>
                  <a:gd name="connsiteX0" fmla="*/ 9 w 140257"/>
                  <a:gd name="connsiteY0" fmla="*/ 71451 h 148862"/>
                  <a:gd name="connsiteX1" fmla="*/ 71446 w 140257"/>
                  <a:gd name="connsiteY1" fmla="*/ 14 h 148862"/>
                  <a:gd name="connsiteX2" fmla="*/ 140026 w 140257"/>
                  <a:gd name="connsiteY2" fmla="*/ 77166 h 148862"/>
                  <a:gd name="connsiteX3" fmla="*/ 74304 w 140257"/>
                  <a:gd name="connsiteY3" fmla="*/ 148604 h 148862"/>
                  <a:gd name="connsiteX4" fmla="*/ 9 w 140257"/>
                  <a:gd name="connsiteY4" fmla="*/ 71451 h 148862"/>
                </a:gdLst>
                <a:cxnLst>
                  <a:cxn ang="0">
                    <a:pos x="connsiteX0" y="connsiteY0"/>
                  </a:cxn>
                  <a:cxn ang="0">
                    <a:pos x="connsiteX1" y="connsiteY1"/>
                  </a:cxn>
                  <a:cxn ang="0">
                    <a:pos x="connsiteX2" y="connsiteY2"/>
                  </a:cxn>
                  <a:cxn ang="0">
                    <a:pos x="connsiteX3" y="connsiteY3"/>
                  </a:cxn>
                  <a:cxn ang="0">
                    <a:pos x="connsiteX4" y="connsiteY4"/>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2176934" y="4495047"/>
                <a:ext cx="227805" cy="371040"/>
              </a:xfrm>
              <a:custGeom>
                <a:gdLst>
                  <a:gd name="connsiteX0" fmla="*/ 61103 w 698312"/>
                  <a:gd name="connsiteY0" fmla="*/ 0 h 1082820"/>
                  <a:gd name="connsiteX1" fmla="*/ 324068 w 698312"/>
                  <a:gd name="connsiteY1" fmla="*/ 197223 h 1082820"/>
                  <a:gd name="connsiteX2" fmla="*/ 551173 w 698312"/>
                  <a:gd name="connsiteY2" fmla="*/ 137459 h 1082820"/>
                  <a:gd name="connsiteX3" fmla="*/ 694609 w 698312"/>
                  <a:gd name="connsiteY3" fmla="*/ 472141 h 1082820"/>
                  <a:gd name="connsiteX4" fmla="*/ 401762 w 698312"/>
                  <a:gd name="connsiteY4" fmla="*/ 531906 h 1082820"/>
                  <a:gd name="connsiteX5" fmla="*/ 521291 w 698312"/>
                  <a:gd name="connsiteY5" fmla="*/ 770965 h 1082820"/>
                  <a:gd name="connsiteX6" fmla="*/ 371879 w 698312"/>
                  <a:gd name="connsiteY6" fmla="*/ 806823 h 1082820"/>
                  <a:gd name="connsiteX7" fmla="*/ 282232 w 698312"/>
                  <a:gd name="connsiteY7" fmla="*/ 693271 h 1082820"/>
                  <a:gd name="connsiteX8" fmla="*/ 176111 w 698312"/>
                  <a:gd name="connsiteY8" fmla="*/ 905342 h 1082820"/>
                  <a:gd name="connsiteX9" fmla="*/ 0 w 698312"/>
                  <a:gd name="connsiteY9" fmla="*/ 1082820 h 1082820"/>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a:off x="2353279" y="4809159"/>
                <a:ext cx="49757" cy="61548"/>
              </a:xfrm>
              <a:custGeom>
                <a:gdLst>
                  <a:gd name="connsiteX0" fmla="*/ 939 w 129518"/>
                  <a:gd name="connsiteY0" fmla="*/ 16500 h 160211"/>
                  <a:gd name="connsiteX1" fmla="*/ 120468 w 129518"/>
                  <a:gd name="connsiteY1" fmla="*/ 22477 h 160211"/>
                  <a:gd name="connsiteX2" fmla="*/ 84610 w 129518"/>
                  <a:gd name="connsiteY2" fmla="*/ 159936 h 160211"/>
                  <a:gd name="connsiteX3" fmla="*/ 939 w 129518"/>
                  <a:gd name="connsiteY3" fmla="*/ 16500 h 160211"/>
                </a:gdLst>
                <a:cxnLst>
                  <a:cxn ang="0">
                    <a:pos x="connsiteX0" y="connsiteY0"/>
                  </a:cxn>
                  <a:cxn ang="0">
                    <a:pos x="connsiteX1" y="connsiteY1"/>
                  </a:cxn>
                  <a:cxn ang="0">
                    <a:pos x="connsiteX2" y="connsiteY2"/>
                  </a:cxn>
                  <a:cxn ang="0">
                    <a:pos x="connsiteX3" y="connsiteY3"/>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2500518" y="4409062"/>
                <a:ext cx="255640" cy="461540"/>
              </a:xfrm>
              <a:custGeom>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2693191" y="4801426"/>
                <a:ext cx="48215" cy="91839"/>
              </a:xfrm>
              <a:custGeom>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cxnLst>
                  <a:cxn ang="0">
                    <a:pos x="connsiteX0" y="connsiteY0"/>
                  </a:cxn>
                  <a:cxn ang="0">
                    <a:pos x="connsiteX1" y="connsiteY1"/>
                  </a:cxn>
                  <a:cxn ang="0">
                    <a:pos x="connsiteX2" y="connsiteY2"/>
                  </a:cxn>
                  <a:cxn ang="0">
                    <a:pos x="connsiteX3" y="connsiteY3"/>
                  </a:cxn>
                </a:cxnLst>
                <a:rect l="l" t="t" r="r" b="b"/>
                <a:pathLst>
                  <a:path w="125505" h="239058">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任意多边形 18"/>
            <p:cNvSpPr/>
            <p:nvPr/>
          </p:nvSpPr>
          <p:spPr>
            <a:xfrm rot="20279528">
              <a:off x="2598988" y="4623569"/>
              <a:ext cx="174702" cy="83215"/>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20279528">
              <a:off x="2479596" y="4480372"/>
              <a:ext cx="223342" cy="118799"/>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rot="20279528">
              <a:off x="2127434" y="4559064"/>
              <a:ext cx="113703" cy="55204"/>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rot="20279528">
              <a:off x="2594342" y="4571927"/>
              <a:ext cx="163589" cy="96477"/>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22"/>
            <p:cNvSpPr/>
            <p:nvPr/>
          </p:nvSpPr>
          <p:spPr>
            <a:xfrm rot="20279528">
              <a:off x="2135496" y="4638952"/>
              <a:ext cx="269481" cy="148399"/>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rot="20279528">
              <a:off x="2551872" y="4532481"/>
              <a:ext cx="202631" cy="103393"/>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任意多边形 24"/>
            <p:cNvSpPr/>
            <p:nvPr/>
          </p:nvSpPr>
          <p:spPr>
            <a:xfrm rot="20279528">
              <a:off x="2524326" y="4506288"/>
              <a:ext cx="197416" cy="96522"/>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rot="20279528">
              <a:off x="2501282" y="4464098"/>
              <a:ext cx="153497" cy="79925"/>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20279528">
              <a:off x="2328701" y="4625707"/>
              <a:ext cx="74052" cy="28249"/>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20279528">
              <a:off x="2130538" y="4603506"/>
              <a:ext cx="189693" cy="97507"/>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279528">
              <a:off x="2599025" y="4660637"/>
              <a:ext cx="191800" cy="92351"/>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rot="20279528">
              <a:off x="2611278" y="4795372"/>
              <a:ext cx="62292" cy="38099"/>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20279528">
              <a:off x="2492800" y="4489548"/>
              <a:ext cx="71293" cy="50292"/>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rot="20279528">
              <a:off x="2118580" y="4584223"/>
              <a:ext cx="149665" cy="78198"/>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32"/>
            <p:cNvSpPr/>
            <p:nvPr/>
          </p:nvSpPr>
          <p:spPr>
            <a:xfrm rot="20279528">
              <a:off x="2127493" y="4608630"/>
              <a:ext cx="255388" cy="139141"/>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p:nvPr/>
          </p:nvSpPr>
          <p:spPr>
            <a:xfrm rot="20279528">
              <a:off x="2284592" y="4709098"/>
              <a:ext cx="38604" cy="23656"/>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p:nvPr/>
          </p:nvSpPr>
          <p:spPr>
            <a:xfrm rot="20279528">
              <a:off x="2302799" y="4734812"/>
              <a:ext cx="38604" cy="23656"/>
            </a:xfrm>
            <a:custGeom>
              <a:gdLst>
                <a:gd name="connsiteX0" fmla="*/ 0 w 145605"/>
                <a:gd name="connsiteY0" fmla="*/ 221320 h 221320"/>
                <a:gd name="connsiteX1" fmla="*/ 66978 w 145605"/>
                <a:gd name="connsiteY1" fmla="*/ 107748 h 221320"/>
                <a:gd name="connsiteX2" fmla="*/ 145605 w 145605"/>
                <a:gd name="connsiteY2" fmla="*/ 0 h 221320"/>
              </a:gd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任意多边形 40"/>
          <p:cNvSpPr/>
          <p:nvPr/>
        </p:nvSpPr>
        <p:spPr>
          <a:xfrm flipH="1">
            <a:off x="11087948" y="2294478"/>
            <a:ext cx="192026" cy="291250"/>
          </a:xfrm>
          <a:custGeom>
            <a:gdLst>
              <a:gd name="connsiteX0" fmla="*/ 317761 w 638644"/>
              <a:gd name="connsiteY0" fmla="*/ 1257216 h 1257216"/>
              <a:gd name="connsiteX1" fmla="*/ 227508 w 638644"/>
              <a:gd name="connsiteY1" fmla="*/ 772690 h 1257216"/>
              <a:gd name="connsiteX2" fmla="*/ 0 w 638644"/>
              <a:gd name="connsiteY2" fmla="*/ 597024 h 1257216"/>
              <a:gd name="connsiteX3" fmla="*/ 257644 w 638644"/>
              <a:gd name="connsiteY3" fmla="*/ 504897 h 1257216"/>
              <a:gd name="connsiteX4" fmla="*/ 352894 w 638644"/>
              <a:gd name="connsiteY4" fmla="*/ 72 h 1257216"/>
              <a:gd name="connsiteX5" fmla="*/ 429094 w 638644"/>
              <a:gd name="connsiteY5" fmla="*/ 581097 h 1257216"/>
              <a:gd name="connsiteX6" fmla="*/ 638644 w 638644"/>
              <a:gd name="connsiteY6" fmla="*/ 657297 h 1257216"/>
              <a:gd name="connsiteX7" fmla="*/ 408951 w 638644"/>
              <a:gd name="connsiteY7" fmla="*/ 776593 h 1257216"/>
              <a:gd name="connsiteX8" fmla="*/ 317761 w 638644"/>
              <a:gd name="connsiteY8" fmla="*/ 1257216 h 1257216"/>
              <a:gd name="connsiteX9" fmla="*/ 228132 w 618657"/>
              <a:gd name="connsiteY9" fmla="*/ 1181172 h 120974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8644" h="1257216">
                <a:moveTo>
                  <a:pt x="317761" y="1257216"/>
                </a:moveTo>
                <a:cubicBezTo>
                  <a:pt x="289186" y="1257814"/>
                  <a:pt x="280468" y="882722"/>
                  <a:pt x="227508" y="772690"/>
                </a:cubicBezTo>
                <a:cubicBezTo>
                  <a:pt x="174548" y="662658"/>
                  <a:pt x="136499" y="666457"/>
                  <a:pt x="0" y="597024"/>
                </a:cubicBezTo>
                <a:cubicBezTo>
                  <a:pt x="134026" y="572509"/>
                  <a:pt x="198828" y="604389"/>
                  <a:pt x="257644" y="504897"/>
                </a:cubicBezTo>
                <a:cubicBezTo>
                  <a:pt x="316460" y="405405"/>
                  <a:pt x="325907" y="-6278"/>
                  <a:pt x="352894" y="72"/>
                </a:cubicBezTo>
                <a:cubicBezTo>
                  <a:pt x="378294" y="193747"/>
                  <a:pt x="376733" y="543205"/>
                  <a:pt x="429094" y="581097"/>
                </a:cubicBezTo>
                <a:cubicBezTo>
                  <a:pt x="481455" y="618989"/>
                  <a:pt x="568794" y="631897"/>
                  <a:pt x="638644" y="657297"/>
                </a:cubicBezTo>
                <a:cubicBezTo>
                  <a:pt x="552919" y="695397"/>
                  <a:pt x="462431" y="676607"/>
                  <a:pt x="408951" y="776593"/>
                </a:cubicBezTo>
                <a:cubicBezTo>
                  <a:pt x="355471" y="876579"/>
                  <a:pt x="328080" y="1084178"/>
                  <a:pt x="317761" y="1257216"/>
                </a:cubicBezTo>
                <a:close/>
              </a:path>
            </a:pathLst>
          </a:custGeom>
          <a:solidFill>
            <a:srgbClr val="FEBF0F"/>
          </a:solidFill>
          <a:ln w="19050" cap="rnd">
            <a:solidFill>
              <a:srgbClr val="FEBF0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9E0000"/>
              </a:solidFill>
            </a:endParaRPr>
          </a:p>
        </p:txBody>
      </p:sp>
      <p:pic>
        <p:nvPicPr>
          <p:cNvPr id="42" name="New picture"/>
          <p:cNvPicPr/>
          <p:nvPr/>
        </p:nvPicPr>
        <p:blipFill>
          <a:blip r:embed="rId4"/>
          <a:stretch>
            <a:fillRect/>
          </a:stretch>
        </p:blipFill>
        <p:spPr>
          <a:xfrm>
            <a:off x="11061700" y="12077700"/>
            <a:ext cx="342900" cy="254000"/>
          </a:xfrm>
          <a:prstGeom prst="cube">
            <a:avLst/>
          </a:prstGeom>
        </p:spPr>
      </p:pic>
    </p:spTree>
    <p:extLst>
      <p:ext uri="{BB962C8B-B14F-4D97-AF65-F5344CB8AC3E}">
        <p14:creationId xmlns:p14="http://schemas.microsoft.com/office/powerpoint/2010/main" val="4632361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160</Paragraphs>
  <Slides>25</Slides>
  <Notes>0</Notes>
  <TotalTime>0</TotalTime>
  <HiddenSlides>0</HiddenSlides>
  <MMClips>0</MMClips>
  <ScaleCrop>0</ScaleCrop>
  <HeadingPairs>
    <vt:vector baseType="variant" size="6">
      <vt:variant>
        <vt:lpstr>Fonts used</vt:lpstr>
      </vt:variant>
      <vt:variant>
        <vt:i4>11</vt:i4>
      </vt:variant>
      <vt:variant>
        <vt:lpstr>Theme</vt:lpstr>
      </vt:variant>
      <vt:variant>
        <vt:i4>1</vt:i4>
      </vt:variant>
      <vt:variant>
        <vt:lpstr>Slide Titles</vt:lpstr>
      </vt:variant>
      <vt:variant>
        <vt:i4>25</vt:i4>
      </vt:variant>
    </vt:vector>
  </HeadingPairs>
  <TitlesOfParts>
    <vt:vector baseType="lpstr" size="37">
      <vt:lpstr>Arial</vt:lpstr>
      <vt:lpstr>Calibri Light</vt:lpstr>
      <vt:lpstr>Calibri</vt:lpstr>
      <vt:lpstr>方正静蕾简体</vt:lpstr>
      <vt:lpstr>微软雅黑 Light</vt:lpstr>
      <vt:lpstr>Times New Roman</vt:lpstr>
      <vt:lpstr>宋体</vt:lpstr>
      <vt:lpstr>华文细黑</vt:lpstr>
      <vt:lpstr>微软雅黑</vt:lpstr>
      <vt:lpstr>Wingdings</vt:lpstr>
      <vt:lpstr>黑体</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2021-02-18T09:03:00.464</cp:lastPrinted>
  <dcterms:created xsi:type="dcterms:W3CDTF">2021-02-18T09:03:00Z</dcterms:created>
  <dcterms:modified xsi:type="dcterms:W3CDTF">2021-02-18T01:03:05Z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