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7" r:id="rId3"/>
    <p:sldId id="258" r:id="rId5"/>
    <p:sldId id="264" r:id="rId6"/>
    <p:sldId id="265" r:id="rId7"/>
    <p:sldId id="272" r:id="rId8"/>
    <p:sldId id="262" r:id="rId9"/>
    <p:sldId id="266" r:id="rId10"/>
    <p:sldId id="267" r:id="rId11"/>
    <p:sldId id="270" r:id="rId12"/>
    <p:sldId id="271" r:id="rId13"/>
    <p:sldId id="260" r:id="rId14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-624" y="-10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gs" Target="tags/tag162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tags" Target="../tags/tag6.xml"/><Relationship Id="rId8" Type="http://schemas.openxmlformats.org/officeDocument/2006/relationships/tags" Target="../tags/tag5.xml"/><Relationship Id="rId7" Type="http://schemas.openxmlformats.org/officeDocument/2006/relationships/tags" Target="../tags/tag4.xml"/><Relationship Id="rId6" Type="http://schemas.openxmlformats.org/officeDocument/2006/relationships/tags" Target="../tags/tag3.xml"/><Relationship Id="rId5" Type="http://schemas.openxmlformats.org/officeDocument/2006/relationships/tags" Target="../tags/tag2.xml"/><Relationship Id="rId4" Type="http://schemas.openxmlformats.org/officeDocument/2006/relationships/image" Target="file:///C:\Users\1V994W2\PycharmProjects\PPT_Background_Generation/pic_temp/pic_sup.png" TargetMode="External"/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9" Type="http://schemas.openxmlformats.org/officeDocument/2006/relationships/tags" Target="../tags/tag10.xml"/><Relationship Id="rId8" Type="http://schemas.openxmlformats.org/officeDocument/2006/relationships/tags" Target="../tags/tag9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8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7.xml"/><Relationship Id="rId12" Type="http://schemas.openxmlformats.org/officeDocument/2006/relationships/tags" Target="../tags/tag13.xml"/><Relationship Id="rId11" Type="http://schemas.openxmlformats.org/officeDocument/2006/relationships/tags" Target="../tags/tag12.xml"/><Relationship Id="rId10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7" Type="http://schemas.openxmlformats.org/officeDocument/2006/relationships/tags" Target="../tags/tag17.xml"/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image" Target="file:///C:\Users\1V994W2\PycharmProjects\PPT_Background_Generation/pic_temp/pic_half_right.png" TargetMode="External"/><Relationship Id="rId3" Type="http://schemas.openxmlformats.org/officeDocument/2006/relationships/image" Target="../media/image4.png"/><Relationship Id="rId2" Type="http://schemas.openxmlformats.org/officeDocument/2006/relationships/tags" Target="../tags/tag14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9" Type="http://schemas.openxmlformats.org/officeDocument/2006/relationships/tags" Target="../tags/tag21.xml"/><Relationship Id="rId8" Type="http://schemas.openxmlformats.org/officeDocument/2006/relationships/tags" Target="../tags/tag20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19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18.xml"/><Relationship Id="rId13" Type="http://schemas.openxmlformats.org/officeDocument/2006/relationships/tags" Target="../tags/tag25.xml"/><Relationship Id="rId12" Type="http://schemas.openxmlformats.org/officeDocument/2006/relationships/tags" Target="../tags/tag24.xml"/><Relationship Id="rId11" Type="http://schemas.openxmlformats.org/officeDocument/2006/relationships/tags" Target="../tags/tag23.xml"/><Relationship Id="rId10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27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26.xml"/><Relationship Id="rId15" Type="http://schemas.openxmlformats.org/officeDocument/2006/relationships/tags" Target="../tags/tag35.xml"/><Relationship Id="rId14" Type="http://schemas.openxmlformats.org/officeDocument/2006/relationships/tags" Target="../tags/tag34.xml"/><Relationship Id="rId13" Type="http://schemas.openxmlformats.org/officeDocument/2006/relationships/tags" Target="../tags/tag33.xml"/><Relationship Id="rId12" Type="http://schemas.openxmlformats.org/officeDocument/2006/relationships/tags" Target="../tags/tag32.xml"/><Relationship Id="rId11" Type="http://schemas.openxmlformats.org/officeDocument/2006/relationships/tags" Target="../tags/tag31.xml"/><Relationship Id="rId10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9" Type="http://schemas.openxmlformats.org/officeDocument/2006/relationships/tags" Target="../tags/tag41.xml"/><Relationship Id="rId8" Type="http://schemas.openxmlformats.org/officeDocument/2006/relationships/tags" Target="../tags/tag40.xml"/><Relationship Id="rId7" Type="http://schemas.openxmlformats.org/officeDocument/2006/relationships/tags" Target="../tags/tag39.xml"/><Relationship Id="rId6" Type="http://schemas.openxmlformats.org/officeDocument/2006/relationships/tags" Target="../tags/tag38.xml"/><Relationship Id="rId5" Type="http://schemas.openxmlformats.org/officeDocument/2006/relationships/tags" Target="../tags/tag37.xml"/><Relationship Id="rId4" Type="http://schemas.openxmlformats.org/officeDocument/2006/relationships/image" Target="file:///C:\Users\1V994W2\Documents\Tencent%20Files\574576071\FileRecv\&#25340;&#35013;&#32032;&#26448;\&#31616;&#32422;&#28385;&#29256;-60\\50\subject_holdleft_122,149,168_0_staid_full_0.png" TargetMode="External"/><Relationship Id="rId3" Type="http://schemas.openxmlformats.org/officeDocument/2006/relationships/image" Target="../media/image5.png"/><Relationship Id="rId2" Type="http://schemas.openxmlformats.org/officeDocument/2006/relationships/tags" Target="../tags/tag36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44.xml"/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9" Type="http://schemas.openxmlformats.org/officeDocument/2006/relationships/tags" Target="../tags/tag48.xml"/><Relationship Id="rId8" Type="http://schemas.openxmlformats.org/officeDocument/2006/relationships/tags" Target="../tags/tag47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46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45.xml"/><Relationship Id="rId13" Type="http://schemas.openxmlformats.org/officeDocument/2006/relationships/tags" Target="../tags/tag52.xml"/><Relationship Id="rId12" Type="http://schemas.openxmlformats.org/officeDocument/2006/relationships/tags" Target="../tags/tag51.xml"/><Relationship Id="rId11" Type="http://schemas.openxmlformats.org/officeDocument/2006/relationships/tags" Target="../tags/tag50.xml"/><Relationship Id="rId10" Type="http://schemas.openxmlformats.org/officeDocument/2006/relationships/tags" Target="../tags/tag49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9" Type="http://schemas.openxmlformats.org/officeDocument/2006/relationships/tags" Target="../tags/tag56.xml"/><Relationship Id="rId8" Type="http://schemas.openxmlformats.org/officeDocument/2006/relationships/tags" Target="../tags/tag55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54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53.xml"/><Relationship Id="rId12" Type="http://schemas.openxmlformats.org/officeDocument/2006/relationships/tags" Target="../tags/tag59.xml"/><Relationship Id="rId11" Type="http://schemas.openxmlformats.org/officeDocument/2006/relationships/tags" Target="../tags/tag58.xml"/><Relationship Id="rId10" Type="http://schemas.openxmlformats.org/officeDocument/2006/relationships/tags" Target="../tags/tag57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9" Type="http://schemas.openxmlformats.org/officeDocument/2006/relationships/tags" Target="../tags/tag63.xml"/><Relationship Id="rId8" Type="http://schemas.openxmlformats.org/officeDocument/2006/relationships/tags" Target="../tags/tag62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61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60.xml"/><Relationship Id="rId11" Type="http://schemas.openxmlformats.org/officeDocument/2006/relationships/tags" Target="../tags/tag65.xml"/><Relationship Id="rId10" Type="http://schemas.openxmlformats.org/officeDocument/2006/relationships/tags" Target="../tags/tag64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9" Type="http://schemas.openxmlformats.org/officeDocument/2006/relationships/tags" Target="../tags/tag71.xml"/><Relationship Id="rId8" Type="http://schemas.openxmlformats.org/officeDocument/2006/relationships/tags" Target="../tags/tag70.xml"/><Relationship Id="rId7" Type="http://schemas.openxmlformats.org/officeDocument/2006/relationships/tags" Target="../tags/tag69.xml"/><Relationship Id="rId6" Type="http://schemas.openxmlformats.org/officeDocument/2006/relationships/tags" Target="../tags/tag68.xml"/><Relationship Id="rId5" Type="http://schemas.openxmlformats.org/officeDocument/2006/relationships/tags" Target="../tags/tag67.xml"/><Relationship Id="rId4" Type="http://schemas.openxmlformats.org/officeDocument/2006/relationships/image" Target="file:///C:\Users\1V994W2\PycharmProjects\PPT_Background_Generation/pic_temp/pic_sup.png" TargetMode="External"/><Relationship Id="rId3" Type="http://schemas.openxmlformats.org/officeDocument/2006/relationships/image" Target="../media/image1.png"/><Relationship Id="rId2" Type="http://schemas.openxmlformats.org/officeDocument/2006/relationships/tags" Target="../tags/tag66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tags" Target="../tags/tag75.xml"/><Relationship Id="rId8" Type="http://schemas.openxmlformats.org/officeDocument/2006/relationships/tags" Target="../tags/tag74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73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72.xml"/><Relationship Id="rId11" Type="http://schemas.openxmlformats.org/officeDocument/2006/relationships/tags" Target="../tags/tag77.xml"/><Relationship Id="rId10" Type="http://schemas.openxmlformats.org/officeDocument/2006/relationships/tags" Target="../tags/tag76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81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80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79.xml"/><Relationship Id="rId2" Type="http://schemas.openxmlformats.org/officeDocument/2006/relationships/tags" Target="../tags/tag78.xml"/><Relationship Id="rId13" Type="http://schemas.openxmlformats.org/officeDocument/2006/relationships/tags" Target="../tags/tag85.xml"/><Relationship Id="rId12" Type="http://schemas.openxmlformats.org/officeDocument/2006/relationships/tags" Target="../tags/tag84.xml"/><Relationship Id="rId11" Type="http://schemas.openxmlformats.org/officeDocument/2006/relationships/tags" Target="../tags/tag83.xml"/><Relationship Id="rId10" Type="http://schemas.openxmlformats.org/officeDocument/2006/relationships/tags" Target="../tags/tag82.xm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91.xml"/><Relationship Id="rId8" Type="http://schemas.openxmlformats.org/officeDocument/2006/relationships/tags" Target="../tags/tag90.xml"/><Relationship Id="rId7" Type="http://schemas.openxmlformats.org/officeDocument/2006/relationships/tags" Target="../tags/tag89.xml"/><Relationship Id="rId6" Type="http://schemas.openxmlformats.org/officeDocument/2006/relationships/tags" Target="../tags/tag88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87.xml"/><Relationship Id="rId2" Type="http://schemas.openxmlformats.org/officeDocument/2006/relationships/tags" Target="../tags/tag86.xml"/><Relationship Id="rId11" Type="http://schemas.openxmlformats.org/officeDocument/2006/relationships/tags" Target="../tags/tag93.xml"/><Relationship Id="rId10" Type="http://schemas.openxmlformats.org/officeDocument/2006/relationships/tags" Target="../tags/tag92.xm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97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96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95.xml"/><Relationship Id="rId2" Type="http://schemas.openxmlformats.org/officeDocument/2006/relationships/tags" Target="../tags/tag94.xml"/><Relationship Id="rId14" Type="http://schemas.openxmlformats.org/officeDocument/2006/relationships/tags" Target="../tags/tag102.xml"/><Relationship Id="rId13" Type="http://schemas.openxmlformats.org/officeDocument/2006/relationships/tags" Target="../tags/tag101.xml"/><Relationship Id="rId12" Type="http://schemas.openxmlformats.org/officeDocument/2006/relationships/tags" Target="../tags/tag100.xml"/><Relationship Id="rId11" Type="http://schemas.openxmlformats.org/officeDocument/2006/relationships/tags" Target="../tags/tag99.xml"/><Relationship Id="rId10" Type="http://schemas.openxmlformats.org/officeDocument/2006/relationships/tags" Target="../tags/tag98.xm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106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105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104.xml"/><Relationship Id="rId2" Type="http://schemas.openxmlformats.org/officeDocument/2006/relationships/tags" Target="../tags/tag103.xml"/><Relationship Id="rId14" Type="http://schemas.openxmlformats.org/officeDocument/2006/relationships/tags" Target="../tags/tag111.xml"/><Relationship Id="rId13" Type="http://schemas.openxmlformats.org/officeDocument/2006/relationships/tags" Target="../tags/tag110.xml"/><Relationship Id="rId12" Type="http://schemas.openxmlformats.org/officeDocument/2006/relationships/tags" Target="../tags/tag109.xml"/><Relationship Id="rId11" Type="http://schemas.openxmlformats.org/officeDocument/2006/relationships/tags" Target="../tags/tag108.xml"/><Relationship Id="rId10" Type="http://schemas.openxmlformats.org/officeDocument/2006/relationships/tags" Target="../tags/tag107.xm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115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114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113.xml"/><Relationship Id="rId2" Type="http://schemas.openxmlformats.org/officeDocument/2006/relationships/tags" Target="../tags/tag112.xml"/><Relationship Id="rId16" Type="http://schemas.openxmlformats.org/officeDocument/2006/relationships/tags" Target="../tags/tag122.xml"/><Relationship Id="rId15" Type="http://schemas.openxmlformats.org/officeDocument/2006/relationships/tags" Target="../tags/tag121.xml"/><Relationship Id="rId14" Type="http://schemas.openxmlformats.org/officeDocument/2006/relationships/tags" Target="../tags/tag120.xml"/><Relationship Id="rId13" Type="http://schemas.openxmlformats.org/officeDocument/2006/relationships/tags" Target="../tags/tag119.xml"/><Relationship Id="rId12" Type="http://schemas.openxmlformats.org/officeDocument/2006/relationships/tags" Target="../tags/tag118.xml"/><Relationship Id="rId11" Type="http://schemas.openxmlformats.org/officeDocument/2006/relationships/tags" Target="../tags/tag117.xml"/><Relationship Id="rId10" Type="http://schemas.openxmlformats.org/officeDocument/2006/relationships/tags" Target="../tags/tag116.xml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9" Type="http://schemas.openxmlformats.org/officeDocument/2006/relationships/tags" Target="../tags/tag126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125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124.xml"/><Relationship Id="rId2" Type="http://schemas.openxmlformats.org/officeDocument/2006/relationships/tags" Target="../tags/tag123.xml"/><Relationship Id="rId13" Type="http://schemas.openxmlformats.org/officeDocument/2006/relationships/tags" Target="../tags/tag130.xml"/><Relationship Id="rId12" Type="http://schemas.openxmlformats.org/officeDocument/2006/relationships/tags" Target="../tags/tag129.xml"/><Relationship Id="rId11" Type="http://schemas.openxmlformats.org/officeDocument/2006/relationships/tags" Target="../tags/tag128.xml"/><Relationship Id="rId10" Type="http://schemas.openxmlformats.org/officeDocument/2006/relationships/tags" Target="../tags/tag127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 idx="13" hasCustomPrompt="1"/>
            <p:custDataLst>
              <p:tags r:id="rId8"/>
            </p:custDataLst>
          </p:nvPr>
        </p:nvSpPr>
        <p:spPr>
          <a:xfrm>
            <a:off x="1624084" y="2323647"/>
            <a:ext cx="6665030" cy="1398905"/>
          </a:xfrm>
        </p:spPr>
        <p:txBody>
          <a:bodyPr vert="horz" wrap="square" lIns="90170" tIns="46990" rIns="90170" bIns="46990" rtlCol="0" anchor="b" anchorCtr="0">
            <a:normAutofit/>
          </a:bodyPr>
          <a:lstStyle>
            <a:lvl1pPr algn="ctr">
              <a:defRPr lang="zh-CN" altLang="en-US" sz="7200" b="0" spc="7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 algn="dist"/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4" hasCustomPrompt="1"/>
            <p:custDataLst>
              <p:tags r:id="rId9"/>
            </p:custDataLst>
          </p:nvPr>
        </p:nvSpPr>
        <p:spPr>
          <a:xfrm>
            <a:off x="1623450" y="3919724"/>
            <a:ext cx="6665029" cy="448945"/>
          </a:xfrm>
        </p:spPr>
        <p:txBody>
          <a:bodyPr vert="horz" wrap="square" lIns="90170" tIns="46990" rIns="90170" bIns="46990" rtlCol="0" anchor="t" anchorCtr="0">
            <a:normAutofit/>
          </a:bodyPr>
          <a:lstStyle>
            <a:lvl1pPr algn="ctr">
              <a:defRPr lang="zh-CN" altLang="en-US" sz="200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 marL="0" lvl="0" indent="0" algn="dist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dirty="0"/>
              <a:t>单击此处编辑副标题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9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8579555" y="1397000"/>
            <a:ext cx="3612445" cy="4064000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9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0"/>
            </p:custDataLst>
          </p:nvPr>
        </p:nvSpPr>
        <p:spPr>
          <a:xfrm>
            <a:off x="6238877" y="952508"/>
            <a:ext cx="5283242" cy="5388907"/>
          </a:xfrm>
        </p:spPr>
        <p:txBody>
          <a:bodyPr wrap="square"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9"/>
            </p:custDataLst>
          </p:nvPr>
        </p:nvSpPr>
        <p:spPr>
          <a:xfrm>
            <a:off x="669930" y="952508"/>
            <a:ext cx="5283242" cy="381003"/>
          </a:xfrm>
        </p:spPr>
        <p:txBody>
          <a:bodyPr wrap="square" lIns="90170" tIns="46990" rIns="90170" bIns="46990" anchor="ctr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0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1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2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7498080" y="2194560"/>
            <a:ext cx="4389120" cy="2468880"/>
          </a:xfrm>
          <a:prstGeom prst="rect">
            <a:avLst/>
          </a:prstGeom>
        </p:spPr>
      </p:pic>
      <p:sp>
        <p:nvSpPr>
          <p:cNvPr id="6" name="矩形 5"/>
          <p:cNvSpPr/>
          <p:nvPr userDrawn="1">
            <p:custDataLst>
              <p:tags r:id="rId5"/>
            </p:custDataLst>
          </p:nvPr>
        </p:nvSpPr>
        <p:spPr>
          <a:xfrm>
            <a:off x="0" y="0"/>
            <a:ext cx="7315200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9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10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8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9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 wrap="square">
            <a:normAutofit/>
          </a:bodyPr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1"/>
            </p:custDataLst>
          </p:nvPr>
        </p:nvSpPr>
        <p:spPr>
          <a:xfrm>
            <a:off x="669930" y="952508"/>
            <a:ext cx="10852237" cy="5388907"/>
          </a:xfrm>
        </p:spPr>
        <p:txBody>
          <a:bodyPr wrap="square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  <p:custDataLst>
              <p:tags r:id="rId8"/>
            </p:custDataLst>
          </p:nvPr>
        </p:nvSpPr>
        <p:spPr>
          <a:xfrm>
            <a:off x="1623600" y="3204593"/>
            <a:ext cx="5365750" cy="1398905"/>
          </a:xfrm>
        </p:spPr>
        <p:txBody>
          <a:bodyPr vert="horz" wrap="square" lIns="90170" tIns="46990" rIns="90170" bIns="46990" rtlCol="0" anchor="t" anchorCtr="0">
            <a:normAutofit/>
          </a:bodyPr>
          <a:lstStyle>
            <a:lvl1pPr>
              <a:defRPr lang="zh-CN" altLang="en-US" sz="8000" b="0" spc="10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 algn="dist"/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idx="14" hasCustomPrompt="1"/>
            <p:custDataLst>
              <p:tags r:id="rId9"/>
            </p:custDataLst>
          </p:nvPr>
        </p:nvSpPr>
        <p:spPr>
          <a:xfrm>
            <a:off x="1623600" y="2325600"/>
            <a:ext cx="5364480" cy="552354"/>
          </a:xfrm>
        </p:spPr>
        <p:txBody>
          <a:bodyPr vert="horz" wrap="square" lIns="90170" tIns="46990" rIns="90170" bIns="46990" rtlCol="0" anchor="b" anchorCtr="0">
            <a:normAutofit/>
          </a:bodyPr>
          <a:lstStyle>
            <a:lvl1pPr>
              <a:defRPr lang="zh-CN" altLang="en-US" sz="200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 marL="0" lvl="0" indent="0" algn="dist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dirty="0"/>
              <a:t>单击此处编辑文本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281600" y="1249200"/>
            <a:ext cx="9626400" cy="723600"/>
          </a:xfrm>
        </p:spPr>
        <p:txBody>
          <a:bodyPr wrap="square" anchor="ctr">
            <a:normAutofit/>
          </a:bodyPr>
          <a:lstStyle>
            <a:lvl1pPr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1281113" y="2163600"/>
            <a:ext cx="9626600" cy="3445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4824603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583200" y="770400"/>
            <a:ext cx="3960000" cy="882000"/>
          </a:xfrm>
        </p:spPr>
        <p:txBody>
          <a:bodyPr wrap="square" anchor="ctr" anchorCtr="0">
            <a:normAutofit/>
          </a:bodyPr>
          <a:lstStyle>
            <a:lvl1pPr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0"/>
            </p:custDataLst>
          </p:nvPr>
        </p:nvSpPr>
        <p:spPr>
          <a:xfrm>
            <a:off x="586800" y="1764000"/>
            <a:ext cx="3956400" cy="4093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1"/>
            </p:custDataLst>
          </p:nvPr>
        </p:nvSpPr>
        <p:spPr>
          <a:xfrm>
            <a:off x="5101200" y="769938"/>
            <a:ext cx="6480000" cy="5087937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2664333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12000" y="781200"/>
            <a:ext cx="10976400" cy="626400"/>
          </a:xfrm>
        </p:spPr>
        <p:txBody>
          <a:bodyPr wrap="square" anchor="ctr">
            <a:normAutofit/>
          </a:bodyPr>
          <a:lstStyle>
            <a:lvl1pPr algn="ctr"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612000" y="1659600"/>
            <a:ext cx="10975975" cy="828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12775" y="2808000"/>
            <a:ext cx="10965600" cy="34308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5028971"/>
            <a:ext cx="12192000" cy="1829029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04800" y="669600"/>
            <a:ext cx="10976400" cy="565200"/>
          </a:xfrm>
        </p:spPr>
        <p:txBody>
          <a:bodyPr wrap="square" anchor="ctr" anchorCtr="0">
            <a:normAutofit/>
          </a:bodyPr>
          <a:lstStyle>
            <a:lvl1pPr algn="ctr"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604837" y="1681200"/>
            <a:ext cx="10990800" cy="321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4"/>
            </p:custDataLst>
          </p:nvPr>
        </p:nvSpPr>
        <p:spPr>
          <a:xfrm>
            <a:off x="594000" y="5180400"/>
            <a:ext cx="11001600" cy="10116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11471910" y="6372864"/>
            <a:ext cx="720090" cy="485136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0" y="6372864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579600" y="237600"/>
            <a:ext cx="11037600" cy="44196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579600" y="1663200"/>
            <a:ext cx="53424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242400" y="1663200"/>
            <a:ext cx="53676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5"/>
            </p:custDataLst>
          </p:nvPr>
        </p:nvSpPr>
        <p:spPr>
          <a:xfrm>
            <a:off x="572400" y="4816800"/>
            <a:ext cx="53424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6"/>
            </p:custDataLst>
          </p:nvPr>
        </p:nvSpPr>
        <p:spPr>
          <a:xfrm>
            <a:off x="6253200" y="4813200"/>
            <a:ext cx="53676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953691"/>
            <a:ext cx="12192000" cy="4950618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10571797" y="5766444"/>
            <a:ext cx="1620202" cy="109155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0" y="5766444"/>
            <a:ext cx="1620202" cy="109155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522800" y="1339200"/>
            <a:ext cx="9144000" cy="2386800"/>
          </a:xfrm>
        </p:spPr>
        <p:txBody>
          <a:bodyPr wrap="square" anchor="b">
            <a:normAutofit/>
          </a:bodyPr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1522413" y="3862800"/>
            <a:ext cx="9144000" cy="1656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5" Type="http://schemas.openxmlformats.org/officeDocument/2006/relationships/theme" Target="../theme/theme1.xml"/><Relationship Id="rId24" Type="http://schemas.openxmlformats.org/officeDocument/2006/relationships/tags" Target="../tags/tag136.xml"/><Relationship Id="rId23" Type="http://schemas.openxmlformats.org/officeDocument/2006/relationships/tags" Target="../tags/tag135.xml"/><Relationship Id="rId22" Type="http://schemas.openxmlformats.org/officeDocument/2006/relationships/tags" Target="../tags/tag134.xml"/><Relationship Id="rId21" Type="http://schemas.openxmlformats.org/officeDocument/2006/relationships/tags" Target="../tags/tag133.xml"/><Relationship Id="rId20" Type="http://schemas.openxmlformats.org/officeDocument/2006/relationships/tags" Target="../tags/tag132.xml"/><Relationship Id="rId2" Type="http://schemas.openxmlformats.org/officeDocument/2006/relationships/slideLayout" Target="../slideLayouts/slideLayout2.xml"/><Relationship Id="rId19" Type="http://schemas.openxmlformats.org/officeDocument/2006/relationships/tags" Target="../tags/tag131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wrap="square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7.xml"/><Relationship Id="rId1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38.xml"/><Relationship Id="rId3" Type="http://schemas.openxmlformats.org/officeDocument/2006/relationships/image" Target="../media/image7.png"/><Relationship Id="rId2" Type="http://schemas.microsoft.com/office/2007/relationships/media" Target="../media/media1.mp3"/><Relationship Id="rId1" Type="http://schemas.openxmlformats.org/officeDocument/2006/relationships/audio" Target="../media/media1.mp3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3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4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41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146.xml"/><Relationship Id="rId8" Type="http://schemas.openxmlformats.org/officeDocument/2006/relationships/tags" Target="../tags/tag145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144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143.xml"/><Relationship Id="rId10" Type="http://schemas.openxmlformats.org/officeDocument/2006/relationships/slideLayout" Target="../slideLayouts/slideLayout7.xml"/><Relationship Id="rId1" Type="http://schemas.openxmlformats.org/officeDocument/2006/relationships/tags" Target="../tags/tag142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tags" Target="../tags/tag150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149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148.xml"/><Relationship Id="rId1" Type="http://schemas.openxmlformats.org/officeDocument/2006/relationships/tags" Target="../tags/tag147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tags" Target="../tags/tag154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153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152.xml"/><Relationship Id="rId1" Type="http://schemas.openxmlformats.org/officeDocument/2006/relationships/tags" Target="../tags/tag151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6.xml"/><Relationship Id="rId8" Type="http://schemas.openxmlformats.org/officeDocument/2006/relationships/slideLayout" Target="../slideLayouts/slideLayout3.xml"/><Relationship Id="rId7" Type="http://schemas.openxmlformats.org/officeDocument/2006/relationships/tags" Target="../tags/tag155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7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159.xml"/><Relationship Id="rId4" Type="http://schemas.openxmlformats.org/officeDocument/2006/relationships/image" Target="../media/image14.png"/><Relationship Id="rId3" Type="http://schemas.openxmlformats.org/officeDocument/2006/relationships/tags" Target="../tags/tag158.xml"/><Relationship Id="rId2" Type="http://schemas.openxmlformats.org/officeDocument/2006/relationships/tags" Target="../tags/tag157.xml"/><Relationship Id="rId1" Type="http://schemas.openxmlformats.org/officeDocument/2006/relationships/tags" Target="../tags/tag156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1.xml"/><Relationship Id="rId3" Type="http://schemas.openxmlformats.org/officeDocument/2006/relationships/tags" Target="../tags/tag161.xml"/><Relationship Id="rId2" Type="http://schemas.openxmlformats.org/officeDocument/2006/relationships/image" Target="../media/image6.png"/><Relationship Id="rId1" Type="http://schemas.openxmlformats.org/officeDocument/2006/relationships/tags" Target="../tags/tag16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541510" y="5892165"/>
            <a:ext cx="2458085" cy="68453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 idx="13"/>
          </p:nvPr>
        </p:nvSpPr>
        <p:spPr>
          <a:xfrm>
            <a:off x="1757045" y="1942465"/>
            <a:ext cx="8105775" cy="1398905"/>
          </a:xfrm>
        </p:spPr>
        <p:txBody>
          <a:bodyPr>
            <a:noAutofit/>
          </a:bodyPr>
          <a:lstStyle/>
          <a:p>
            <a:r>
              <a:rPr lang="en-US" altLang="zh-CN" sz="5400" b="1">
                <a:solidFill>
                  <a:schemeClr val="accent6">
                    <a:lumMod val="75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Unit 5 </a:t>
            </a:r>
            <a:br>
              <a:rPr lang="en-US" altLang="zh-CN" sz="5400" b="1">
                <a:solidFill>
                  <a:schemeClr val="accent6">
                    <a:lumMod val="75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</a:br>
            <a:r>
              <a:rPr lang="en-US" altLang="zh-CN" sz="5400" b="1">
                <a:solidFill>
                  <a:schemeClr val="accent6">
                    <a:lumMod val="75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Visiting the Moon</a:t>
            </a:r>
            <a:endParaRPr lang="en-US" altLang="zh-CN" sz="5400" b="1">
              <a:solidFill>
                <a:schemeClr val="accent6">
                  <a:lumMod val="75000"/>
                </a:schemeClr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23845" y="3761740"/>
            <a:ext cx="632079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Words and expressions </a:t>
            </a:r>
            <a:endParaRPr lang="en-US" altLang="zh-CN" sz="48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91490" y="141605"/>
            <a:ext cx="4773930" cy="645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广州牛津版七年级上册</a:t>
            </a:r>
            <a:endParaRPr lang="zh-CN" altLang="en-US" sz="36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6860" y="157480"/>
            <a:ext cx="1012698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0070C0"/>
                </a:solidFill>
                <a:latin typeface="Times New Roman" panose="02020603050405020304" charset="0"/>
                <a:cs typeface="Times New Roman" panose="02020603050405020304" charset="0"/>
              </a:rPr>
              <a:t>Read the words loudly and </a:t>
            </a:r>
            <a:r>
              <a:rPr lang="en-US" altLang="zh-CN" sz="3600" dirty="0" smtClean="0">
                <a:solidFill>
                  <a:srgbClr val="0070C0"/>
                </a:solidFill>
                <a:latin typeface="Times New Roman" panose="02020603050405020304" charset="0"/>
                <a:cs typeface="Times New Roman" panose="02020603050405020304" charset="0"/>
              </a:rPr>
              <a:t>tell </a:t>
            </a:r>
            <a:r>
              <a:rPr lang="en-US" altLang="zh-CN" sz="3600" dirty="0">
                <a:solidFill>
                  <a:srgbClr val="0070C0"/>
                </a:solidFill>
                <a:latin typeface="Times New Roman" panose="02020603050405020304" charset="0"/>
                <a:cs typeface="Times New Roman" panose="02020603050405020304" charset="0"/>
              </a:rPr>
              <a:t>their Chinese meaning.</a:t>
            </a:r>
            <a:endParaRPr lang="en-US" altLang="zh-CN" sz="3600" dirty="0">
              <a:solidFill>
                <a:srgbClr val="0070C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122" name="文本框 7169"/>
          <p:cNvSpPr txBox="1"/>
          <p:nvPr/>
        </p:nvSpPr>
        <p:spPr>
          <a:xfrm>
            <a:off x="1925320" y="725805"/>
            <a:ext cx="3168650" cy="599694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</a:rPr>
              <a:t>diary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</a:rPr>
              <a:t>space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</a:rPr>
              <a:t>spaceship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</a:rPr>
              <a:t>spacesuit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</a:rPr>
              <a:t>nervous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</a:rPr>
              <a:t>leave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</a:rPr>
              <a:t>*gravity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</a:rPr>
              <a:t>able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*float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r"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tie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5123" name="文本框 7170"/>
          <p:cNvSpPr txBox="1"/>
          <p:nvPr/>
        </p:nvSpPr>
        <p:spPr>
          <a:xfrm>
            <a:off x="5554028" y="725805"/>
            <a:ext cx="4608512" cy="599694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n. </a:t>
            </a: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日记，日记簿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n. </a:t>
            </a: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太空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n. </a:t>
            </a: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宇宙飞船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n. </a:t>
            </a: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宇航服；航天服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adj. </a:t>
            </a: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紧张的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v. </a:t>
            </a: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离开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n. </a:t>
            </a: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重力；地球引力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adj. </a:t>
            </a: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能；能够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v. </a:t>
            </a: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漂浮；浮动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v. </a:t>
            </a: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捆绑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" name="Word&amp;expression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9906000" y="599440"/>
            <a:ext cx="619125" cy="61912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">
                <p:cTn id="63" fill="remove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文本框 14343"/>
          <p:cNvSpPr txBox="1"/>
          <p:nvPr/>
        </p:nvSpPr>
        <p:spPr>
          <a:xfrm>
            <a:off x="2222500" y="196850"/>
            <a:ext cx="2557463" cy="62928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</a:rPr>
              <a:t>ourselves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</a:rPr>
              <a:t>without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</a:rPr>
              <a:t>weak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</a:rPr>
              <a:t>breathe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</a:rPr>
              <a:t>if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camera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work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garden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rock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postcard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machine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return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6146" name="文本框 14338"/>
          <p:cNvSpPr txBox="1"/>
          <p:nvPr/>
        </p:nvSpPr>
        <p:spPr>
          <a:xfrm>
            <a:off x="5137150" y="196850"/>
            <a:ext cx="4114800" cy="62928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pron. </a:t>
            </a: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我们自己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prep. </a:t>
            </a: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没有，缺乏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adj. </a:t>
            </a: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虚弱的，无力的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v. </a:t>
            </a: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呼吸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conj.</a:t>
            </a: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如果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n. </a:t>
            </a: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照相机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v. </a:t>
            </a: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运转；运行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n. </a:t>
            </a: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花园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n. </a:t>
            </a: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岩石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n. </a:t>
            </a: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明信片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n. </a:t>
            </a: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机器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v. </a:t>
            </a: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返回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1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14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14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14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14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14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14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文本框 9217"/>
          <p:cNvSpPr txBox="1"/>
          <p:nvPr/>
        </p:nvSpPr>
        <p:spPr>
          <a:xfrm>
            <a:off x="1443673" y="1126173"/>
            <a:ext cx="2952750" cy="55054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r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more than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be able to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have to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so that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take photos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 err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as … as</a:t>
            </a:r>
            <a:endParaRPr lang="en-US" altLang="zh-CN" sz="3200" b="1" err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r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</a:rPr>
              <a:t>that is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</a:rPr>
              <a:t>such as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120000"/>
              </a:lnSpc>
            </a:pP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1960" y="223520"/>
            <a:ext cx="878078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>
                <a:solidFill>
                  <a:srgbClr val="0070C0"/>
                </a:solidFill>
                <a:latin typeface="Times New Roman" panose="02020603050405020304" charset="0"/>
                <a:cs typeface="Times New Roman" panose="02020603050405020304" charset="0"/>
              </a:rPr>
              <a:t>Match the phrases with their Chinese meaning.</a:t>
            </a:r>
            <a:endParaRPr lang="en-US" altLang="zh-CN" sz="3600">
              <a:solidFill>
                <a:srgbClr val="0070C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8198" name="文本框 10270"/>
          <p:cNvSpPr txBox="1"/>
          <p:nvPr/>
        </p:nvSpPr>
        <p:spPr>
          <a:xfrm>
            <a:off x="5867400" y="978535"/>
            <a:ext cx="4110038" cy="5060315"/>
          </a:xfrm>
          <a:prstGeom prst="rect">
            <a:avLst/>
          </a:prstGeom>
          <a:noFill/>
          <a:ln w="19050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25000"/>
              </a:lnSpc>
              <a:spcBef>
                <a:spcPts val="50"/>
              </a:spcBef>
              <a:spcAft>
                <a:spcPts val="0"/>
              </a:spcAft>
            </a:pP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如同，像</a:t>
            </a:r>
            <a:r>
              <a:rPr lang="en-US" altLang="zh-CN" sz="3200" b="1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……</a:t>
            </a: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一样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25000"/>
              </a:lnSpc>
              <a:spcBef>
                <a:spcPts val="50"/>
              </a:spcBef>
              <a:spcAft>
                <a:spcPts val="0"/>
              </a:spcAft>
            </a:pP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拍照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25000"/>
              </a:lnSpc>
              <a:spcBef>
                <a:spcPts val="50"/>
              </a:spcBef>
              <a:spcAft>
                <a:spcPts val="0"/>
              </a:spcAft>
            </a:pP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以便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25000"/>
              </a:lnSpc>
              <a:spcBef>
                <a:spcPts val="50"/>
              </a:spcBef>
              <a:spcAft>
                <a:spcPts val="0"/>
              </a:spcAft>
            </a:pP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不得不，必须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25000"/>
              </a:lnSpc>
              <a:spcBef>
                <a:spcPts val="50"/>
              </a:spcBef>
              <a:spcAft>
                <a:spcPts val="0"/>
              </a:spcAft>
            </a:pP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多于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25000"/>
              </a:lnSpc>
              <a:spcBef>
                <a:spcPts val="50"/>
              </a:spcBef>
              <a:spcAft>
                <a:spcPts val="0"/>
              </a:spcAft>
            </a:pP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例如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25000"/>
              </a:lnSpc>
              <a:spcBef>
                <a:spcPts val="50"/>
              </a:spcBef>
              <a:spcAft>
                <a:spcPts val="0"/>
              </a:spcAft>
            </a:pP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能够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25000"/>
              </a:lnSpc>
              <a:spcBef>
                <a:spcPts val="50"/>
              </a:spcBef>
              <a:spcAft>
                <a:spcPts val="0"/>
              </a:spcAft>
            </a:pPr>
            <a:r>
              <a:rPr lang="zh-CN" altLang="en-US" sz="3200" b="1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也就是说；即</a:t>
            </a:r>
            <a:endParaRPr lang="zh-CN" altLang="en-US" sz="3200" b="1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7" name="直接连接符 16396"/>
          <p:cNvSpPr/>
          <p:nvPr/>
        </p:nvSpPr>
        <p:spPr>
          <a:xfrm>
            <a:off x="4396740" y="1388745"/>
            <a:ext cx="1467485" cy="237236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" name="直接连接符 4"/>
          <p:cNvSpPr/>
          <p:nvPr/>
        </p:nvSpPr>
        <p:spPr>
          <a:xfrm>
            <a:off x="4369435" y="2036445"/>
            <a:ext cx="1621790" cy="3131185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" name="直接连接符 5"/>
          <p:cNvSpPr/>
          <p:nvPr/>
        </p:nvSpPr>
        <p:spPr>
          <a:xfrm>
            <a:off x="4338320" y="2693035"/>
            <a:ext cx="1529080" cy="55753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" name="直接连接符 6"/>
          <p:cNvSpPr/>
          <p:nvPr/>
        </p:nvSpPr>
        <p:spPr>
          <a:xfrm flipV="1">
            <a:off x="4338320" y="2592705"/>
            <a:ext cx="1653540" cy="657225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" name="直接连接符 7"/>
          <p:cNvSpPr/>
          <p:nvPr/>
        </p:nvSpPr>
        <p:spPr>
          <a:xfrm flipV="1">
            <a:off x="4399915" y="2036445"/>
            <a:ext cx="1591310" cy="1834515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" name="直接连接符 8"/>
          <p:cNvSpPr/>
          <p:nvPr/>
        </p:nvSpPr>
        <p:spPr>
          <a:xfrm flipV="1">
            <a:off x="4279265" y="1401445"/>
            <a:ext cx="1712595" cy="323342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" name="直接连接符 9"/>
          <p:cNvSpPr/>
          <p:nvPr/>
        </p:nvSpPr>
        <p:spPr>
          <a:xfrm>
            <a:off x="4399915" y="5166995"/>
            <a:ext cx="1467485" cy="455295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" name="直接连接符 10"/>
          <p:cNvSpPr/>
          <p:nvPr/>
        </p:nvSpPr>
        <p:spPr>
          <a:xfrm flipV="1">
            <a:off x="4396740" y="4396740"/>
            <a:ext cx="1595120" cy="132080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文本框 9217"/>
          <p:cNvSpPr txBox="1"/>
          <p:nvPr/>
        </p:nvSpPr>
        <p:spPr>
          <a:xfrm>
            <a:off x="1094105" y="1126490"/>
            <a:ext cx="3302635" cy="5505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algn="r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get weak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help sb. do sth.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on the Moon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be excited about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bring back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 err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at the school gate</a:t>
            </a:r>
            <a:endParaRPr lang="en-US" altLang="zh-CN" sz="3200" b="1" err="1"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  <a:p>
            <a:pPr algn="r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</a:rPr>
              <a:t>at the moment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</a:rPr>
              <a:t>a large amount of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r">
              <a:lnSpc>
                <a:spcPct val="120000"/>
              </a:lnSpc>
            </a:pP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1960" y="223520"/>
            <a:ext cx="878078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>
                <a:solidFill>
                  <a:srgbClr val="0070C0"/>
                </a:solidFill>
                <a:latin typeface="Times New Roman" panose="02020603050405020304" charset="0"/>
                <a:cs typeface="Times New Roman" panose="02020603050405020304" charset="0"/>
              </a:rPr>
              <a:t>Match the phrases with their Chinese meaning.</a:t>
            </a:r>
            <a:endParaRPr lang="en-US" altLang="zh-CN" sz="3600">
              <a:solidFill>
                <a:srgbClr val="0070C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8198" name="文本框 10270"/>
          <p:cNvSpPr txBox="1"/>
          <p:nvPr/>
        </p:nvSpPr>
        <p:spPr>
          <a:xfrm>
            <a:off x="5867400" y="978535"/>
            <a:ext cx="4110038" cy="5060315"/>
          </a:xfrm>
          <a:prstGeom prst="rect">
            <a:avLst/>
          </a:prstGeom>
          <a:noFill/>
          <a:ln w="19050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25000"/>
              </a:lnSpc>
              <a:spcBef>
                <a:spcPts val="50"/>
              </a:spcBef>
              <a:spcAft>
                <a:spcPts val="0"/>
              </a:spcAft>
            </a:pPr>
            <a:r>
              <a:rPr lang="zh-CN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在学校门口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25000"/>
              </a:lnSpc>
              <a:spcBef>
                <a:spcPts val="50"/>
              </a:spcBef>
              <a:spcAft>
                <a:spcPts val="0"/>
              </a:spcAft>
            </a:pP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带回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25000"/>
              </a:lnSpc>
              <a:spcBef>
                <a:spcPts val="50"/>
              </a:spcBef>
              <a:spcAft>
                <a:spcPts val="0"/>
              </a:spcAft>
            </a:pP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对</a:t>
            </a:r>
            <a:r>
              <a:rPr lang="en-US" altLang="zh-CN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……</a:t>
            </a: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感到很兴奋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25000"/>
              </a:lnSpc>
              <a:spcBef>
                <a:spcPts val="50"/>
              </a:spcBef>
              <a:spcAft>
                <a:spcPts val="0"/>
              </a:spcAft>
            </a:pP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在月球上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25000"/>
              </a:lnSpc>
              <a:spcBef>
                <a:spcPts val="50"/>
              </a:spcBef>
              <a:spcAft>
                <a:spcPts val="0"/>
              </a:spcAft>
            </a:pP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变得虚弱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25000"/>
              </a:lnSpc>
              <a:spcBef>
                <a:spcPts val="50"/>
              </a:spcBef>
              <a:spcAft>
                <a:spcPts val="0"/>
              </a:spcAft>
            </a:pP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大量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25000"/>
              </a:lnSpc>
              <a:spcBef>
                <a:spcPts val="50"/>
              </a:spcBef>
              <a:spcAft>
                <a:spcPts val="0"/>
              </a:spcAft>
            </a:pPr>
            <a:r>
              <a:rPr lang="zh-CN" altLang="en-US" sz="32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帮助某人做某事</a:t>
            </a:r>
            <a:endParaRPr lang="zh-CN" altLang="en-US" sz="3200" b="1" dirty="0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25000"/>
              </a:lnSpc>
              <a:spcBef>
                <a:spcPts val="50"/>
              </a:spcBef>
              <a:spcAft>
                <a:spcPts val="0"/>
              </a:spcAft>
            </a:pPr>
            <a:r>
              <a:rPr lang="zh-CN" altLang="en-US" sz="3200" b="1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目前</a:t>
            </a:r>
            <a:endParaRPr lang="zh-CN" altLang="en-US" sz="3200" b="1">
              <a:solidFill>
                <a:srgbClr val="66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7" name="直接连接符 16396"/>
          <p:cNvSpPr/>
          <p:nvPr/>
        </p:nvSpPr>
        <p:spPr>
          <a:xfrm>
            <a:off x="4396740" y="1388745"/>
            <a:ext cx="1467485" cy="237236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" name="直接连接符 4"/>
          <p:cNvSpPr/>
          <p:nvPr/>
        </p:nvSpPr>
        <p:spPr>
          <a:xfrm>
            <a:off x="4369435" y="2036445"/>
            <a:ext cx="1621790" cy="3131185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" name="直接连接符 5"/>
          <p:cNvSpPr/>
          <p:nvPr/>
        </p:nvSpPr>
        <p:spPr>
          <a:xfrm>
            <a:off x="4338320" y="2693035"/>
            <a:ext cx="1529080" cy="55753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" name="直接连接符 6"/>
          <p:cNvSpPr/>
          <p:nvPr/>
        </p:nvSpPr>
        <p:spPr>
          <a:xfrm flipV="1">
            <a:off x="4338320" y="2592705"/>
            <a:ext cx="1653540" cy="657225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" name="直接连接符 7"/>
          <p:cNvSpPr/>
          <p:nvPr/>
        </p:nvSpPr>
        <p:spPr>
          <a:xfrm flipV="1">
            <a:off x="4399915" y="2036445"/>
            <a:ext cx="1591310" cy="1834515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" name="直接连接符 8"/>
          <p:cNvSpPr/>
          <p:nvPr/>
        </p:nvSpPr>
        <p:spPr>
          <a:xfrm flipV="1">
            <a:off x="4279265" y="1401445"/>
            <a:ext cx="1712595" cy="323342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" name="直接连接符 9"/>
          <p:cNvSpPr/>
          <p:nvPr/>
        </p:nvSpPr>
        <p:spPr>
          <a:xfrm>
            <a:off x="4399915" y="5166995"/>
            <a:ext cx="1467485" cy="455295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" name="直接连接符 10"/>
          <p:cNvSpPr/>
          <p:nvPr/>
        </p:nvSpPr>
        <p:spPr>
          <a:xfrm flipV="1">
            <a:off x="4396740" y="4396740"/>
            <a:ext cx="1595120" cy="132080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/>
          <p:nvPr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11471910" y="6372864"/>
            <a:ext cx="720090" cy="485136"/>
          </a:xfrm>
          <a:prstGeom prst="rect">
            <a:avLst/>
          </a:prstGeom>
        </p:spPr>
      </p:pic>
      <p:pic>
        <p:nvPicPr>
          <p:cNvPr id="11" name="图片 10"/>
          <p:cNvPicPr/>
          <p:nvPr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0" y="6372864"/>
            <a:ext cx="720090" cy="485136"/>
          </a:xfrm>
          <a:prstGeom prst="rect">
            <a:avLst/>
          </a:prstGeom>
        </p:spPr>
      </p:pic>
      <p:sp>
        <p:nvSpPr>
          <p:cNvPr id="4" name="任意多边形 8"/>
          <p:cNvSpPr/>
          <p:nvPr>
            <p:custDataLst>
              <p:tags r:id="rId8"/>
            </p:custDataLst>
          </p:nvPr>
        </p:nvSpPr>
        <p:spPr>
          <a:xfrm>
            <a:off x="918565" y="1591374"/>
            <a:ext cx="462915" cy="664845"/>
          </a:xfrm>
          <a:custGeom>
            <a:avLst/>
            <a:gdLst>
              <a:gd name="connsiteX0" fmla="*/ 0 w 1500"/>
              <a:gd name="connsiteY0" fmla="*/ 0 h 1449"/>
              <a:gd name="connsiteX1" fmla="*/ 1500 w 1500"/>
              <a:gd name="connsiteY1" fmla="*/ 0 h 1449"/>
              <a:gd name="connsiteX2" fmla="*/ 1500 w 1500"/>
              <a:gd name="connsiteY2" fmla="*/ 1449 h 1449"/>
              <a:gd name="connsiteX3" fmla="*/ 768 w 1500"/>
              <a:gd name="connsiteY3" fmla="*/ 1098 h 1449"/>
              <a:gd name="connsiteX4" fmla="*/ 0 w 1500"/>
              <a:gd name="connsiteY4" fmla="*/ 1449 h 1449"/>
              <a:gd name="connsiteX5" fmla="*/ 0 w 1500"/>
              <a:gd name="connsiteY5" fmla="*/ 0 h 1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00" h="1449">
                <a:moveTo>
                  <a:pt x="0" y="0"/>
                </a:moveTo>
                <a:lnTo>
                  <a:pt x="1500" y="0"/>
                </a:lnTo>
                <a:lnTo>
                  <a:pt x="1500" y="1449"/>
                </a:lnTo>
                <a:lnTo>
                  <a:pt x="768" y="1098"/>
                </a:lnTo>
                <a:lnTo>
                  <a:pt x="0" y="144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30530" y="194945"/>
            <a:ext cx="291338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>
                <a:solidFill>
                  <a:srgbClr val="0070C0"/>
                </a:solidFill>
                <a:latin typeface="Times New Roman" panose="02020603050405020304" charset="0"/>
                <a:cs typeface="Times New Roman" panose="02020603050405020304" charset="0"/>
              </a:rPr>
              <a:t>Exercise time. </a:t>
            </a:r>
            <a:endParaRPr lang="en-US" altLang="zh-CN" sz="3600">
              <a:solidFill>
                <a:srgbClr val="0070C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53415" y="1190625"/>
            <a:ext cx="10806430" cy="447738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>
              <a:lnSpc>
                <a:spcPts val="38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dirty="0">
                <a:latin typeface="Times New Roman" panose="02020603050405020304" charset="0"/>
                <a:cs typeface="Times New Roman" panose="02020603050405020304" charset="0"/>
              </a:rPr>
              <a:t>   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In this unit, we are going to learn something about the Moon. Jerry will be one of the first students to travel into s________. They will go to the Moon by spaceship. </a:t>
            </a:r>
            <a:endParaRPr lang="en-US" altLang="zh-CN" sz="28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>
              <a:lnSpc>
                <a:spcPts val="38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   Since there is no gravity, they will be a______ to float in the spaceship. In order not to get w_______, they will also have to do exercises every day. 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Jerry hopes that his c________ can work there so that he can take photos.</a:t>
            </a:r>
            <a:endParaRPr lang="en-US" altLang="zh-CN" sz="2800" dirty="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just">
              <a:lnSpc>
                <a:spcPts val="38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Jerry feels excited about the trip 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for </a:t>
            </a:r>
            <a:r>
              <a:rPr lang="en-US" altLang="zh-CN" sz="280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everyt</a:t>
            </a:r>
            <a:r>
              <a:rPr lang="en-US" altLang="zh-CN" sz="280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h</a:t>
            </a:r>
            <a:r>
              <a:rPr lang="en-US" altLang="zh-CN" sz="280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ing 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will be different after l_______ the Earth. 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  </a:t>
            </a:r>
            <a:endParaRPr lang="en-US" altLang="zh-CN" sz="28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781800" y="1663065"/>
            <a:ext cx="1582420" cy="52197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space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516370" y="2616835"/>
            <a:ext cx="1203960" cy="52197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able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517265" y="3168650"/>
            <a:ext cx="1582420" cy="52197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weak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456430" y="3690620"/>
            <a:ext cx="1680210" cy="52197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camera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53415" y="5146040"/>
            <a:ext cx="1428750" cy="52197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leaving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5" grpId="0" animBg="1"/>
      <p:bldP spid="5" grpId="1" animBg="1"/>
      <p:bldP spid="8" grpId="0" animBg="1"/>
      <p:bldP spid="8" grpId="1" animBg="1"/>
      <p:bldP spid="12" grpId="0" animBg="1"/>
      <p:bldP spid="12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/>
          <p:nvPr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11471910" y="6372864"/>
            <a:ext cx="720090" cy="485136"/>
          </a:xfrm>
          <a:prstGeom prst="rect">
            <a:avLst/>
          </a:prstGeom>
        </p:spPr>
      </p:pic>
      <p:pic>
        <p:nvPicPr>
          <p:cNvPr id="11" name="图片 10"/>
          <p:cNvPicPr/>
          <p:nvPr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0" y="6372864"/>
            <a:ext cx="720090" cy="485136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430530" y="194945"/>
            <a:ext cx="312928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>
                <a:solidFill>
                  <a:srgbClr val="0070C0"/>
                </a:solidFill>
              </a:rPr>
              <a:t>Exercise </a:t>
            </a:r>
            <a:r>
              <a:rPr lang="en-US" altLang="zh-CN" sz="3600">
                <a:solidFill>
                  <a:srgbClr val="0070C0"/>
                </a:solidFill>
                <a:latin typeface="Times New Roman" panose="02020603050405020304" charset="0"/>
                <a:cs typeface="Times New Roman" panose="02020603050405020304" charset="0"/>
              </a:rPr>
              <a:t>time</a:t>
            </a:r>
            <a:r>
              <a:rPr lang="en-US" altLang="zh-CN" sz="3600">
                <a:solidFill>
                  <a:srgbClr val="0070C0"/>
                </a:solidFill>
              </a:rPr>
              <a:t>. </a:t>
            </a:r>
            <a:endParaRPr lang="en-US" altLang="zh-CN" sz="280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39115" y="914400"/>
            <a:ext cx="10086975" cy="52622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1. </a:t>
            </a: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他会在月球上呆多于三天的时间。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pPr algn="l">
              <a:lnSpc>
                <a:spcPct val="150000"/>
              </a:lnSpc>
            </a:pP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    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He will stay on the Moon for ______ ________ two days.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2. Lucy</a:t>
            </a: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不得不说出事实。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pPr algn="l">
              <a:lnSpc>
                <a:spcPct val="150000"/>
              </a:lnSpc>
            </a:pP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    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Lucy _______ _________ tell the truth.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3. </a:t>
            </a: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她像她妈妈一样漂亮。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pPr algn="l">
              <a:lnSpc>
                <a:spcPct val="150000"/>
              </a:lnSpc>
            </a:pP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    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She is ______ _______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_______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 her mother. </a:t>
            </a:r>
            <a:endParaRPr lang="en-US" altLang="zh-CN" sz="2800">
              <a:latin typeface="Times New Roman" panose="02020603050405020304" charset="0"/>
              <a:cs typeface="Times New Roman" panose="02020603050405020304" charset="0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4. </a:t>
            </a: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穿着宇航服，我们将能够在月球上行走。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    We will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______ _______ _______ walk on the Moon in spacesuit.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en-US" altLang="zh-CN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538470" y="1662430"/>
            <a:ext cx="19062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more    than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386330" y="2924810"/>
            <a:ext cx="19062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has       to 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386330" y="4173220"/>
            <a:ext cx="32797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as    beautiful     as  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680970" y="5457190"/>
            <a:ext cx="31515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be     able       to 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  <p:custDataLst>
      <p:tags r:id="rId8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7" grpId="0"/>
      <p:bldP spid="7" grpId="1"/>
      <p:bldP spid="8" grpId="0"/>
      <p:bldP spid="8" grpId="1"/>
      <p:bldP spid="12" grpId="0"/>
      <p:bldP spid="1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/>
          <p:nvPr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11471910" y="6372864"/>
            <a:ext cx="720090" cy="485136"/>
          </a:xfrm>
          <a:prstGeom prst="rect">
            <a:avLst/>
          </a:prstGeom>
        </p:spPr>
      </p:pic>
      <p:pic>
        <p:nvPicPr>
          <p:cNvPr id="11" name="图片 10"/>
          <p:cNvPicPr/>
          <p:nvPr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0" y="6372864"/>
            <a:ext cx="720090" cy="485136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430530" y="194945"/>
            <a:ext cx="318008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>
                <a:solidFill>
                  <a:srgbClr val="0070C0"/>
                </a:solidFill>
              </a:rPr>
              <a:t>Exercise time. </a:t>
            </a:r>
            <a:endParaRPr lang="en-US" altLang="zh-CN" sz="280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47370" y="720725"/>
            <a:ext cx="11097260" cy="5908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5. </a:t>
            </a: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请带上足够的水，以便你渴了可以喝。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pPr algn="l">
              <a:lnSpc>
                <a:spcPct val="150000"/>
              </a:lnSpc>
            </a:pP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    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Please bring enough water ______ ______ you can have a drink when you feel thirsty.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6. </a:t>
            </a: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我喜欢在旅行的时候拍照。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pPr algn="l">
              <a:lnSpc>
                <a:spcPct val="150000"/>
              </a:lnSpc>
            </a:pP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    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I like _______ _________ while traveling.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7. </a:t>
            </a: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也就是说，这本书本来就是我的。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pPr algn="l">
              <a:lnSpc>
                <a:spcPct val="150000"/>
              </a:lnSpc>
            </a:pP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    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______ _______, this book belongs to me. </a:t>
            </a:r>
            <a:endParaRPr lang="en-US" altLang="zh-CN" sz="2800">
              <a:latin typeface="Times New Roman" panose="02020603050405020304" charset="0"/>
              <a:cs typeface="Times New Roman" panose="02020603050405020304" charset="0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8. </a:t>
            </a: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你可以买很多有用的东西，例如书和笔。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    You can buy a lot of useful things, 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______ _______ books and pens.</a:t>
            </a:r>
            <a:endParaRPr lang="en-US" altLang="zh-CN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296535" y="1478915"/>
            <a:ext cx="15982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so      that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59940" y="3413760"/>
            <a:ext cx="25920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taking     photos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21740" y="4717415"/>
            <a:ext cx="15982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That    is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194425" y="5991860"/>
            <a:ext cx="19488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such      as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  <p:custDataLst>
      <p:tags r:id="rId8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2" grpId="0"/>
      <p:bldP spid="2" grpId="1"/>
      <p:bldP spid="7" grpId="0"/>
      <p:bldP spid="7" grpId="1"/>
      <p:bldP spid="8" grpId="0"/>
      <p:bldP spid="8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408057" y="740797"/>
            <a:ext cx="91194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“双减”背景下，作业如何合理分层</a:t>
            </a:r>
            <a:endParaRPr lang="zh-CN" altLang="en-US" sz="4000" b="1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085" y="116632"/>
            <a:ext cx="1154854" cy="153760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64" y="4316782"/>
            <a:ext cx="3612410" cy="2172168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327208"/>
            <a:ext cx="3458789" cy="2161742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15687" y="2017248"/>
            <a:ext cx="6403175" cy="2299534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687" y="1507426"/>
            <a:ext cx="2388266" cy="1509985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160" y="2331680"/>
            <a:ext cx="1536474" cy="835335"/>
          </a:xfrm>
          <a:prstGeom prst="rect">
            <a:avLst/>
          </a:prstGeom>
        </p:spPr>
      </p:pic>
    </p:spTree>
    <p:custDataLst>
      <p:tags r:id="rId7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44858" y="563848"/>
            <a:ext cx="3800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Times New Roman" panose="02020603050405020304" charset="0"/>
                <a:ea typeface="宋体" panose="02010600030101010101" pitchFamily="2" charset="-122"/>
              </a:rPr>
              <a:t>⭐可参考作业布置如下：</a:t>
            </a:r>
            <a:endParaRPr lang="zh-CN" altLang="en-US" sz="2400" dirty="0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56345" y="2344250"/>
            <a:ext cx="1686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Samples:</a:t>
            </a:r>
            <a:endParaRPr lang="en-US" alt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graphicFrame>
        <p:nvGraphicFramePr>
          <p:cNvPr id="6" name="表格 1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844858" y="2957016"/>
          <a:ext cx="10296089" cy="2626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2550"/>
                <a:gridCol w="5073539"/>
              </a:tblGrid>
              <a:tr h="518160"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作业差异性</a:t>
                      </a:r>
                      <a:r>
                        <a:rPr lang="en-US" altLang="zh-CN" sz="2800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Differentiating homework</a:t>
                      </a:r>
                      <a:endParaRPr lang="en-US" altLang="zh-CN" sz="2800" dirty="0">
                        <a:solidFill>
                          <a:schemeClr val="tx1"/>
                        </a:solidFill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latin typeface="Times New Roman" panose="02020603050405020304" charset="0"/>
                          <a:ea typeface="宋体" panose="02010600030101010101" pitchFamily="2" charset="-122"/>
                        </a:rPr>
                        <a:t>基础作业</a:t>
                      </a:r>
                      <a:endParaRPr lang="zh-CN" altLang="en-US" sz="2400" b="1" dirty="0">
                        <a:latin typeface="Times New Roman" panose="020206030504050203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5882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latin typeface="Times New Roman" panose="02020603050405020304" charset="0"/>
                          <a:ea typeface="宋体" panose="02010600030101010101" pitchFamily="2" charset="-122"/>
                        </a:rPr>
                        <a:t>拓展作业</a:t>
                      </a:r>
                      <a:endParaRPr lang="zh-CN" altLang="en-US" sz="2400" b="1" dirty="0">
                        <a:latin typeface="Times New Roman" panose="020206030504050203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1.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完成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双语报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》1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期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N3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版第一课时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Ⅰ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、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Ⅱ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练习。</a:t>
                      </a:r>
                      <a:endParaRPr lang="zh-CN" altLang="en-US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  <a:p>
                      <a:endParaRPr lang="zh-CN" altLang="en-US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5882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1.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完成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双语报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》1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期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N3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版第一课时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Ⅲ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、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Ⅳ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练习。</a:t>
                      </a:r>
                      <a:endParaRPr lang="zh-CN" altLang="en-US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2.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抄写并背默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阳光学业评价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》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高频词和高频词组各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6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个。</a:t>
                      </a:r>
                      <a:endParaRPr lang="en-US" altLang="zh-CN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5882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2.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抄写并背默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阳光学业评价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》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高频词和高频</a:t>
                      </a:r>
                      <a:endParaRPr lang="zh-CN" altLang="en-US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  <a:p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词组。</a:t>
                      </a:r>
                      <a:endParaRPr lang="zh-CN" altLang="en-US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3.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跟录音读单词两遍，注意单词发音和重读音节。</a:t>
                      </a:r>
                      <a:endParaRPr lang="en-US" altLang="zh-CN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5882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3.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使用以下所给单词或词组造句。</a:t>
                      </a:r>
                      <a:endParaRPr lang="en-US" altLang="zh-CN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  <a:p>
                      <a:r>
                        <a:rPr lang="en-US" altLang="zh-CN" sz="1800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  <a:sym typeface="+mn-ea"/>
                        </a:rPr>
                        <a:t>leave, if, return, be able to, so that, such as...</a:t>
                      </a:r>
                      <a:endParaRPr lang="zh-CN" altLang="en-US" sz="1800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  <a:sym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9" name="文本框 9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017273" y="1376391"/>
            <a:ext cx="4157452" cy="957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9pPr>
          </a:lstStyle>
          <a:p>
            <a:pPr marL="0" marR="0" lvl="0" indent="0" defTabSz="91440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1" i="0" u="none" strike="noStrike" kern="0" cap="none" spc="0" normalizeH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Homework</a:t>
            </a:r>
            <a:endParaRPr kumimoji="0" lang="en-US" altLang="zh-CN" sz="5400" b="1" i="0" u="none" strike="noStrike" kern="0" cap="none" spc="0" normalizeH="0" noProof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62778" y="1118707"/>
            <a:ext cx="1782652" cy="1748763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 idx="13"/>
            <p:custDataLst>
              <p:tags r:id="rId1"/>
            </p:custDataLst>
          </p:nvPr>
        </p:nvSpPr>
        <p:spPr>
          <a:xfrm>
            <a:off x="1487169" y="2728978"/>
            <a:ext cx="6499225" cy="1398905"/>
          </a:xfrm>
          <a:noFill/>
        </p:spPr>
        <p:txBody>
          <a:bodyPr vert="horz" wrap="square" lIns="0" tIns="0" rIns="0" bIns="0" rtlCol="0" anchor="t" anchorCtr="0">
            <a:normAutofit/>
          </a:bodyPr>
          <a:lstStyle/>
          <a:p>
            <a:r>
              <a:rPr lang="en-US" altLang="zh-CN" dirty="0"/>
              <a:t>  THANKS</a:t>
            </a:r>
            <a:endParaRPr lang="en-US" altLang="zh-CN" dirty="0"/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4050" y="5951855"/>
            <a:ext cx="2458085" cy="68453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73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78.xml><?xml version="1.0" encoding="utf-8"?>
<p:tagLst xmlns:p="http://schemas.openxmlformats.org/presentationml/2006/main">
  <p:tag name="KSO_WM_UNIT_TYPE" val="i"/>
  <p:tag name="KSO_WM_UNIT_SUBTYPE" val="h"/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3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79.xml><?xml version="1.0" encoding="utf-8"?>
<p:tagLst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80.xml><?xml version="1.0" encoding="utf-8"?>
<p:tagLst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6.xml><?xml version="1.0" encoding="utf-8"?>
<p:tagLst xmlns:p="http://schemas.openxmlformats.org/presentationml/2006/main">
  <p:tag name="KSO_WM_UNIT_TYPE" val="i"/>
  <p:tag name="KSO_WM_UNIT_SUBTYPE" val="h"/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4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87.xml><?xml version="1.0" encoding="utf-8"?>
<p:tagLst xmlns:p="http://schemas.openxmlformats.org/presentationml/2006/main"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4.xml><?xml version="1.0" encoding="utf-8"?>
<p:tagLst xmlns:p="http://schemas.openxmlformats.org/presentationml/2006/main">
  <p:tag name="KSO_WM_UNIT_TYPE" val="i"/>
  <p:tag name="KSO_WM_UNIT_SUBTYPE" val="h"/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5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95.xml><?xml version="1.0" encoding="utf-8"?>
<p:tagLst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96.xml><?xml version="1.0" encoding="utf-8"?>
<p:tagLst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3.xml><?xml version="1.0" encoding="utf-8"?>
<p:tagLst xmlns:p="http://schemas.openxmlformats.org/presentationml/2006/main">
  <p:tag name="KSO_WM_UNIT_TYPE" val="i"/>
  <p:tag name="KSO_WM_UNIT_SUBTYPE" val="h"/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6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104.xml><?xml version="1.0" encoding="utf-8"?>
<p:tagLst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105.xml><?xml version="1.0" encoding="utf-8"?>
<p:tagLst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2.xml><?xml version="1.0" encoding="utf-8"?>
<p:tagLst xmlns:p="http://schemas.openxmlformats.org/presentationml/2006/main">
  <p:tag name="KSO_WM_UNIT_TYPE" val="i"/>
  <p:tag name="KSO_WM_UNIT_SUBTYPE" val="h"/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7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113.xml><?xml version="1.0" encoding="utf-8"?>
<p:tagLst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114.xml><?xml version="1.0" encoding="utf-8"?>
<p:tagLst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3.xml><?xml version="1.0" encoding="utf-8"?>
<p:tagLst xmlns:p="http://schemas.openxmlformats.org/presentationml/2006/main">
  <p:tag name="KSO_WM_UNIT_TYPE" val="i"/>
  <p:tag name="KSO_WM_UNIT_SUBTYPE" val="h"/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8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124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125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413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413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36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204413"/>
  <p:tag name="KSO_WM_TEMPLATE_SUBCATEGORY" val="0"/>
  <p:tag name="KSO_WM_TEMPLATE_MASTER_TYPE" val="1"/>
  <p:tag name="KSO_WM_TEMPLATE_COLOR_TYPE" val="1"/>
  <p:tag name="KSO_WM_TEMPLATE_MASTER_THUMB_INDEX" val="12"/>
  <p:tag name="KSO_WM_TEMPLATE_THUMBS_INDEX" val="1、4、6、8、11、12、17、20、21、22、23、24、27、30、35、38、39"/>
</p:tagLst>
</file>

<file path=ppt/tags/tag137.xml><?xml version="1.0" encoding="utf-8"?>
<p:tagLst xmlns:p="http://schemas.openxmlformats.org/presentationml/2006/main">
  <p:tag name="KSO_WM_BEAUTIFY_FLAG" val="#wm#"/>
  <p:tag name="KSO_WM_TEMPLATE_SUBCATEGORY" val="0"/>
  <p:tag name="KSO_WM_SLIDE_ITEM_CNT" val="0"/>
  <p:tag name="KSO_WM_SLIDE_INDEX" val="1"/>
  <p:tag name="KSO_WM_TAG_VERSION" val="1.0"/>
  <p:tag name="KSO_WM_SLIDE_LAYOUT" val="a_b"/>
  <p:tag name="KSO_WM_SLIDE_LAYOUT_CNT" val="1_1"/>
  <p:tag name="KSO_WM_SLIDE_TYPE" val="title"/>
  <p:tag name="KSO_WM_SLIDE_SUBTYPE" val="pureTxt"/>
  <p:tag name="KSO_WM_TEMPLATE_MASTER_TYPE" val="1"/>
  <p:tag name="KSO_WM_TEMPLATE_COLOR_TYPE" val="1"/>
  <p:tag name="KSO_WM_TEMPLATE_CATEGORY" val="custom"/>
  <p:tag name="KSO_WM_TEMPLATE_INDEX" val="20204413"/>
  <p:tag name="KSO_WM_SLIDE_ID" val="custom20204413_1"/>
  <p:tag name="KSO_WM_TEMPLATE_MASTER_THUMB_INDEX" val="12"/>
  <p:tag name="KSO_WM_TEMPLATE_THUMBS_INDEX" val="1、4、6、8、11、12、17、20、21、22、23、24、27、30、35、38、39"/>
</p:tagLst>
</file>

<file path=ppt/tags/tag138.xml><?xml version="1.0" encoding="utf-8"?>
<p:tagLst xmlns:p="http://schemas.openxmlformats.org/presentationml/2006/main">
  <p:tag name="KSO_WM_TEMPLATE_SUBCATEGORY" val="0"/>
  <p:tag name="KSO_WM_SLIDE_ITEM_CNT" val="0"/>
  <p:tag name="KSO_WM_SLIDE_INDEX" val="6"/>
  <p:tag name="KSO_WM_TAG_VERSION" val="1.0"/>
  <p:tag name="KSO_WM_BEAUTIFY_FLAG" val="#wm#"/>
  <p:tag name="KSO_WM_SLIDE_LAYOUT" val="a_b_e"/>
  <p:tag name="KSO_WM_SLIDE_LAYOUT_CNT" val="1_1_1"/>
  <p:tag name="KSO_WM_SLIDE_TYPE" val="sectionTitle"/>
  <p:tag name="KSO_WM_SLIDE_SUBTYPE" val="pureTxt"/>
  <p:tag name="KSO_WM_TEMPLATE_MASTER_TYPE" val="1"/>
  <p:tag name="KSO_WM_TEMPLATE_COLOR_TYPE" val="1"/>
  <p:tag name="KSO_WM_TEMPLATE_CATEGORY" val="custom"/>
  <p:tag name="KSO_WM_TEMPLATE_INDEX" val="20204413"/>
  <p:tag name="KSO_WM_SLIDE_ID" val="custom20204413_6"/>
</p:tagLst>
</file>

<file path=ppt/tags/tag139.xml><?xml version="1.0" encoding="utf-8"?>
<p:tagLst xmlns:p="http://schemas.openxmlformats.org/presentationml/2006/main">
  <p:tag name="KSO_WM_TEMPLATE_SUBCATEGORY" val="0"/>
  <p:tag name="KSO_WM_SLIDE_ITEM_CNT" val="0"/>
  <p:tag name="KSO_WM_SLIDE_INDEX" val="6"/>
  <p:tag name="KSO_WM_TAG_VERSION" val="1.0"/>
  <p:tag name="KSO_WM_BEAUTIFY_FLAG" val="#wm#"/>
  <p:tag name="KSO_WM_SLIDE_LAYOUT" val="a_b_e"/>
  <p:tag name="KSO_WM_SLIDE_LAYOUT_CNT" val="1_1_1"/>
  <p:tag name="KSO_WM_SLIDE_TYPE" val="sectionTitle"/>
  <p:tag name="KSO_WM_SLIDE_SUBTYPE" val="pureTxt"/>
  <p:tag name="KSO_WM_TEMPLATE_MASTER_TYPE" val="1"/>
  <p:tag name="KSO_WM_TEMPLATE_COLOR_TYPE" val="1"/>
  <p:tag name="KSO_WM_TEMPLATE_CATEGORY" val="custom"/>
  <p:tag name="KSO_WM_TEMPLATE_INDEX" val="20204413"/>
  <p:tag name="KSO_WM_SLIDE_ID" val="custom20204413_6"/>
</p:tagLst>
</file>

<file path=ppt/tags/tag140.xml><?xml version="1.0" encoding="utf-8"?>
<p:tagLst xmlns:p="http://schemas.openxmlformats.org/presentationml/2006/main">
  <p:tag name="KSO_WM_TEMPLATE_SUBCATEGORY" val="0"/>
  <p:tag name="KSO_WM_SLIDE_ITEM_CNT" val="0"/>
  <p:tag name="KSO_WM_SLIDE_INDEX" val="6"/>
  <p:tag name="KSO_WM_TAG_VERSION" val="1.0"/>
  <p:tag name="KSO_WM_BEAUTIFY_FLAG" val="#wm#"/>
  <p:tag name="KSO_WM_SLIDE_LAYOUT" val="a_b_e"/>
  <p:tag name="KSO_WM_SLIDE_LAYOUT_CNT" val="1_1_1"/>
  <p:tag name="KSO_WM_SLIDE_TYPE" val="sectionTitle"/>
  <p:tag name="KSO_WM_SLIDE_SUBTYPE" val="pureTxt"/>
  <p:tag name="KSO_WM_TEMPLATE_MASTER_TYPE" val="1"/>
  <p:tag name="KSO_WM_TEMPLATE_COLOR_TYPE" val="1"/>
  <p:tag name="KSO_WM_TEMPLATE_CATEGORY" val="custom"/>
  <p:tag name="KSO_WM_TEMPLATE_INDEX" val="20204413"/>
  <p:tag name="KSO_WM_SLIDE_ID" val="custom20204413_6"/>
</p:tagLst>
</file>

<file path=ppt/tags/tag141.xml><?xml version="1.0" encoding="utf-8"?>
<p:tagLst xmlns:p="http://schemas.openxmlformats.org/presentationml/2006/main">
  <p:tag name="KSO_WM_TEMPLATE_SUBCATEGORY" val="0"/>
  <p:tag name="KSO_WM_SLIDE_ITEM_CNT" val="0"/>
  <p:tag name="KSO_WM_SLIDE_INDEX" val="6"/>
  <p:tag name="KSO_WM_TAG_VERSION" val="1.0"/>
  <p:tag name="KSO_WM_BEAUTIFY_FLAG" val="#wm#"/>
  <p:tag name="KSO_WM_SLIDE_LAYOUT" val="a_b_e"/>
  <p:tag name="KSO_WM_SLIDE_LAYOUT_CNT" val="1_1_1"/>
  <p:tag name="KSO_WM_SLIDE_TYPE" val="sectionTitle"/>
  <p:tag name="KSO_WM_SLIDE_SUBTYPE" val="pureTxt"/>
  <p:tag name="KSO_WM_TEMPLATE_MASTER_TYPE" val="1"/>
  <p:tag name="KSO_WM_TEMPLATE_COLOR_TYPE" val="1"/>
  <p:tag name="KSO_WM_TEMPLATE_CATEGORY" val="custom"/>
  <p:tag name="KSO_WM_TEMPLATE_INDEX" val="20204413"/>
  <p:tag name="KSO_WM_SLIDE_ID" val="custom20204413_6"/>
</p:tagLst>
</file>

<file path=ppt/tags/tag142.xml><?xml version="1.0" encoding="utf-8"?>
<p:tagLst xmlns:p="http://schemas.openxmlformats.org/presentationml/2006/main">
  <p:tag name="KSO_WM_SLIDE_BACKGROUND_TYPE" val="navigation"/>
  <p:tag name="KSO_WM_UNIT_SUBTYPE" val="h"/>
  <p:tag name="KSO_WM_UNIT_TYPE" val="i"/>
  <p:tag name="KSO_WM_UNIT_INDEX" val="1"/>
  <p:tag name="KSO_WM_TEMPLATE_CATEGORY" val="custom"/>
  <p:tag name="KSO_WM_TEMPLATE_INDEX" val="20204413"/>
  <p:tag name="KSO_WM_UNIT_ID" val="custom20204413_8*i*1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AG_VERSION" val="1.0"/>
  <p:tag name="KSO_WM_BEAUTIFY_FLAG" val="#wm#"/>
</p:tagLst>
</file>

<file path=ppt/tags/tag143.xml><?xml version="1.0" encoding="utf-8"?>
<p:tagLst xmlns:p="http://schemas.openxmlformats.org/presentationml/2006/main">
  <p:tag name="KSO_WM_SLIDE_BACKGROUND_TYPE" val="navigation"/>
  <p:tag name="KSO_WM_UNIT_TYPE" val="i"/>
  <p:tag name="KSO_WM_UNIT_INDEX" val="2"/>
  <p:tag name="KSO_WM_TEMPLATE_CATEGORY" val="custom"/>
  <p:tag name="KSO_WM_TEMPLATE_INDEX" val="20204413"/>
  <p:tag name="KSO_WM_UNIT_ID" val="custom20204413_8*i*2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AG_VERSION" val="1.0"/>
  <p:tag name="KSO_WM_BEAUTIFY_FLAG" val="#wm#"/>
</p:tagLst>
</file>

<file path=ppt/tags/tag144.xml><?xml version="1.0" encoding="utf-8"?>
<p:tagLst xmlns:p="http://schemas.openxmlformats.org/presentationml/2006/main">
  <p:tag name="KSO_WM_SLIDE_BACKGROUND_TYPE" val="navigation"/>
  <p:tag name="KSO_WM_UNIT_TYPE" val="i"/>
  <p:tag name="KSO_WM_UNIT_INDEX" val="3"/>
  <p:tag name="KSO_WM_TEMPLATE_CATEGORY" val="custom"/>
  <p:tag name="KSO_WM_TEMPLATE_INDEX" val="20204413"/>
  <p:tag name="KSO_WM_UNIT_ID" val="custom20204413_8*i*3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AG_VERSION" val="1.0"/>
  <p:tag name="KSO_WM_BEAUTIFY_FLAG" val="#wm#"/>
</p:tagLst>
</file>

<file path=ppt/tags/tag145.xml><?xml version="1.0" encoding="utf-8"?>
<p:tagLst xmlns:p="http://schemas.openxmlformats.org/presentationml/2006/main">
  <p:tag name="KSO_WM_UNIT_TEXTBOXSTYLE_SHAPETYPE" val="1"/>
  <p:tag name="KSO_WM_UNIT_TEXTBOXSTYLE_ADJUSTLEFT" val="10_-35.445"/>
  <p:tag name="KSO_WM_UNIT_TEXTBOXSTYLE_ADJUSTTOP" val="0_-63.95001"/>
  <p:tag name="KSO_WM_UNIT_HIGHLIGHT" val="0"/>
  <p:tag name="KSO_WM_UNIT_COMPATIBLE" val="0"/>
  <p:tag name="KSO_WM_UNIT_DIAGRAM_ISNUMVISUAL" val="0"/>
  <p:tag name="KSO_WM_UNIT_DIAGRAM_ISREFERUNIT" val="0"/>
  <p:tag name="KSO_WM_UNIT_TYPE" val="h_i"/>
  <p:tag name="KSO_WM_UNIT_INDEX" val="1_2"/>
  <p:tag name="KSO_WM_UNIT_LAYERLEVEL" val="1_1"/>
  <p:tag name="KSO_WM_TAG_VERSION" val="1.0"/>
  <p:tag name="KSO_WM_BEAUTIFY_FLAG" val="#wm#"/>
  <p:tag name="KSO_WM_UNIT_BLOCK" val="0"/>
  <p:tag name="KSO_WM_UNIT_SM_LIMIT_TYPE" val="1"/>
  <p:tag name="KSO_WM_UNIT_DECORATE_INFO" val="{&quot;DecorateInfoX&quot;:{&quot;IsLeft&quot;:true,&quot;IsRight&quot;:false,&quot;IsAbs&quot;:true},&quot;DecorateInfoY&quot;:{&quot;IsTop&quot;:true,&quot;IsBottom&quot;:false,&quot;IsAbs&quot;:true}}"/>
  <p:tag name="KSO_WM_TEMPLATE_CATEGORY" val="custom"/>
  <p:tag name="KSO_WM_TEMPLATE_INDEX" val="20204413"/>
  <p:tag name="KSO_WM_UNIT_ID" val="custom20204413_8*h_i*1_2"/>
</p:tagLst>
</file>

<file path=ppt/tags/tag146.xml><?xml version="1.0" encoding="utf-8"?>
<p:tagLst xmlns:p="http://schemas.openxmlformats.org/presentationml/2006/main">
  <p:tag name="KSO_WM_TEMPLATE_SUBCATEGORY" val="0"/>
  <p:tag name="KSO_WM_SLIDE_TYPE" val="text"/>
  <p:tag name="KSO_WM_SLIDE_SUBTYPE" val="picTxt"/>
  <p:tag name="KSO_WM_SLIDE_ITEM_CNT" val="0"/>
  <p:tag name="KSO_WM_SLIDE_INDEX" val="8"/>
  <p:tag name="KSO_WM_SLIDE_SIZE" val="864.095*311.886"/>
  <p:tag name="KSO_WM_SLIDE_POSITION" val="47.9556*125.305"/>
  <p:tag name="KSO_WM_TAG_VERSION" val="1.0"/>
  <p:tag name="KSO_WM_BEAUTIFY_FLAG" val="#wm#"/>
  <p:tag name="KSO_WM_SLIDE_LAYOUT" val="a_i_h"/>
  <p:tag name="KSO_WM_SLIDE_LAYOUT_CNT" val="1_1_2"/>
  <p:tag name="KSO_WM_SLIDE_LAYOUT_INFO" val="{&quot;direction&quot;:0,&quot;horizontalAlign&quot;:-1,&quot;verticalAlign&quot;:-1,&quot;type&quot;:0,&quot;diagramDirection&quot;:0,&quot;canSetOverLayout&quot;:0,&quot;isOverLayout&quot;:0,&quot;normalSize&quot;:{&quot;size1&quot;:13.5},&quot;minSize&quot;:{&quot;size1&quot;:13.5},&quot;maxSize&quot;:{&quot;size1&quot;:13.5},&quot;edge&quot;:{&quot;left&quot;:true,&quot;top&quot;:true,&quot;right&quot;:true,&quot;bottom&quot;:true},&quot;backgroundInfo&quot;:[{&quot;type&quot;:&quot;navigation&quot;,&quot;left&quot;:0.0,&quot;top&quot;:0.0,&quot;right&quot;:0.0,&quot;bottom&quot;:0.0,&quot;leftAbs&quot;:false,&quot;topAbs&quot;:false,&quot;rightAbs&quot;:false,&quot;bottomAbs&quot;:false}],&quot;subLayout&quot;:[{&quot;direction&quot;:0,&quot;horizontalAlign&quot;:-1,&quot;verticalAlign&quot;:-1,&quot;type&quot;:0,&quot;diagramDirection&quot;:0,&quot;canSetOverLayout&quot;:0,&quot;isOverLayout&quot;:0,&quot;margin&quot;:{&quot;left&quot;:1.69,&quot;top&quot;:0.43,&quot;right&quot;:1.69,&quot;bottom&quot;:0.43},&quot;edge&quot;:{&quot;left&quot;:true,&quot;top&quot;:true,&quot;right&quot;:true,&quot;bottom&quot;:false}},{&quot;direction&quot;:1,&quot;horizontalAlign&quot;:-1,&quot;verticalAlign&quot;:-1,&quot;type&quot;:0,&quot;diagramDirection&quot;:0,&quot;canSetOverLayout&quot;:0,&quot;isOverLayout&quot;:0,&quot;normalSize&quot;:{&quot;size1&quot;:53.6},&quot;minSize&quot;:{&quot;size1&quot;:40.3},&quot;maxSize&quot;:{&quot;size1&quot;:71.0},&quot;edge&quot;:{&quot;left&quot;:true,&quot;top&quot;:false,&quot;right&quot;:true,&quot;bottom&quot;:true},&quot;subLayout&quot;:[{&quot;direction&quot;:0,&quot;horizontalAlign&quot;:-1,&quot;verticalAlign&quot;:-1,&quot;type&quot;:0,&quot;diagramDirection&quot;:0,&quot;canSetOverLayout&quot;:0,&quot;isOverLayout&quot;:0,&quot;margin&quot;:{&quot;left&quot;:2.55,&quot;top&quot;:4.11,&quot;right&quot;:2.96,&quot;bottom&quot;:5.86},&quot;edge&quot;:{&quot;left&quot;:true,&quot;top&quot;:false,&quot;right&quot;:false,&quot;bottom&quot;:true}},{&quot;direction&quot;:0,&quot;horizontalAlign&quot;:-1,&quot;verticalAlign&quot;:-1,&quot;type&quot;:0,&quot;diagramDirection&quot;:0,&quot;canSetOverLayout&quot;:0,&quot;isOverLayout&quot;:0,&quot;margin&quot;:{&quot;left&quot;:0.026,&quot;top&quot;:2.269,&quot;right&quot;:2.13,&quot;bottom&quot;:4.04},&quot;edge&quot;:{&quot;left&quot;:false,&quot;top&quot;:false,&quot;right&quot;:true,&quot;bottom&quot;:true}}]}]}"/>
  <p:tag name="KSO_WM_SLIDE_BACKGROUND" val="[&quot;navigation&quot;]"/>
  <p:tag name="KSO_WM_SLIDE_RATIO" val="1.777778"/>
  <p:tag name="KSO_WM_TEMPLATE_MASTER_TYPE" val="1"/>
  <p:tag name="KSO_WM_TEMPLATE_COLOR_TYPE" val="1"/>
  <p:tag name="KSO_WM_TEMPLATE_CATEGORY" val="custom"/>
  <p:tag name="KSO_WM_TEMPLATE_INDEX" val="20204413"/>
  <p:tag name="KSO_WM_SLIDE_ID" val="custom20204413_8"/>
</p:tagLst>
</file>

<file path=ppt/tags/tag147.xml><?xml version="1.0" encoding="utf-8"?>
<p:tagLst xmlns:p="http://schemas.openxmlformats.org/presentationml/2006/main">
  <p:tag name="KSO_WM_SLIDE_BACKGROUND_TYPE" val="navigation"/>
  <p:tag name="KSO_WM_UNIT_SUBTYPE" val="h"/>
  <p:tag name="KSO_WM_UNIT_TYPE" val="i"/>
  <p:tag name="KSO_WM_UNIT_INDEX" val="1"/>
  <p:tag name="KSO_WM_TEMPLATE_CATEGORY" val="custom"/>
  <p:tag name="KSO_WM_TEMPLATE_INDEX" val="20204413"/>
  <p:tag name="KSO_WM_UNIT_ID" val="custom20204413_8*i*1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AG_VERSION" val="1.0"/>
  <p:tag name="KSO_WM_BEAUTIFY_FLAG" val="#wm#"/>
</p:tagLst>
</file>

<file path=ppt/tags/tag148.xml><?xml version="1.0" encoding="utf-8"?>
<p:tagLst xmlns:p="http://schemas.openxmlformats.org/presentationml/2006/main">
  <p:tag name="KSO_WM_SLIDE_BACKGROUND_TYPE" val="navigation"/>
  <p:tag name="KSO_WM_UNIT_TYPE" val="i"/>
  <p:tag name="KSO_WM_UNIT_INDEX" val="2"/>
  <p:tag name="KSO_WM_TEMPLATE_CATEGORY" val="custom"/>
  <p:tag name="KSO_WM_TEMPLATE_INDEX" val="20204413"/>
  <p:tag name="KSO_WM_UNIT_ID" val="custom20204413_8*i*2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AG_VERSION" val="1.0"/>
  <p:tag name="KSO_WM_BEAUTIFY_FLAG" val="#wm#"/>
</p:tagLst>
</file>

<file path=ppt/tags/tag149.xml><?xml version="1.0" encoding="utf-8"?>
<p:tagLst xmlns:p="http://schemas.openxmlformats.org/presentationml/2006/main">
  <p:tag name="KSO_WM_SLIDE_BACKGROUND_TYPE" val="navigation"/>
  <p:tag name="KSO_WM_UNIT_TYPE" val="i"/>
  <p:tag name="KSO_WM_UNIT_INDEX" val="3"/>
  <p:tag name="KSO_WM_TEMPLATE_CATEGORY" val="custom"/>
  <p:tag name="KSO_WM_TEMPLATE_INDEX" val="20204413"/>
  <p:tag name="KSO_WM_UNIT_ID" val="custom20204413_8*i*3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AG_VERSION" val="1.0"/>
  <p:tag name="KSO_WM_BEAUTIFY_FLAG" val="#wm#"/>
</p:tagLst>
</file>

<file path=ppt/tags/tag150.xml><?xml version="1.0" encoding="utf-8"?>
<p:tagLst xmlns:p="http://schemas.openxmlformats.org/presentationml/2006/main">
  <p:tag name="KSO_WM_TEMPLATE_SUBCATEGORY" val="0"/>
  <p:tag name="KSO_WM_SLIDE_TYPE" val="text"/>
  <p:tag name="KSO_WM_SLIDE_SUBTYPE" val="picTxt"/>
  <p:tag name="KSO_WM_SLIDE_ITEM_CNT" val="0"/>
  <p:tag name="KSO_WM_SLIDE_INDEX" val="8"/>
  <p:tag name="KSO_WM_SLIDE_SIZE" val="864.095*311.886"/>
  <p:tag name="KSO_WM_SLIDE_POSITION" val="47.9556*125.305"/>
  <p:tag name="KSO_WM_TAG_VERSION" val="1.0"/>
  <p:tag name="KSO_WM_BEAUTIFY_FLAG" val="#wm#"/>
  <p:tag name="KSO_WM_SLIDE_LAYOUT" val="a_i_h"/>
  <p:tag name="KSO_WM_SLIDE_LAYOUT_CNT" val="1_1_2"/>
  <p:tag name="KSO_WM_SLIDE_LAYOUT_INFO" val="{&quot;direction&quot;:0,&quot;horizontalAlign&quot;:-1,&quot;verticalAlign&quot;:-1,&quot;type&quot;:0,&quot;diagramDirection&quot;:0,&quot;canSetOverLayout&quot;:0,&quot;isOverLayout&quot;:0,&quot;normalSize&quot;:{&quot;size1&quot;:13.5},&quot;minSize&quot;:{&quot;size1&quot;:13.5},&quot;maxSize&quot;:{&quot;size1&quot;:13.5},&quot;edge&quot;:{&quot;left&quot;:true,&quot;top&quot;:true,&quot;right&quot;:true,&quot;bottom&quot;:true},&quot;backgroundInfo&quot;:[{&quot;type&quot;:&quot;navigation&quot;,&quot;left&quot;:0.0,&quot;top&quot;:0.0,&quot;right&quot;:0.0,&quot;bottom&quot;:0.0,&quot;leftAbs&quot;:false,&quot;topAbs&quot;:false,&quot;rightAbs&quot;:false,&quot;bottomAbs&quot;:false}],&quot;subLayout&quot;:[{&quot;direction&quot;:0,&quot;horizontalAlign&quot;:-1,&quot;verticalAlign&quot;:-1,&quot;type&quot;:0,&quot;diagramDirection&quot;:0,&quot;canSetOverLayout&quot;:0,&quot;isOverLayout&quot;:0,&quot;margin&quot;:{&quot;left&quot;:1.69,&quot;top&quot;:0.43,&quot;right&quot;:1.69,&quot;bottom&quot;:0.43},&quot;edge&quot;:{&quot;left&quot;:true,&quot;top&quot;:true,&quot;right&quot;:true,&quot;bottom&quot;:false}},{&quot;direction&quot;:1,&quot;horizontalAlign&quot;:-1,&quot;verticalAlign&quot;:-1,&quot;type&quot;:0,&quot;diagramDirection&quot;:0,&quot;canSetOverLayout&quot;:0,&quot;isOverLayout&quot;:0,&quot;normalSize&quot;:{&quot;size1&quot;:53.6},&quot;minSize&quot;:{&quot;size1&quot;:40.3},&quot;maxSize&quot;:{&quot;size1&quot;:71.0},&quot;edge&quot;:{&quot;left&quot;:true,&quot;top&quot;:false,&quot;right&quot;:true,&quot;bottom&quot;:true},&quot;subLayout&quot;:[{&quot;direction&quot;:0,&quot;horizontalAlign&quot;:-1,&quot;verticalAlign&quot;:-1,&quot;type&quot;:0,&quot;diagramDirection&quot;:0,&quot;canSetOverLayout&quot;:0,&quot;isOverLayout&quot;:0,&quot;margin&quot;:{&quot;left&quot;:2.55,&quot;top&quot;:4.11,&quot;right&quot;:2.96,&quot;bottom&quot;:5.86},&quot;edge&quot;:{&quot;left&quot;:true,&quot;top&quot;:false,&quot;right&quot;:false,&quot;bottom&quot;:true}},{&quot;direction&quot;:0,&quot;horizontalAlign&quot;:-1,&quot;verticalAlign&quot;:-1,&quot;type&quot;:0,&quot;diagramDirection&quot;:0,&quot;canSetOverLayout&quot;:0,&quot;isOverLayout&quot;:0,&quot;margin&quot;:{&quot;left&quot;:0.026,&quot;top&quot;:2.269,&quot;right&quot;:2.13,&quot;bottom&quot;:4.04},&quot;edge&quot;:{&quot;left&quot;:false,&quot;top&quot;:false,&quot;right&quot;:true,&quot;bottom&quot;:true}}]}]}"/>
  <p:tag name="KSO_WM_SLIDE_BACKGROUND" val="[&quot;navigation&quot;]"/>
  <p:tag name="KSO_WM_SLIDE_RATIO" val="1.777778"/>
  <p:tag name="KSO_WM_TEMPLATE_MASTER_TYPE" val="1"/>
  <p:tag name="KSO_WM_TEMPLATE_COLOR_TYPE" val="1"/>
  <p:tag name="KSO_WM_TEMPLATE_CATEGORY" val="custom"/>
  <p:tag name="KSO_WM_TEMPLATE_INDEX" val="20204413"/>
  <p:tag name="KSO_WM_SLIDE_ID" val="custom20204413_8"/>
</p:tagLst>
</file>

<file path=ppt/tags/tag151.xml><?xml version="1.0" encoding="utf-8"?>
<p:tagLst xmlns:p="http://schemas.openxmlformats.org/presentationml/2006/main">
  <p:tag name="KSO_WM_SLIDE_BACKGROUND_TYPE" val="navigation"/>
  <p:tag name="KSO_WM_UNIT_SUBTYPE" val="h"/>
  <p:tag name="KSO_WM_UNIT_TYPE" val="i"/>
  <p:tag name="KSO_WM_UNIT_INDEX" val="1"/>
  <p:tag name="KSO_WM_TEMPLATE_CATEGORY" val="custom"/>
  <p:tag name="KSO_WM_TEMPLATE_INDEX" val="20204413"/>
  <p:tag name="KSO_WM_UNIT_ID" val="custom20204413_8*i*1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AG_VERSION" val="1.0"/>
  <p:tag name="KSO_WM_BEAUTIFY_FLAG" val="#wm#"/>
</p:tagLst>
</file>

<file path=ppt/tags/tag152.xml><?xml version="1.0" encoding="utf-8"?>
<p:tagLst xmlns:p="http://schemas.openxmlformats.org/presentationml/2006/main">
  <p:tag name="KSO_WM_SLIDE_BACKGROUND_TYPE" val="navigation"/>
  <p:tag name="KSO_WM_UNIT_TYPE" val="i"/>
  <p:tag name="KSO_WM_UNIT_INDEX" val="2"/>
  <p:tag name="KSO_WM_TEMPLATE_CATEGORY" val="custom"/>
  <p:tag name="KSO_WM_TEMPLATE_INDEX" val="20204413"/>
  <p:tag name="KSO_WM_UNIT_ID" val="custom20204413_8*i*2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AG_VERSION" val="1.0"/>
  <p:tag name="KSO_WM_BEAUTIFY_FLAG" val="#wm#"/>
</p:tagLst>
</file>

<file path=ppt/tags/tag153.xml><?xml version="1.0" encoding="utf-8"?>
<p:tagLst xmlns:p="http://schemas.openxmlformats.org/presentationml/2006/main">
  <p:tag name="KSO_WM_SLIDE_BACKGROUND_TYPE" val="navigation"/>
  <p:tag name="KSO_WM_UNIT_TYPE" val="i"/>
  <p:tag name="KSO_WM_UNIT_INDEX" val="3"/>
  <p:tag name="KSO_WM_TEMPLATE_CATEGORY" val="custom"/>
  <p:tag name="KSO_WM_TEMPLATE_INDEX" val="20204413"/>
  <p:tag name="KSO_WM_UNIT_ID" val="custom20204413_8*i*3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AG_VERSION" val="1.0"/>
  <p:tag name="KSO_WM_BEAUTIFY_FLAG" val="#wm#"/>
</p:tagLst>
</file>

<file path=ppt/tags/tag154.xml><?xml version="1.0" encoding="utf-8"?>
<p:tagLst xmlns:p="http://schemas.openxmlformats.org/presentationml/2006/main">
  <p:tag name="KSO_WM_TEMPLATE_SUBCATEGORY" val="0"/>
  <p:tag name="KSO_WM_SLIDE_TYPE" val="text"/>
  <p:tag name="KSO_WM_SLIDE_SUBTYPE" val="picTxt"/>
  <p:tag name="KSO_WM_SLIDE_ITEM_CNT" val="0"/>
  <p:tag name="KSO_WM_SLIDE_INDEX" val="8"/>
  <p:tag name="KSO_WM_SLIDE_SIZE" val="864.095*311.886"/>
  <p:tag name="KSO_WM_SLIDE_POSITION" val="47.9556*125.305"/>
  <p:tag name="KSO_WM_TAG_VERSION" val="1.0"/>
  <p:tag name="KSO_WM_BEAUTIFY_FLAG" val="#wm#"/>
  <p:tag name="KSO_WM_SLIDE_LAYOUT" val="a_i_h"/>
  <p:tag name="KSO_WM_SLIDE_LAYOUT_CNT" val="1_1_2"/>
  <p:tag name="KSO_WM_SLIDE_LAYOUT_INFO" val="{&quot;direction&quot;:0,&quot;horizontalAlign&quot;:-1,&quot;verticalAlign&quot;:-1,&quot;type&quot;:0,&quot;diagramDirection&quot;:0,&quot;canSetOverLayout&quot;:0,&quot;isOverLayout&quot;:0,&quot;normalSize&quot;:{&quot;size1&quot;:13.5},&quot;minSize&quot;:{&quot;size1&quot;:13.5},&quot;maxSize&quot;:{&quot;size1&quot;:13.5},&quot;edge&quot;:{&quot;left&quot;:true,&quot;top&quot;:true,&quot;right&quot;:true,&quot;bottom&quot;:true},&quot;backgroundInfo&quot;:[{&quot;type&quot;:&quot;navigation&quot;,&quot;left&quot;:0.0,&quot;top&quot;:0.0,&quot;right&quot;:0.0,&quot;bottom&quot;:0.0,&quot;leftAbs&quot;:false,&quot;topAbs&quot;:false,&quot;rightAbs&quot;:false,&quot;bottomAbs&quot;:false}],&quot;subLayout&quot;:[{&quot;direction&quot;:0,&quot;horizontalAlign&quot;:-1,&quot;verticalAlign&quot;:-1,&quot;type&quot;:0,&quot;diagramDirection&quot;:0,&quot;canSetOverLayout&quot;:0,&quot;isOverLayout&quot;:0,&quot;margin&quot;:{&quot;left&quot;:1.69,&quot;top&quot;:0.43,&quot;right&quot;:1.69,&quot;bottom&quot;:0.43},&quot;edge&quot;:{&quot;left&quot;:true,&quot;top&quot;:true,&quot;right&quot;:true,&quot;bottom&quot;:false}},{&quot;direction&quot;:1,&quot;horizontalAlign&quot;:-1,&quot;verticalAlign&quot;:-1,&quot;type&quot;:0,&quot;diagramDirection&quot;:0,&quot;canSetOverLayout&quot;:0,&quot;isOverLayout&quot;:0,&quot;normalSize&quot;:{&quot;size1&quot;:53.6},&quot;minSize&quot;:{&quot;size1&quot;:40.3},&quot;maxSize&quot;:{&quot;size1&quot;:71.0},&quot;edge&quot;:{&quot;left&quot;:true,&quot;top&quot;:false,&quot;right&quot;:true,&quot;bottom&quot;:true},&quot;subLayout&quot;:[{&quot;direction&quot;:0,&quot;horizontalAlign&quot;:-1,&quot;verticalAlign&quot;:-1,&quot;type&quot;:0,&quot;diagramDirection&quot;:0,&quot;canSetOverLayout&quot;:0,&quot;isOverLayout&quot;:0,&quot;margin&quot;:{&quot;left&quot;:2.55,&quot;top&quot;:4.11,&quot;right&quot;:2.96,&quot;bottom&quot;:5.86},&quot;edge&quot;:{&quot;left&quot;:true,&quot;top&quot;:false,&quot;right&quot;:false,&quot;bottom&quot;:true}},{&quot;direction&quot;:0,&quot;horizontalAlign&quot;:-1,&quot;verticalAlign&quot;:-1,&quot;type&quot;:0,&quot;diagramDirection&quot;:0,&quot;canSetOverLayout&quot;:0,&quot;isOverLayout&quot;:0,&quot;margin&quot;:{&quot;left&quot;:0.026,&quot;top&quot;:2.269,&quot;right&quot;:2.13,&quot;bottom&quot;:4.04},&quot;edge&quot;:{&quot;left&quot;:false,&quot;top&quot;:false,&quot;right&quot;:true,&quot;bottom&quot;:true}}]}]}"/>
  <p:tag name="KSO_WM_SLIDE_BACKGROUND" val="[&quot;navigation&quot;]"/>
  <p:tag name="KSO_WM_SLIDE_RATIO" val="1.777778"/>
  <p:tag name="KSO_WM_TEMPLATE_MASTER_TYPE" val="1"/>
  <p:tag name="KSO_WM_TEMPLATE_COLOR_TYPE" val="1"/>
  <p:tag name="KSO_WM_TEMPLATE_CATEGORY" val="custom"/>
  <p:tag name="KSO_WM_TEMPLATE_INDEX" val="20204413"/>
  <p:tag name="KSO_WM_SLIDE_ID" val="custom20204413_8"/>
</p:tagLst>
</file>

<file path=ppt/tags/tag155.xml><?xml version="1.0" encoding="utf-8"?>
<p:tagLst xmlns:p="http://schemas.openxmlformats.org/presentationml/2006/main">
  <p:tag name="KSO_WM_TEMPLATE_SUBCATEGORY" val="0"/>
  <p:tag name="KSO_WM_SLIDE_ITEM_CNT" val="0"/>
  <p:tag name="KSO_WM_SLIDE_INDEX" val="6"/>
  <p:tag name="KSO_WM_TAG_VERSION" val="1.0"/>
  <p:tag name="KSO_WM_BEAUTIFY_FLAG" val="#wm#"/>
  <p:tag name="KSO_WM_SLIDE_LAYOUT" val="a_b_e"/>
  <p:tag name="KSO_WM_SLIDE_LAYOUT_CNT" val="1_1_1"/>
  <p:tag name="KSO_WM_SLIDE_TYPE" val="sectionTitle"/>
  <p:tag name="KSO_WM_SLIDE_SUBTYPE" val="pureTxt"/>
  <p:tag name="KSO_WM_TEMPLATE_MASTER_TYPE" val="1"/>
  <p:tag name="KSO_WM_TEMPLATE_COLOR_TYPE" val="1"/>
  <p:tag name="KSO_WM_TEMPLATE_CATEGORY" val="custom"/>
  <p:tag name="KSO_WM_TEMPLATE_INDEX" val="20204413"/>
  <p:tag name="KSO_WM_SLIDE_ID" val="custom20204413_6"/>
</p:tagLst>
</file>

<file path=ppt/tags/tag156.xml><?xml version="1.0" encoding="utf-8"?>
<p:tagLst xmlns:p="http://schemas.openxmlformats.org/presentationml/2006/main">
  <p:tag name="KSO_WM_UNIT_TABLE_BEAUTIFY" val="smartTable{6438ea05-3ea6-446e-a2ac-7e1a8dfe0ee0}"/>
</p:tagLst>
</file>

<file path=ppt/tags/tag157.xml><?xml version="1.0" encoding="utf-8"?>
<p:tagLst xmlns:p="http://schemas.openxmlformats.org/presentationml/2006/main">
  <p:tag name="KSO_WM_TAG_VERSION" val="1.0"/>
  <p:tag name="KSO_WM_BEAUTIFY_FLAG" val="#wm#"/>
  <p:tag name="KSO_WM_UNIT_TYPE" val="l_h_a"/>
  <p:tag name="KSO_WM_UNIT_INDEX" val="1_1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4298"/>
  <p:tag name="KSO_WM_DIAGRAM_GROUP_CODE" val="l1-1"/>
  <p:tag name="KSO_WM_UNIT_ID" val="20184298_34*l_h_a*1_1_1"/>
  <p:tag name="KSO_WM_UNIT_TEXT_FILL_FORE_SCHEMECOLOR_INDEX" val="15"/>
  <p:tag name="KSO_WM_UNIT_TEXT_FILL_TYPE" val="1"/>
  <p:tag name="KSO_WM_UNIT_USESOURCEFORMAT_APPLY" val="1"/>
</p:tagLst>
</file>

<file path=ppt/tags/tag158.xml><?xml version="1.0" encoding="utf-8"?>
<p:tagLst xmlns:p="http://schemas.openxmlformats.org/presentationml/2006/main">
  <p:tag name="AS_UNIQUEID" val="320"/>
</p:tagLst>
</file>

<file path=ppt/tags/tag159.xml><?xml version="1.0" encoding="utf-8"?>
<p:tagLst xmlns:p="http://schemas.openxmlformats.org/presentationml/2006/main">
  <p:tag name="KSO_WM_TEMPLATE_SUBCATEGORY" val="0"/>
  <p:tag name="KSO_WM_SLIDE_ITEM_CNT" val="0"/>
  <p:tag name="KSO_WM_SLIDE_INDEX" val="6"/>
  <p:tag name="KSO_WM_TAG_VERSION" val="1.0"/>
  <p:tag name="KSO_WM_BEAUTIFY_FLAG" val="#wm#"/>
  <p:tag name="KSO_WM_SLIDE_LAYOUT" val="a_b_e"/>
  <p:tag name="KSO_WM_SLIDE_LAYOUT_CNT" val="1_1_1"/>
  <p:tag name="KSO_WM_SLIDE_TYPE" val="sectionTitle"/>
  <p:tag name="KSO_WM_SLIDE_SUBTYPE" val="pureTxt"/>
  <p:tag name="KSO_WM_TEMPLATE_MASTER_TYPE" val="1"/>
  <p:tag name="KSO_WM_TEMPLATE_COLOR_TYPE" val="1"/>
  <p:tag name="KSO_WM_TEMPLATE_CATEGORY" val="custom"/>
  <p:tag name="KSO_WM_TEMPLATE_INDEX" val="20204413"/>
  <p:tag name="KSO_WM_SLIDE_ID" val="custom20204413_6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AG_VERSION" val="1.0"/>
  <p:tag name="KSO_WM_BEAUTIFY_FLAG" val="#wm#"/>
  <p:tag name="KSO_WM_UNIT_ISCONTENTSTITLE" val="0"/>
  <p:tag name="KSO_WM_UNIT_NOCLEAR" val="1"/>
  <p:tag name="KSO_WM_UNIT_TYPE" val="a"/>
  <p:tag name="KSO_WM_UNIT_INDEX" val="1"/>
  <p:tag name="KSO_WM_UNIT_PRESET_TEXT" val="谢谢观看"/>
  <p:tag name="KSO_WM_TEMPLATE_CATEGORY" val="custom"/>
  <p:tag name="KSO_WM_TEMPLATE_INDEX" val="20204413"/>
  <p:tag name="KSO_WM_UNIT_ID" val="custom20204413_39*a*1"/>
  <p:tag name="KSO_WM_UNIT_ISNUMDGMTITLE" val="0"/>
</p:tagLst>
</file>

<file path=ppt/tags/tag161.xml><?xml version="1.0" encoding="utf-8"?>
<p:tagLst xmlns:p="http://schemas.openxmlformats.org/presentationml/2006/main">
  <p:tag name="KSO_WM_BEAUTIFY_FLAG" val="#wm#"/>
  <p:tag name="KSO_WM_TEMPLATE_SUBCATEGORY" val="0"/>
  <p:tag name="KSO_WM_SLIDE_ITEM_CNT" val="0"/>
  <p:tag name="KSO_WM_SLIDE_INDEX" val="39"/>
  <p:tag name="KSO_WM_TAG_VERSION" val="1.0"/>
  <p:tag name="KSO_WM_SLIDE_LAYOUT" val="a_b"/>
  <p:tag name="KSO_WM_SLIDE_LAYOUT_CNT" val="1_1"/>
  <p:tag name="KSO_WM_SLIDE_TYPE" val="endPage"/>
  <p:tag name="KSO_WM_SLIDE_SUBTYPE" val="pureTxt"/>
  <p:tag name="KSO_WM_TEMPLATE_MASTER_TYPE" val="1"/>
  <p:tag name="KSO_WM_TEMPLATE_COLOR_TYPE" val="1"/>
  <p:tag name="KSO_WM_TEMPLATE_CATEGORY" val="custom"/>
  <p:tag name="KSO_WM_TEMPLATE_INDEX" val="20204413"/>
  <p:tag name="KSO_WM_SLIDE_ID" val="custom20204413_39"/>
</p:tagLst>
</file>

<file path=ppt/tags/tag162.xml><?xml version="1.0" encoding="utf-8"?>
<p:tagLst xmlns:p="http://schemas.openxmlformats.org/presentationml/2006/main">
  <p:tag name="COMMONDATA" val="eyJoZGlkIjoiMWYwZmYxYWEzYTYwYjcyNzAxZTI4ZjIyMjg3MDY0YjMifQ=="/>
</p:tagLst>
</file>

<file path=ppt/theme/theme1.xml><?xml version="1.0" encoding="utf-8"?>
<a:theme xmlns:a="http://schemas.openxmlformats.org/drawingml/2006/main" name="1_Office 主题​​">
  <a:themeElements>
    <a:clrScheme name="自定义 253">
      <a:dk1>
        <a:srgbClr val="000000"/>
      </a:dk1>
      <a:lt1>
        <a:srgbClr val="FFFFFF"/>
      </a:lt1>
      <a:dk2>
        <a:srgbClr val="FEFEF4"/>
      </a:dk2>
      <a:lt2>
        <a:srgbClr val="FFFFFF"/>
      </a:lt2>
      <a:accent1>
        <a:srgbClr val="E0D555"/>
      </a:accent1>
      <a:accent2>
        <a:srgbClr val="90DA6B"/>
      </a:accent2>
      <a:accent3>
        <a:srgbClr val="5CD68F"/>
      </a:accent3>
      <a:accent4>
        <a:srgbClr val="43CBB8"/>
      </a:accent4>
      <a:accent5>
        <a:srgbClr val="42BAD6"/>
      </a:accent5>
      <a:accent6>
        <a:srgbClr val="56A6DE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2325</Words>
  <Application>WPS 演示</Application>
  <PresentationFormat>自定义</PresentationFormat>
  <Paragraphs>185</Paragraphs>
  <Slides>11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2" baseType="lpstr">
      <vt:lpstr>Arial</vt:lpstr>
      <vt:lpstr>宋体</vt:lpstr>
      <vt:lpstr>Wingdings</vt:lpstr>
      <vt:lpstr>微软雅黑</vt:lpstr>
      <vt:lpstr>汉仪旗黑-85S</vt:lpstr>
      <vt:lpstr>黑体</vt:lpstr>
      <vt:lpstr>Times New Roman</vt:lpstr>
      <vt:lpstr>华文细黑</vt:lpstr>
      <vt:lpstr>Arial Unicode MS</vt:lpstr>
      <vt:lpstr>Calibri</vt:lpstr>
      <vt:lpstr>1_Office 主题​​</vt:lpstr>
      <vt:lpstr>Unit 5  Visiting the Moon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THANKS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>翼课网</dc:creator>
  <cp:lastModifiedBy>-.Bobbi.daisy</cp:lastModifiedBy>
  <cp:revision>169</cp:revision>
  <dcterms:created xsi:type="dcterms:W3CDTF">2019-06-19T02:08:00Z</dcterms:created>
  <dcterms:modified xsi:type="dcterms:W3CDTF">2022-08-07T09:05:26Z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2052-11.1.0.12302</vt:lpwstr>
  </property>
  <property fmtid="{D5CDD505-2E9C-101B-9397-08002B2CF9AE}" pid="3" name="ICV">
    <vt:lpwstr>68C5532ED84040F89F5718187C1A3E02</vt:lpwstr>
  </property>
</Properties>
</file>