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8.xml" ContentType="application/vnd.openxmlformats-officedocument.presentationml.tags+xml"/>
  <Default Extension="svg" ContentType="image/sv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284" r:id="rId2"/>
    <p:sldId id="259" r:id="rId3"/>
    <p:sldId id="264" r:id="rId4"/>
    <p:sldId id="316" r:id="rId5"/>
    <p:sldId id="266" r:id="rId6"/>
    <p:sldId id="315" r:id="rId7"/>
    <p:sldId id="318" r:id="rId8"/>
    <p:sldId id="320" r:id="rId9"/>
    <p:sldId id="309" r:id="rId10"/>
    <p:sldId id="325" r:id="rId11"/>
    <p:sldId id="310" r:id="rId12"/>
    <p:sldId id="323" r:id="rId13"/>
    <p:sldId id="311" r:id="rId14"/>
    <p:sldId id="312" r:id="rId15"/>
    <p:sldId id="322" r:id="rId16"/>
    <p:sldId id="313" r:id="rId17"/>
    <p:sldId id="319" r:id="rId18"/>
    <p:sldId id="314" r:id="rId19"/>
    <p:sldId id="272" r:id="rId20"/>
    <p:sldId id="340" r:id="rId21"/>
    <p:sldId id="324" r:id="rId22"/>
    <p:sldId id="283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660"/>
  </p:normalViewPr>
  <p:slideViewPr>
    <p:cSldViewPr snapToGrid="0">
      <p:cViewPr>
        <p:scale>
          <a:sx n="70" d="100"/>
          <a:sy n="70" d="100"/>
        </p:scale>
        <p:origin x="-702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pPr/>
              <a:t>2020/5/17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占位符 28"/>
          <p:cNvSpPr>
            <a:spLocks noGrp="1"/>
          </p:cNvSpPr>
          <p:nvPr>
            <p:ph type="body" sz="quarter" idx="15"/>
          </p:nvPr>
        </p:nvSpPr>
        <p:spPr>
          <a:xfrm>
            <a:off x="3746639" y="4053840"/>
            <a:ext cx="4698722" cy="821191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200">
                <a:latin typeface="+mn-ea"/>
                <a:ea typeface="+mn-ea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9" name="文本占位符 26"/>
          <p:cNvSpPr>
            <a:spLocks noGrp="1"/>
          </p:cNvSpPr>
          <p:nvPr>
            <p:ph type="body" sz="quarter" idx="14"/>
          </p:nvPr>
        </p:nvSpPr>
        <p:spPr>
          <a:xfrm>
            <a:off x="3746639" y="3370560"/>
            <a:ext cx="4698722" cy="759480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4400" b="0">
                <a:latin typeface="汉仪旗黑-85S"/>
              </a:defRPr>
            </a:lvl1pPr>
          </a:lstStyle>
          <a:p>
            <a:pPr lvl="0"/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013709" y="-2301241"/>
            <a:ext cx="6164581" cy="1146048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2438132" cy="1337979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19640" y="5055102"/>
            <a:ext cx="2872360" cy="1802898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-102979" y="102977"/>
            <a:ext cx="1912838" cy="170688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659" r="14698"/>
          <a:stretch>
            <a:fillRect/>
          </a:stretch>
        </p:blipFill>
        <p:spPr>
          <a:xfrm rot="5400000">
            <a:off x="2667002" y="-2666997"/>
            <a:ext cx="6858000" cy="12192000"/>
          </a:xfrm>
          <a:prstGeom prst="rect">
            <a:avLst/>
          </a:prstGeom>
        </p:spPr>
      </p:pic>
      <p:sp>
        <p:nvSpPr>
          <p:cNvPr id="4" name="矩形 3"/>
          <p:cNvSpPr/>
          <p:nvPr userDrawn="1"/>
        </p:nvSpPr>
        <p:spPr>
          <a:xfrm>
            <a:off x="0" y="0"/>
            <a:ext cx="12192000" cy="6857997"/>
          </a:xfrm>
          <a:prstGeom prst="rect">
            <a:avLst/>
          </a:prstGeom>
          <a:solidFill>
            <a:schemeClr val="bg1">
              <a:alpha val="5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-2" y="-6"/>
            <a:ext cx="1569454" cy="911249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19640" y="5055102"/>
            <a:ext cx="2872360" cy="180289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占位符 16"/>
          <p:cNvSpPr>
            <a:spLocks noGrp="1"/>
          </p:cNvSpPr>
          <p:nvPr>
            <p:ph type="body" sz="quarter" idx="15"/>
          </p:nvPr>
        </p:nvSpPr>
        <p:spPr>
          <a:xfrm>
            <a:off x="882808" y="3830837"/>
            <a:ext cx="5595938" cy="749300"/>
          </a:xfrm>
        </p:spPr>
        <p:txBody>
          <a:bodyPr anchor="ctr">
            <a:normAutofit/>
          </a:bodyPr>
          <a:lstStyle>
            <a:lvl1pPr marL="0" indent="0" algn="l">
              <a:buFontTx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10" name="文本占位符 14"/>
          <p:cNvSpPr>
            <a:spLocks noGrp="1"/>
          </p:cNvSpPr>
          <p:nvPr>
            <p:ph type="body" sz="quarter" idx="14" hasCustomPrompt="1"/>
          </p:nvPr>
        </p:nvSpPr>
        <p:spPr>
          <a:xfrm>
            <a:off x="882808" y="2642251"/>
            <a:ext cx="5575300" cy="1573498"/>
          </a:xfrm>
        </p:spPr>
        <p:txBody>
          <a:bodyPr anchor="ctr">
            <a:noAutofit/>
          </a:bodyPr>
          <a:lstStyle>
            <a:lvl1pPr marL="0" indent="0" algn="l">
              <a:buFontTx/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/>
              <a:t>单击编辑文本</a:t>
            </a: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7686724" y="2837811"/>
            <a:ext cx="4505276" cy="402018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3557538" cy="195227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659" r="14698"/>
          <a:stretch>
            <a:fillRect/>
          </a:stretch>
        </p:blipFill>
        <p:spPr>
          <a:xfrm rot="5400000">
            <a:off x="2667002" y="-2666997"/>
            <a:ext cx="6858000" cy="12192000"/>
          </a:xfrm>
          <a:prstGeom prst="rect">
            <a:avLst/>
          </a:prstGeom>
        </p:spPr>
      </p:pic>
      <p:sp>
        <p:nvSpPr>
          <p:cNvPr id="7" name="矩形 6"/>
          <p:cNvSpPr/>
          <p:nvPr userDrawn="1"/>
        </p:nvSpPr>
        <p:spPr>
          <a:xfrm>
            <a:off x="0" y="0"/>
            <a:ext cx="12192000" cy="6857997"/>
          </a:xfrm>
          <a:prstGeom prst="rect">
            <a:avLst/>
          </a:prstGeom>
          <a:solidFill>
            <a:schemeClr val="bg1">
              <a:alpha val="5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11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7686724" y="2837811"/>
            <a:ext cx="4505276" cy="4020189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-2" y="-6"/>
            <a:ext cx="1569454" cy="91124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013709" y="-2301241"/>
            <a:ext cx="6164581" cy="11460481"/>
          </a:xfrm>
          <a:prstGeom prst="rect">
            <a:avLst/>
          </a:prstGeom>
        </p:spPr>
      </p:pic>
      <p:sp>
        <p:nvSpPr>
          <p:cNvPr id="7" name="矩形 6"/>
          <p:cNvSpPr/>
          <p:nvPr userDrawn="1"/>
        </p:nvSpPr>
        <p:spPr>
          <a:xfrm>
            <a:off x="2298700" y="2114550"/>
            <a:ext cx="7594600" cy="2628900"/>
          </a:xfrm>
          <a:prstGeom prst="rect">
            <a:avLst/>
          </a:prstGeom>
          <a:solidFill>
            <a:schemeClr val="bg1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占位符 28"/>
          <p:cNvSpPr>
            <a:spLocks noGrp="1"/>
          </p:cNvSpPr>
          <p:nvPr>
            <p:ph type="body" sz="quarter" idx="15"/>
          </p:nvPr>
        </p:nvSpPr>
        <p:spPr>
          <a:xfrm>
            <a:off x="3525264" y="3741679"/>
            <a:ext cx="5141471" cy="821191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1800">
                <a:latin typeface="+mn-ea"/>
                <a:ea typeface="+mn-ea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9" name="文本占位符 26"/>
          <p:cNvSpPr>
            <a:spLocks noGrp="1"/>
          </p:cNvSpPr>
          <p:nvPr>
            <p:ph type="body" sz="quarter" idx="14"/>
          </p:nvPr>
        </p:nvSpPr>
        <p:spPr>
          <a:xfrm>
            <a:off x="2292420" y="2705725"/>
            <a:ext cx="7607161" cy="1446550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4400" b="1">
                <a:latin typeface="汉仪旗黑-85S"/>
              </a:defRPr>
            </a:lvl1pPr>
          </a:lstStyle>
          <a:p>
            <a:pPr lvl="0"/>
            <a:endParaRPr lang="en-US" altLang="zh-CN" dirty="0"/>
          </a:p>
        </p:txBody>
      </p: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2438132" cy="1337979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19640" y="5055102"/>
            <a:ext cx="2872360" cy="180289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2020/5/17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2020/5/17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2020/5/17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2020/5/17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2020/5/17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2020/5/17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.svg"/><Relationship Id="rId5" Type="http://schemas.openxmlformats.org/officeDocument/2006/relationships/image" Target="../media/image12.png"/><Relationship Id="rId10" Type="http://schemas.openxmlformats.org/officeDocument/2006/relationships/image" Target="../media/image4.svg"/><Relationship Id="rId4" Type="http://schemas.openxmlformats.org/officeDocument/2006/relationships/image" Target="../media/image1.svg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545080" y="2240915"/>
            <a:ext cx="711517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C000"/>
                </a:solidFill>
              </a:rPr>
              <a:t>高一英语写作中的中式英语问题及解决方法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形状"/>
          <p:cNvSpPr/>
          <p:nvPr/>
        </p:nvSpPr>
        <p:spPr>
          <a:xfrm>
            <a:off x="4570627" y="2289018"/>
            <a:ext cx="573285" cy="573285"/>
          </a:xfrm>
          <a:prstGeom prst="teardrop">
            <a:avLst/>
          </a:prstGeom>
          <a:solidFill>
            <a:schemeClr val="accent1"/>
          </a:solidFill>
          <a:ln w="15875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7" name="形状"/>
          <p:cNvSpPr/>
          <p:nvPr/>
        </p:nvSpPr>
        <p:spPr>
          <a:xfrm>
            <a:off x="4570627" y="3734243"/>
            <a:ext cx="573285" cy="573285"/>
          </a:xfrm>
          <a:prstGeom prst="teardrop">
            <a:avLst/>
          </a:prstGeom>
          <a:solidFill>
            <a:schemeClr val="accent1"/>
          </a:solidFill>
          <a:ln w="15875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>
            <p:custDataLst>
              <p:tags r:id="rId1"/>
            </p:custDataLst>
          </p:nvPr>
        </p:nvSpPr>
        <p:spPr>
          <a:xfrm>
            <a:off x="5268595" y="1831975"/>
            <a:ext cx="6658610" cy="1333500"/>
          </a:xfrm>
          <a:prstGeom prst="rect">
            <a:avLst/>
          </a:prstGeom>
          <a:noFill/>
        </p:spPr>
        <p:txBody>
          <a:bodyPr wrap="square" anchor="b" anchorCtr="0">
            <a:normAutofit/>
          </a:bodyPr>
          <a:lstStyle>
            <a:defPPr>
              <a:defRPr lang="zh-CN"/>
            </a:defPPr>
            <a:lvl1pPr>
              <a:defRPr>
                <a:solidFill>
                  <a:srgbClr val="474546"/>
                </a:solidFill>
                <a:latin typeface="+mj-lt"/>
              </a:defRPr>
            </a:lvl1pPr>
          </a:lstStyle>
          <a:p>
            <a:pPr>
              <a:lnSpc>
                <a:spcPct val="110000"/>
              </a:lnSpc>
            </a:pPr>
            <a:r>
              <a:rPr lang="en-US" altLang="zh-CN" sz="3600" dirty="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Distinguish between China English and Chinglish.</a:t>
            </a:r>
          </a:p>
        </p:txBody>
      </p:sp>
      <p:sp>
        <p:nvSpPr>
          <p:cNvPr id="10" name="文本框 9"/>
          <p:cNvSpPr txBox="1"/>
          <p:nvPr>
            <p:custDataLst>
              <p:tags r:id="rId2"/>
            </p:custDataLst>
          </p:nvPr>
        </p:nvSpPr>
        <p:spPr>
          <a:xfrm>
            <a:off x="5268595" y="3538220"/>
            <a:ext cx="5518150" cy="1242695"/>
          </a:xfrm>
          <a:prstGeom prst="rect">
            <a:avLst/>
          </a:prstGeom>
          <a:noFill/>
        </p:spPr>
        <p:txBody>
          <a:bodyPr wrap="square" anchor="b" anchorCtr="0">
            <a:normAutofit/>
          </a:bodyPr>
          <a:lstStyle>
            <a:defPPr>
              <a:defRPr lang="zh-CN"/>
            </a:defPPr>
            <a:lvl1pPr>
              <a:defRPr>
                <a:solidFill>
                  <a:srgbClr val="474546"/>
                </a:solidFill>
                <a:latin typeface="+mj-lt"/>
              </a:defRPr>
            </a:lvl1pPr>
          </a:lstStyle>
          <a:p>
            <a:pPr algn="l">
              <a:buClrTx/>
              <a:buSzTx/>
              <a:buFontTx/>
            </a:pPr>
            <a:r>
              <a:rPr lang="en-US" altLang="zh-CN" sz="3600" dirty="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Explore Chinglish in writing and find out solutions to it.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2064435" y="3538258"/>
            <a:ext cx="65799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644525" y="3024505"/>
            <a:ext cx="392620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3600" dirty="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Learning objectives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2400829" y="545674"/>
            <a:ext cx="7391612" cy="60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normAutofit/>
          </a:bodyPr>
          <a:lstStyle>
            <a:lvl1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2pPr>
            <a:lvl3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3pPr>
            <a:lvl4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4pPr>
            <a:lvl5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5pPr>
            <a:lvl6pPr marL="4572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6pPr>
            <a:lvl7pPr marL="9144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7pPr>
            <a:lvl8pPr marL="1371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8pPr>
            <a:lvl9pPr marL="18288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9pPr>
          </a:lstStyle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区分</a:t>
            </a:r>
            <a:r>
              <a:rPr lang="en-US" altLang="zh-CN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sym typeface="Arial" panose="020B0604020202020204" pitchFamily="34" charset="0"/>
              </a:rPr>
              <a:t>“</a:t>
            </a:r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sym typeface="Arial" panose="020B0604020202020204" pitchFamily="34" charset="0"/>
              </a:rPr>
              <a:t>中国英语</a:t>
            </a:r>
            <a:r>
              <a:rPr lang="en-US" altLang="zh-CN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sym typeface="Arial" panose="020B0604020202020204" pitchFamily="34" charset="0"/>
              </a:rPr>
              <a:t>”</a:t>
            </a:r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和</a:t>
            </a:r>
            <a:r>
              <a:rPr lang="en-US" altLang="zh-CN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sym typeface="Arial" panose="020B0604020202020204" pitchFamily="34" charset="0"/>
              </a:rPr>
              <a:t>“</a:t>
            </a:r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sym typeface="Arial" panose="020B0604020202020204" pitchFamily="34" charset="0"/>
              </a:rPr>
              <a:t>中式英语</a:t>
            </a:r>
            <a:r>
              <a:rPr lang="en-US" altLang="zh-CN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sym typeface="Arial" panose="020B0604020202020204" pitchFamily="34" charset="0"/>
              </a:rPr>
              <a:t>”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27355" y="1147445"/>
            <a:ext cx="108400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82600" y="1353820"/>
            <a:ext cx="1122743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中国英语（</a:t>
            </a:r>
            <a:r>
              <a:rPr lang="zh-CN" altLang="en-US" sz="2800">
                <a:solidFill>
                  <a:srgbClr val="FFC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China English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）: 是中国人在中国本土上使用，以标准英语为核心，具有中国特色的英语。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852805" y="2443480"/>
            <a:ext cx="9988550" cy="3537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socialist market economy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2800">
                <a:solidFill>
                  <a:srgbClr val="FFC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社会主义市场经济</a:t>
            </a:r>
            <a:endParaRPr lang="zh-CN" altLang="en-US" sz="2800">
              <a:solidFill>
                <a:srgbClr val="FFC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60000"/>
              </a:lnSpc>
            </a:pP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the 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“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one country, two systems” policy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</a:t>
            </a:r>
            <a:r>
              <a:rPr lang="zh-CN" altLang="en-US" sz="2800">
                <a:solidFill>
                  <a:srgbClr val="FFC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一国两制政策</a:t>
            </a:r>
            <a:endParaRPr lang="zh-CN" altLang="en-US" sz="28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60000"/>
              </a:lnSpc>
            </a:pP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2800">
                <a:solidFill>
                  <a:srgbClr val="FFC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 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   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endParaRPr lang="zh-CN" altLang="en-US" sz="2800">
              <a:solidFill>
                <a:srgbClr val="FFC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pPr>
              <a:lnSpc>
                <a:spcPct val="160000"/>
              </a:lnSpc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                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</a:p>
          <a:p>
            <a:pPr>
              <a:lnSpc>
                <a:spcPct val="160000"/>
              </a:lnSpc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                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618105" y="3997960"/>
            <a:ext cx="14408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C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孔子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8523605" y="3825875"/>
            <a:ext cx="2435225" cy="694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800">
                <a:solidFill>
                  <a:srgbClr val="FFC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重阳节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2981960" y="4760595"/>
            <a:ext cx="15011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C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春运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7633970" y="4674870"/>
            <a:ext cx="2226310" cy="694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800">
                <a:solidFill>
                  <a:srgbClr val="FFC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剪纸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3188970" y="5459095"/>
            <a:ext cx="16205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C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紫禁城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</a:t>
            </a:r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7230745" y="5316855"/>
            <a:ext cx="2315845" cy="478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800">
                <a:solidFill>
                  <a:srgbClr val="FFC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皮影戏</a:t>
            </a:r>
            <a:endParaRPr lang="zh-CN" altLang="en-US" sz="2800">
              <a:solidFill>
                <a:srgbClr val="FFC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52805" y="4005580"/>
            <a:ext cx="18751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Confucius </a:t>
            </a:r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5095875" y="4005580"/>
            <a:ext cx="36461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double-ninth festival</a:t>
            </a:r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852805" y="4760595"/>
            <a:ext cx="18745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spring rush </a:t>
            </a:r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5160645" y="4760595"/>
            <a:ext cx="20701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paper cutting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52170" y="5426710"/>
            <a:ext cx="28003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Forbidden City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977765" y="5260975"/>
            <a:ext cx="2252980" cy="780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shadow play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27355" y="1147445"/>
            <a:ext cx="108400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27355" y="1116330"/>
            <a:ext cx="1144587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中式英语</a:t>
            </a:r>
            <a:r>
              <a:rPr lang="zh-CN" altLang="en-US" sz="2400">
                <a:solidFill>
                  <a:srgbClr val="FFC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>
                <a:solidFill>
                  <a:srgbClr val="FFC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Chinglish</a:t>
            </a:r>
            <a:r>
              <a:rPr lang="zh-CN" altLang="en-US" sz="2400">
                <a:solidFill>
                  <a:srgbClr val="FFC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en-US" altLang="zh-CN" sz="2400">
                <a:solidFill>
                  <a:srgbClr val="FFC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中国的英语学习和使用者由于受母语的干扰和影响，硬套汉语规则和习惯，在英语交际中出现的不合规范或不合英语文化习惯的畸形英语。这种英语往往对使用英语国家的人来说不可理解或不可接受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19405" y="5374005"/>
            <a:ext cx="57124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Please take your belongings with you.</a:t>
            </a:r>
            <a:r>
              <a:rPr lang="zh-CN" altLang="en-US"/>
              <a:t>   </a:t>
            </a: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768985" y="2798445"/>
            <a:ext cx="4832985" cy="222123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89750" y="2798445"/>
            <a:ext cx="4521835" cy="222123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7373620" y="5374005"/>
            <a:ext cx="35255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Watch Your Step!</a:t>
            </a:r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7" grpId="0"/>
      <p:bldP spid="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1614805" y="82550"/>
            <a:ext cx="9093200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noAutofit/>
          </a:bodyPr>
          <a:lstStyle>
            <a:lvl1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2pPr>
            <a:lvl3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3pPr>
            <a:lvl4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4pPr>
            <a:lvl5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5pPr>
            <a:lvl6pPr marL="4572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6pPr>
            <a:lvl7pPr marL="9144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7pPr>
            <a:lvl8pPr marL="1371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8pPr>
            <a:lvl9pPr marL="18288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9pPr>
          </a:lstStyle>
          <a:p>
            <a:r>
              <a:rPr lang="zh-CN" altLang="en-US" sz="3100" dirty="0">
                <a:solidFill>
                  <a:srgbClr val="FFC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写作中易出现的中式英语</a:t>
            </a:r>
          </a:p>
        </p:txBody>
      </p:sp>
      <p:sp>
        <p:nvSpPr>
          <p:cNvPr id="5" name="形状"/>
          <p:cNvSpPr/>
          <p:nvPr/>
        </p:nvSpPr>
        <p:spPr>
          <a:xfrm>
            <a:off x="1144905" y="1240155"/>
            <a:ext cx="542290" cy="533400"/>
          </a:xfrm>
          <a:prstGeom prst="teardrop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Arial" panose="020B0604020202020204" pitchFamily="34" charset="0"/>
                <a:sym typeface="Arial" panose="020B0604020202020204" pitchFamily="34" charset="0"/>
              </a:rPr>
              <a:t>1.</a:t>
            </a:r>
          </a:p>
        </p:txBody>
      </p:sp>
      <p:sp>
        <p:nvSpPr>
          <p:cNvPr id="8" name="Rounded Rectangle 27"/>
          <p:cNvSpPr/>
          <p:nvPr/>
        </p:nvSpPr>
        <p:spPr>
          <a:xfrm>
            <a:off x="1072621" y="2344244"/>
            <a:ext cx="542480" cy="416698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Round Same Side Corner Rectangle 11"/>
          <p:cNvSpPr>
            <a:spLocks noChangeAspect="1"/>
          </p:cNvSpPr>
          <p:nvPr/>
        </p:nvSpPr>
        <p:spPr>
          <a:xfrm rot="9900000">
            <a:off x="3404897" y="3823226"/>
            <a:ext cx="620164" cy="526710"/>
          </a:xfrm>
          <a:custGeom>
            <a:avLst/>
            <a:gdLst/>
            <a:ahLst/>
            <a:cxnLst/>
            <a:rect l="l" t="t" r="r" b="b"/>
            <a:pathLst>
              <a:path w="2911009" h="2472345">
                <a:moveTo>
                  <a:pt x="2219598" y="1335309"/>
                </a:moveTo>
                <a:lnTo>
                  <a:pt x="2219598" y="1222573"/>
                </a:lnTo>
                <a:cubicBezTo>
                  <a:pt x="2219598" y="1176944"/>
                  <a:pt x="2241926" y="1136530"/>
                  <a:pt x="2277694" y="1113650"/>
                </a:cubicBezTo>
                <a:lnTo>
                  <a:pt x="2277694" y="137786"/>
                </a:lnTo>
                <a:cubicBezTo>
                  <a:pt x="2277694" y="61689"/>
                  <a:pt x="2339383" y="0"/>
                  <a:pt x="2415480" y="0"/>
                </a:cubicBezTo>
                <a:lnTo>
                  <a:pt x="2545196" y="0"/>
                </a:lnTo>
                <a:cubicBezTo>
                  <a:pt x="2621293" y="0"/>
                  <a:pt x="2682982" y="61689"/>
                  <a:pt x="2682982" y="137786"/>
                </a:cubicBezTo>
                <a:lnTo>
                  <a:pt x="2682982" y="1099067"/>
                </a:lnTo>
                <a:cubicBezTo>
                  <a:pt x="2730197" y="1120049"/>
                  <a:pt x="2762708" y="1167515"/>
                  <a:pt x="2762708" y="1222573"/>
                </a:cubicBezTo>
                <a:lnTo>
                  <a:pt x="2762708" y="1480834"/>
                </a:lnTo>
                <a:close/>
                <a:moveTo>
                  <a:pt x="241900" y="1676361"/>
                </a:moveTo>
                <a:cubicBezTo>
                  <a:pt x="69371" y="1631107"/>
                  <a:pt x="-34146" y="1454930"/>
                  <a:pt x="10296" y="1282189"/>
                </a:cubicBezTo>
                <a:cubicBezTo>
                  <a:pt x="54739" y="1109449"/>
                  <a:pt x="230428" y="1005105"/>
                  <a:pt x="403375" y="1048736"/>
                </a:cubicBezTo>
                <a:cubicBezTo>
                  <a:pt x="349550" y="1257945"/>
                  <a:pt x="295726" y="1467153"/>
                  <a:pt x="241900" y="1676361"/>
                </a:cubicBezTo>
                <a:close/>
                <a:moveTo>
                  <a:pt x="2578947" y="2467929"/>
                </a:moveTo>
                <a:lnTo>
                  <a:pt x="1957545" y="2301425"/>
                </a:lnTo>
                <a:lnTo>
                  <a:pt x="2194209" y="1418183"/>
                </a:lnTo>
                <a:lnTo>
                  <a:pt x="2815611" y="1584687"/>
                </a:lnTo>
                <a:cubicBezTo>
                  <a:pt x="2884250" y="1603079"/>
                  <a:pt x="2924985" y="1673632"/>
                  <a:pt x="2906593" y="1742272"/>
                </a:cubicBezTo>
                <a:lnTo>
                  <a:pt x="2736532" y="2376947"/>
                </a:lnTo>
                <a:cubicBezTo>
                  <a:pt x="2718140" y="2445587"/>
                  <a:pt x="2647586" y="2486321"/>
                  <a:pt x="2578947" y="2467929"/>
                </a:cubicBezTo>
                <a:close/>
                <a:moveTo>
                  <a:pt x="610249" y="2287120"/>
                </a:moveTo>
                <a:lnTo>
                  <a:pt x="1020264" y="756923"/>
                </a:lnTo>
                <a:lnTo>
                  <a:pt x="2107356" y="1398691"/>
                </a:lnTo>
                <a:lnTo>
                  <a:pt x="1872582" y="2274879"/>
                </a:lnTo>
                <a:close/>
                <a:moveTo>
                  <a:pt x="426016" y="2349577"/>
                </a:moveTo>
                <a:lnTo>
                  <a:pt x="243978" y="2300800"/>
                </a:lnTo>
                <a:cubicBezTo>
                  <a:pt x="205115" y="2290387"/>
                  <a:pt x="182051" y="2250439"/>
                  <a:pt x="192464" y="2211576"/>
                </a:cubicBezTo>
                <a:lnTo>
                  <a:pt x="620679" y="613455"/>
                </a:lnTo>
                <a:cubicBezTo>
                  <a:pt x="631093" y="574592"/>
                  <a:pt x="671040" y="551528"/>
                  <a:pt x="709903" y="561941"/>
                </a:cubicBezTo>
                <a:lnTo>
                  <a:pt x="891942" y="610718"/>
                </a:lnTo>
                <a:cubicBezTo>
                  <a:pt x="930805" y="621132"/>
                  <a:pt x="953869" y="661079"/>
                  <a:pt x="943455" y="699942"/>
                </a:cubicBezTo>
                <a:lnTo>
                  <a:pt x="515240" y="2298064"/>
                </a:lnTo>
                <a:cubicBezTo>
                  <a:pt x="504827" y="2336927"/>
                  <a:pt x="464879" y="2359990"/>
                  <a:pt x="426016" y="23495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Oval 21"/>
          <p:cNvSpPr>
            <a:spLocks noChangeAspect="1"/>
          </p:cNvSpPr>
          <p:nvPr/>
        </p:nvSpPr>
        <p:spPr>
          <a:xfrm>
            <a:off x="5736552" y="2251051"/>
            <a:ext cx="598090" cy="603084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Rectangle 16"/>
          <p:cNvSpPr/>
          <p:nvPr/>
        </p:nvSpPr>
        <p:spPr>
          <a:xfrm>
            <a:off x="8095752" y="3843178"/>
            <a:ext cx="615527" cy="401086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9" name="Oval 31"/>
          <p:cNvSpPr/>
          <p:nvPr/>
        </p:nvSpPr>
        <p:spPr>
          <a:xfrm>
            <a:off x="10525073" y="2286673"/>
            <a:ext cx="472432" cy="466085"/>
          </a:xfrm>
          <a:custGeom>
            <a:avLst/>
            <a:gdLst/>
            <a:ahLst/>
            <a:cxnLst/>
            <a:rect l="l" t="t" r="r" b="b"/>
            <a:pathLst>
              <a:path w="3240076" h="3196551">
                <a:moveTo>
                  <a:pt x="2810300" y="1617710"/>
                </a:moveTo>
                <a:cubicBezTo>
                  <a:pt x="2817009" y="1615912"/>
                  <a:pt x="2824405" y="1616674"/>
                  <a:pt x="2830895" y="1620421"/>
                </a:cubicBezTo>
                <a:lnTo>
                  <a:pt x="3150571" y="1804986"/>
                </a:lnTo>
                <a:cubicBezTo>
                  <a:pt x="3163552" y="1812480"/>
                  <a:pt x="3168000" y="1829080"/>
                  <a:pt x="3160506" y="1842062"/>
                </a:cubicBezTo>
                <a:lnTo>
                  <a:pt x="3106222" y="1936084"/>
                </a:lnTo>
                <a:cubicBezTo>
                  <a:pt x="3098727" y="1949065"/>
                  <a:pt x="3082128" y="1953513"/>
                  <a:pt x="3069146" y="1946019"/>
                </a:cubicBezTo>
                <a:lnTo>
                  <a:pt x="2749470" y="1761453"/>
                </a:lnTo>
                <a:cubicBezTo>
                  <a:pt x="2736489" y="1753959"/>
                  <a:pt x="2732040" y="1737359"/>
                  <a:pt x="2739536" y="1724378"/>
                </a:cubicBezTo>
                <a:lnTo>
                  <a:pt x="2793819" y="1630356"/>
                </a:lnTo>
                <a:cubicBezTo>
                  <a:pt x="2797567" y="1623864"/>
                  <a:pt x="2803590" y="1619508"/>
                  <a:pt x="2810300" y="1617710"/>
                </a:cubicBezTo>
                <a:close/>
                <a:moveTo>
                  <a:pt x="1308278" y="1324343"/>
                </a:moveTo>
                <a:cubicBezTo>
                  <a:pt x="1529714" y="1324343"/>
                  <a:pt x="1725574" y="1433852"/>
                  <a:pt x="1834882" y="1608603"/>
                </a:cubicBezTo>
                <a:cubicBezTo>
                  <a:pt x="1903747" y="1545710"/>
                  <a:pt x="1995954" y="1511368"/>
                  <a:pt x="2096186" y="1511368"/>
                </a:cubicBezTo>
                <a:cubicBezTo>
                  <a:pt x="2313867" y="1511368"/>
                  <a:pt x="2493715" y="1673353"/>
                  <a:pt x="2514185" y="1884371"/>
                </a:cubicBezTo>
                <a:cubicBezTo>
                  <a:pt x="2517944" y="1882108"/>
                  <a:pt x="2521751" y="1882074"/>
                  <a:pt x="2525567" y="1882074"/>
                </a:cubicBezTo>
                <a:cubicBezTo>
                  <a:pt x="2888547" y="1882074"/>
                  <a:pt x="3182805" y="2176332"/>
                  <a:pt x="3182805" y="2539312"/>
                </a:cubicBezTo>
                <a:cubicBezTo>
                  <a:pt x="3182805" y="2882034"/>
                  <a:pt x="2920478" y="3163490"/>
                  <a:pt x="2585635" y="3193518"/>
                </a:cubicBezTo>
                <a:lnTo>
                  <a:pt x="2585635" y="3196551"/>
                </a:lnTo>
                <a:lnTo>
                  <a:pt x="2525567" y="3196551"/>
                </a:lnTo>
                <a:lnTo>
                  <a:pt x="733485" y="3196551"/>
                </a:lnTo>
                <a:lnTo>
                  <a:pt x="733485" y="3191649"/>
                </a:lnTo>
                <a:cubicBezTo>
                  <a:pt x="708515" y="3195063"/>
                  <a:pt x="683050" y="3196551"/>
                  <a:pt x="657239" y="3196551"/>
                </a:cubicBezTo>
                <a:cubicBezTo>
                  <a:pt x="294258" y="3196551"/>
                  <a:pt x="0" y="2902293"/>
                  <a:pt x="0" y="2539312"/>
                </a:cubicBezTo>
                <a:cubicBezTo>
                  <a:pt x="0" y="2176332"/>
                  <a:pt x="294258" y="1882074"/>
                  <a:pt x="657239" y="1882074"/>
                </a:cubicBezTo>
                <a:lnTo>
                  <a:pt x="670588" y="1884770"/>
                </a:lnTo>
                <a:cubicBezTo>
                  <a:pt x="705989" y="1566750"/>
                  <a:pt x="978825" y="1324343"/>
                  <a:pt x="1308278" y="1324343"/>
                </a:cubicBezTo>
                <a:close/>
                <a:moveTo>
                  <a:pt x="3166512" y="731828"/>
                </a:moveTo>
                <a:cubicBezTo>
                  <a:pt x="3180598" y="726701"/>
                  <a:pt x="3196172" y="733964"/>
                  <a:pt x="3201300" y="748050"/>
                </a:cubicBezTo>
                <a:lnTo>
                  <a:pt x="3238432" y="850070"/>
                </a:lnTo>
                <a:cubicBezTo>
                  <a:pt x="3243559" y="864156"/>
                  <a:pt x="3236295" y="879731"/>
                  <a:pt x="3222210" y="884857"/>
                </a:cubicBezTo>
                <a:lnTo>
                  <a:pt x="2875342" y="1011107"/>
                </a:lnTo>
                <a:cubicBezTo>
                  <a:pt x="2861256" y="1016234"/>
                  <a:pt x="2845680" y="1008972"/>
                  <a:pt x="2840554" y="994886"/>
                </a:cubicBezTo>
                <a:lnTo>
                  <a:pt x="2803421" y="892866"/>
                </a:lnTo>
                <a:cubicBezTo>
                  <a:pt x="2798295" y="878780"/>
                  <a:pt x="2805558" y="863204"/>
                  <a:pt x="2819643" y="858077"/>
                </a:cubicBezTo>
                <a:close/>
                <a:moveTo>
                  <a:pt x="773619" y="731828"/>
                </a:moveTo>
                <a:lnTo>
                  <a:pt x="1120487" y="858077"/>
                </a:lnTo>
                <a:cubicBezTo>
                  <a:pt x="1134573" y="863204"/>
                  <a:pt x="1141836" y="878780"/>
                  <a:pt x="1136709" y="892866"/>
                </a:cubicBezTo>
                <a:lnTo>
                  <a:pt x="1099577" y="994886"/>
                </a:lnTo>
                <a:cubicBezTo>
                  <a:pt x="1094450" y="1008972"/>
                  <a:pt x="1078875" y="1016234"/>
                  <a:pt x="1064789" y="1011107"/>
                </a:cubicBezTo>
                <a:lnTo>
                  <a:pt x="717921" y="884857"/>
                </a:lnTo>
                <a:cubicBezTo>
                  <a:pt x="703835" y="879731"/>
                  <a:pt x="696572" y="864156"/>
                  <a:pt x="701699" y="850070"/>
                </a:cubicBezTo>
                <a:lnTo>
                  <a:pt x="738831" y="748050"/>
                </a:lnTo>
                <a:cubicBezTo>
                  <a:pt x="743958" y="733964"/>
                  <a:pt x="759534" y="726701"/>
                  <a:pt x="773619" y="731828"/>
                </a:cubicBezTo>
                <a:close/>
                <a:moveTo>
                  <a:pt x="1970065" y="524905"/>
                </a:moveTo>
                <a:cubicBezTo>
                  <a:pt x="2386791" y="524905"/>
                  <a:pt x="2724614" y="862728"/>
                  <a:pt x="2724614" y="1279453"/>
                </a:cubicBezTo>
                <a:cubicBezTo>
                  <a:pt x="2724614" y="1453368"/>
                  <a:pt x="2665775" y="1613540"/>
                  <a:pt x="2564463" y="1739247"/>
                </a:cubicBezTo>
                <a:cubicBezTo>
                  <a:pt x="2529951" y="1545877"/>
                  <a:pt x="2358485" y="1402176"/>
                  <a:pt x="2153457" y="1402176"/>
                </a:cubicBezTo>
                <a:cubicBezTo>
                  <a:pt x="2053225" y="1402176"/>
                  <a:pt x="1961018" y="1436518"/>
                  <a:pt x="1892153" y="1499411"/>
                </a:cubicBezTo>
                <a:cubicBezTo>
                  <a:pt x="1782845" y="1324660"/>
                  <a:pt x="1586985" y="1215151"/>
                  <a:pt x="1365549" y="1215151"/>
                </a:cubicBezTo>
                <a:cubicBezTo>
                  <a:pt x="1314582" y="1215151"/>
                  <a:pt x="1264970" y="1220953"/>
                  <a:pt x="1217820" y="1233835"/>
                </a:cubicBezTo>
                <a:cubicBezTo>
                  <a:pt x="1240489" y="838320"/>
                  <a:pt x="1568676" y="524905"/>
                  <a:pt x="1970065" y="524905"/>
                </a:cubicBezTo>
                <a:close/>
                <a:moveTo>
                  <a:pt x="2490093" y="928"/>
                </a:moveTo>
                <a:cubicBezTo>
                  <a:pt x="2496802" y="-869"/>
                  <a:pt x="2504197" y="-108"/>
                  <a:pt x="2510688" y="3640"/>
                </a:cubicBezTo>
                <a:lnTo>
                  <a:pt x="2604711" y="57924"/>
                </a:lnTo>
                <a:cubicBezTo>
                  <a:pt x="2617692" y="65419"/>
                  <a:pt x="2622140" y="82019"/>
                  <a:pt x="2614644" y="95000"/>
                </a:cubicBezTo>
                <a:lnTo>
                  <a:pt x="2430080" y="414676"/>
                </a:lnTo>
                <a:cubicBezTo>
                  <a:pt x="2422585" y="427657"/>
                  <a:pt x="2405985" y="432105"/>
                  <a:pt x="2393004" y="424610"/>
                </a:cubicBezTo>
                <a:lnTo>
                  <a:pt x="2298982" y="370326"/>
                </a:lnTo>
                <a:cubicBezTo>
                  <a:pt x="2286000" y="362831"/>
                  <a:pt x="2281552" y="346232"/>
                  <a:pt x="2289048" y="333250"/>
                </a:cubicBezTo>
                <a:lnTo>
                  <a:pt x="2473612" y="13574"/>
                </a:lnTo>
                <a:cubicBezTo>
                  <a:pt x="2477359" y="7084"/>
                  <a:pt x="2483383" y="2726"/>
                  <a:pt x="2490093" y="928"/>
                </a:cubicBezTo>
                <a:close/>
                <a:moveTo>
                  <a:pt x="1450038" y="928"/>
                </a:moveTo>
                <a:cubicBezTo>
                  <a:pt x="1456747" y="2726"/>
                  <a:pt x="1462771" y="7084"/>
                  <a:pt x="1466519" y="13574"/>
                </a:cubicBezTo>
                <a:lnTo>
                  <a:pt x="1651083" y="333250"/>
                </a:lnTo>
                <a:cubicBezTo>
                  <a:pt x="1658578" y="346232"/>
                  <a:pt x="1654131" y="362831"/>
                  <a:pt x="1641149" y="370326"/>
                </a:cubicBezTo>
                <a:lnTo>
                  <a:pt x="1547127" y="424610"/>
                </a:lnTo>
                <a:cubicBezTo>
                  <a:pt x="1534145" y="432105"/>
                  <a:pt x="1517546" y="427657"/>
                  <a:pt x="1510050" y="414676"/>
                </a:cubicBezTo>
                <a:lnTo>
                  <a:pt x="1325486" y="95000"/>
                </a:lnTo>
                <a:cubicBezTo>
                  <a:pt x="1317991" y="82019"/>
                  <a:pt x="1322439" y="65419"/>
                  <a:pt x="1335420" y="57924"/>
                </a:cubicBezTo>
                <a:lnTo>
                  <a:pt x="1429442" y="3640"/>
                </a:lnTo>
                <a:cubicBezTo>
                  <a:pt x="1435933" y="-108"/>
                  <a:pt x="1443328" y="-869"/>
                  <a:pt x="1450038" y="9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749425" y="1276350"/>
            <a:ext cx="69615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/>
              <a:t>句子中没有谓语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144905" y="4244340"/>
            <a:ext cx="10302240" cy="632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It is beyond my imagnation.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√</a:t>
            </a: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云形标注 8"/>
          <p:cNvSpPr/>
          <p:nvPr/>
        </p:nvSpPr>
        <p:spPr>
          <a:xfrm>
            <a:off x="4522470" y="1086485"/>
            <a:ext cx="3147060" cy="13716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by: </a:t>
            </a:r>
            <a:r>
              <a:rPr lang="zh-CN" altLang="en-US"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是介词而</a:t>
            </a:r>
          </a:p>
          <a:p>
            <a:pPr algn="ctr"/>
            <a:r>
              <a:rPr lang="zh-CN" altLang="en-US"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不是动词</a:t>
            </a:r>
          </a:p>
        </p:txBody>
      </p:sp>
      <p:sp>
        <p:nvSpPr>
          <p:cNvPr id="12" name="云形标注 11"/>
          <p:cNvSpPr/>
          <p:nvPr/>
        </p:nvSpPr>
        <p:spPr>
          <a:xfrm>
            <a:off x="5736590" y="2872740"/>
            <a:ext cx="3147060" cy="13716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>
                <a:solidFill>
                  <a:schemeClr val="tx1"/>
                </a:solidFill>
              </a:rPr>
              <a:t>beyond: </a:t>
            </a:r>
            <a:r>
              <a:rPr lang="zh-CN" altLang="en-US" sz="2000">
                <a:solidFill>
                  <a:schemeClr val="tx1"/>
                </a:solidFill>
              </a:rPr>
              <a:t>是介词而不是动词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240790" y="2176780"/>
            <a:ext cx="3836670" cy="632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 by bus to school.×</a:t>
            </a: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240790" y="2854325"/>
            <a:ext cx="4955540" cy="632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 go to school by bus.√</a:t>
            </a: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144905" y="3611880"/>
            <a:ext cx="5335905" cy="632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It beyond my imagnation.×</a:t>
            </a: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9" grpId="0" animBg="1"/>
      <p:bldP spid="9" grpId="1" animBg="1"/>
      <p:bldP spid="12" grpId="0" bldLvl="0" animBg="1"/>
      <p:bldP spid="12" grpId="1" animBg="1"/>
      <p:bldP spid="2" grpId="0"/>
      <p:bldP spid="2" grpId="1"/>
      <p:bldP spid="10" grpId="0"/>
      <p:bldP spid="10" grpId="1"/>
      <p:bldP spid="13" grpId="0"/>
      <p:bldP spid="13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15390" y="523875"/>
            <a:ext cx="4723765" cy="695960"/>
          </a:xfrm>
        </p:spPr>
        <p:txBody>
          <a:bodyPr>
            <a:normAutofit/>
          </a:bodyPr>
          <a:lstStyle/>
          <a:p>
            <a:r>
              <a:rPr lang="en-US" altLang="zh-CN" sz="35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practice: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545590"/>
            <a:ext cx="10515600" cy="418973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1. 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很少有人能周游世界。</a:t>
            </a: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Few people can around the world. 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Few people can_______________the world.  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不要害怕，我们会帮助你的。</a:t>
            </a:r>
          </a:p>
          <a:p>
            <a:pPr marL="0" indent="0">
              <a:lnSpc>
                <a:spcPct val="130000"/>
              </a:lnSpc>
              <a:buNone/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Don't afraid, we'll help you.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Don't ___________, 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we'll help you. 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998595" y="2797810"/>
            <a:ext cx="29540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travel around</a:t>
            </a:r>
            <a:r>
              <a:rPr lang="en-US" altLang="zh-CN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505075" y="4652010"/>
            <a:ext cx="214503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be afraid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椭圆 17"/>
          <p:cNvSpPr/>
          <p:nvPr/>
        </p:nvSpPr>
        <p:spPr>
          <a:xfrm>
            <a:off x="4074160" y="3811270"/>
            <a:ext cx="1067435" cy="3879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209165" y="3724910"/>
            <a:ext cx="377190" cy="4419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557270" y="1849120"/>
            <a:ext cx="333375" cy="5930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5529580" y="2016125"/>
            <a:ext cx="819150" cy="4095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443990" y="1817370"/>
            <a:ext cx="9001125" cy="632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×This book is his father gave him.</a:t>
            </a:r>
            <a:endParaRPr lang="zh-CN" altLang="en-US"/>
          </a:p>
        </p:txBody>
      </p:sp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1614805" y="86360"/>
            <a:ext cx="10118725" cy="639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noAutofit/>
          </a:bodyPr>
          <a:lstStyle>
            <a:lvl1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2pPr>
            <a:lvl3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3pPr>
            <a:lvl4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4pPr>
            <a:lvl5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5pPr>
            <a:lvl6pPr marL="4572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6pPr>
            <a:lvl7pPr marL="9144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7pPr>
            <a:lvl8pPr marL="1371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8pPr>
            <a:lvl9pPr marL="18288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9pPr>
          </a:lstStyle>
          <a:p>
            <a:r>
              <a:rPr lang="zh-CN" altLang="en-US" sz="3100" dirty="0">
                <a:solidFill>
                  <a:srgbClr val="FFC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写作中易出现的中式英语</a:t>
            </a:r>
          </a:p>
        </p:txBody>
      </p:sp>
      <p:sp>
        <p:nvSpPr>
          <p:cNvPr id="5" name="形状"/>
          <p:cNvSpPr/>
          <p:nvPr/>
        </p:nvSpPr>
        <p:spPr>
          <a:xfrm>
            <a:off x="1144905" y="1240155"/>
            <a:ext cx="542290" cy="533400"/>
          </a:xfrm>
          <a:prstGeom prst="teardrop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Arial" panose="020B0604020202020204" pitchFamily="34" charset="0"/>
                <a:sym typeface="Arial" panose="020B0604020202020204" pitchFamily="34" charset="0"/>
              </a:rPr>
              <a:t>2.</a:t>
            </a:r>
          </a:p>
        </p:txBody>
      </p:sp>
      <p:sp>
        <p:nvSpPr>
          <p:cNvPr id="8" name="Rounded Rectangle 27"/>
          <p:cNvSpPr/>
          <p:nvPr/>
        </p:nvSpPr>
        <p:spPr>
          <a:xfrm>
            <a:off x="1072621" y="2344244"/>
            <a:ext cx="542480" cy="416698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Round Same Side Corner Rectangle 11"/>
          <p:cNvSpPr>
            <a:spLocks noChangeAspect="1"/>
          </p:cNvSpPr>
          <p:nvPr/>
        </p:nvSpPr>
        <p:spPr>
          <a:xfrm rot="9900000">
            <a:off x="3404897" y="3823226"/>
            <a:ext cx="620164" cy="526710"/>
          </a:xfrm>
          <a:custGeom>
            <a:avLst/>
            <a:gdLst/>
            <a:ahLst/>
            <a:cxnLst/>
            <a:rect l="l" t="t" r="r" b="b"/>
            <a:pathLst>
              <a:path w="2911009" h="2472345">
                <a:moveTo>
                  <a:pt x="2219598" y="1335309"/>
                </a:moveTo>
                <a:lnTo>
                  <a:pt x="2219598" y="1222573"/>
                </a:lnTo>
                <a:cubicBezTo>
                  <a:pt x="2219598" y="1176944"/>
                  <a:pt x="2241926" y="1136530"/>
                  <a:pt x="2277694" y="1113650"/>
                </a:cubicBezTo>
                <a:lnTo>
                  <a:pt x="2277694" y="137786"/>
                </a:lnTo>
                <a:cubicBezTo>
                  <a:pt x="2277694" y="61689"/>
                  <a:pt x="2339383" y="0"/>
                  <a:pt x="2415480" y="0"/>
                </a:cubicBezTo>
                <a:lnTo>
                  <a:pt x="2545196" y="0"/>
                </a:lnTo>
                <a:cubicBezTo>
                  <a:pt x="2621293" y="0"/>
                  <a:pt x="2682982" y="61689"/>
                  <a:pt x="2682982" y="137786"/>
                </a:cubicBezTo>
                <a:lnTo>
                  <a:pt x="2682982" y="1099067"/>
                </a:lnTo>
                <a:cubicBezTo>
                  <a:pt x="2730197" y="1120049"/>
                  <a:pt x="2762708" y="1167515"/>
                  <a:pt x="2762708" y="1222573"/>
                </a:cubicBezTo>
                <a:lnTo>
                  <a:pt x="2762708" y="1480834"/>
                </a:lnTo>
                <a:close/>
                <a:moveTo>
                  <a:pt x="241900" y="1676361"/>
                </a:moveTo>
                <a:cubicBezTo>
                  <a:pt x="69371" y="1631107"/>
                  <a:pt x="-34146" y="1454930"/>
                  <a:pt x="10296" y="1282189"/>
                </a:cubicBezTo>
                <a:cubicBezTo>
                  <a:pt x="54739" y="1109449"/>
                  <a:pt x="230428" y="1005105"/>
                  <a:pt x="403375" y="1048736"/>
                </a:cubicBezTo>
                <a:cubicBezTo>
                  <a:pt x="349550" y="1257945"/>
                  <a:pt x="295726" y="1467153"/>
                  <a:pt x="241900" y="1676361"/>
                </a:cubicBezTo>
                <a:close/>
                <a:moveTo>
                  <a:pt x="2578947" y="2467929"/>
                </a:moveTo>
                <a:lnTo>
                  <a:pt x="1957545" y="2301425"/>
                </a:lnTo>
                <a:lnTo>
                  <a:pt x="2194209" y="1418183"/>
                </a:lnTo>
                <a:lnTo>
                  <a:pt x="2815611" y="1584687"/>
                </a:lnTo>
                <a:cubicBezTo>
                  <a:pt x="2884250" y="1603079"/>
                  <a:pt x="2924985" y="1673632"/>
                  <a:pt x="2906593" y="1742272"/>
                </a:cubicBezTo>
                <a:lnTo>
                  <a:pt x="2736532" y="2376947"/>
                </a:lnTo>
                <a:cubicBezTo>
                  <a:pt x="2718140" y="2445587"/>
                  <a:pt x="2647586" y="2486321"/>
                  <a:pt x="2578947" y="2467929"/>
                </a:cubicBezTo>
                <a:close/>
                <a:moveTo>
                  <a:pt x="610249" y="2287120"/>
                </a:moveTo>
                <a:lnTo>
                  <a:pt x="1020264" y="756923"/>
                </a:lnTo>
                <a:lnTo>
                  <a:pt x="2107356" y="1398691"/>
                </a:lnTo>
                <a:lnTo>
                  <a:pt x="1872582" y="2274879"/>
                </a:lnTo>
                <a:close/>
                <a:moveTo>
                  <a:pt x="426016" y="2349577"/>
                </a:moveTo>
                <a:lnTo>
                  <a:pt x="243978" y="2300800"/>
                </a:lnTo>
                <a:cubicBezTo>
                  <a:pt x="205115" y="2290387"/>
                  <a:pt x="182051" y="2250439"/>
                  <a:pt x="192464" y="2211576"/>
                </a:cubicBezTo>
                <a:lnTo>
                  <a:pt x="620679" y="613455"/>
                </a:lnTo>
                <a:cubicBezTo>
                  <a:pt x="631093" y="574592"/>
                  <a:pt x="671040" y="551528"/>
                  <a:pt x="709903" y="561941"/>
                </a:cubicBezTo>
                <a:lnTo>
                  <a:pt x="891942" y="610718"/>
                </a:lnTo>
                <a:cubicBezTo>
                  <a:pt x="930805" y="621132"/>
                  <a:pt x="953869" y="661079"/>
                  <a:pt x="943455" y="699942"/>
                </a:cubicBezTo>
                <a:lnTo>
                  <a:pt x="515240" y="2298064"/>
                </a:lnTo>
                <a:cubicBezTo>
                  <a:pt x="504827" y="2336927"/>
                  <a:pt x="464879" y="2359990"/>
                  <a:pt x="426016" y="23495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Oval 21"/>
          <p:cNvSpPr>
            <a:spLocks noChangeAspect="1"/>
          </p:cNvSpPr>
          <p:nvPr/>
        </p:nvSpPr>
        <p:spPr>
          <a:xfrm>
            <a:off x="5750522" y="2344396"/>
            <a:ext cx="598090" cy="603084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Rectangle 16"/>
          <p:cNvSpPr/>
          <p:nvPr/>
        </p:nvSpPr>
        <p:spPr>
          <a:xfrm>
            <a:off x="8095752" y="3843178"/>
            <a:ext cx="615527" cy="401086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9" name="Oval 31"/>
          <p:cNvSpPr/>
          <p:nvPr/>
        </p:nvSpPr>
        <p:spPr>
          <a:xfrm>
            <a:off x="10525073" y="2286673"/>
            <a:ext cx="472432" cy="466085"/>
          </a:xfrm>
          <a:custGeom>
            <a:avLst/>
            <a:gdLst/>
            <a:ahLst/>
            <a:cxnLst/>
            <a:rect l="l" t="t" r="r" b="b"/>
            <a:pathLst>
              <a:path w="3240076" h="3196551">
                <a:moveTo>
                  <a:pt x="2810300" y="1617710"/>
                </a:moveTo>
                <a:cubicBezTo>
                  <a:pt x="2817009" y="1615912"/>
                  <a:pt x="2824405" y="1616674"/>
                  <a:pt x="2830895" y="1620421"/>
                </a:cubicBezTo>
                <a:lnTo>
                  <a:pt x="3150571" y="1804986"/>
                </a:lnTo>
                <a:cubicBezTo>
                  <a:pt x="3163552" y="1812480"/>
                  <a:pt x="3168000" y="1829080"/>
                  <a:pt x="3160506" y="1842062"/>
                </a:cubicBezTo>
                <a:lnTo>
                  <a:pt x="3106222" y="1936084"/>
                </a:lnTo>
                <a:cubicBezTo>
                  <a:pt x="3098727" y="1949065"/>
                  <a:pt x="3082128" y="1953513"/>
                  <a:pt x="3069146" y="1946019"/>
                </a:cubicBezTo>
                <a:lnTo>
                  <a:pt x="2749470" y="1761453"/>
                </a:lnTo>
                <a:cubicBezTo>
                  <a:pt x="2736489" y="1753959"/>
                  <a:pt x="2732040" y="1737359"/>
                  <a:pt x="2739536" y="1724378"/>
                </a:cubicBezTo>
                <a:lnTo>
                  <a:pt x="2793819" y="1630356"/>
                </a:lnTo>
                <a:cubicBezTo>
                  <a:pt x="2797567" y="1623864"/>
                  <a:pt x="2803590" y="1619508"/>
                  <a:pt x="2810300" y="1617710"/>
                </a:cubicBezTo>
                <a:close/>
                <a:moveTo>
                  <a:pt x="1308278" y="1324343"/>
                </a:moveTo>
                <a:cubicBezTo>
                  <a:pt x="1529714" y="1324343"/>
                  <a:pt x="1725574" y="1433852"/>
                  <a:pt x="1834882" y="1608603"/>
                </a:cubicBezTo>
                <a:cubicBezTo>
                  <a:pt x="1903747" y="1545710"/>
                  <a:pt x="1995954" y="1511368"/>
                  <a:pt x="2096186" y="1511368"/>
                </a:cubicBezTo>
                <a:cubicBezTo>
                  <a:pt x="2313867" y="1511368"/>
                  <a:pt x="2493715" y="1673353"/>
                  <a:pt x="2514185" y="1884371"/>
                </a:cubicBezTo>
                <a:cubicBezTo>
                  <a:pt x="2517944" y="1882108"/>
                  <a:pt x="2521751" y="1882074"/>
                  <a:pt x="2525567" y="1882074"/>
                </a:cubicBezTo>
                <a:cubicBezTo>
                  <a:pt x="2888547" y="1882074"/>
                  <a:pt x="3182805" y="2176332"/>
                  <a:pt x="3182805" y="2539312"/>
                </a:cubicBezTo>
                <a:cubicBezTo>
                  <a:pt x="3182805" y="2882034"/>
                  <a:pt x="2920478" y="3163490"/>
                  <a:pt x="2585635" y="3193518"/>
                </a:cubicBezTo>
                <a:lnTo>
                  <a:pt x="2585635" y="3196551"/>
                </a:lnTo>
                <a:lnTo>
                  <a:pt x="2525567" y="3196551"/>
                </a:lnTo>
                <a:lnTo>
                  <a:pt x="733485" y="3196551"/>
                </a:lnTo>
                <a:lnTo>
                  <a:pt x="733485" y="3191649"/>
                </a:lnTo>
                <a:cubicBezTo>
                  <a:pt x="708515" y="3195063"/>
                  <a:pt x="683050" y="3196551"/>
                  <a:pt x="657239" y="3196551"/>
                </a:cubicBezTo>
                <a:cubicBezTo>
                  <a:pt x="294258" y="3196551"/>
                  <a:pt x="0" y="2902293"/>
                  <a:pt x="0" y="2539312"/>
                </a:cubicBezTo>
                <a:cubicBezTo>
                  <a:pt x="0" y="2176332"/>
                  <a:pt x="294258" y="1882074"/>
                  <a:pt x="657239" y="1882074"/>
                </a:cubicBezTo>
                <a:lnTo>
                  <a:pt x="670588" y="1884770"/>
                </a:lnTo>
                <a:cubicBezTo>
                  <a:pt x="705989" y="1566750"/>
                  <a:pt x="978825" y="1324343"/>
                  <a:pt x="1308278" y="1324343"/>
                </a:cubicBezTo>
                <a:close/>
                <a:moveTo>
                  <a:pt x="3166512" y="731828"/>
                </a:moveTo>
                <a:cubicBezTo>
                  <a:pt x="3180598" y="726701"/>
                  <a:pt x="3196172" y="733964"/>
                  <a:pt x="3201300" y="748050"/>
                </a:cubicBezTo>
                <a:lnTo>
                  <a:pt x="3238432" y="850070"/>
                </a:lnTo>
                <a:cubicBezTo>
                  <a:pt x="3243559" y="864156"/>
                  <a:pt x="3236295" y="879731"/>
                  <a:pt x="3222210" y="884857"/>
                </a:cubicBezTo>
                <a:lnTo>
                  <a:pt x="2875342" y="1011107"/>
                </a:lnTo>
                <a:cubicBezTo>
                  <a:pt x="2861256" y="1016234"/>
                  <a:pt x="2845680" y="1008972"/>
                  <a:pt x="2840554" y="994886"/>
                </a:cubicBezTo>
                <a:lnTo>
                  <a:pt x="2803421" y="892866"/>
                </a:lnTo>
                <a:cubicBezTo>
                  <a:pt x="2798295" y="878780"/>
                  <a:pt x="2805558" y="863204"/>
                  <a:pt x="2819643" y="858077"/>
                </a:cubicBezTo>
                <a:close/>
                <a:moveTo>
                  <a:pt x="773619" y="731828"/>
                </a:moveTo>
                <a:lnTo>
                  <a:pt x="1120487" y="858077"/>
                </a:lnTo>
                <a:cubicBezTo>
                  <a:pt x="1134573" y="863204"/>
                  <a:pt x="1141836" y="878780"/>
                  <a:pt x="1136709" y="892866"/>
                </a:cubicBezTo>
                <a:lnTo>
                  <a:pt x="1099577" y="994886"/>
                </a:lnTo>
                <a:cubicBezTo>
                  <a:pt x="1094450" y="1008972"/>
                  <a:pt x="1078875" y="1016234"/>
                  <a:pt x="1064789" y="1011107"/>
                </a:cubicBezTo>
                <a:lnTo>
                  <a:pt x="717921" y="884857"/>
                </a:lnTo>
                <a:cubicBezTo>
                  <a:pt x="703835" y="879731"/>
                  <a:pt x="696572" y="864156"/>
                  <a:pt x="701699" y="850070"/>
                </a:cubicBezTo>
                <a:lnTo>
                  <a:pt x="738831" y="748050"/>
                </a:lnTo>
                <a:cubicBezTo>
                  <a:pt x="743958" y="733964"/>
                  <a:pt x="759534" y="726701"/>
                  <a:pt x="773619" y="731828"/>
                </a:cubicBezTo>
                <a:close/>
                <a:moveTo>
                  <a:pt x="1970065" y="524905"/>
                </a:moveTo>
                <a:cubicBezTo>
                  <a:pt x="2386791" y="524905"/>
                  <a:pt x="2724614" y="862728"/>
                  <a:pt x="2724614" y="1279453"/>
                </a:cubicBezTo>
                <a:cubicBezTo>
                  <a:pt x="2724614" y="1453368"/>
                  <a:pt x="2665775" y="1613540"/>
                  <a:pt x="2564463" y="1739247"/>
                </a:cubicBezTo>
                <a:cubicBezTo>
                  <a:pt x="2529951" y="1545877"/>
                  <a:pt x="2358485" y="1402176"/>
                  <a:pt x="2153457" y="1402176"/>
                </a:cubicBezTo>
                <a:cubicBezTo>
                  <a:pt x="2053225" y="1402176"/>
                  <a:pt x="1961018" y="1436518"/>
                  <a:pt x="1892153" y="1499411"/>
                </a:cubicBezTo>
                <a:cubicBezTo>
                  <a:pt x="1782845" y="1324660"/>
                  <a:pt x="1586985" y="1215151"/>
                  <a:pt x="1365549" y="1215151"/>
                </a:cubicBezTo>
                <a:cubicBezTo>
                  <a:pt x="1314582" y="1215151"/>
                  <a:pt x="1264970" y="1220953"/>
                  <a:pt x="1217820" y="1233835"/>
                </a:cubicBezTo>
                <a:cubicBezTo>
                  <a:pt x="1240489" y="838320"/>
                  <a:pt x="1568676" y="524905"/>
                  <a:pt x="1970065" y="524905"/>
                </a:cubicBezTo>
                <a:close/>
                <a:moveTo>
                  <a:pt x="2490093" y="928"/>
                </a:moveTo>
                <a:cubicBezTo>
                  <a:pt x="2496802" y="-869"/>
                  <a:pt x="2504197" y="-108"/>
                  <a:pt x="2510688" y="3640"/>
                </a:cubicBezTo>
                <a:lnTo>
                  <a:pt x="2604711" y="57924"/>
                </a:lnTo>
                <a:cubicBezTo>
                  <a:pt x="2617692" y="65419"/>
                  <a:pt x="2622140" y="82019"/>
                  <a:pt x="2614644" y="95000"/>
                </a:cubicBezTo>
                <a:lnTo>
                  <a:pt x="2430080" y="414676"/>
                </a:lnTo>
                <a:cubicBezTo>
                  <a:pt x="2422585" y="427657"/>
                  <a:pt x="2405985" y="432105"/>
                  <a:pt x="2393004" y="424610"/>
                </a:cubicBezTo>
                <a:lnTo>
                  <a:pt x="2298982" y="370326"/>
                </a:lnTo>
                <a:cubicBezTo>
                  <a:pt x="2286000" y="362831"/>
                  <a:pt x="2281552" y="346232"/>
                  <a:pt x="2289048" y="333250"/>
                </a:cubicBezTo>
                <a:lnTo>
                  <a:pt x="2473612" y="13574"/>
                </a:lnTo>
                <a:cubicBezTo>
                  <a:pt x="2477359" y="7084"/>
                  <a:pt x="2483383" y="2726"/>
                  <a:pt x="2490093" y="928"/>
                </a:cubicBezTo>
                <a:close/>
                <a:moveTo>
                  <a:pt x="1450038" y="928"/>
                </a:moveTo>
                <a:cubicBezTo>
                  <a:pt x="1456747" y="2726"/>
                  <a:pt x="1462771" y="7084"/>
                  <a:pt x="1466519" y="13574"/>
                </a:cubicBezTo>
                <a:lnTo>
                  <a:pt x="1651083" y="333250"/>
                </a:lnTo>
                <a:cubicBezTo>
                  <a:pt x="1658578" y="346232"/>
                  <a:pt x="1654131" y="362831"/>
                  <a:pt x="1641149" y="370326"/>
                </a:cubicBezTo>
                <a:lnTo>
                  <a:pt x="1547127" y="424610"/>
                </a:lnTo>
                <a:cubicBezTo>
                  <a:pt x="1534145" y="432105"/>
                  <a:pt x="1517546" y="427657"/>
                  <a:pt x="1510050" y="414676"/>
                </a:cubicBezTo>
                <a:lnTo>
                  <a:pt x="1325486" y="95000"/>
                </a:lnTo>
                <a:cubicBezTo>
                  <a:pt x="1317991" y="82019"/>
                  <a:pt x="1322439" y="65419"/>
                  <a:pt x="1335420" y="57924"/>
                </a:cubicBezTo>
                <a:lnTo>
                  <a:pt x="1429442" y="3640"/>
                </a:lnTo>
                <a:cubicBezTo>
                  <a:pt x="1435933" y="-108"/>
                  <a:pt x="1443328" y="-869"/>
                  <a:pt x="1450038" y="9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89455" y="1240155"/>
            <a:ext cx="69615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/>
              <a:t>句子中多于一个谓语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443990" y="4876800"/>
            <a:ext cx="11068050" cy="632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√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 exercise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 makes me healthy.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519555" y="2425700"/>
            <a:ext cx="5547995" cy="632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√ His father gave him this book.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519555" y="3058160"/>
            <a:ext cx="6079490" cy="632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√ This book was given by his father.</a:t>
            </a: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518920" y="3611880"/>
            <a:ext cx="6122035" cy="632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×It is exercise makes me healthy.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1432560" y="4244340"/>
            <a:ext cx="6166485" cy="632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√ Exercise makes me healthy.</a:t>
            </a: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7" grpId="0" animBg="1"/>
      <p:bldP spid="17" grpId="1" animBg="1"/>
      <p:bldP spid="15" grpId="0" animBg="1"/>
      <p:bldP spid="15" grpId="1" animBg="1"/>
      <p:bldP spid="16" grpId="0" bldLvl="0" animBg="1"/>
      <p:bldP spid="16" grpId="1" animBg="1"/>
      <p:bldP spid="7" grpId="0"/>
      <p:bldP spid="7" grpId="1"/>
      <p:bldP spid="2" grpId="0"/>
      <p:bldP spid="2" grpId="1"/>
      <p:bldP spid="9" grpId="0"/>
      <p:bldP spid="9" grpId="1"/>
      <p:bldP spid="10" grpId="0"/>
      <p:bldP spid="10" grpId="1"/>
      <p:bldP spid="12" grpId="0"/>
      <p:bldP spid="12" grpId="1"/>
      <p:bldP spid="13" grpId="0"/>
      <p:bldP spid="13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流程图: 资料带 6"/>
          <p:cNvSpPr/>
          <p:nvPr/>
        </p:nvSpPr>
        <p:spPr>
          <a:xfrm>
            <a:off x="4634865" y="1642745"/>
            <a:ext cx="944245" cy="527685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流程图: 资料带 5"/>
          <p:cNvSpPr/>
          <p:nvPr/>
        </p:nvSpPr>
        <p:spPr>
          <a:xfrm>
            <a:off x="2284095" y="1718310"/>
            <a:ext cx="963930" cy="527685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流程图: 资料带 7"/>
          <p:cNvSpPr/>
          <p:nvPr/>
        </p:nvSpPr>
        <p:spPr>
          <a:xfrm>
            <a:off x="981710" y="3698240"/>
            <a:ext cx="1131570" cy="560070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流程图: 资料带 8"/>
          <p:cNvSpPr/>
          <p:nvPr/>
        </p:nvSpPr>
        <p:spPr>
          <a:xfrm>
            <a:off x="3733800" y="3698240"/>
            <a:ext cx="901065" cy="560070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1470" y="962660"/>
            <a:ext cx="11009630" cy="374332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zh-CN" sz="31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zh-CN" altLang="en-US" sz="311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在家学习给了学生很多便利。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Students study at home gives them a lot of convenience.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home gives students a lot of convenience.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sz="311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zh-CN" altLang="en-US" sz="311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他考试及格了使他妈妈很高兴</a:t>
            </a:r>
            <a:r>
              <a:rPr lang="zh-CN" altLang="en-US" sz="311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He passed the exam made his mother very happy.</a:t>
            </a:r>
          </a:p>
          <a:p>
            <a:pPr marL="0" indent="0">
              <a:buNone/>
            </a:pP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08075" y="339090"/>
            <a:ext cx="4723765" cy="695960"/>
          </a:xfrm>
        </p:spPr>
        <p:txBody>
          <a:bodyPr>
            <a:normAutofit/>
          </a:bodyPr>
          <a:lstStyle/>
          <a:p>
            <a:r>
              <a:rPr lang="en-US" altLang="zh-CN" sz="35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practice:</a:t>
            </a:r>
            <a:endParaRPr lang="en-US" altLang="zh-CN" dirty="0"/>
          </a:p>
        </p:txBody>
      </p:sp>
      <p:sp>
        <p:nvSpPr>
          <p:cNvPr id="4" name="文本框 3"/>
          <p:cNvSpPr txBox="1"/>
          <p:nvPr/>
        </p:nvSpPr>
        <p:spPr>
          <a:xfrm>
            <a:off x="981710" y="2347595"/>
            <a:ext cx="19780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Studying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31470" y="4333875"/>
            <a:ext cx="9615805" cy="1014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He passed the exam, ______made his mother very happy.</a:t>
            </a:r>
          </a:p>
          <a:p>
            <a:pPr marL="0" indent="0">
              <a:lnSpc>
                <a:spcPct val="120000"/>
              </a:lnSpc>
              <a:buNone/>
            </a:pP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3815715" y="4425950"/>
            <a:ext cx="135826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which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7" grpId="1" animBg="1"/>
      <p:bldP spid="6" grpId="0" animBg="1"/>
      <p:bldP spid="6" grpId="1" animBg="1"/>
      <p:bldP spid="8" grpId="0" bldLvl="0" animBg="1"/>
      <p:bldP spid="8" grpId="1" animBg="1"/>
      <p:bldP spid="9" grpId="0" bldLvl="0" animBg="1"/>
      <p:bldP spid="9" grpId="1" animBg="1"/>
      <p:bldP spid="4" grpId="0"/>
      <p:bldP spid="4" grpId="1"/>
      <p:bldP spid="10" grpId="1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1614805" y="118745"/>
            <a:ext cx="8265160" cy="477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noAutofit/>
          </a:bodyPr>
          <a:lstStyle>
            <a:lvl1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2pPr>
            <a:lvl3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3pPr>
            <a:lvl4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4pPr>
            <a:lvl5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5pPr>
            <a:lvl6pPr marL="4572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6pPr>
            <a:lvl7pPr marL="9144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7pPr>
            <a:lvl8pPr marL="1371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8pPr>
            <a:lvl9pPr marL="18288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9pPr>
          </a:lstStyle>
          <a:p>
            <a:r>
              <a:rPr lang="zh-CN" altLang="en-US" sz="3100" dirty="0">
                <a:solidFill>
                  <a:srgbClr val="FFC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写作中易出现的中式英语</a:t>
            </a:r>
          </a:p>
        </p:txBody>
      </p:sp>
      <p:sp>
        <p:nvSpPr>
          <p:cNvPr id="5" name="形状"/>
          <p:cNvSpPr/>
          <p:nvPr/>
        </p:nvSpPr>
        <p:spPr>
          <a:xfrm>
            <a:off x="1188085" y="1132205"/>
            <a:ext cx="542290" cy="533400"/>
          </a:xfrm>
          <a:prstGeom prst="teardrop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Arial" panose="020B0604020202020204" pitchFamily="34" charset="0"/>
                <a:sym typeface="Arial" panose="020B0604020202020204" pitchFamily="34" charset="0"/>
              </a:rPr>
              <a:t>3.</a:t>
            </a:r>
          </a:p>
        </p:txBody>
      </p:sp>
      <p:sp>
        <p:nvSpPr>
          <p:cNvPr id="8" name="Rounded Rectangle 27"/>
          <p:cNvSpPr/>
          <p:nvPr/>
        </p:nvSpPr>
        <p:spPr>
          <a:xfrm>
            <a:off x="1072621" y="2344244"/>
            <a:ext cx="542480" cy="416698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Round Same Side Corner Rectangle 11"/>
          <p:cNvSpPr>
            <a:spLocks noChangeAspect="1"/>
          </p:cNvSpPr>
          <p:nvPr/>
        </p:nvSpPr>
        <p:spPr>
          <a:xfrm rot="9900000">
            <a:off x="3404897" y="3823226"/>
            <a:ext cx="620164" cy="526710"/>
          </a:xfrm>
          <a:custGeom>
            <a:avLst/>
            <a:gdLst/>
            <a:ahLst/>
            <a:cxnLst/>
            <a:rect l="l" t="t" r="r" b="b"/>
            <a:pathLst>
              <a:path w="2911009" h="2472345">
                <a:moveTo>
                  <a:pt x="2219598" y="1335309"/>
                </a:moveTo>
                <a:lnTo>
                  <a:pt x="2219598" y="1222573"/>
                </a:lnTo>
                <a:cubicBezTo>
                  <a:pt x="2219598" y="1176944"/>
                  <a:pt x="2241926" y="1136530"/>
                  <a:pt x="2277694" y="1113650"/>
                </a:cubicBezTo>
                <a:lnTo>
                  <a:pt x="2277694" y="137786"/>
                </a:lnTo>
                <a:cubicBezTo>
                  <a:pt x="2277694" y="61689"/>
                  <a:pt x="2339383" y="0"/>
                  <a:pt x="2415480" y="0"/>
                </a:cubicBezTo>
                <a:lnTo>
                  <a:pt x="2545196" y="0"/>
                </a:lnTo>
                <a:cubicBezTo>
                  <a:pt x="2621293" y="0"/>
                  <a:pt x="2682982" y="61689"/>
                  <a:pt x="2682982" y="137786"/>
                </a:cubicBezTo>
                <a:lnTo>
                  <a:pt x="2682982" y="1099067"/>
                </a:lnTo>
                <a:cubicBezTo>
                  <a:pt x="2730197" y="1120049"/>
                  <a:pt x="2762708" y="1167515"/>
                  <a:pt x="2762708" y="1222573"/>
                </a:cubicBezTo>
                <a:lnTo>
                  <a:pt x="2762708" y="1480834"/>
                </a:lnTo>
                <a:close/>
                <a:moveTo>
                  <a:pt x="241900" y="1676361"/>
                </a:moveTo>
                <a:cubicBezTo>
                  <a:pt x="69371" y="1631107"/>
                  <a:pt x="-34146" y="1454930"/>
                  <a:pt x="10296" y="1282189"/>
                </a:cubicBezTo>
                <a:cubicBezTo>
                  <a:pt x="54739" y="1109449"/>
                  <a:pt x="230428" y="1005105"/>
                  <a:pt x="403375" y="1048736"/>
                </a:cubicBezTo>
                <a:cubicBezTo>
                  <a:pt x="349550" y="1257945"/>
                  <a:pt x="295726" y="1467153"/>
                  <a:pt x="241900" y="1676361"/>
                </a:cubicBezTo>
                <a:close/>
                <a:moveTo>
                  <a:pt x="2578947" y="2467929"/>
                </a:moveTo>
                <a:lnTo>
                  <a:pt x="1957545" y="2301425"/>
                </a:lnTo>
                <a:lnTo>
                  <a:pt x="2194209" y="1418183"/>
                </a:lnTo>
                <a:lnTo>
                  <a:pt x="2815611" y="1584687"/>
                </a:lnTo>
                <a:cubicBezTo>
                  <a:pt x="2884250" y="1603079"/>
                  <a:pt x="2924985" y="1673632"/>
                  <a:pt x="2906593" y="1742272"/>
                </a:cubicBezTo>
                <a:lnTo>
                  <a:pt x="2736532" y="2376947"/>
                </a:lnTo>
                <a:cubicBezTo>
                  <a:pt x="2718140" y="2445587"/>
                  <a:pt x="2647586" y="2486321"/>
                  <a:pt x="2578947" y="2467929"/>
                </a:cubicBezTo>
                <a:close/>
                <a:moveTo>
                  <a:pt x="610249" y="2287120"/>
                </a:moveTo>
                <a:lnTo>
                  <a:pt x="1020264" y="756923"/>
                </a:lnTo>
                <a:lnTo>
                  <a:pt x="2107356" y="1398691"/>
                </a:lnTo>
                <a:lnTo>
                  <a:pt x="1872582" y="2274879"/>
                </a:lnTo>
                <a:close/>
                <a:moveTo>
                  <a:pt x="426016" y="2349577"/>
                </a:moveTo>
                <a:lnTo>
                  <a:pt x="243978" y="2300800"/>
                </a:lnTo>
                <a:cubicBezTo>
                  <a:pt x="205115" y="2290387"/>
                  <a:pt x="182051" y="2250439"/>
                  <a:pt x="192464" y="2211576"/>
                </a:cubicBezTo>
                <a:lnTo>
                  <a:pt x="620679" y="613455"/>
                </a:lnTo>
                <a:cubicBezTo>
                  <a:pt x="631093" y="574592"/>
                  <a:pt x="671040" y="551528"/>
                  <a:pt x="709903" y="561941"/>
                </a:cubicBezTo>
                <a:lnTo>
                  <a:pt x="891942" y="610718"/>
                </a:lnTo>
                <a:cubicBezTo>
                  <a:pt x="930805" y="621132"/>
                  <a:pt x="953869" y="661079"/>
                  <a:pt x="943455" y="699942"/>
                </a:cubicBezTo>
                <a:lnTo>
                  <a:pt x="515240" y="2298064"/>
                </a:lnTo>
                <a:cubicBezTo>
                  <a:pt x="504827" y="2336927"/>
                  <a:pt x="464879" y="2359990"/>
                  <a:pt x="426016" y="23495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Oval 21"/>
          <p:cNvSpPr>
            <a:spLocks noChangeAspect="1"/>
          </p:cNvSpPr>
          <p:nvPr/>
        </p:nvSpPr>
        <p:spPr>
          <a:xfrm>
            <a:off x="5736552" y="2251051"/>
            <a:ext cx="598090" cy="603084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Rectangle 16"/>
          <p:cNvSpPr/>
          <p:nvPr/>
        </p:nvSpPr>
        <p:spPr>
          <a:xfrm>
            <a:off x="8095752" y="3843178"/>
            <a:ext cx="615527" cy="401086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9" name="Oval 31"/>
          <p:cNvSpPr/>
          <p:nvPr/>
        </p:nvSpPr>
        <p:spPr>
          <a:xfrm>
            <a:off x="10525073" y="2286673"/>
            <a:ext cx="472432" cy="466085"/>
          </a:xfrm>
          <a:custGeom>
            <a:avLst/>
            <a:gdLst/>
            <a:ahLst/>
            <a:cxnLst/>
            <a:rect l="l" t="t" r="r" b="b"/>
            <a:pathLst>
              <a:path w="3240076" h="3196551">
                <a:moveTo>
                  <a:pt x="2810300" y="1617710"/>
                </a:moveTo>
                <a:cubicBezTo>
                  <a:pt x="2817009" y="1615912"/>
                  <a:pt x="2824405" y="1616674"/>
                  <a:pt x="2830895" y="1620421"/>
                </a:cubicBezTo>
                <a:lnTo>
                  <a:pt x="3150571" y="1804986"/>
                </a:lnTo>
                <a:cubicBezTo>
                  <a:pt x="3163552" y="1812480"/>
                  <a:pt x="3168000" y="1829080"/>
                  <a:pt x="3160506" y="1842062"/>
                </a:cubicBezTo>
                <a:lnTo>
                  <a:pt x="3106222" y="1936084"/>
                </a:lnTo>
                <a:cubicBezTo>
                  <a:pt x="3098727" y="1949065"/>
                  <a:pt x="3082128" y="1953513"/>
                  <a:pt x="3069146" y="1946019"/>
                </a:cubicBezTo>
                <a:lnTo>
                  <a:pt x="2749470" y="1761453"/>
                </a:lnTo>
                <a:cubicBezTo>
                  <a:pt x="2736489" y="1753959"/>
                  <a:pt x="2732040" y="1737359"/>
                  <a:pt x="2739536" y="1724378"/>
                </a:cubicBezTo>
                <a:lnTo>
                  <a:pt x="2793819" y="1630356"/>
                </a:lnTo>
                <a:cubicBezTo>
                  <a:pt x="2797567" y="1623864"/>
                  <a:pt x="2803590" y="1619508"/>
                  <a:pt x="2810300" y="1617710"/>
                </a:cubicBezTo>
                <a:close/>
                <a:moveTo>
                  <a:pt x="1308278" y="1324343"/>
                </a:moveTo>
                <a:cubicBezTo>
                  <a:pt x="1529714" y="1324343"/>
                  <a:pt x="1725574" y="1433852"/>
                  <a:pt x="1834882" y="1608603"/>
                </a:cubicBezTo>
                <a:cubicBezTo>
                  <a:pt x="1903747" y="1545710"/>
                  <a:pt x="1995954" y="1511368"/>
                  <a:pt x="2096186" y="1511368"/>
                </a:cubicBezTo>
                <a:cubicBezTo>
                  <a:pt x="2313867" y="1511368"/>
                  <a:pt x="2493715" y="1673353"/>
                  <a:pt x="2514185" y="1884371"/>
                </a:cubicBezTo>
                <a:cubicBezTo>
                  <a:pt x="2517944" y="1882108"/>
                  <a:pt x="2521751" y="1882074"/>
                  <a:pt x="2525567" y="1882074"/>
                </a:cubicBezTo>
                <a:cubicBezTo>
                  <a:pt x="2888547" y="1882074"/>
                  <a:pt x="3182805" y="2176332"/>
                  <a:pt x="3182805" y="2539312"/>
                </a:cubicBezTo>
                <a:cubicBezTo>
                  <a:pt x="3182805" y="2882034"/>
                  <a:pt x="2920478" y="3163490"/>
                  <a:pt x="2585635" y="3193518"/>
                </a:cubicBezTo>
                <a:lnTo>
                  <a:pt x="2585635" y="3196551"/>
                </a:lnTo>
                <a:lnTo>
                  <a:pt x="2525567" y="3196551"/>
                </a:lnTo>
                <a:lnTo>
                  <a:pt x="733485" y="3196551"/>
                </a:lnTo>
                <a:lnTo>
                  <a:pt x="733485" y="3191649"/>
                </a:lnTo>
                <a:cubicBezTo>
                  <a:pt x="708515" y="3195063"/>
                  <a:pt x="683050" y="3196551"/>
                  <a:pt x="657239" y="3196551"/>
                </a:cubicBezTo>
                <a:cubicBezTo>
                  <a:pt x="294258" y="3196551"/>
                  <a:pt x="0" y="2902293"/>
                  <a:pt x="0" y="2539312"/>
                </a:cubicBezTo>
                <a:cubicBezTo>
                  <a:pt x="0" y="2176332"/>
                  <a:pt x="294258" y="1882074"/>
                  <a:pt x="657239" y="1882074"/>
                </a:cubicBezTo>
                <a:lnTo>
                  <a:pt x="670588" y="1884770"/>
                </a:lnTo>
                <a:cubicBezTo>
                  <a:pt x="705989" y="1566750"/>
                  <a:pt x="978825" y="1324343"/>
                  <a:pt x="1308278" y="1324343"/>
                </a:cubicBezTo>
                <a:close/>
                <a:moveTo>
                  <a:pt x="3166512" y="731828"/>
                </a:moveTo>
                <a:cubicBezTo>
                  <a:pt x="3180598" y="726701"/>
                  <a:pt x="3196172" y="733964"/>
                  <a:pt x="3201300" y="748050"/>
                </a:cubicBezTo>
                <a:lnTo>
                  <a:pt x="3238432" y="850070"/>
                </a:lnTo>
                <a:cubicBezTo>
                  <a:pt x="3243559" y="864156"/>
                  <a:pt x="3236295" y="879731"/>
                  <a:pt x="3222210" y="884857"/>
                </a:cubicBezTo>
                <a:lnTo>
                  <a:pt x="2875342" y="1011107"/>
                </a:lnTo>
                <a:cubicBezTo>
                  <a:pt x="2861256" y="1016234"/>
                  <a:pt x="2845680" y="1008972"/>
                  <a:pt x="2840554" y="994886"/>
                </a:cubicBezTo>
                <a:lnTo>
                  <a:pt x="2803421" y="892866"/>
                </a:lnTo>
                <a:cubicBezTo>
                  <a:pt x="2798295" y="878780"/>
                  <a:pt x="2805558" y="863204"/>
                  <a:pt x="2819643" y="858077"/>
                </a:cubicBezTo>
                <a:close/>
                <a:moveTo>
                  <a:pt x="773619" y="731828"/>
                </a:moveTo>
                <a:lnTo>
                  <a:pt x="1120487" y="858077"/>
                </a:lnTo>
                <a:cubicBezTo>
                  <a:pt x="1134573" y="863204"/>
                  <a:pt x="1141836" y="878780"/>
                  <a:pt x="1136709" y="892866"/>
                </a:cubicBezTo>
                <a:lnTo>
                  <a:pt x="1099577" y="994886"/>
                </a:lnTo>
                <a:cubicBezTo>
                  <a:pt x="1094450" y="1008972"/>
                  <a:pt x="1078875" y="1016234"/>
                  <a:pt x="1064789" y="1011107"/>
                </a:cubicBezTo>
                <a:lnTo>
                  <a:pt x="717921" y="884857"/>
                </a:lnTo>
                <a:cubicBezTo>
                  <a:pt x="703835" y="879731"/>
                  <a:pt x="696572" y="864156"/>
                  <a:pt x="701699" y="850070"/>
                </a:cubicBezTo>
                <a:lnTo>
                  <a:pt x="738831" y="748050"/>
                </a:lnTo>
                <a:cubicBezTo>
                  <a:pt x="743958" y="733964"/>
                  <a:pt x="759534" y="726701"/>
                  <a:pt x="773619" y="731828"/>
                </a:cubicBezTo>
                <a:close/>
                <a:moveTo>
                  <a:pt x="1970065" y="524905"/>
                </a:moveTo>
                <a:cubicBezTo>
                  <a:pt x="2386791" y="524905"/>
                  <a:pt x="2724614" y="862728"/>
                  <a:pt x="2724614" y="1279453"/>
                </a:cubicBezTo>
                <a:cubicBezTo>
                  <a:pt x="2724614" y="1453368"/>
                  <a:pt x="2665775" y="1613540"/>
                  <a:pt x="2564463" y="1739247"/>
                </a:cubicBezTo>
                <a:cubicBezTo>
                  <a:pt x="2529951" y="1545877"/>
                  <a:pt x="2358485" y="1402176"/>
                  <a:pt x="2153457" y="1402176"/>
                </a:cubicBezTo>
                <a:cubicBezTo>
                  <a:pt x="2053225" y="1402176"/>
                  <a:pt x="1961018" y="1436518"/>
                  <a:pt x="1892153" y="1499411"/>
                </a:cubicBezTo>
                <a:cubicBezTo>
                  <a:pt x="1782845" y="1324660"/>
                  <a:pt x="1586985" y="1215151"/>
                  <a:pt x="1365549" y="1215151"/>
                </a:cubicBezTo>
                <a:cubicBezTo>
                  <a:pt x="1314582" y="1215151"/>
                  <a:pt x="1264970" y="1220953"/>
                  <a:pt x="1217820" y="1233835"/>
                </a:cubicBezTo>
                <a:cubicBezTo>
                  <a:pt x="1240489" y="838320"/>
                  <a:pt x="1568676" y="524905"/>
                  <a:pt x="1970065" y="524905"/>
                </a:cubicBezTo>
                <a:close/>
                <a:moveTo>
                  <a:pt x="2490093" y="928"/>
                </a:moveTo>
                <a:cubicBezTo>
                  <a:pt x="2496802" y="-869"/>
                  <a:pt x="2504197" y="-108"/>
                  <a:pt x="2510688" y="3640"/>
                </a:cubicBezTo>
                <a:lnTo>
                  <a:pt x="2604711" y="57924"/>
                </a:lnTo>
                <a:cubicBezTo>
                  <a:pt x="2617692" y="65419"/>
                  <a:pt x="2622140" y="82019"/>
                  <a:pt x="2614644" y="95000"/>
                </a:cubicBezTo>
                <a:lnTo>
                  <a:pt x="2430080" y="414676"/>
                </a:lnTo>
                <a:cubicBezTo>
                  <a:pt x="2422585" y="427657"/>
                  <a:pt x="2405985" y="432105"/>
                  <a:pt x="2393004" y="424610"/>
                </a:cubicBezTo>
                <a:lnTo>
                  <a:pt x="2298982" y="370326"/>
                </a:lnTo>
                <a:cubicBezTo>
                  <a:pt x="2286000" y="362831"/>
                  <a:pt x="2281552" y="346232"/>
                  <a:pt x="2289048" y="333250"/>
                </a:cubicBezTo>
                <a:lnTo>
                  <a:pt x="2473612" y="13574"/>
                </a:lnTo>
                <a:cubicBezTo>
                  <a:pt x="2477359" y="7084"/>
                  <a:pt x="2483383" y="2726"/>
                  <a:pt x="2490093" y="928"/>
                </a:cubicBezTo>
                <a:close/>
                <a:moveTo>
                  <a:pt x="1450038" y="928"/>
                </a:moveTo>
                <a:cubicBezTo>
                  <a:pt x="1456747" y="2726"/>
                  <a:pt x="1462771" y="7084"/>
                  <a:pt x="1466519" y="13574"/>
                </a:cubicBezTo>
                <a:lnTo>
                  <a:pt x="1651083" y="333250"/>
                </a:lnTo>
                <a:cubicBezTo>
                  <a:pt x="1658578" y="346232"/>
                  <a:pt x="1654131" y="362831"/>
                  <a:pt x="1641149" y="370326"/>
                </a:cubicBezTo>
                <a:lnTo>
                  <a:pt x="1547127" y="424610"/>
                </a:lnTo>
                <a:cubicBezTo>
                  <a:pt x="1534145" y="432105"/>
                  <a:pt x="1517546" y="427657"/>
                  <a:pt x="1510050" y="414676"/>
                </a:cubicBezTo>
                <a:lnTo>
                  <a:pt x="1325486" y="95000"/>
                </a:lnTo>
                <a:cubicBezTo>
                  <a:pt x="1317991" y="82019"/>
                  <a:pt x="1322439" y="65419"/>
                  <a:pt x="1335420" y="57924"/>
                </a:cubicBezTo>
                <a:lnTo>
                  <a:pt x="1429442" y="3640"/>
                </a:lnTo>
                <a:cubicBezTo>
                  <a:pt x="1435933" y="-108"/>
                  <a:pt x="1443328" y="-869"/>
                  <a:pt x="1450038" y="9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78510" y="1760855"/>
            <a:ext cx="106394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When</a:t>
            </a:r>
            <a:r>
              <a:rPr lang="zh-CN" altLang="en-US"/>
              <a:t> 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I am in trouble, he will </a:t>
            </a:r>
            <a:r>
              <a:rPr lang="en-US" altLang="zh-CN" sz="3200" u="sng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offer to</a:t>
            </a:r>
            <a:r>
              <a:rPr lang="en-US" altLang="zh-CN" sz="3200" u="sng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help me </a:t>
            </a:r>
            <a:r>
              <a:rPr lang="en-US" altLang="zh-CN" sz="3200" u="sng">
                <a:latin typeface="Times New Roman" panose="02020603050405020304" pitchFamily="18" charset="0"/>
                <a:cs typeface="Times New Roman" panose="02020603050405020304" pitchFamily="18" charset="0"/>
              </a:rPr>
              <a:t>actively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 flipH="1">
            <a:off x="1969770" y="1132205"/>
            <a:ext cx="47555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/>
              <a:t>使用过多修饰词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78510" y="2416810"/>
            <a:ext cx="87096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√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When I am in trouble, he will offer to help me.</a:t>
            </a:r>
            <a:endParaRPr lang="zh-CN" altLang="en-US" sz="3200"/>
          </a:p>
        </p:txBody>
      </p:sp>
      <p:sp>
        <p:nvSpPr>
          <p:cNvPr id="3" name="文本框 2"/>
          <p:cNvSpPr txBox="1"/>
          <p:nvPr/>
        </p:nvSpPr>
        <p:spPr>
          <a:xfrm>
            <a:off x="803275" y="4244340"/>
            <a:ext cx="90766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My father</a:t>
            </a:r>
            <a:r>
              <a:rPr lang="en-US" altLang="zh-CN" sz="3200" u="sng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often used to 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tell me stories </a:t>
            </a:r>
            <a:r>
              <a:rPr lang="en-US" altLang="zh-CN" sz="3200" u="sng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in the past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778510" y="4878070"/>
            <a:ext cx="84512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√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My father used to tell me stories.</a:t>
            </a:r>
            <a:endParaRPr lang="zh-CN" altLang="en-US"/>
          </a:p>
        </p:txBody>
      </p:sp>
      <p:sp>
        <p:nvSpPr>
          <p:cNvPr id="10" name="圆角矩形标注 9"/>
          <p:cNvSpPr/>
          <p:nvPr/>
        </p:nvSpPr>
        <p:spPr>
          <a:xfrm>
            <a:off x="5060315" y="704850"/>
            <a:ext cx="5580380" cy="1056005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offer to do sth 本身就是指主动去做某事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所以 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actively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多余</a:t>
            </a:r>
            <a:r>
              <a:rPr lang="zh-CN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12" name="圆角矩形标注 11"/>
          <p:cNvSpPr/>
          <p:nvPr/>
        </p:nvSpPr>
        <p:spPr>
          <a:xfrm>
            <a:off x="5865495" y="3094355"/>
            <a:ext cx="5464810" cy="1056005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to do sth 指过去经常做某事，所以 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often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和 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past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多余。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2" grpId="0"/>
      <p:bldP spid="2" grpId="1"/>
      <p:bldP spid="3" grpId="0"/>
      <p:bldP spid="3" grpId="1"/>
      <p:bldP spid="4" grpId="0"/>
      <p:bldP spid="4" grpId="1"/>
      <p:bldP spid="10" grpId="0" animBg="1"/>
      <p:bldP spid="10" grpId="1" animBg="1"/>
      <p:bldP spid="12" grpId="0" animBg="1"/>
      <p:bldP spid="1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18235" y="696595"/>
            <a:ext cx="4723765" cy="695960"/>
          </a:xfrm>
        </p:spPr>
        <p:txBody>
          <a:bodyPr>
            <a:norm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practice: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58825" y="1845310"/>
            <a:ext cx="10515600" cy="360807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the living standard for people.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I will talk to you later.</a:t>
            </a:r>
            <a:endParaRPr lang="en-US" altLang="zh-CN" sz="32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We must completely smash their plot.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His body is healthy. 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He is healthy.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图片 5" descr="21543932"/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4299585" y="1392555"/>
            <a:ext cx="1851025" cy="1321435"/>
          </a:xfrm>
          <a:prstGeom prst="rect">
            <a:avLst/>
          </a:prstGeom>
        </p:spPr>
      </p:pic>
      <p:pic>
        <p:nvPicPr>
          <p:cNvPr id="7" name="图片 6" descr="21543892"/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963670" y="2510155"/>
            <a:ext cx="914400" cy="603250"/>
          </a:xfrm>
          <a:prstGeom prst="rect">
            <a:avLst/>
          </a:prstGeom>
        </p:spPr>
      </p:pic>
      <p:pic>
        <p:nvPicPr>
          <p:cNvPr id="8" name="图片 7" descr="21539307"/>
          <p:cNvPicPr>
            <a:picLocks noChangeAspect="1"/>
          </p:cNvPicPr>
          <p:nvPr/>
        </p:nvPicPr>
        <p:blipFill>
          <a:blip r:embed="rId7" cstate="print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667385" y="3893185"/>
            <a:ext cx="2482850" cy="914400"/>
          </a:xfrm>
          <a:prstGeom prst="rect">
            <a:avLst/>
          </a:prstGeom>
        </p:spPr>
      </p:pic>
      <p:pic>
        <p:nvPicPr>
          <p:cNvPr id="10" name="图片 9" descr="21540600"/>
          <p:cNvPicPr>
            <a:picLocks noChangeAspect="1"/>
          </p:cNvPicPr>
          <p:nvPr/>
        </p:nvPicPr>
        <p:blipFill>
          <a:blip r:embed="rId9" cstate="print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2740025" y="2973070"/>
            <a:ext cx="1964055" cy="12153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2229485" y="194310"/>
            <a:ext cx="8663940" cy="661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normAutofit/>
          </a:bodyPr>
          <a:lstStyle>
            <a:lvl1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2pPr>
            <a:lvl3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3pPr>
            <a:lvl4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4pPr>
            <a:lvl5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5pPr>
            <a:lvl6pPr marL="4572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6pPr>
            <a:lvl7pPr marL="9144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7pPr>
            <a:lvl8pPr marL="1371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8pPr>
            <a:lvl9pPr marL="18288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9pPr>
          </a:lstStyle>
          <a:p>
            <a:r>
              <a:rPr lang="zh-CN" altLang="en-US" sz="3100" dirty="0">
                <a:solidFill>
                  <a:srgbClr val="FFC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写作中易出现的中式英语</a:t>
            </a:r>
          </a:p>
        </p:txBody>
      </p:sp>
      <p:sp>
        <p:nvSpPr>
          <p:cNvPr id="5" name="形状"/>
          <p:cNvSpPr/>
          <p:nvPr/>
        </p:nvSpPr>
        <p:spPr>
          <a:xfrm>
            <a:off x="1144905" y="1240155"/>
            <a:ext cx="542290" cy="533400"/>
          </a:xfrm>
          <a:prstGeom prst="teardrop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Arial" panose="020B0604020202020204" pitchFamily="34" charset="0"/>
                <a:sym typeface="Arial" panose="020B0604020202020204" pitchFamily="34" charset="0"/>
              </a:rPr>
              <a:t>4.</a:t>
            </a:r>
          </a:p>
        </p:txBody>
      </p:sp>
      <p:sp>
        <p:nvSpPr>
          <p:cNvPr id="8" name="Rounded Rectangle 27"/>
          <p:cNvSpPr/>
          <p:nvPr/>
        </p:nvSpPr>
        <p:spPr>
          <a:xfrm>
            <a:off x="1072621" y="2344244"/>
            <a:ext cx="542480" cy="416698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Round Same Side Corner Rectangle 11"/>
          <p:cNvSpPr>
            <a:spLocks noChangeAspect="1"/>
          </p:cNvSpPr>
          <p:nvPr/>
        </p:nvSpPr>
        <p:spPr>
          <a:xfrm rot="9900000">
            <a:off x="3404897" y="3823226"/>
            <a:ext cx="620164" cy="526710"/>
          </a:xfrm>
          <a:custGeom>
            <a:avLst/>
            <a:gdLst/>
            <a:ahLst/>
            <a:cxnLst/>
            <a:rect l="l" t="t" r="r" b="b"/>
            <a:pathLst>
              <a:path w="2911009" h="2472345">
                <a:moveTo>
                  <a:pt x="2219598" y="1335309"/>
                </a:moveTo>
                <a:lnTo>
                  <a:pt x="2219598" y="1222573"/>
                </a:lnTo>
                <a:cubicBezTo>
                  <a:pt x="2219598" y="1176944"/>
                  <a:pt x="2241926" y="1136530"/>
                  <a:pt x="2277694" y="1113650"/>
                </a:cubicBezTo>
                <a:lnTo>
                  <a:pt x="2277694" y="137786"/>
                </a:lnTo>
                <a:cubicBezTo>
                  <a:pt x="2277694" y="61689"/>
                  <a:pt x="2339383" y="0"/>
                  <a:pt x="2415480" y="0"/>
                </a:cubicBezTo>
                <a:lnTo>
                  <a:pt x="2545196" y="0"/>
                </a:lnTo>
                <a:cubicBezTo>
                  <a:pt x="2621293" y="0"/>
                  <a:pt x="2682982" y="61689"/>
                  <a:pt x="2682982" y="137786"/>
                </a:cubicBezTo>
                <a:lnTo>
                  <a:pt x="2682982" y="1099067"/>
                </a:lnTo>
                <a:cubicBezTo>
                  <a:pt x="2730197" y="1120049"/>
                  <a:pt x="2762708" y="1167515"/>
                  <a:pt x="2762708" y="1222573"/>
                </a:cubicBezTo>
                <a:lnTo>
                  <a:pt x="2762708" y="1480834"/>
                </a:lnTo>
                <a:close/>
                <a:moveTo>
                  <a:pt x="241900" y="1676361"/>
                </a:moveTo>
                <a:cubicBezTo>
                  <a:pt x="69371" y="1631107"/>
                  <a:pt x="-34146" y="1454930"/>
                  <a:pt x="10296" y="1282189"/>
                </a:cubicBezTo>
                <a:cubicBezTo>
                  <a:pt x="54739" y="1109449"/>
                  <a:pt x="230428" y="1005105"/>
                  <a:pt x="403375" y="1048736"/>
                </a:cubicBezTo>
                <a:cubicBezTo>
                  <a:pt x="349550" y="1257945"/>
                  <a:pt x="295726" y="1467153"/>
                  <a:pt x="241900" y="1676361"/>
                </a:cubicBezTo>
                <a:close/>
                <a:moveTo>
                  <a:pt x="2578947" y="2467929"/>
                </a:moveTo>
                <a:lnTo>
                  <a:pt x="1957545" y="2301425"/>
                </a:lnTo>
                <a:lnTo>
                  <a:pt x="2194209" y="1418183"/>
                </a:lnTo>
                <a:lnTo>
                  <a:pt x="2815611" y="1584687"/>
                </a:lnTo>
                <a:cubicBezTo>
                  <a:pt x="2884250" y="1603079"/>
                  <a:pt x="2924985" y="1673632"/>
                  <a:pt x="2906593" y="1742272"/>
                </a:cubicBezTo>
                <a:lnTo>
                  <a:pt x="2736532" y="2376947"/>
                </a:lnTo>
                <a:cubicBezTo>
                  <a:pt x="2718140" y="2445587"/>
                  <a:pt x="2647586" y="2486321"/>
                  <a:pt x="2578947" y="2467929"/>
                </a:cubicBezTo>
                <a:close/>
                <a:moveTo>
                  <a:pt x="610249" y="2287120"/>
                </a:moveTo>
                <a:lnTo>
                  <a:pt x="1020264" y="756923"/>
                </a:lnTo>
                <a:lnTo>
                  <a:pt x="2107356" y="1398691"/>
                </a:lnTo>
                <a:lnTo>
                  <a:pt x="1872582" y="2274879"/>
                </a:lnTo>
                <a:close/>
                <a:moveTo>
                  <a:pt x="426016" y="2349577"/>
                </a:moveTo>
                <a:lnTo>
                  <a:pt x="243978" y="2300800"/>
                </a:lnTo>
                <a:cubicBezTo>
                  <a:pt x="205115" y="2290387"/>
                  <a:pt x="182051" y="2250439"/>
                  <a:pt x="192464" y="2211576"/>
                </a:cubicBezTo>
                <a:lnTo>
                  <a:pt x="620679" y="613455"/>
                </a:lnTo>
                <a:cubicBezTo>
                  <a:pt x="631093" y="574592"/>
                  <a:pt x="671040" y="551528"/>
                  <a:pt x="709903" y="561941"/>
                </a:cubicBezTo>
                <a:lnTo>
                  <a:pt x="891942" y="610718"/>
                </a:lnTo>
                <a:cubicBezTo>
                  <a:pt x="930805" y="621132"/>
                  <a:pt x="953869" y="661079"/>
                  <a:pt x="943455" y="699942"/>
                </a:cubicBezTo>
                <a:lnTo>
                  <a:pt x="515240" y="2298064"/>
                </a:lnTo>
                <a:cubicBezTo>
                  <a:pt x="504827" y="2336927"/>
                  <a:pt x="464879" y="2359990"/>
                  <a:pt x="426016" y="23495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Oval 21"/>
          <p:cNvSpPr>
            <a:spLocks noChangeAspect="1"/>
          </p:cNvSpPr>
          <p:nvPr/>
        </p:nvSpPr>
        <p:spPr>
          <a:xfrm>
            <a:off x="5736552" y="2251051"/>
            <a:ext cx="598090" cy="603084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Rectangle 16"/>
          <p:cNvSpPr/>
          <p:nvPr/>
        </p:nvSpPr>
        <p:spPr>
          <a:xfrm>
            <a:off x="8095752" y="3843178"/>
            <a:ext cx="615527" cy="401086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9" name="Oval 31"/>
          <p:cNvSpPr/>
          <p:nvPr/>
        </p:nvSpPr>
        <p:spPr>
          <a:xfrm>
            <a:off x="10525073" y="2286673"/>
            <a:ext cx="472432" cy="466085"/>
          </a:xfrm>
          <a:custGeom>
            <a:avLst/>
            <a:gdLst/>
            <a:ahLst/>
            <a:cxnLst/>
            <a:rect l="l" t="t" r="r" b="b"/>
            <a:pathLst>
              <a:path w="3240076" h="3196551">
                <a:moveTo>
                  <a:pt x="2810300" y="1617710"/>
                </a:moveTo>
                <a:cubicBezTo>
                  <a:pt x="2817009" y="1615912"/>
                  <a:pt x="2824405" y="1616674"/>
                  <a:pt x="2830895" y="1620421"/>
                </a:cubicBezTo>
                <a:lnTo>
                  <a:pt x="3150571" y="1804986"/>
                </a:lnTo>
                <a:cubicBezTo>
                  <a:pt x="3163552" y="1812480"/>
                  <a:pt x="3168000" y="1829080"/>
                  <a:pt x="3160506" y="1842062"/>
                </a:cubicBezTo>
                <a:lnTo>
                  <a:pt x="3106222" y="1936084"/>
                </a:lnTo>
                <a:cubicBezTo>
                  <a:pt x="3098727" y="1949065"/>
                  <a:pt x="3082128" y="1953513"/>
                  <a:pt x="3069146" y="1946019"/>
                </a:cubicBezTo>
                <a:lnTo>
                  <a:pt x="2749470" y="1761453"/>
                </a:lnTo>
                <a:cubicBezTo>
                  <a:pt x="2736489" y="1753959"/>
                  <a:pt x="2732040" y="1737359"/>
                  <a:pt x="2739536" y="1724378"/>
                </a:cubicBezTo>
                <a:lnTo>
                  <a:pt x="2793819" y="1630356"/>
                </a:lnTo>
                <a:cubicBezTo>
                  <a:pt x="2797567" y="1623864"/>
                  <a:pt x="2803590" y="1619508"/>
                  <a:pt x="2810300" y="1617710"/>
                </a:cubicBezTo>
                <a:close/>
                <a:moveTo>
                  <a:pt x="1308278" y="1324343"/>
                </a:moveTo>
                <a:cubicBezTo>
                  <a:pt x="1529714" y="1324343"/>
                  <a:pt x="1725574" y="1433852"/>
                  <a:pt x="1834882" y="1608603"/>
                </a:cubicBezTo>
                <a:cubicBezTo>
                  <a:pt x="1903747" y="1545710"/>
                  <a:pt x="1995954" y="1511368"/>
                  <a:pt x="2096186" y="1511368"/>
                </a:cubicBezTo>
                <a:cubicBezTo>
                  <a:pt x="2313867" y="1511368"/>
                  <a:pt x="2493715" y="1673353"/>
                  <a:pt x="2514185" y="1884371"/>
                </a:cubicBezTo>
                <a:cubicBezTo>
                  <a:pt x="2517944" y="1882108"/>
                  <a:pt x="2521751" y="1882074"/>
                  <a:pt x="2525567" y="1882074"/>
                </a:cubicBezTo>
                <a:cubicBezTo>
                  <a:pt x="2888547" y="1882074"/>
                  <a:pt x="3182805" y="2176332"/>
                  <a:pt x="3182805" y="2539312"/>
                </a:cubicBezTo>
                <a:cubicBezTo>
                  <a:pt x="3182805" y="2882034"/>
                  <a:pt x="2920478" y="3163490"/>
                  <a:pt x="2585635" y="3193518"/>
                </a:cubicBezTo>
                <a:lnTo>
                  <a:pt x="2585635" y="3196551"/>
                </a:lnTo>
                <a:lnTo>
                  <a:pt x="2525567" y="3196551"/>
                </a:lnTo>
                <a:lnTo>
                  <a:pt x="733485" y="3196551"/>
                </a:lnTo>
                <a:lnTo>
                  <a:pt x="733485" y="3191649"/>
                </a:lnTo>
                <a:cubicBezTo>
                  <a:pt x="708515" y="3195063"/>
                  <a:pt x="683050" y="3196551"/>
                  <a:pt x="657239" y="3196551"/>
                </a:cubicBezTo>
                <a:cubicBezTo>
                  <a:pt x="294258" y="3196551"/>
                  <a:pt x="0" y="2902293"/>
                  <a:pt x="0" y="2539312"/>
                </a:cubicBezTo>
                <a:cubicBezTo>
                  <a:pt x="0" y="2176332"/>
                  <a:pt x="294258" y="1882074"/>
                  <a:pt x="657239" y="1882074"/>
                </a:cubicBezTo>
                <a:lnTo>
                  <a:pt x="670588" y="1884770"/>
                </a:lnTo>
                <a:cubicBezTo>
                  <a:pt x="705989" y="1566750"/>
                  <a:pt x="978825" y="1324343"/>
                  <a:pt x="1308278" y="1324343"/>
                </a:cubicBezTo>
                <a:close/>
                <a:moveTo>
                  <a:pt x="3166512" y="731828"/>
                </a:moveTo>
                <a:cubicBezTo>
                  <a:pt x="3180598" y="726701"/>
                  <a:pt x="3196172" y="733964"/>
                  <a:pt x="3201300" y="748050"/>
                </a:cubicBezTo>
                <a:lnTo>
                  <a:pt x="3238432" y="850070"/>
                </a:lnTo>
                <a:cubicBezTo>
                  <a:pt x="3243559" y="864156"/>
                  <a:pt x="3236295" y="879731"/>
                  <a:pt x="3222210" y="884857"/>
                </a:cubicBezTo>
                <a:lnTo>
                  <a:pt x="2875342" y="1011107"/>
                </a:lnTo>
                <a:cubicBezTo>
                  <a:pt x="2861256" y="1016234"/>
                  <a:pt x="2845680" y="1008972"/>
                  <a:pt x="2840554" y="994886"/>
                </a:cubicBezTo>
                <a:lnTo>
                  <a:pt x="2803421" y="892866"/>
                </a:lnTo>
                <a:cubicBezTo>
                  <a:pt x="2798295" y="878780"/>
                  <a:pt x="2805558" y="863204"/>
                  <a:pt x="2819643" y="858077"/>
                </a:cubicBezTo>
                <a:close/>
                <a:moveTo>
                  <a:pt x="773619" y="731828"/>
                </a:moveTo>
                <a:lnTo>
                  <a:pt x="1120487" y="858077"/>
                </a:lnTo>
                <a:cubicBezTo>
                  <a:pt x="1134573" y="863204"/>
                  <a:pt x="1141836" y="878780"/>
                  <a:pt x="1136709" y="892866"/>
                </a:cubicBezTo>
                <a:lnTo>
                  <a:pt x="1099577" y="994886"/>
                </a:lnTo>
                <a:cubicBezTo>
                  <a:pt x="1094450" y="1008972"/>
                  <a:pt x="1078875" y="1016234"/>
                  <a:pt x="1064789" y="1011107"/>
                </a:cubicBezTo>
                <a:lnTo>
                  <a:pt x="717921" y="884857"/>
                </a:lnTo>
                <a:cubicBezTo>
                  <a:pt x="703835" y="879731"/>
                  <a:pt x="696572" y="864156"/>
                  <a:pt x="701699" y="850070"/>
                </a:cubicBezTo>
                <a:lnTo>
                  <a:pt x="738831" y="748050"/>
                </a:lnTo>
                <a:cubicBezTo>
                  <a:pt x="743958" y="733964"/>
                  <a:pt x="759534" y="726701"/>
                  <a:pt x="773619" y="731828"/>
                </a:cubicBezTo>
                <a:close/>
                <a:moveTo>
                  <a:pt x="1970065" y="524905"/>
                </a:moveTo>
                <a:cubicBezTo>
                  <a:pt x="2386791" y="524905"/>
                  <a:pt x="2724614" y="862728"/>
                  <a:pt x="2724614" y="1279453"/>
                </a:cubicBezTo>
                <a:cubicBezTo>
                  <a:pt x="2724614" y="1453368"/>
                  <a:pt x="2665775" y="1613540"/>
                  <a:pt x="2564463" y="1739247"/>
                </a:cubicBezTo>
                <a:cubicBezTo>
                  <a:pt x="2529951" y="1545877"/>
                  <a:pt x="2358485" y="1402176"/>
                  <a:pt x="2153457" y="1402176"/>
                </a:cubicBezTo>
                <a:cubicBezTo>
                  <a:pt x="2053225" y="1402176"/>
                  <a:pt x="1961018" y="1436518"/>
                  <a:pt x="1892153" y="1499411"/>
                </a:cubicBezTo>
                <a:cubicBezTo>
                  <a:pt x="1782845" y="1324660"/>
                  <a:pt x="1586985" y="1215151"/>
                  <a:pt x="1365549" y="1215151"/>
                </a:cubicBezTo>
                <a:cubicBezTo>
                  <a:pt x="1314582" y="1215151"/>
                  <a:pt x="1264970" y="1220953"/>
                  <a:pt x="1217820" y="1233835"/>
                </a:cubicBezTo>
                <a:cubicBezTo>
                  <a:pt x="1240489" y="838320"/>
                  <a:pt x="1568676" y="524905"/>
                  <a:pt x="1970065" y="524905"/>
                </a:cubicBezTo>
                <a:close/>
                <a:moveTo>
                  <a:pt x="2490093" y="928"/>
                </a:moveTo>
                <a:cubicBezTo>
                  <a:pt x="2496802" y="-869"/>
                  <a:pt x="2504197" y="-108"/>
                  <a:pt x="2510688" y="3640"/>
                </a:cubicBezTo>
                <a:lnTo>
                  <a:pt x="2604711" y="57924"/>
                </a:lnTo>
                <a:cubicBezTo>
                  <a:pt x="2617692" y="65419"/>
                  <a:pt x="2622140" y="82019"/>
                  <a:pt x="2614644" y="95000"/>
                </a:cubicBezTo>
                <a:lnTo>
                  <a:pt x="2430080" y="414676"/>
                </a:lnTo>
                <a:cubicBezTo>
                  <a:pt x="2422585" y="427657"/>
                  <a:pt x="2405985" y="432105"/>
                  <a:pt x="2393004" y="424610"/>
                </a:cubicBezTo>
                <a:lnTo>
                  <a:pt x="2298982" y="370326"/>
                </a:lnTo>
                <a:cubicBezTo>
                  <a:pt x="2286000" y="362831"/>
                  <a:pt x="2281552" y="346232"/>
                  <a:pt x="2289048" y="333250"/>
                </a:cubicBezTo>
                <a:lnTo>
                  <a:pt x="2473612" y="13574"/>
                </a:lnTo>
                <a:cubicBezTo>
                  <a:pt x="2477359" y="7084"/>
                  <a:pt x="2483383" y="2726"/>
                  <a:pt x="2490093" y="928"/>
                </a:cubicBezTo>
                <a:close/>
                <a:moveTo>
                  <a:pt x="1450038" y="928"/>
                </a:moveTo>
                <a:cubicBezTo>
                  <a:pt x="1456747" y="2726"/>
                  <a:pt x="1462771" y="7084"/>
                  <a:pt x="1466519" y="13574"/>
                </a:cubicBezTo>
                <a:lnTo>
                  <a:pt x="1651083" y="333250"/>
                </a:lnTo>
                <a:cubicBezTo>
                  <a:pt x="1658578" y="346232"/>
                  <a:pt x="1654131" y="362831"/>
                  <a:pt x="1641149" y="370326"/>
                </a:cubicBezTo>
                <a:lnTo>
                  <a:pt x="1547127" y="424610"/>
                </a:lnTo>
                <a:cubicBezTo>
                  <a:pt x="1534145" y="432105"/>
                  <a:pt x="1517546" y="427657"/>
                  <a:pt x="1510050" y="414676"/>
                </a:cubicBezTo>
                <a:lnTo>
                  <a:pt x="1325486" y="95000"/>
                </a:lnTo>
                <a:cubicBezTo>
                  <a:pt x="1317991" y="82019"/>
                  <a:pt x="1322439" y="65419"/>
                  <a:pt x="1335420" y="57924"/>
                </a:cubicBezTo>
                <a:lnTo>
                  <a:pt x="1429442" y="3640"/>
                </a:lnTo>
                <a:cubicBezTo>
                  <a:pt x="1435933" y="-108"/>
                  <a:pt x="1443328" y="-869"/>
                  <a:pt x="1450038" y="9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89455" y="1240155"/>
            <a:ext cx="69615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/>
              <a:t>主谓关系混乱</a:t>
            </a:r>
            <a:endParaRPr lang="en-US" altLang="zh-CN" sz="2400"/>
          </a:p>
        </p:txBody>
      </p:sp>
      <p:sp>
        <p:nvSpPr>
          <p:cNvPr id="2" name="文本框 1"/>
          <p:cNvSpPr txBox="1"/>
          <p:nvPr/>
        </p:nvSpPr>
        <p:spPr>
          <a:xfrm>
            <a:off x="1583690" y="4566920"/>
            <a:ext cx="10581640" cy="632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√ 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A park will be built in my neiborhood.</a:t>
            </a:r>
            <a:endParaRPr lang="en-US" altLang="zh-CN"/>
          </a:p>
        </p:txBody>
      </p:sp>
      <p:sp>
        <p:nvSpPr>
          <p:cNvPr id="4" name="文本框 3"/>
          <p:cNvSpPr txBox="1"/>
          <p:nvPr/>
        </p:nvSpPr>
        <p:spPr>
          <a:xfrm>
            <a:off x="1551940" y="1837690"/>
            <a:ext cx="9173210" cy="632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×Our school has taken place great changes.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551940" y="2633980"/>
            <a:ext cx="87350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√ Great changes have taken place in our school.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583690" y="3282315"/>
            <a:ext cx="85598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√ There have been great changes in our school.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614805" y="3983355"/>
            <a:ext cx="80524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×In my neiborhood will build a park.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/>
      <p:bldP spid="4" grpId="1"/>
      <p:bldP spid="7" grpId="0"/>
      <p:bldP spid="7" grpId="1"/>
      <p:bldP spid="9" grpId="0"/>
      <p:bldP spid="9" grpId="1"/>
      <p:bldP spid="10" grpId="0"/>
      <p:bldP spid="10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63040" y="233045"/>
            <a:ext cx="4723765" cy="695960"/>
          </a:xfrm>
        </p:spPr>
        <p:txBody>
          <a:bodyPr>
            <a:normAutofit/>
          </a:bodyPr>
          <a:lstStyle/>
          <a:p>
            <a:r>
              <a:rPr lang="en-US" altLang="zh-CN" sz="35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practice: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2935" y="1351280"/>
            <a:ext cx="10515600" cy="4932680"/>
          </a:xfrm>
        </p:spPr>
        <p:txBody>
          <a:bodyPr>
            <a:normAutofit/>
          </a:bodyPr>
          <a:lstStyle/>
          <a:p>
            <a:pPr marL="0" indent="0">
              <a:lnSpc>
                <a:spcPct val="13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今年会制造比去年更多的汽车。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zh-CN" altLang="en-US" sz="3200" dirty="0">
                <a:latin typeface="Arial" panose="020B0604020202020204" pitchFamily="34" charset="0"/>
                <a:cs typeface="Times New Roman" panose="02020603050405020304" pitchFamily="18" charset="0"/>
              </a:rPr>
              <a:t>×</a:t>
            </a:r>
            <a:r>
              <a:rPr lang="zh-CN" altLang="en-US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year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will </a:t>
            </a:r>
            <a:r>
              <a:rPr lang="zh-CN" altLang="en-US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manufacture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more cars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than last year.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30000"/>
              </a:lnSpc>
              <a:buNone/>
            </a:pPr>
            <a:endParaRPr lang="zh-CN" altLang="en-US" sz="32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昨天会上有个更好的计划被提出来。</a:t>
            </a:r>
          </a:p>
          <a:p>
            <a:pPr marL="0" indent="0">
              <a:lnSpc>
                <a:spcPct val="130000"/>
              </a:lnSpc>
              <a:buNone/>
            </a:pPr>
            <a:r>
              <a:rPr lang="zh-CN" altLang="en-US" sz="3200" dirty="0">
                <a:latin typeface="Arial" panose="020B0604020202020204" pitchFamily="34" charset="0"/>
                <a:cs typeface="Times New Roman" panose="02020603050405020304" pitchFamily="18" charset="0"/>
              </a:rPr>
              <a:t>×</a:t>
            </a:r>
            <a:r>
              <a:rPr lang="zh-CN" altLang="en-US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Yesterday meeting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put forward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better plan.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 sz="32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622935" y="2598420"/>
            <a:ext cx="9874250" cy="730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30000"/>
              </a:lnSpc>
              <a:buNone/>
            </a:pPr>
            <a:r>
              <a:rPr lang="en-US" altLang="zh-CN" sz="3200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√_____</a:t>
            </a:r>
            <a:r>
              <a:rPr lang="zh-CN" altLang="en-US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will manufacture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more cars this year than last year.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22935" y="4538345"/>
            <a:ext cx="9420860" cy="730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30000"/>
              </a:lnSpc>
              <a:buNone/>
            </a:pPr>
            <a:r>
              <a:rPr lang="zh-CN" altLang="en-US" sz="3200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√</a:t>
            </a:r>
            <a:r>
              <a:rPr lang="en-US" altLang="zh-CN" sz="3200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___________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was put forward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in yesterday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'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 meeting.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56005" y="2705735"/>
            <a:ext cx="10236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</a:t>
            </a:r>
            <a:r>
              <a:rPr lang="zh-CN" altLang="en-US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e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70280" y="4685665"/>
            <a:ext cx="232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 better plan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build="p"/>
      <p:bldP spid="4" grpId="0"/>
      <p:bldP spid="4" grpId="1"/>
      <p:bldP spid="5" grpId="0"/>
      <p:bldP spid="5" grpId="1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1614805" y="161925"/>
            <a:ext cx="8782050" cy="789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normAutofit/>
          </a:bodyPr>
          <a:lstStyle>
            <a:lvl1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2pPr>
            <a:lvl3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3pPr>
            <a:lvl4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4pPr>
            <a:lvl5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5pPr>
            <a:lvl6pPr marL="4572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6pPr>
            <a:lvl7pPr marL="9144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7pPr>
            <a:lvl8pPr marL="1371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8pPr>
            <a:lvl9pPr marL="18288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9pPr>
          </a:lstStyle>
          <a:p>
            <a:r>
              <a:rPr lang="zh-CN" altLang="en-US" sz="3200" dirty="0">
                <a:solidFill>
                  <a:srgbClr val="FFC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写作中易出现的中式英语</a:t>
            </a:r>
          </a:p>
        </p:txBody>
      </p:sp>
      <p:sp>
        <p:nvSpPr>
          <p:cNvPr id="5" name="形状"/>
          <p:cNvSpPr/>
          <p:nvPr/>
        </p:nvSpPr>
        <p:spPr>
          <a:xfrm>
            <a:off x="1209675" y="951230"/>
            <a:ext cx="542290" cy="533400"/>
          </a:xfrm>
          <a:prstGeom prst="teardrop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Arial" panose="020B0604020202020204" pitchFamily="34" charset="0"/>
                <a:sym typeface="Arial" panose="020B0604020202020204" pitchFamily="34" charset="0"/>
              </a:rPr>
              <a:t>5.</a:t>
            </a:r>
          </a:p>
        </p:txBody>
      </p:sp>
      <p:sp>
        <p:nvSpPr>
          <p:cNvPr id="8" name="Rounded Rectangle 27"/>
          <p:cNvSpPr/>
          <p:nvPr/>
        </p:nvSpPr>
        <p:spPr>
          <a:xfrm>
            <a:off x="1072621" y="2344244"/>
            <a:ext cx="542480" cy="416698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Round Same Side Corner Rectangle 11"/>
          <p:cNvSpPr>
            <a:spLocks noChangeAspect="1"/>
          </p:cNvSpPr>
          <p:nvPr/>
        </p:nvSpPr>
        <p:spPr>
          <a:xfrm rot="9900000">
            <a:off x="3404897" y="3823226"/>
            <a:ext cx="620164" cy="526710"/>
          </a:xfrm>
          <a:custGeom>
            <a:avLst/>
            <a:gdLst/>
            <a:ahLst/>
            <a:cxnLst/>
            <a:rect l="l" t="t" r="r" b="b"/>
            <a:pathLst>
              <a:path w="2911009" h="2472345">
                <a:moveTo>
                  <a:pt x="2219598" y="1335309"/>
                </a:moveTo>
                <a:lnTo>
                  <a:pt x="2219598" y="1222573"/>
                </a:lnTo>
                <a:cubicBezTo>
                  <a:pt x="2219598" y="1176944"/>
                  <a:pt x="2241926" y="1136530"/>
                  <a:pt x="2277694" y="1113650"/>
                </a:cubicBezTo>
                <a:lnTo>
                  <a:pt x="2277694" y="137786"/>
                </a:lnTo>
                <a:cubicBezTo>
                  <a:pt x="2277694" y="61689"/>
                  <a:pt x="2339383" y="0"/>
                  <a:pt x="2415480" y="0"/>
                </a:cubicBezTo>
                <a:lnTo>
                  <a:pt x="2545196" y="0"/>
                </a:lnTo>
                <a:cubicBezTo>
                  <a:pt x="2621293" y="0"/>
                  <a:pt x="2682982" y="61689"/>
                  <a:pt x="2682982" y="137786"/>
                </a:cubicBezTo>
                <a:lnTo>
                  <a:pt x="2682982" y="1099067"/>
                </a:lnTo>
                <a:cubicBezTo>
                  <a:pt x="2730197" y="1120049"/>
                  <a:pt x="2762708" y="1167515"/>
                  <a:pt x="2762708" y="1222573"/>
                </a:cubicBezTo>
                <a:lnTo>
                  <a:pt x="2762708" y="1480834"/>
                </a:lnTo>
                <a:close/>
                <a:moveTo>
                  <a:pt x="241900" y="1676361"/>
                </a:moveTo>
                <a:cubicBezTo>
                  <a:pt x="69371" y="1631107"/>
                  <a:pt x="-34146" y="1454930"/>
                  <a:pt x="10296" y="1282189"/>
                </a:cubicBezTo>
                <a:cubicBezTo>
                  <a:pt x="54739" y="1109449"/>
                  <a:pt x="230428" y="1005105"/>
                  <a:pt x="403375" y="1048736"/>
                </a:cubicBezTo>
                <a:cubicBezTo>
                  <a:pt x="349550" y="1257945"/>
                  <a:pt x="295726" y="1467153"/>
                  <a:pt x="241900" y="1676361"/>
                </a:cubicBezTo>
                <a:close/>
                <a:moveTo>
                  <a:pt x="2578947" y="2467929"/>
                </a:moveTo>
                <a:lnTo>
                  <a:pt x="1957545" y="2301425"/>
                </a:lnTo>
                <a:lnTo>
                  <a:pt x="2194209" y="1418183"/>
                </a:lnTo>
                <a:lnTo>
                  <a:pt x="2815611" y="1584687"/>
                </a:lnTo>
                <a:cubicBezTo>
                  <a:pt x="2884250" y="1603079"/>
                  <a:pt x="2924985" y="1673632"/>
                  <a:pt x="2906593" y="1742272"/>
                </a:cubicBezTo>
                <a:lnTo>
                  <a:pt x="2736532" y="2376947"/>
                </a:lnTo>
                <a:cubicBezTo>
                  <a:pt x="2718140" y="2445587"/>
                  <a:pt x="2647586" y="2486321"/>
                  <a:pt x="2578947" y="2467929"/>
                </a:cubicBezTo>
                <a:close/>
                <a:moveTo>
                  <a:pt x="610249" y="2287120"/>
                </a:moveTo>
                <a:lnTo>
                  <a:pt x="1020264" y="756923"/>
                </a:lnTo>
                <a:lnTo>
                  <a:pt x="2107356" y="1398691"/>
                </a:lnTo>
                <a:lnTo>
                  <a:pt x="1872582" y="2274879"/>
                </a:lnTo>
                <a:close/>
                <a:moveTo>
                  <a:pt x="426016" y="2349577"/>
                </a:moveTo>
                <a:lnTo>
                  <a:pt x="243978" y="2300800"/>
                </a:lnTo>
                <a:cubicBezTo>
                  <a:pt x="205115" y="2290387"/>
                  <a:pt x="182051" y="2250439"/>
                  <a:pt x="192464" y="2211576"/>
                </a:cubicBezTo>
                <a:lnTo>
                  <a:pt x="620679" y="613455"/>
                </a:lnTo>
                <a:cubicBezTo>
                  <a:pt x="631093" y="574592"/>
                  <a:pt x="671040" y="551528"/>
                  <a:pt x="709903" y="561941"/>
                </a:cubicBezTo>
                <a:lnTo>
                  <a:pt x="891942" y="610718"/>
                </a:lnTo>
                <a:cubicBezTo>
                  <a:pt x="930805" y="621132"/>
                  <a:pt x="953869" y="661079"/>
                  <a:pt x="943455" y="699942"/>
                </a:cubicBezTo>
                <a:lnTo>
                  <a:pt x="515240" y="2298064"/>
                </a:lnTo>
                <a:cubicBezTo>
                  <a:pt x="504827" y="2336927"/>
                  <a:pt x="464879" y="2359990"/>
                  <a:pt x="426016" y="23495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Oval 21"/>
          <p:cNvSpPr>
            <a:spLocks noChangeAspect="1"/>
          </p:cNvSpPr>
          <p:nvPr/>
        </p:nvSpPr>
        <p:spPr>
          <a:xfrm>
            <a:off x="5736552" y="2251051"/>
            <a:ext cx="598090" cy="603084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Rectangle 16"/>
          <p:cNvSpPr/>
          <p:nvPr/>
        </p:nvSpPr>
        <p:spPr>
          <a:xfrm>
            <a:off x="8095752" y="3843178"/>
            <a:ext cx="615527" cy="401086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9" name="Oval 31"/>
          <p:cNvSpPr/>
          <p:nvPr/>
        </p:nvSpPr>
        <p:spPr>
          <a:xfrm>
            <a:off x="10525073" y="2286673"/>
            <a:ext cx="472432" cy="466085"/>
          </a:xfrm>
          <a:custGeom>
            <a:avLst/>
            <a:gdLst/>
            <a:ahLst/>
            <a:cxnLst/>
            <a:rect l="l" t="t" r="r" b="b"/>
            <a:pathLst>
              <a:path w="3240076" h="3196551">
                <a:moveTo>
                  <a:pt x="2810300" y="1617710"/>
                </a:moveTo>
                <a:cubicBezTo>
                  <a:pt x="2817009" y="1615912"/>
                  <a:pt x="2824405" y="1616674"/>
                  <a:pt x="2830895" y="1620421"/>
                </a:cubicBezTo>
                <a:lnTo>
                  <a:pt x="3150571" y="1804986"/>
                </a:lnTo>
                <a:cubicBezTo>
                  <a:pt x="3163552" y="1812480"/>
                  <a:pt x="3168000" y="1829080"/>
                  <a:pt x="3160506" y="1842062"/>
                </a:cubicBezTo>
                <a:lnTo>
                  <a:pt x="3106222" y="1936084"/>
                </a:lnTo>
                <a:cubicBezTo>
                  <a:pt x="3098727" y="1949065"/>
                  <a:pt x="3082128" y="1953513"/>
                  <a:pt x="3069146" y="1946019"/>
                </a:cubicBezTo>
                <a:lnTo>
                  <a:pt x="2749470" y="1761453"/>
                </a:lnTo>
                <a:cubicBezTo>
                  <a:pt x="2736489" y="1753959"/>
                  <a:pt x="2732040" y="1737359"/>
                  <a:pt x="2739536" y="1724378"/>
                </a:cubicBezTo>
                <a:lnTo>
                  <a:pt x="2793819" y="1630356"/>
                </a:lnTo>
                <a:cubicBezTo>
                  <a:pt x="2797567" y="1623864"/>
                  <a:pt x="2803590" y="1619508"/>
                  <a:pt x="2810300" y="1617710"/>
                </a:cubicBezTo>
                <a:close/>
                <a:moveTo>
                  <a:pt x="1308278" y="1324343"/>
                </a:moveTo>
                <a:cubicBezTo>
                  <a:pt x="1529714" y="1324343"/>
                  <a:pt x="1725574" y="1433852"/>
                  <a:pt x="1834882" y="1608603"/>
                </a:cubicBezTo>
                <a:cubicBezTo>
                  <a:pt x="1903747" y="1545710"/>
                  <a:pt x="1995954" y="1511368"/>
                  <a:pt x="2096186" y="1511368"/>
                </a:cubicBezTo>
                <a:cubicBezTo>
                  <a:pt x="2313867" y="1511368"/>
                  <a:pt x="2493715" y="1673353"/>
                  <a:pt x="2514185" y="1884371"/>
                </a:cubicBezTo>
                <a:cubicBezTo>
                  <a:pt x="2517944" y="1882108"/>
                  <a:pt x="2521751" y="1882074"/>
                  <a:pt x="2525567" y="1882074"/>
                </a:cubicBezTo>
                <a:cubicBezTo>
                  <a:pt x="2888547" y="1882074"/>
                  <a:pt x="3182805" y="2176332"/>
                  <a:pt x="3182805" y="2539312"/>
                </a:cubicBezTo>
                <a:cubicBezTo>
                  <a:pt x="3182805" y="2882034"/>
                  <a:pt x="2920478" y="3163490"/>
                  <a:pt x="2585635" y="3193518"/>
                </a:cubicBezTo>
                <a:lnTo>
                  <a:pt x="2585635" y="3196551"/>
                </a:lnTo>
                <a:lnTo>
                  <a:pt x="2525567" y="3196551"/>
                </a:lnTo>
                <a:lnTo>
                  <a:pt x="733485" y="3196551"/>
                </a:lnTo>
                <a:lnTo>
                  <a:pt x="733485" y="3191649"/>
                </a:lnTo>
                <a:cubicBezTo>
                  <a:pt x="708515" y="3195063"/>
                  <a:pt x="683050" y="3196551"/>
                  <a:pt x="657239" y="3196551"/>
                </a:cubicBezTo>
                <a:cubicBezTo>
                  <a:pt x="294258" y="3196551"/>
                  <a:pt x="0" y="2902293"/>
                  <a:pt x="0" y="2539312"/>
                </a:cubicBezTo>
                <a:cubicBezTo>
                  <a:pt x="0" y="2176332"/>
                  <a:pt x="294258" y="1882074"/>
                  <a:pt x="657239" y="1882074"/>
                </a:cubicBezTo>
                <a:lnTo>
                  <a:pt x="670588" y="1884770"/>
                </a:lnTo>
                <a:cubicBezTo>
                  <a:pt x="705989" y="1566750"/>
                  <a:pt x="978825" y="1324343"/>
                  <a:pt x="1308278" y="1324343"/>
                </a:cubicBezTo>
                <a:close/>
                <a:moveTo>
                  <a:pt x="3166512" y="731828"/>
                </a:moveTo>
                <a:cubicBezTo>
                  <a:pt x="3180598" y="726701"/>
                  <a:pt x="3196172" y="733964"/>
                  <a:pt x="3201300" y="748050"/>
                </a:cubicBezTo>
                <a:lnTo>
                  <a:pt x="3238432" y="850070"/>
                </a:lnTo>
                <a:cubicBezTo>
                  <a:pt x="3243559" y="864156"/>
                  <a:pt x="3236295" y="879731"/>
                  <a:pt x="3222210" y="884857"/>
                </a:cubicBezTo>
                <a:lnTo>
                  <a:pt x="2875342" y="1011107"/>
                </a:lnTo>
                <a:cubicBezTo>
                  <a:pt x="2861256" y="1016234"/>
                  <a:pt x="2845680" y="1008972"/>
                  <a:pt x="2840554" y="994886"/>
                </a:cubicBezTo>
                <a:lnTo>
                  <a:pt x="2803421" y="892866"/>
                </a:lnTo>
                <a:cubicBezTo>
                  <a:pt x="2798295" y="878780"/>
                  <a:pt x="2805558" y="863204"/>
                  <a:pt x="2819643" y="858077"/>
                </a:cubicBezTo>
                <a:close/>
                <a:moveTo>
                  <a:pt x="773619" y="731828"/>
                </a:moveTo>
                <a:lnTo>
                  <a:pt x="1120487" y="858077"/>
                </a:lnTo>
                <a:cubicBezTo>
                  <a:pt x="1134573" y="863204"/>
                  <a:pt x="1141836" y="878780"/>
                  <a:pt x="1136709" y="892866"/>
                </a:cubicBezTo>
                <a:lnTo>
                  <a:pt x="1099577" y="994886"/>
                </a:lnTo>
                <a:cubicBezTo>
                  <a:pt x="1094450" y="1008972"/>
                  <a:pt x="1078875" y="1016234"/>
                  <a:pt x="1064789" y="1011107"/>
                </a:cubicBezTo>
                <a:lnTo>
                  <a:pt x="717921" y="884857"/>
                </a:lnTo>
                <a:cubicBezTo>
                  <a:pt x="703835" y="879731"/>
                  <a:pt x="696572" y="864156"/>
                  <a:pt x="701699" y="850070"/>
                </a:cubicBezTo>
                <a:lnTo>
                  <a:pt x="738831" y="748050"/>
                </a:lnTo>
                <a:cubicBezTo>
                  <a:pt x="743958" y="733964"/>
                  <a:pt x="759534" y="726701"/>
                  <a:pt x="773619" y="731828"/>
                </a:cubicBezTo>
                <a:close/>
                <a:moveTo>
                  <a:pt x="1970065" y="524905"/>
                </a:moveTo>
                <a:cubicBezTo>
                  <a:pt x="2386791" y="524905"/>
                  <a:pt x="2724614" y="862728"/>
                  <a:pt x="2724614" y="1279453"/>
                </a:cubicBezTo>
                <a:cubicBezTo>
                  <a:pt x="2724614" y="1453368"/>
                  <a:pt x="2665775" y="1613540"/>
                  <a:pt x="2564463" y="1739247"/>
                </a:cubicBezTo>
                <a:cubicBezTo>
                  <a:pt x="2529951" y="1545877"/>
                  <a:pt x="2358485" y="1402176"/>
                  <a:pt x="2153457" y="1402176"/>
                </a:cubicBezTo>
                <a:cubicBezTo>
                  <a:pt x="2053225" y="1402176"/>
                  <a:pt x="1961018" y="1436518"/>
                  <a:pt x="1892153" y="1499411"/>
                </a:cubicBezTo>
                <a:cubicBezTo>
                  <a:pt x="1782845" y="1324660"/>
                  <a:pt x="1586985" y="1215151"/>
                  <a:pt x="1365549" y="1215151"/>
                </a:cubicBezTo>
                <a:cubicBezTo>
                  <a:pt x="1314582" y="1215151"/>
                  <a:pt x="1264970" y="1220953"/>
                  <a:pt x="1217820" y="1233835"/>
                </a:cubicBezTo>
                <a:cubicBezTo>
                  <a:pt x="1240489" y="838320"/>
                  <a:pt x="1568676" y="524905"/>
                  <a:pt x="1970065" y="524905"/>
                </a:cubicBezTo>
                <a:close/>
                <a:moveTo>
                  <a:pt x="2490093" y="928"/>
                </a:moveTo>
                <a:cubicBezTo>
                  <a:pt x="2496802" y="-869"/>
                  <a:pt x="2504197" y="-108"/>
                  <a:pt x="2510688" y="3640"/>
                </a:cubicBezTo>
                <a:lnTo>
                  <a:pt x="2604711" y="57924"/>
                </a:lnTo>
                <a:cubicBezTo>
                  <a:pt x="2617692" y="65419"/>
                  <a:pt x="2622140" y="82019"/>
                  <a:pt x="2614644" y="95000"/>
                </a:cubicBezTo>
                <a:lnTo>
                  <a:pt x="2430080" y="414676"/>
                </a:lnTo>
                <a:cubicBezTo>
                  <a:pt x="2422585" y="427657"/>
                  <a:pt x="2405985" y="432105"/>
                  <a:pt x="2393004" y="424610"/>
                </a:cubicBezTo>
                <a:lnTo>
                  <a:pt x="2298982" y="370326"/>
                </a:lnTo>
                <a:cubicBezTo>
                  <a:pt x="2286000" y="362831"/>
                  <a:pt x="2281552" y="346232"/>
                  <a:pt x="2289048" y="333250"/>
                </a:cubicBezTo>
                <a:lnTo>
                  <a:pt x="2473612" y="13574"/>
                </a:lnTo>
                <a:cubicBezTo>
                  <a:pt x="2477359" y="7084"/>
                  <a:pt x="2483383" y="2726"/>
                  <a:pt x="2490093" y="928"/>
                </a:cubicBezTo>
                <a:close/>
                <a:moveTo>
                  <a:pt x="1450038" y="928"/>
                </a:moveTo>
                <a:cubicBezTo>
                  <a:pt x="1456747" y="2726"/>
                  <a:pt x="1462771" y="7084"/>
                  <a:pt x="1466519" y="13574"/>
                </a:cubicBezTo>
                <a:lnTo>
                  <a:pt x="1651083" y="333250"/>
                </a:lnTo>
                <a:cubicBezTo>
                  <a:pt x="1658578" y="346232"/>
                  <a:pt x="1654131" y="362831"/>
                  <a:pt x="1641149" y="370326"/>
                </a:cubicBezTo>
                <a:lnTo>
                  <a:pt x="1547127" y="424610"/>
                </a:lnTo>
                <a:cubicBezTo>
                  <a:pt x="1534145" y="432105"/>
                  <a:pt x="1517546" y="427657"/>
                  <a:pt x="1510050" y="414676"/>
                </a:cubicBezTo>
                <a:lnTo>
                  <a:pt x="1325486" y="95000"/>
                </a:lnTo>
                <a:cubicBezTo>
                  <a:pt x="1317991" y="82019"/>
                  <a:pt x="1322439" y="65419"/>
                  <a:pt x="1335420" y="57924"/>
                </a:cubicBezTo>
                <a:lnTo>
                  <a:pt x="1429442" y="3640"/>
                </a:lnTo>
                <a:cubicBezTo>
                  <a:pt x="1435933" y="-108"/>
                  <a:pt x="1443328" y="-869"/>
                  <a:pt x="1450038" y="9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870710" y="852170"/>
            <a:ext cx="6961505" cy="632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very的用法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087120" y="1763395"/>
            <a:ext cx="4488180" cy="1512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×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very like...</a:t>
            </a:r>
          </a:p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√ 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like ... very much.</a:t>
            </a:r>
          </a:p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√ 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really like ....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807835" y="1763395"/>
            <a:ext cx="4493260" cy="1714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be creazy about</a:t>
            </a:r>
          </a:p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be keen on </a:t>
            </a:r>
          </a:p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adore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087120" y="3643630"/>
            <a:ext cx="5593080" cy="2256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×I very hope that ...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√ I do hope that ...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√ I earnestly hope that ...</a:t>
            </a:r>
            <a:b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√ I am anxious that ...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9" grpId="0"/>
      <p:bldP spid="9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1614805" y="172720"/>
            <a:ext cx="7887970" cy="477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noAutofit/>
          </a:bodyPr>
          <a:lstStyle>
            <a:lvl1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2pPr>
            <a:lvl3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3pPr>
            <a:lvl4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4pPr>
            <a:lvl5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5pPr>
            <a:lvl6pPr marL="4572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6pPr>
            <a:lvl7pPr marL="9144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7pPr>
            <a:lvl8pPr marL="1371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8pPr>
            <a:lvl9pPr marL="18288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9pPr>
          </a:lstStyle>
          <a:p>
            <a:r>
              <a:rPr lang="zh-CN" altLang="en-US" dirty="0">
                <a:solidFill>
                  <a:srgbClr val="FFC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写作中易出现的中式英语</a:t>
            </a:r>
          </a:p>
        </p:txBody>
      </p:sp>
      <p:sp>
        <p:nvSpPr>
          <p:cNvPr id="5" name="形状"/>
          <p:cNvSpPr/>
          <p:nvPr/>
        </p:nvSpPr>
        <p:spPr>
          <a:xfrm>
            <a:off x="1155700" y="883920"/>
            <a:ext cx="542290" cy="533400"/>
          </a:xfrm>
          <a:prstGeom prst="teardrop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Arial" panose="020B0604020202020204" pitchFamily="34" charset="0"/>
                <a:sym typeface="Arial" panose="020B0604020202020204" pitchFamily="34" charset="0"/>
              </a:rPr>
              <a:t>6.</a:t>
            </a:r>
          </a:p>
        </p:txBody>
      </p:sp>
      <p:sp>
        <p:nvSpPr>
          <p:cNvPr id="8" name="Rounded Rectangle 27"/>
          <p:cNvSpPr/>
          <p:nvPr/>
        </p:nvSpPr>
        <p:spPr>
          <a:xfrm>
            <a:off x="1072621" y="2344244"/>
            <a:ext cx="542480" cy="416698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Round Same Side Corner Rectangle 11"/>
          <p:cNvSpPr>
            <a:spLocks noChangeAspect="1"/>
          </p:cNvSpPr>
          <p:nvPr/>
        </p:nvSpPr>
        <p:spPr>
          <a:xfrm rot="9900000">
            <a:off x="3404897" y="3823226"/>
            <a:ext cx="620164" cy="526710"/>
          </a:xfrm>
          <a:custGeom>
            <a:avLst/>
            <a:gdLst/>
            <a:ahLst/>
            <a:cxnLst/>
            <a:rect l="l" t="t" r="r" b="b"/>
            <a:pathLst>
              <a:path w="2911009" h="2472345">
                <a:moveTo>
                  <a:pt x="2219598" y="1335309"/>
                </a:moveTo>
                <a:lnTo>
                  <a:pt x="2219598" y="1222573"/>
                </a:lnTo>
                <a:cubicBezTo>
                  <a:pt x="2219598" y="1176944"/>
                  <a:pt x="2241926" y="1136530"/>
                  <a:pt x="2277694" y="1113650"/>
                </a:cubicBezTo>
                <a:lnTo>
                  <a:pt x="2277694" y="137786"/>
                </a:lnTo>
                <a:cubicBezTo>
                  <a:pt x="2277694" y="61689"/>
                  <a:pt x="2339383" y="0"/>
                  <a:pt x="2415480" y="0"/>
                </a:cubicBezTo>
                <a:lnTo>
                  <a:pt x="2545196" y="0"/>
                </a:lnTo>
                <a:cubicBezTo>
                  <a:pt x="2621293" y="0"/>
                  <a:pt x="2682982" y="61689"/>
                  <a:pt x="2682982" y="137786"/>
                </a:cubicBezTo>
                <a:lnTo>
                  <a:pt x="2682982" y="1099067"/>
                </a:lnTo>
                <a:cubicBezTo>
                  <a:pt x="2730197" y="1120049"/>
                  <a:pt x="2762708" y="1167515"/>
                  <a:pt x="2762708" y="1222573"/>
                </a:cubicBezTo>
                <a:lnTo>
                  <a:pt x="2762708" y="1480834"/>
                </a:lnTo>
                <a:close/>
                <a:moveTo>
                  <a:pt x="241900" y="1676361"/>
                </a:moveTo>
                <a:cubicBezTo>
                  <a:pt x="69371" y="1631107"/>
                  <a:pt x="-34146" y="1454930"/>
                  <a:pt x="10296" y="1282189"/>
                </a:cubicBezTo>
                <a:cubicBezTo>
                  <a:pt x="54739" y="1109449"/>
                  <a:pt x="230428" y="1005105"/>
                  <a:pt x="403375" y="1048736"/>
                </a:cubicBezTo>
                <a:cubicBezTo>
                  <a:pt x="349550" y="1257945"/>
                  <a:pt x="295726" y="1467153"/>
                  <a:pt x="241900" y="1676361"/>
                </a:cubicBezTo>
                <a:close/>
                <a:moveTo>
                  <a:pt x="2578947" y="2467929"/>
                </a:moveTo>
                <a:lnTo>
                  <a:pt x="1957545" y="2301425"/>
                </a:lnTo>
                <a:lnTo>
                  <a:pt x="2194209" y="1418183"/>
                </a:lnTo>
                <a:lnTo>
                  <a:pt x="2815611" y="1584687"/>
                </a:lnTo>
                <a:cubicBezTo>
                  <a:pt x="2884250" y="1603079"/>
                  <a:pt x="2924985" y="1673632"/>
                  <a:pt x="2906593" y="1742272"/>
                </a:cubicBezTo>
                <a:lnTo>
                  <a:pt x="2736532" y="2376947"/>
                </a:lnTo>
                <a:cubicBezTo>
                  <a:pt x="2718140" y="2445587"/>
                  <a:pt x="2647586" y="2486321"/>
                  <a:pt x="2578947" y="2467929"/>
                </a:cubicBezTo>
                <a:close/>
                <a:moveTo>
                  <a:pt x="610249" y="2287120"/>
                </a:moveTo>
                <a:lnTo>
                  <a:pt x="1020264" y="756923"/>
                </a:lnTo>
                <a:lnTo>
                  <a:pt x="2107356" y="1398691"/>
                </a:lnTo>
                <a:lnTo>
                  <a:pt x="1872582" y="2274879"/>
                </a:lnTo>
                <a:close/>
                <a:moveTo>
                  <a:pt x="426016" y="2349577"/>
                </a:moveTo>
                <a:lnTo>
                  <a:pt x="243978" y="2300800"/>
                </a:lnTo>
                <a:cubicBezTo>
                  <a:pt x="205115" y="2290387"/>
                  <a:pt x="182051" y="2250439"/>
                  <a:pt x="192464" y="2211576"/>
                </a:cubicBezTo>
                <a:lnTo>
                  <a:pt x="620679" y="613455"/>
                </a:lnTo>
                <a:cubicBezTo>
                  <a:pt x="631093" y="574592"/>
                  <a:pt x="671040" y="551528"/>
                  <a:pt x="709903" y="561941"/>
                </a:cubicBezTo>
                <a:lnTo>
                  <a:pt x="891942" y="610718"/>
                </a:lnTo>
                <a:cubicBezTo>
                  <a:pt x="930805" y="621132"/>
                  <a:pt x="953869" y="661079"/>
                  <a:pt x="943455" y="699942"/>
                </a:cubicBezTo>
                <a:lnTo>
                  <a:pt x="515240" y="2298064"/>
                </a:lnTo>
                <a:cubicBezTo>
                  <a:pt x="504827" y="2336927"/>
                  <a:pt x="464879" y="2359990"/>
                  <a:pt x="426016" y="23495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Oval 21"/>
          <p:cNvSpPr>
            <a:spLocks noChangeAspect="1"/>
          </p:cNvSpPr>
          <p:nvPr/>
        </p:nvSpPr>
        <p:spPr>
          <a:xfrm>
            <a:off x="5736552" y="2251051"/>
            <a:ext cx="598090" cy="603084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Rectangle 16"/>
          <p:cNvSpPr/>
          <p:nvPr/>
        </p:nvSpPr>
        <p:spPr>
          <a:xfrm>
            <a:off x="8095752" y="3843178"/>
            <a:ext cx="615527" cy="401086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9" name="Oval 31"/>
          <p:cNvSpPr/>
          <p:nvPr/>
        </p:nvSpPr>
        <p:spPr>
          <a:xfrm>
            <a:off x="10525073" y="2286673"/>
            <a:ext cx="472432" cy="466085"/>
          </a:xfrm>
          <a:custGeom>
            <a:avLst/>
            <a:gdLst/>
            <a:ahLst/>
            <a:cxnLst/>
            <a:rect l="l" t="t" r="r" b="b"/>
            <a:pathLst>
              <a:path w="3240076" h="3196551">
                <a:moveTo>
                  <a:pt x="2810300" y="1617710"/>
                </a:moveTo>
                <a:cubicBezTo>
                  <a:pt x="2817009" y="1615912"/>
                  <a:pt x="2824405" y="1616674"/>
                  <a:pt x="2830895" y="1620421"/>
                </a:cubicBezTo>
                <a:lnTo>
                  <a:pt x="3150571" y="1804986"/>
                </a:lnTo>
                <a:cubicBezTo>
                  <a:pt x="3163552" y="1812480"/>
                  <a:pt x="3168000" y="1829080"/>
                  <a:pt x="3160506" y="1842062"/>
                </a:cubicBezTo>
                <a:lnTo>
                  <a:pt x="3106222" y="1936084"/>
                </a:lnTo>
                <a:cubicBezTo>
                  <a:pt x="3098727" y="1949065"/>
                  <a:pt x="3082128" y="1953513"/>
                  <a:pt x="3069146" y="1946019"/>
                </a:cubicBezTo>
                <a:lnTo>
                  <a:pt x="2749470" y="1761453"/>
                </a:lnTo>
                <a:cubicBezTo>
                  <a:pt x="2736489" y="1753959"/>
                  <a:pt x="2732040" y="1737359"/>
                  <a:pt x="2739536" y="1724378"/>
                </a:cubicBezTo>
                <a:lnTo>
                  <a:pt x="2793819" y="1630356"/>
                </a:lnTo>
                <a:cubicBezTo>
                  <a:pt x="2797567" y="1623864"/>
                  <a:pt x="2803590" y="1619508"/>
                  <a:pt x="2810300" y="1617710"/>
                </a:cubicBezTo>
                <a:close/>
                <a:moveTo>
                  <a:pt x="1308278" y="1324343"/>
                </a:moveTo>
                <a:cubicBezTo>
                  <a:pt x="1529714" y="1324343"/>
                  <a:pt x="1725574" y="1433852"/>
                  <a:pt x="1834882" y="1608603"/>
                </a:cubicBezTo>
                <a:cubicBezTo>
                  <a:pt x="1903747" y="1545710"/>
                  <a:pt x="1995954" y="1511368"/>
                  <a:pt x="2096186" y="1511368"/>
                </a:cubicBezTo>
                <a:cubicBezTo>
                  <a:pt x="2313867" y="1511368"/>
                  <a:pt x="2493715" y="1673353"/>
                  <a:pt x="2514185" y="1884371"/>
                </a:cubicBezTo>
                <a:cubicBezTo>
                  <a:pt x="2517944" y="1882108"/>
                  <a:pt x="2521751" y="1882074"/>
                  <a:pt x="2525567" y="1882074"/>
                </a:cubicBezTo>
                <a:cubicBezTo>
                  <a:pt x="2888547" y="1882074"/>
                  <a:pt x="3182805" y="2176332"/>
                  <a:pt x="3182805" y="2539312"/>
                </a:cubicBezTo>
                <a:cubicBezTo>
                  <a:pt x="3182805" y="2882034"/>
                  <a:pt x="2920478" y="3163490"/>
                  <a:pt x="2585635" y="3193518"/>
                </a:cubicBezTo>
                <a:lnTo>
                  <a:pt x="2585635" y="3196551"/>
                </a:lnTo>
                <a:lnTo>
                  <a:pt x="2525567" y="3196551"/>
                </a:lnTo>
                <a:lnTo>
                  <a:pt x="733485" y="3196551"/>
                </a:lnTo>
                <a:lnTo>
                  <a:pt x="733485" y="3191649"/>
                </a:lnTo>
                <a:cubicBezTo>
                  <a:pt x="708515" y="3195063"/>
                  <a:pt x="683050" y="3196551"/>
                  <a:pt x="657239" y="3196551"/>
                </a:cubicBezTo>
                <a:cubicBezTo>
                  <a:pt x="294258" y="3196551"/>
                  <a:pt x="0" y="2902293"/>
                  <a:pt x="0" y="2539312"/>
                </a:cubicBezTo>
                <a:cubicBezTo>
                  <a:pt x="0" y="2176332"/>
                  <a:pt x="294258" y="1882074"/>
                  <a:pt x="657239" y="1882074"/>
                </a:cubicBezTo>
                <a:lnTo>
                  <a:pt x="670588" y="1884770"/>
                </a:lnTo>
                <a:cubicBezTo>
                  <a:pt x="705989" y="1566750"/>
                  <a:pt x="978825" y="1324343"/>
                  <a:pt x="1308278" y="1324343"/>
                </a:cubicBezTo>
                <a:close/>
                <a:moveTo>
                  <a:pt x="3166512" y="731828"/>
                </a:moveTo>
                <a:cubicBezTo>
                  <a:pt x="3180598" y="726701"/>
                  <a:pt x="3196172" y="733964"/>
                  <a:pt x="3201300" y="748050"/>
                </a:cubicBezTo>
                <a:lnTo>
                  <a:pt x="3238432" y="850070"/>
                </a:lnTo>
                <a:cubicBezTo>
                  <a:pt x="3243559" y="864156"/>
                  <a:pt x="3236295" y="879731"/>
                  <a:pt x="3222210" y="884857"/>
                </a:cubicBezTo>
                <a:lnTo>
                  <a:pt x="2875342" y="1011107"/>
                </a:lnTo>
                <a:cubicBezTo>
                  <a:pt x="2861256" y="1016234"/>
                  <a:pt x="2845680" y="1008972"/>
                  <a:pt x="2840554" y="994886"/>
                </a:cubicBezTo>
                <a:lnTo>
                  <a:pt x="2803421" y="892866"/>
                </a:lnTo>
                <a:cubicBezTo>
                  <a:pt x="2798295" y="878780"/>
                  <a:pt x="2805558" y="863204"/>
                  <a:pt x="2819643" y="858077"/>
                </a:cubicBezTo>
                <a:close/>
                <a:moveTo>
                  <a:pt x="773619" y="731828"/>
                </a:moveTo>
                <a:lnTo>
                  <a:pt x="1120487" y="858077"/>
                </a:lnTo>
                <a:cubicBezTo>
                  <a:pt x="1134573" y="863204"/>
                  <a:pt x="1141836" y="878780"/>
                  <a:pt x="1136709" y="892866"/>
                </a:cubicBezTo>
                <a:lnTo>
                  <a:pt x="1099577" y="994886"/>
                </a:lnTo>
                <a:cubicBezTo>
                  <a:pt x="1094450" y="1008972"/>
                  <a:pt x="1078875" y="1016234"/>
                  <a:pt x="1064789" y="1011107"/>
                </a:cubicBezTo>
                <a:lnTo>
                  <a:pt x="717921" y="884857"/>
                </a:lnTo>
                <a:cubicBezTo>
                  <a:pt x="703835" y="879731"/>
                  <a:pt x="696572" y="864156"/>
                  <a:pt x="701699" y="850070"/>
                </a:cubicBezTo>
                <a:lnTo>
                  <a:pt x="738831" y="748050"/>
                </a:lnTo>
                <a:cubicBezTo>
                  <a:pt x="743958" y="733964"/>
                  <a:pt x="759534" y="726701"/>
                  <a:pt x="773619" y="731828"/>
                </a:cubicBezTo>
                <a:close/>
                <a:moveTo>
                  <a:pt x="1970065" y="524905"/>
                </a:moveTo>
                <a:cubicBezTo>
                  <a:pt x="2386791" y="524905"/>
                  <a:pt x="2724614" y="862728"/>
                  <a:pt x="2724614" y="1279453"/>
                </a:cubicBezTo>
                <a:cubicBezTo>
                  <a:pt x="2724614" y="1453368"/>
                  <a:pt x="2665775" y="1613540"/>
                  <a:pt x="2564463" y="1739247"/>
                </a:cubicBezTo>
                <a:cubicBezTo>
                  <a:pt x="2529951" y="1545877"/>
                  <a:pt x="2358485" y="1402176"/>
                  <a:pt x="2153457" y="1402176"/>
                </a:cubicBezTo>
                <a:cubicBezTo>
                  <a:pt x="2053225" y="1402176"/>
                  <a:pt x="1961018" y="1436518"/>
                  <a:pt x="1892153" y="1499411"/>
                </a:cubicBezTo>
                <a:cubicBezTo>
                  <a:pt x="1782845" y="1324660"/>
                  <a:pt x="1586985" y="1215151"/>
                  <a:pt x="1365549" y="1215151"/>
                </a:cubicBezTo>
                <a:cubicBezTo>
                  <a:pt x="1314582" y="1215151"/>
                  <a:pt x="1264970" y="1220953"/>
                  <a:pt x="1217820" y="1233835"/>
                </a:cubicBezTo>
                <a:cubicBezTo>
                  <a:pt x="1240489" y="838320"/>
                  <a:pt x="1568676" y="524905"/>
                  <a:pt x="1970065" y="524905"/>
                </a:cubicBezTo>
                <a:close/>
                <a:moveTo>
                  <a:pt x="2490093" y="928"/>
                </a:moveTo>
                <a:cubicBezTo>
                  <a:pt x="2496802" y="-869"/>
                  <a:pt x="2504197" y="-108"/>
                  <a:pt x="2510688" y="3640"/>
                </a:cubicBezTo>
                <a:lnTo>
                  <a:pt x="2604711" y="57924"/>
                </a:lnTo>
                <a:cubicBezTo>
                  <a:pt x="2617692" y="65419"/>
                  <a:pt x="2622140" y="82019"/>
                  <a:pt x="2614644" y="95000"/>
                </a:cubicBezTo>
                <a:lnTo>
                  <a:pt x="2430080" y="414676"/>
                </a:lnTo>
                <a:cubicBezTo>
                  <a:pt x="2422585" y="427657"/>
                  <a:pt x="2405985" y="432105"/>
                  <a:pt x="2393004" y="424610"/>
                </a:cubicBezTo>
                <a:lnTo>
                  <a:pt x="2298982" y="370326"/>
                </a:lnTo>
                <a:cubicBezTo>
                  <a:pt x="2286000" y="362831"/>
                  <a:pt x="2281552" y="346232"/>
                  <a:pt x="2289048" y="333250"/>
                </a:cubicBezTo>
                <a:lnTo>
                  <a:pt x="2473612" y="13574"/>
                </a:lnTo>
                <a:cubicBezTo>
                  <a:pt x="2477359" y="7084"/>
                  <a:pt x="2483383" y="2726"/>
                  <a:pt x="2490093" y="928"/>
                </a:cubicBezTo>
                <a:close/>
                <a:moveTo>
                  <a:pt x="1450038" y="928"/>
                </a:moveTo>
                <a:cubicBezTo>
                  <a:pt x="1456747" y="2726"/>
                  <a:pt x="1462771" y="7084"/>
                  <a:pt x="1466519" y="13574"/>
                </a:cubicBezTo>
                <a:lnTo>
                  <a:pt x="1651083" y="333250"/>
                </a:lnTo>
                <a:cubicBezTo>
                  <a:pt x="1658578" y="346232"/>
                  <a:pt x="1654131" y="362831"/>
                  <a:pt x="1641149" y="370326"/>
                </a:cubicBezTo>
                <a:lnTo>
                  <a:pt x="1547127" y="424610"/>
                </a:lnTo>
                <a:cubicBezTo>
                  <a:pt x="1534145" y="432105"/>
                  <a:pt x="1517546" y="427657"/>
                  <a:pt x="1510050" y="414676"/>
                </a:cubicBezTo>
                <a:lnTo>
                  <a:pt x="1325486" y="95000"/>
                </a:lnTo>
                <a:cubicBezTo>
                  <a:pt x="1317991" y="82019"/>
                  <a:pt x="1322439" y="65419"/>
                  <a:pt x="1335420" y="57924"/>
                </a:cubicBezTo>
                <a:lnTo>
                  <a:pt x="1429442" y="3640"/>
                </a:lnTo>
                <a:cubicBezTo>
                  <a:pt x="1435933" y="-108"/>
                  <a:pt x="1443328" y="-869"/>
                  <a:pt x="1450038" y="9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011045" y="883920"/>
            <a:ext cx="69615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/>
              <a:t>对照中文逐句翻译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60070" y="1576705"/>
            <a:ext cx="11123930" cy="2560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  <a:buClrTx/>
              <a:buSzTx/>
              <a:buNone/>
            </a:pP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埃里克从自行车上摔了下来受伤了，需要请假去看医生。</a:t>
            </a:r>
            <a:endParaRPr lang="en-US" altLang="zh-CN" sz="240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l">
              <a:lnSpc>
                <a:spcPct val="120000"/>
              </a:lnSpc>
              <a:buClrTx/>
              <a:buSzTx/>
              <a:buNone/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×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Eric fell off the bike, got injured, needs to ask for a leave to see  a doctor.</a:t>
            </a:r>
          </a:p>
          <a:p>
            <a:pPr algn="l">
              <a:lnSpc>
                <a:spcPct val="110000"/>
              </a:lnSpc>
              <a:buClrTx/>
              <a:buSzTx/>
              <a:buNone/>
            </a:pP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10000"/>
              </a:lnSpc>
              <a:buClrTx/>
              <a:buSzTx/>
              <a:buNone/>
            </a:pPr>
            <a:endParaRPr lang="en-US" altLang="zh-CN"/>
          </a:p>
        </p:txBody>
      </p:sp>
      <p:sp>
        <p:nvSpPr>
          <p:cNvPr id="4" name="文本框 3"/>
          <p:cNvSpPr txBox="1"/>
          <p:nvPr/>
        </p:nvSpPr>
        <p:spPr>
          <a:xfrm>
            <a:off x="527050" y="3070860"/>
            <a:ext cx="10607675" cy="1173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√</a:t>
            </a:r>
            <a:r>
              <a:rPr lang="en-US" altLang="zh-CN" sz="320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Eric needs to ask for a leave to see a doctor because he fell off     the bike and got hurt.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44170" y="5407660"/>
            <a:ext cx="10887710" cy="14503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√ </a:t>
            </a:r>
            <a:r>
              <a:rPr lang="en-US" altLang="zh-CN" sz="320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China daily, an English-language newspaper, which contains news from home and abroad, is a useful tool of learning English.</a:t>
            </a:r>
            <a:endParaRPr lang="en-US" altLang="zh-CN" sz="320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320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44170" y="4421505"/>
            <a:ext cx="1079055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×China daily is an English-language newspaper, contains news from home and abroad, is a useful tool of learning English.</a:t>
            </a: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65580" y="259080"/>
            <a:ext cx="4723765" cy="695960"/>
          </a:xfrm>
        </p:spPr>
        <p:txBody>
          <a:bodyPr>
            <a:normAutofit/>
          </a:bodyPr>
          <a:lstStyle/>
          <a:p>
            <a:r>
              <a:rPr lang="en-US" altLang="zh-CN" sz="31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practice:   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5915" y="1150620"/>
            <a:ext cx="11230610" cy="4351655"/>
          </a:xfrm>
        </p:spPr>
        <p:txBody>
          <a:bodyPr/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 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我在英国时你帮了我很多。对此我非常感谢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</a:p>
          <a:p>
            <a:pPr marL="0" indent="0">
              <a:lnSpc>
                <a:spcPct val="110000"/>
              </a:lnSpc>
              <a:buNone/>
            </a:pP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2.我原打算今年九月份去英国旅游，后来不得不推迟，这让我很失望。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心形 3"/>
          <p:cNvSpPr/>
          <p:nvPr/>
        </p:nvSpPr>
        <p:spPr>
          <a:xfrm>
            <a:off x="236855" y="3265805"/>
            <a:ext cx="327660" cy="32766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心形 4"/>
          <p:cNvSpPr/>
          <p:nvPr/>
        </p:nvSpPr>
        <p:spPr>
          <a:xfrm>
            <a:off x="140335" y="1928495"/>
            <a:ext cx="327660" cy="32766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762635" y="1734185"/>
            <a:ext cx="108038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altLang="zh-CN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 am grateful for your help during my stay in England.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762635" y="2952750"/>
            <a:ext cx="1044003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l">
              <a:buNone/>
            </a:pPr>
            <a:r>
              <a:rPr lang="en-US" altLang="zh-CN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It was disappointing when I had to put off the tour to Britain which I had arranged in September.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4" grpId="1" animBg="1"/>
      <p:bldP spid="5" grpId="0" bldLvl="0" animBg="1"/>
      <p:bldP spid="5" grpId="1" animBg="1"/>
      <p:bldP spid="6" grpId="0"/>
      <p:bldP spid="6" grpId="1"/>
      <p:bldP spid="7" grpId="0"/>
      <p:bldP spid="7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1614805" y="161925"/>
            <a:ext cx="8909685" cy="789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normAutofit/>
          </a:bodyPr>
          <a:lstStyle>
            <a:lvl1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2pPr>
            <a:lvl3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3pPr>
            <a:lvl4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4pPr>
            <a:lvl5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5pPr>
            <a:lvl6pPr marL="4572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6pPr>
            <a:lvl7pPr marL="9144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7pPr>
            <a:lvl8pPr marL="1371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8pPr>
            <a:lvl9pPr marL="18288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9pPr>
          </a:lstStyle>
          <a:p>
            <a:r>
              <a:rPr lang="zh-CN" altLang="en-US" sz="3200" dirty="0">
                <a:solidFill>
                  <a:srgbClr val="FFC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写作中易出现的中式英语</a:t>
            </a:r>
          </a:p>
        </p:txBody>
      </p:sp>
      <p:sp>
        <p:nvSpPr>
          <p:cNvPr id="5" name="形状"/>
          <p:cNvSpPr/>
          <p:nvPr/>
        </p:nvSpPr>
        <p:spPr>
          <a:xfrm>
            <a:off x="1144905" y="1240155"/>
            <a:ext cx="542290" cy="533400"/>
          </a:xfrm>
          <a:prstGeom prst="teardrop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Arial" panose="020B0604020202020204" pitchFamily="34" charset="0"/>
                <a:sym typeface="Arial" panose="020B0604020202020204" pitchFamily="34" charset="0"/>
              </a:rPr>
              <a:t>7.</a:t>
            </a:r>
          </a:p>
        </p:txBody>
      </p:sp>
      <p:sp>
        <p:nvSpPr>
          <p:cNvPr id="8" name="Rounded Rectangle 27"/>
          <p:cNvSpPr/>
          <p:nvPr/>
        </p:nvSpPr>
        <p:spPr>
          <a:xfrm>
            <a:off x="1072621" y="2344244"/>
            <a:ext cx="542480" cy="416698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Round Same Side Corner Rectangle 11"/>
          <p:cNvSpPr>
            <a:spLocks noChangeAspect="1"/>
          </p:cNvSpPr>
          <p:nvPr/>
        </p:nvSpPr>
        <p:spPr>
          <a:xfrm rot="9900000">
            <a:off x="3404897" y="3823226"/>
            <a:ext cx="620164" cy="526710"/>
          </a:xfrm>
          <a:custGeom>
            <a:avLst/>
            <a:gdLst/>
            <a:ahLst/>
            <a:cxnLst/>
            <a:rect l="l" t="t" r="r" b="b"/>
            <a:pathLst>
              <a:path w="2911009" h="2472345">
                <a:moveTo>
                  <a:pt x="2219598" y="1335309"/>
                </a:moveTo>
                <a:lnTo>
                  <a:pt x="2219598" y="1222573"/>
                </a:lnTo>
                <a:cubicBezTo>
                  <a:pt x="2219598" y="1176944"/>
                  <a:pt x="2241926" y="1136530"/>
                  <a:pt x="2277694" y="1113650"/>
                </a:cubicBezTo>
                <a:lnTo>
                  <a:pt x="2277694" y="137786"/>
                </a:lnTo>
                <a:cubicBezTo>
                  <a:pt x="2277694" y="61689"/>
                  <a:pt x="2339383" y="0"/>
                  <a:pt x="2415480" y="0"/>
                </a:cubicBezTo>
                <a:lnTo>
                  <a:pt x="2545196" y="0"/>
                </a:lnTo>
                <a:cubicBezTo>
                  <a:pt x="2621293" y="0"/>
                  <a:pt x="2682982" y="61689"/>
                  <a:pt x="2682982" y="137786"/>
                </a:cubicBezTo>
                <a:lnTo>
                  <a:pt x="2682982" y="1099067"/>
                </a:lnTo>
                <a:cubicBezTo>
                  <a:pt x="2730197" y="1120049"/>
                  <a:pt x="2762708" y="1167515"/>
                  <a:pt x="2762708" y="1222573"/>
                </a:cubicBezTo>
                <a:lnTo>
                  <a:pt x="2762708" y="1480834"/>
                </a:lnTo>
                <a:close/>
                <a:moveTo>
                  <a:pt x="241900" y="1676361"/>
                </a:moveTo>
                <a:cubicBezTo>
                  <a:pt x="69371" y="1631107"/>
                  <a:pt x="-34146" y="1454930"/>
                  <a:pt x="10296" y="1282189"/>
                </a:cubicBezTo>
                <a:cubicBezTo>
                  <a:pt x="54739" y="1109449"/>
                  <a:pt x="230428" y="1005105"/>
                  <a:pt x="403375" y="1048736"/>
                </a:cubicBezTo>
                <a:cubicBezTo>
                  <a:pt x="349550" y="1257945"/>
                  <a:pt x="295726" y="1467153"/>
                  <a:pt x="241900" y="1676361"/>
                </a:cubicBezTo>
                <a:close/>
                <a:moveTo>
                  <a:pt x="2578947" y="2467929"/>
                </a:moveTo>
                <a:lnTo>
                  <a:pt x="1957545" y="2301425"/>
                </a:lnTo>
                <a:lnTo>
                  <a:pt x="2194209" y="1418183"/>
                </a:lnTo>
                <a:lnTo>
                  <a:pt x="2815611" y="1584687"/>
                </a:lnTo>
                <a:cubicBezTo>
                  <a:pt x="2884250" y="1603079"/>
                  <a:pt x="2924985" y="1673632"/>
                  <a:pt x="2906593" y="1742272"/>
                </a:cubicBezTo>
                <a:lnTo>
                  <a:pt x="2736532" y="2376947"/>
                </a:lnTo>
                <a:cubicBezTo>
                  <a:pt x="2718140" y="2445587"/>
                  <a:pt x="2647586" y="2486321"/>
                  <a:pt x="2578947" y="2467929"/>
                </a:cubicBezTo>
                <a:close/>
                <a:moveTo>
                  <a:pt x="610249" y="2287120"/>
                </a:moveTo>
                <a:lnTo>
                  <a:pt x="1020264" y="756923"/>
                </a:lnTo>
                <a:lnTo>
                  <a:pt x="2107356" y="1398691"/>
                </a:lnTo>
                <a:lnTo>
                  <a:pt x="1872582" y="2274879"/>
                </a:lnTo>
                <a:close/>
                <a:moveTo>
                  <a:pt x="426016" y="2349577"/>
                </a:moveTo>
                <a:lnTo>
                  <a:pt x="243978" y="2300800"/>
                </a:lnTo>
                <a:cubicBezTo>
                  <a:pt x="205115" y="2290387"/>
                  <a:pt x="182051" y="2250439"/>
                  <a:pt x="192464" y="2211576"/>
                </a:cubicBezTo>
                <a:lnTo>
                  <a:pt x="620679" y="613455"/>
                </a:lnTo>
                <a:cubicBezTo>
                  <a:pt x="631093" y="574592"/>
                  <a:pt x="671040" y="551528"/>
                  <a:pt x="709903" y="561941"/>
                </a:cubicBezTo>
                <a:lnTo>
                  <a:pt x="891942" y="610718"/>
                </a:lnTo>
                <a:cubicBezTo>
                  <a:pt x="930805" y="621132"/>
                  <a:pt x="953869" y="661079"/>
                  <a:pt x="943455" y="699942"/>
                </a:cubicBezTo>
                <a:lnTo>
                  <a:pt x="515240" y="2298064"/>
                </a:lnTo>
                <a:cubicBezTo>
                  <a:pt x="504827" y="2336927"/>
                  <a:pt x="464879" y="2359990"/>
                  <a:pt x="426016" y="23495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Oval 21"/>
          <p:cNvSpPr>
            <a:spLocks noChangeAspect="1"/>
          </p:cNvSpPr>
          <p:nvPr/>
        </p:nvSpPr>
        <p:spPr>
          <a:xfrm>
            <a:off x="5736552" y="2251051"/>
            <a:ext cx="598090" cy="603084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Rectangle 16"/>
          <p:cNvSpPr/>
          <p:nvPr/>
        </p:nvSpPr>
        <p:spPr>
          <a:xfrm>
            <a:off x="8095752" y="3843178"/>
            <a:ext cx="615527" cy="401086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9" name="Oval 31"/>
          <p:cNvSpPr/>
          <p:nvPr/>
        </p:nvSpPr>
        <p:spPr>
          <a:xfrm>
            <a:off x="10525073" y="2286673"/>
            <a:ext cx="472432" cy="466085"/>
          </a:xfrm>
          <a:custGeom>
            <a:avLst/>
            <a:gdLst/>
            <a:ahLst/>
            <a:cxnLst/>
            <a:rect l="l" t="t" r="r" b="b"/>
            <a:pathLst>
              <a:path w="3240076" h="3196551">
                <a:moveTo>
                  <a:pt x="2810300" y="1617710"/>
                </a:moveTo>
                <a:cubicBezTo>
                  <a:pt x="2817009" y="1615912"/>
                  <a:pt x="2824405" y="1616674"/>
                  <a:pt x="2830895" y="1620421"/>
                </a:cubicBezTo>
                <a:lnTo>
                  <a:pt x="3150571" y="1804986"/>
                </a:lnTo>
                <a:cubicBezTo>
                  <a:pt x="3163552" y="1812480"/>
                  <a:pt x="3168000" y="1829080"/>
                  <a:pt x="3160506" y="1842062"/>
                </a:cubicBezTo>
                <a:lnTo>
                  <a:pt x="3106222" y="1936084"/>
                </a:lnTo>
                <a:cubicBezTo>
                  <a:pt x="3098727" y="1949065"/>
                  <a:pt x="3082128" y="1953513"/>
                  <a:pt x="3069146" y="1946019"/>
                </a:cubicBezTo>
                <a:lnTo>
                  <a:pt x="2749470" y="1761453"/>
                </a:lnTo>
                <a:cubicBezTo>
                  <a:pt x="2736489" y="1753959"/>
                  <a:pt x="2732040" y="1737359"/>
                  <a:pt x="2739536" y="1724378"/>
                </a:cubicBezTo>
                <a:lnTo>
                  <a:pt x="2793819" y="1630356"/>
                </a:lnTo>
                <a:cubicBezTo>
                  <a:pt x="2797567" y="1623864"/>
                  <a:pt x="2803590" y="1619508"/>
                  <a:pt x="2810300" y="1617710"/>
                </a:cubicBezTo>
                <a:close/>
                <a:moveTo>
                  <a:pt x="1308278" y="1324343"/>
                </a:moveTo>
                <a:cubicBezTo>
                  <a:pt x="1529714" y="1324343"/>
                  <a:pt x="1725574" y="1433852"/>
                  <a:pt x="1834882" y="1608603"/>
                </a:cubicBezTo>
                <a:cubicBezTo>
                  <a:pt x="1903747" y="1545710"/>
                  <a:pt x="1995954" y="1511368"/>
                  <a:pt x="2096186" y="1511368"/>
                </a:cubicBezTo>
                <a:cubicBezTo>
                  <a:pt x="2313867" y="1511368"/>
                  <a:pt x="2493715" y="1673353"/>
                  <a:pt x="2514185" y="1884371"/>
                </a:cubicBezTo>
                <a:cubicBezTo>
                  <a:pt x="2517944" y="1882108"/>
                  <a:pt x="2521751" y="1882074"/>
                  <a:pt x="2525567" y="1882074"/>
                </a:cubicBezTo>
                <a:cubicBezTo>
                  <a:pt x="2888547" y="1882074"/>
                  <a:pt x="3182805" y="2176332"/>
                  <a:pt x="3182805" y="2539312"/>
                </a:cubicBezTo>
                <a:cubicBezTo>
                  <a:pt x="3182805" y="2882034"/>
                  <a:pt x="2920478" y="3163490"/>
                  <a:pt x="2585635" y="3193518"/>
                </a:cubicBezTo>
                <a:lnTo>
                  <a:pt x="2585635" y="3196551"/>
                </a:lnTo>
                <a:lnTo>
                  <a:pt x="2525567" y="3196551"/>
                </a:lnTo>
                <a:lnTo>
                  <a:pt x="733485" y="3196551"/>
                </a:lnTo>
                <a:lnTo>
                  <a:pt x="733485" y="3191649"/>
                </a:lnTo>
                <a:cubicBezTo>
                  <a:pt x="708515" y="3195063"/>
                  <a:pt x="683050" y="3196551"/>
                  <a:pt x="657239" y="3196551"/>
                </a:cubicBezTo>
                <a:cubicBezTo>
                  <a:pt x="294258" y="3196551"/>
                  <a:pt x="0" y="2902293"/>
                  <a:pt x="0" y="2539312"/>
                </a:cubicBezTo>
                <a:cubicBezTo>
                  <a:pt x="0" y="2176332"/>
                  <a:pt x="294258" y="1882074"/>
                  <a:pt x="657239" y="1882074"/>
                </a:cubicBezTo>
                <a:lnTo>
                  <a:pt x="670588" y="1884770"/>
                </a:lnTo>
                <a:cubicBezTo>
                  <a:pt x="705989" y="1566750"/>
                  <a:pt x="978825" y="1324343"/>
                  <a:pt x="1308278" y="1324343"/>
                </a:cubicBezTo>
                <a:close/>
                <a:moveTo>
                  <a:pt x="3166512" y="731828"/>
                </a:moveTo>
                <a:cubicBezTo>
                  <a:pt x="3180598" y="726701"/>
                  <a:pt x="3196172" y="733964"/>
                  <a:pt x="3201300" y="748050"/>
                </a:cubicBezTo>
                <a:lnTo>
                  <a:pt x="3238432" y="850070"/>
                </a:lnTo>
                <a:cubicBezTo>
                  <a:pt x="3243559" y="864156"/>
                  <a:pt x="3236295" y="879731"/>
                  <a:pt x="3222210" y="884857"/>
                </a:cubicBezTo>
                <a:lnTo>
                  <a:pt x="2875342" y="1011107"/>
                </a:lnTo>
                <a:cubicBezTo>
                  <a:pt x="2861256" y="1016234"/>
                  <a:pt x="2845680" y="1008972"/>
                  <a:pt x="2840554" y="994886"/>
                </a:cubicBezTo>
                <a:lnTo>
                  <a:pt x="2803421" y="892866"/>
                </a:lnTo>
                <a:cubicBezTo>
                  <a:pt x="2798295" y="878780"/>
                  <a:pt x="2805558" y="863204"/>
                  <a:pt x="2819643" y="858077"/>
                </a:cubicBezTo>
                <a:close/>
                <a:moveTo>
                  <a:pt x="773619" y="731828"/>
                </a:moveTo>
                <a:lnTo>
                  <a:pt x="1120487" y="858077"/>
                </a:lnTo>
                <a:cubicBezTo>
                  <a:pt x="1134573" y="863204"/>
                  <a:pt x="1141836" y="878780"/>
                  <a:pt x="1136709" y="892866"/>
                </a:cubicBezTo>
                <a:lnTo>
                  <a:pt x="1099577" y="994886"/>
                </a:lnTo>
                <a:cubicBezTo>
                  <a:pt x="1094450" y="1008972"/>
                  <a:pt x="1078875" y="1016234"/>
                  <a:pt x="1064789" y="1011107"/>
                </a:cubicBezTo>
                <a:lnTo>
                  <a:pt x="717921" y="884857"/>
                </a:lnTo>
                <a:cubicBezTo>
                  <a:pt x="703835" y="879731"/>
                  <a:pt x="696572" y="864156"/>
                  <a:pt x="701699" y="850070"/>
                </a:cubicBezTo>
                <a:lnTo>
                  <a:pt x="738831" y="748050"/>
                </a:lnTo>
                <a:cubicBezTo>
                  <a:pt x="743958" y="733964"/>
                  <a:pt x="759534" y="726701"/>
                  <a:pt x="773619" y="731828"/>
                </a:cubicBezTo>
                <a:close/>
                <a:moveTo>
                  <a:pt x="1970065" y="524905"/>
                </a:moveTo>
                <a:cubicBezTo>
                  <a:pt x="2386791" y="524905"/>
                  <a:pt x="2724614" y="862728"/>
                  <a:pt x="2724614" y="1279453"/>
                </a:cubicBezTo>
                <a:cubicBezTo>
                  <a:pt x="2724614" y="1453368"/>
                  <a:pt x="2665775" y="1613540"/>
                  <a:pt x="2564463" y="1739247"/>
                </a:cubicBezTo>
                <a:cubicBezTo>
                  <a:pt x="2529951" y="1545877"/>
                  <a:pt x="2358485" y="1402176"/>
                  <a:pt x="2153457" y="1402176"/>
                </a:cubicBezTo>
                <a:cubicBezTo>
                  <a:pt x="2053225" y="1402176"/>
                  <a:pt x="1961018" y="1436518"/>
                  <a:pt x="1892153" y="1499411"/>
                </a:cubicBezTo>
                <a:cubicBezTo>
                  <a:pt x="1782845" y="1324660"/>
                  <a:pt x="1586985" y="1215151"/>
                  <a:pt x="1365549" y="1215151"/>
                </a:cubicBezTo>
                <a:cubicBezTo>
                  <a:pt x="1314582" y="1215151"/>
                  <a:pt x="1264970" y="1220953"/>
                  <a:pt x="1217820" y="1233835"/>
                </a:cubicBezTo>
                <a:cubicBezTo>
                  <a:pt x="1240489" y="838320"/>
                  <a:pt x="1568676" y="524905"/>
                  <a:pt x="1970065" y="524905"/>
                </a:cubicBezTo>
                <a:close/>
                <a:moveTo>
                  <a:pt x="2490093" y="928"/>
                </a:moveTo>
                <a:cubicBezTo>
                  <a:pt x="2496802" y="-869"/>
                  <a:pt x="2504197" y="-108"/>
                  <a:pt x="2510688" y="3640"/>
                </a:cubicBezTo>
                <a:lnTo>
                  <a:pt x="2604711" y="57924"/>
                </a:lnTo>
                <a:cubicBezTo>
                  <a:pt x="2617692" y="65419"/>
                  <a:pt x="2622140" y="82019"/>
                  <a:pt x="2614644" y="95000"/>
                </a:cubicBezTo>
                <a:lnTo>
                  <a:pt x="2430080" y="414676"/>
                </a:lnTo>
                <a:cubicBezTo>
                  <a:pt x="2422585" y="427657"/>
                  <a:pt x="2405985" y="432105"/>
                  <a:pt x="2393004" y="424610"/>
                </a:cubicBezTo>
                <a:lnTo>
                  <a:pt x="2298982" y="370326"/>
                </a:lnTo>
                <a:cubicBezTo>
                  <a:pt x="2286000" y="362831"/>
                  <a:pt x="2281552" y="346232"/>
                  <a:pt x="2289048" y="333250"/>
                </a:cubicBezTo>
                <a:lnTo>
                  <a:pt x="2473612" y="13574"/>
                </a:lnTo>
                <a:cubicBezTo>
                  <a:pt x="2477359" y="7084"/>
                  <a:pt x="2483383" y="2726"/>
                  <a:pt x="2490093" y="928"/>
                </a:cubicBezTo>
                <a:close/>
                <a:moveTo>
                  <a:pt x="1450038" y="928"/>
                </a:moveTo>
                <a:cubicBezTo>
                  <a:pt x="1456747" y="2726"/>
                  <a:pt x="1462771" y="7084"/>
                  <a:pt x="1466519" y="13574"/>
                </a:cubicBezTo>
                <a:lnTo>
                  <a:pt x="1651083" y="333250"/>
                </a:lnTo>
                <a:cubicBezTo>
                  <a:pt x="1658578" y="346232"/>
                  <a:pt x="1654131" y="362831"/>
                  <a:pt x="1641149" y="370326"/>
                </a:cubicBezTo>
                <a:lnTo>
                  <a:pt x="1547127" y="424610"/>
                </a:lnTo>
                <a:cubicBezTo>
                  <a:pt x="1534145" y="432105"/>
                  <a:pt x="1517546" y="427657"/>
                  <a:pt x="1510050" y="414676"/>
                </a:cubicBezTo>
                <a:lnTo>
                  <a:pt x="1325486" y="95000"/>
                </a:lnTo>
                <a:cubicBezTo>
                  <a:pt x="1317991" y="82019"/>
                  <a:pt x="1322439" y="65419"/>
                  <a:pt x="1335420" y="57924"/>
                </a:cubicBezTo>
                <a:lnTo>
                  <a:pt x="1429442" y="3640"/>
                </a:lnTo>
                <a:cubicBezTo>
                  <a:pt x="1435933" y="-108"/>
                  <a:pt x="1443328" y="-869"/>
                  <a:pt x="1450038" y="9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89455" y="1240155"/>
            <a:ext cx="69615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/>
              <a:t>搭配、选词不当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144905" y="1885950"/>
            <a:ext cx="9268460" cy="632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×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The price of sth is expensive.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144905" y="2583180"/>
            <a:ext cx="7554595" cy="632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√ The price of sth is high.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144905" y="3259455"/>
            <a:ext cx="5556250" cy="632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×learn knowledge.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144905" y="3891915"/>
            <a:ext cx="7315200" cy="632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√ gain/acquire knowledge.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18235" y="696595"/>
            <a:ext cx="4723765" cy="695960"/>
          </a:xfrm>
        </p:spPr>
        <p:txBody>
          <a:bodyPr>
            <a:normAutofit/>
          </a:bodyPr>
          <a:lstStyle/>
          <a:p>
            <a:r>
              <a:rPr lang="en-US" altLang="zh-CN" sz="35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practice:   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他年龄很小。</a:t>
            </a:r>
          </a:p>
          <a:p>
            <a:pPr marL="0" indent="0">
              <a:buNone/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×H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age is very young.</a:t>
            </a:r>
          </a:p>
          <a:p>
            <a:pPr marL="0" indent="0">
              <a:buNone/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0" indent="0">
              <a:buNone/>
            </a:pP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周末许多人睡得很晚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。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dirty="0">
                <a:latin typeface="Arial" panose="020B0604020202020204" pitchFamily="34" charset="0"/>
                <a:cs typeface="Times New Roman" panose="02020603050405020304" pitchFamily="18" charset="0"/>
              </a:rPr>
              <a:t>×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 people sleep late at weekends. </a:t>
            </a:r>
          </a:p>
          <a:p>
            <a:pPr marL="0" indent="0">
              <a:buNone/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</p:txBody>
      </p:sp>
      <p:sp>
        <p:nvSpPr>
          <p:cNvPr id="4" name="文本框 3"/>
          <p:cNvSpPr txBox="1"/>
          <p:nvPr/>
        </p:nvSpPr>
        <p:spPr>
          <a:xfrm>
            <a:off x="1141730" y="2889250"/>
            <a:ext cx="43878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√</a:t>
            </a:r>
            <a:r>
              <a:rPr lang="en-US" altLang="zh-CN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He is very young.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023620" y="4603115"/>
            <a:ext cx="77825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altLang="zh-CN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√</a:t>
            </a:r>
            <a:r>
              <a:rPr lang="en-US" altLang="zh-CN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Many people </a:t>
            </a:r>
            <a:r>
              <a:rPr lang="en-US" altLang="zh-CN" sz="32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go to bed  late</a:t>
            </a:r>
            <a:r>
              <a:rPr lang="en-US" altLang="zh-CN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at weekends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zh-CN" altLang="en-US"/>
          </a:p>
        </p:txBody>
      </p:sp>
      <p:sp>
        <p:nvSpPr>
          <p:cNvPr id="6" name="线形标注 2 5"/>
          <p:cNvSpPr/>
          <p:nvPr/>
        </p:nvSpPr>
        <p:spPr>
          <a:xfrm>
            <a:off x="6547485" y="2296160"/>
            <a:ext cx="4319905" cy="1769110"/>
          </a:xfrm>
          <a:prstGeom prst="borderCallout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/>
              <a:t>动词</a:t>
            </a:r>
            <a:r>
              <a:rPr lang="en-US" altLang="zh-CN"/>
              <a:t>+late </a:t>
            </a:r>
            <a:r>
              <a:rPr lang="zh-CN" altLang="en-US"/>
              <a:t>：表示某件事做到很晚</a:t>
            </a:r>
          </a:p>
          <a:p>
            <a:pPr algn="ctr"/>
            <a:r>
              <a:rPr lang="en-US" altLang="zh-CN"/>
              <a:t>sleep late </a:t>
            </a:r>
            <a:r>
              <a:rPr lang="zh-CN" altLang="en-US"/>
              <a:t>就是</a:t>
            </a:r>
            <a:r>
              <a:rPr lang="en-US" altLang="zh-CN"/>
              <a:t>“</a:t>
            </a:r>
            <a:r>
              <a:rPr lang="zh-CN" altLang="en-US"/>
              <a:t>一直睡，睡到很晚才起床</a:t>
            </a:r>
            <a:r>
              <a:rPr lang="en-US" altLang="zh-CN"/>
              <a:t>”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968375" y="5346700"/>
            <a:ext cx="78905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√</a:t>
            </a:r>
            <a:r>
              <a:rPr lang="en-US" altLang="zh-CN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Many people </a:t>
            </a:r>
            <a:r>
              <a:rPr lang="en-US" altLang="zh-CN" sz="32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stay up late</a:t>
            </a:r>
            <a:r>
              <a:rPr lang="en-US" altLang="zh-CN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at weekends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6" grpId="1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1614805" y="161925"/>
            <a:ext cx="5904230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normAutofit/>
          </a:bodyPr>
          <a:lstStyle>
            <a:lvl1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2pPr>
            <a:lvl3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3pPr>
            <a:lvl4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4pPr>
            <a:lvl5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5pPr>
            <a:lvl6pPr marL="4572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6pPr>
            <a:lvl7pPr marL="9144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7pPr>
            <a:lvl8pPr marL="1371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8pPr>
            <a:lvl9pPr marL="18288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9pPr>
          </a:lstStyle>
          <a:p>
            <a:r>
              <a:rPr lang="zh-CN" altLang="en-US" sz="3200" dirty="0">
                <a:solidFill>
                  <a:srgbClr val="FFC0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写作中易出现的中式英语</a:t>
            </a:r>
          </a:p>
        </p:txBody>
      </p:sp>
      <p:sp>
        <p:nvSpPr>
          <p:cNvPr id="5" name="形状"/>
          <p:cNvSpPr/>
          <p:nvPr/>
        </p:nvSpPr>
        <p:spPr>
          <a:xfrm>
            <a:off x="1144905" y="1240155"/>
            <a:ext cx="542290" cy="533400"/>
          </a:xfrm>
          <a:prstGeom prst="teardrop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Arial" panose="020B0604020202020204" pitchFamily="34" charset="0"/>
                <a:sym typeface="Arial" panose="020B0604020202020204" pitchFamily="34" charset="0"/>
              </a:rPr>
              <a:t>8.</a:t>
            </a:r>
          </a:p>
        </p:txBody>
      </p:sp>
      <p:sp>
        <p:nvSpPr>
          <p:cNvPr id="8" name="Rounded Rectangle 27"/>
          <p:cNvSpPr/>
          <p:nvPr/>
        </p:nvSpPr>
        <p:spPr>
          <a:xfrm>
            <a:off x="1072621" y="2344244"/>
            <a:ext cx="542480" cy="416698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Round Same Side Corner Rectangle 11"/>
          <p:cNvSpPr>
            <a:spLocks noChangeAspect="1"/>
          </p:cNvSpPr>
          <p:nvPr/>
        </p:nvSpPr>
        <p:spPr>
          <a:xfrm rot="9900000">
            <a:off x="3404897" y="3823226"/>
            <a:ext cx="620164" cy="526710"/>
          </a:xfrm>
          <a:custGeom>
            <a:avLst/>
            <a:gdLst/>
            <a:ahLst/>
            <a:cxnLst/>
            <a:rect l="l" t="t" r="r" b="b"/>
            <a:pathLst>
              <a:path w="2911009" h="2472345">
                <a:moveTo>
                  <a:pt x="2219598" y="1335309"/>
                </a:moveTo>
                <a:lnTo>
                  <a:pt x="2219598" y="1222573"/>
                </a:lnTo>
                <a:cubicBezTo>
                  <a:pt x="2219598" y="1176944"/>
                  <a:pt x="2241926" y="1136530"/>
                  <a:pt x="2277694" y="1113650"/>
                </a:cubicBezTo>
                <a:lnTo>
                  <a:pt x="2277694" y="137786"/>
                </a:lnTo>
                <a:cubicBezTo>
                  <a:pt x="2277694" y="61689"/>
                  <a:pt x="2339383" y="0"/>
                  <a:pt x="2415480" y="0"/>
                </a:cubicBezTo>
                <a:lnTo>
                  <a:pt x="2545196" y="0"/>
                </a:lnTo>
                <a:cubicBezTo>
                  <a:pt x="2621293" y="0"/>
                  <a:pt x="2682982" y="61689"/>
                  <a:pt x="2682982" y="137786"/>
                </a:cubicBezTo>
                <a:lnTo>
                  <a:pt x="2682982" y="1099067"/>
                </a:lnTo>
                <a:cubicBezTo>
                  <a:pt x="2730197" y="1120049"/>
                  <a:pt x="2762708" y="1167515"/>
                  <a:pt x="2762708" y="1222573"/>
                </a:cubicBezTo>
                <a:lnTo>
                  <a:pt x="2762708" y="1480834"/>
                </a:lnTo>
                <a:close/>
                <a:moveTo>
                  <a:pt x="241900" y="1676361"/>
                </a:moveTo>
                <a:cubicBezTo>
                  <a:pt x="69371" y="1631107"/>
                  <a:pt x="-34146" y="1454930"/>
                  <a:pt x="10296" y="1282189"/>
                </a:cubicBezTo>
                <a:cubicBezTo>
                  <a:pt x="54739" y="1109449"/>
                  <a:pt x="230428" y="1005105"/>
                  <a:pt x="403375" y="1048736"/>
                </a:cubicBezTo>
                <a:cubicBezTo>
                  <a:pt x="349550" y="1257945"/>
                  <a:pt x="295726" y="1467153"/>
                  <a:pt x="241900" y="1676361"/>
                </a:cubicBezTo>
                <a:close/>
                <a:moveTo>
                  <a:pt x="2578947" y="2467929"/>
                </a:moveTo>
                <a:lnTo>
                  <a:pt x="1957545" y="2301425"/>
                </a:lnTo>
                <a:lnTo>
                  <a:pt x="2194209" y="1418183"/>
                </a:lnTo>
                <a:lnTo>
                  <a:pt x="2815611" y="1584687"/>
                </a:lnTo>
                <a:cubicBezTo>
                  <a:pt x="2884250" y="1603079"/>
                  <a:pt x="2924985" y="1673632"/>
                  <a:pt x="2906593" y="1742272"/>
                </a:cubicBezTo>
                <a:lnTo>
                  <a:pt x="2736532" y="2376947"/>
                </a:lnTo>
                <a:cubicBezTo>
                  <a:pt x="2718140" y="2445587"/>
                  <a:pt x="2647586" y="2486321"/>
                  <a:pt x="2578947" y="2467929"/>
                </a:cubicBezTo>
                <a:close/>
                <a:moveTo>
                  <a:pt x="610249" y="2287120"/>
                </a:moveTo>
                <a:lnTo>
                  <a:pt x="1020264" y="756923"/>
                </a:lnTo>
                <a:lnTo>
                  <a:pt x="2107356" y="1398691"/>
                </a:lnTo>
                <a:lnTo>
                  <a:pt x="1872582" y="2274879"/>
                </a:lnTo>
                <a:close/>
                <a:moveTo>
                  <a:pt x="426016" y="2349577"/>
                </a:moveTo>
                <a:lnTo>
                  <a:pt x="243978" y="2300800"/>
                </a:lnTo>
                <a:cubicBezTo>
                  <a:pt x="205115" y="2290387"/>
                  <a:pt x="182051" y="2250439"/>
                  <a:pt x="192464" y="2211576"/>
                </a:cubicBezTo>
                <a:lnTo>
                  <a:pt x="620679" y="613455"/>
                </a:lnTo>
                <a:cubicBezTo>
                  <a:pt x="631093" y="574592"/>
                  <a:pt x="671040" y="551528"/>
                  <a:pt x="709903" y="561941"/>
                </a:cubicBezTo>
                <a:lnTo>
                  <a:pt x="891942" y="610718"/>
                </a:lnTo>
                <a:cubicBezTo>
                  <a:pt x="930805" y="621132"/>
                  <a:pt x="953869" y="661079"/>
                  <a:pt x="943455" y="699942"/>
                </a:cubicBezTo>
                <a:lnTo>
                  <a:pt x="515240" y="2298064"/>
                </a:lnTo>
                <a:cubicBezTo>
                  <a:pt x="504827" y="2336927"/>
                  <a:pt x="464879" y="2359990"/>
                  <a:pt x="426016" y="23495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Oval 21"/>
          <p:cNvSpPr>
            <a:spLocks noChangeAspect="1"/>
          </p:cNvSpPr>
          <p:nvPr/>
        </p:nvSpPr>
        <p:spPr>
          <a:xfrm>
            <a:off x="5736552" y="2251051"/>
            <a:ext cx="598090" cy="603084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Rectangle 16"/>
          <p:cNvSpPr/>
          <p:nvPr/>
        </p:nvSpPr>
        <p:spPr>
          <a:xfrm>
            <a:off x="8095752" y="3843178"/>
            <a:ext cx="615527" cy="401086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9" name="Oval 31"/>
          <p:cNvSpPr/>
          <p:nvPr/>
        </p:nvSpPr>
        <p:spPr>
          <a:xfrm>
            <a:off x="10525073" y="2286673"/>
            <a:ext cx="472432" cy="466085"/>
          </a:xfrm>
          <a:custGeom>
            <a:avLst/>
            <a:gdLst/>
            <a:ahLst/>
            <a:cxnLst/>
            <a:rect l="l" t="t" r="r" b="b"/>
            <a:pathLst>
              <a:path w="3240076" h="3196551">
                <a:moveTo>
                  <a:pt x="2810300" y="1617710"/>
                </a:moveTo>
                <a:cubicBezTo>
                  <a:pt x="2817009" y="1615912"/>
                  <a:pt x="2824405" y="1616674"/>
                  <a:pt x="2830895" y="1620421"/>
                </a:cubicBezTo>
                <a:lnTo>
                  <a:pt x="3150571" y="1804986"/>
                </a:lnTo>
                <a:cubicBezTo>
                  <a:pt x="3163552" y="1812480"/>
                  <a:pt x="3168000" y="1829080"/>
                  <a:pt x="3160506" y="1842062"/>
                </a:cubicBezTo>
                <a:lnTo>
                  <a:pt x="3106222" y="1936084"/>
                </a:lnTo>
                <a:cubicBezTo>
                  <a:pt x="3098727" y="1949065"/>
                  <a:pt x="3082128" y="1953513"/>
                  <a:pt x="3069146" y="1946019"/>
                </a:cubicBezTo>
                <a:lnTo>
                  <a:pt x="2749470" y="1761453"/>
                </a:lnTo>
                <a:cubicBezTo>
                  <a:pt x="2736489" y="1753959"/>
                  <a:pt x="2732040" y="1737359"/>
                  <a:pt x="2739536" y="1724378"/>
                </a:cubicBezTo>
                <a:lnTo>
                  <a:pt x="2793819" y="1630356"/>
                </a:lnTo>
                <a:cubicBezTo>
                  <a:pt x="2797567" y="1623864"/>
                  <a:pt x="2803590" y="1619508"/>
                  <a:pt x="2810300" y="1617710"/>
                </a:cubicBezTo>
                <a:close/>
                <a:moveTo>
                  <a:pt x="1308278" y="1324343"/>
                </a:moveTo>
                <a:cubicBezTo>
                  <a:pt x="1529714" y="1324343"/>
                  <a:pt x="1725574" y="1433852"/>
                  <a:pt x="1834882" y="1608603"/>
                </a:cubicBezTo>
                <a:cubicBezTo>
                  <a:pt x="1903747" y="1545710"/>
                  <a:pt x="1995954" y="1511368"/>
                  <a:pt x="2096186" y="1511368"/>
                </a:cubicBezTo>
                <a:cubicBezTo>
                  <a:pt x="2313867" y="1511368"/>
                  <a:pt x="2493715" y="1673353"/>
                  <a:pt x="2514185" y="1884371"/>
                </a:cubicBezTo>
                <a:cubicBezTo>
                  <a:pt x="2517944" y="1882108"/>
                  <a:pt x="2521751" y="1882074"/>
                  <a:pt x="2525567" y="1882074"/>
                </a:cubicBezTo>
                <a:cubicBezTo>
                  <a:pt x="2888547" y="1882074"/>
                  <a:pt x="3182805" y="2176332"/>
                  <a:pt x="3182805" y="2539312"/>
                </a:cubicBezTo>
                <a:cubicBezTo>
                  <a:pt x="3182805" y="2882034"/>
                  <a:pt x="2920478" y="3163490"/>
                  <a:pt x="2585635" y="3193518"/>
                </a:cubicBezTo>
                <a:lnTo>
                  <a:pt x="2585635" y="3196551"/>
                </a:lnTo>
                <a:lnTo>
                  <a:pt x="2525567" y="3196551"/>
                </a:lnTo>
                <a:lnTo>
                  <a:pt x="733485" y="3196551"/>
                </a:lnTo>
                <a:lnTo>
                  <a:pt x="733485" y="3191649"/>
                </a:lnTo>
                <a:cubicBezTo>
                  <a:pt x="708515" y="3195063"/>
                  <a:pt x="683050" y="3196551"/>
                  <a:pt x="657239" y="3196551"/>
                </a:cubicBezTo>
                <a:cubicBezTo>
                  <a:pt x="294258" y="3196551"/>
                  <a:pt x="0" y="2902293"/>
                  <a:pt x="0" y="2539312"/>
                </a:cubicBezTo>
                <a:cubicBezTo>
                  <a:pt x="0" y="2176332"/>
                  <a:pt x="294258" y="1882074"/>
                  <a:pt x="657239" y="1882074"/>
                </a:cubicBezTo>
                <a:lnTo>
                  <a:pt x="670588" y="1884770"/>
                </a:lnTo>
                <a:cubicBezTo>
                  <a:pt x="705989" y="1566750"/>
                  <a:pt x="978825" y="1324343"/>
                  <a:pt x="1308278" y="1324343"/>
                </a:cubicBezTo>
                <a:close/>
                <a:moveTo>
                  <a:pt x="3166512" y="731828"/>
                </a:moveTo>
                <a:cubicBezTo>
                  <a:pt x="3180598" y="726701"/>
                  <a:pt x="3196172" y="733964"/>
                  <a:pt x="3201300" y="748050"/>
                </a:cubicBezTo>
                <a:lnTo>
                  <a:pt x="3238432" y="850070"/>
                </a:lnTo>
                <a:cubicBezTo>
                  <a:pt x="3243559" y="864156"/>
                  <a:pt x="3236295" y="879731"/>
                  <a:pt x="3222210" y="884857"/>
                </a:cubicBezTo>
                <a:lnTo>
                  <a:pt x="2875342" y="1011107"/>
                </a:lnTo>
                <a:cubicBezTo>
                  <a:pt x="2861256" y="1016234"/>
                  <a:pt x="2845680" y="1008972"/>
                  <a:pt x="2840554" y="994886"/>
                </a:cubicBezTo>
                <a:lnTo>
                  <a:pt x="2803421" y="892866"/>
                </a:lnTo>
                <a:cubicBezTo>
                  <a:pt x="2798295" y="878780"/>
                  <a:pt x="2805558" y="863204"/>
                  <a:pt x="2819643" y="858077"/>
                </a:cubicBezTo>
                <a:close/>
                <a:moveTo>
                  <a:pt x="773619" y="731828"/>
                </a:moveTo>
                <a:lnTo>
                  <a:pt x="1120487" y="858077"/>
                </a:lnTo>
                <a:cubicBezTo>
                  <a:pt x="1134573" y="863204"/>
                  <a:pt x="1141836" y="878780"/>
                  <a:pt x="1136709" y="892866"/>
                </a:cubicBezTo>
                <a:lnTo>
                  <a:pt x="1099577" y="994886"/>
                </a:lnTo>
                <a:cubicBezTo>
                  <a:pt x="1094450" y="1008972"/>
                  <a:pt x="1078875" y="1016234"/>
                  <a:pt x="1064789" y="1011107"/>
                </a:cubicBezTo>
                <a:lnTo>
                  <a:pt x="717921" y="884857"/>
                </a:lnTo>
                <a:cubicBezTo>
                  <a:pt x="703835" y="879731"/>
                  <a:pt x="696572" y="864156"/>
                  <a:pt x="701699" y="850070"/>
                </a:cubicBezTo>
                <a:lnTo>
                  <a:pt x="738831" y="748050"/>
                </a:lnTo>
                <a:cubicBezTo>
                  <a:pt x="743958" y="733964"/>
                  <a:pt x="759534" y="726701"/>
                  <a:pt x="773619" y="731828"/>
                </a:cubicBezTo>
                <a:close/>
                <a:moveTo>
                  <a:pt x="1970065" y="524905"/>
                </a:moveTo>
                <a:cubicBezTo>
                  <a:pt x="2386791" y="524905"/>
                  <a:pt x="2724614" y="862728"/>
                  <a:pt x="2724614" y="1279453"/>
                </a:cubicBezTo>
                <a:cubicBezTo>
                  <a:pt x="2724614" y="1453368"/>
                  <a:pt x="2665775" y="1613540"/>
                  <a:pt x="2564463" y="1739247"/>
                </a:cubicBezTo>
                <a:cubicBezTo>
                  <a:pt x="2529951" y="1545877"/>
                  <a:pt x="2358485" y="1402176"/>
                  <a:pt x="2153457" y="1402176"/>
                </a:cubicBezTo>
                <a:cubicBezTo>
                  <a:pt x="2053225" y="1402176"/>
                  <a:pt x="1961018" y="1436518"/>
                  <a:pt x="1892153" y="1499411"/>
                </a:cubicBezTo>
                <a:cubicBezTo>
                  <a:pt x="1782845" y="1324660"/>
                  <a:pt x="1586985" y="1215151"/>
                  <a:pt x="1365549" y="1215151"/>
                </a:cubicBezTo>
                <a:cubicBezTo>
                  <a:pt x="1314582" y="1215151"/>
                  <a:pt x="1264970" y="1220953"/>
                  <a:pt x="1217820" y="1233835"/>
                </a:cubicBezTo>
                <a:cubicBezTo>
                  <a:pt x="1240489" y="838320"/>
                  <a:pt x="1568676" y="524905"/>
                  <a:pt x="1970065" y="524905"/>
                </a:cubicBezTo>
                <a:close/>
                <a:moveTo>
                  <a:pt x="2490093" y="928"/>
                </a:moveTo>
                <a:cubicBezTo>
                  <a:pt x="2496802" y="-869"/>
                  <a:pt x="2504197" y="-108"/>
                  <a:pt x="2510688" y="3640"/>
                </a:cubicBezTo>
                <a:lnTo>
                  <a:pt x="2604711" y="57924"/>
                </a:lnTo>
                <a:cubicBezTo>
                  <a:pt x="2617692" y="65419"/>
                  <a:pt x="2622140" y="82019"/>
                  <a:pt x="2614644" y="95000"/>
                </a:cubicBezTo>
                <a:lnTo>
                  <a:pt x="2430080" y="414676"/>
                </a:lnTo>
                <a:cubicBezTo>
                  <a:pt x="2422585" y="427657"/>
                  <a:pt x="2405985" y="432105"/>
                  <a:pt x="2393004" y="424610"/>
                </a:cubicBezTo>
                <a:lnTo>
                  <a:pt x="2298982" y="370326"/>
                </a:lnTo>
                <a:cubicBezTo>
                  <a:pt x="2286000" y="362831"/>
                  <a:pt x="2281552" y="346232"/>
                  <a:pt x="2289048" y="333250"/>
                </a:cubicBezTo>
                <a:lnTo>
                  <a:pt x="2473612" y="13574"/>
                </a:lnTo>
                <a:cubicBezTo>
                  <a:pt x="2477359" y="7084"/>
                  <a:pt x="2483383" y="2726"/>
                  <a:pt x="2490093" y="928"/>
                </a:cubicBezTo>
                <a:close/>
                <a:moveTo>
                  <a:pt x="1450038" y="928"/>
                </a:moveTo>
                <a:cubicBezTo>
                  <a:pt x="1456747" y="2726"/>
                  <a:pt x="1462771" y="7084"/>
                  <a:pt x="1466519" y="13574"/>
                </a:cubicBezTo>
                <a:lnTo>
                  <a:pt x="1651083" y="333250"/>
                </a:lnTo>
                <a:cubicBezTo>
                  <a:pt x="1658578" y="346232"/>
                  <a:pt x="1654131" y="362831"/>
                  <a:pt x="1641149" y="370326"/>
                </a:cubicBezTo>
                <a:lnTo>
                  <a:pt x="1547127" y="424610"/>
                </a:lnTo>
                <a:cubicBezTo>
                  <a:pt x="1534145" y="432105"/>
                  <a:pt x="1517546" y="427657"/>
                  <a:pt x="1510050" y="414676"/>
                </a:cubicBezTo>
                <a:lnTo>
                  <a:pt x="1325486" y="95000"/>
                </a:lnTo>
                <a:cubicBezTo>
                  <a:pt x="1317991" y="82019"/>
                  <a:pt x="1322439" y="65419"/>
                  <a:pt x="1335420" y="57924"/>
                </a:cubicBezTo>
                <a:lnTo>
                  <a:pt x="1429442" y="3640"/>
                </a:lnTo>
                <a:cubicBezTo>
                  <a:pt x="1435933" y="-108"/>
                  <a:pt x="1443328" y="-869"/>
                  <a:pt x="1450038" y="9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011045" y="1240155"/>
            <a:ext cx="69615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/>
              <a:t>忘记否定前移</a:t>
            </a:r>
            <a:endParaRPr lang="en-US" altLang="zh-CN" sz="2400"/>
          </a:p>
        </p:txBody>
      </p:sp>
      <p:sp>
        <p:nvSpPr>
          <p:cNvPr id="2" name="文本框 1"/>
          <p:cNvSpPr txBox="1"/>
          <p:nvPr/>
        </p:nvSpPr>
        <p:spPr>
          <a:xfrm>
            <a:off x="635635" y="1773555"/>
            <a:ext cx="8740775" cy="1543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×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I think he won't come this afternoon.</a:t>
            </a:r>
          </a:p>
          <a:p>
            <a:pPr algn="l">
              <a:lnSpc>
                <a:spcPct val="110000"/>
              </a:lnSpc>
              <a:buClrTx/>
              <a:buSzTx/>
              <a:buNone/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√ 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I don't think 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he will come this afternoon.</a:t>
            </a:r>
          </a:p>
          <a:p>
            <a:pPr algn="l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400"/>
              <a:t>     我认为他今天下午不会来。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71805" y="3314700"/>
            <a:ext cx="10574655" cy="3093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practice:</a:t>
            </a:r>
          </a:p>
          <a:p>
            <a:pPr>
              <a:lnSpc>
                <a:spcPct val="140000"/>
              </a:lnSpc>
            </a:pP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1. 我相信他们还未完成他们的工作</a:t>
            </a:r>
          </a:p>
          <a:p>
            <a:pPr>
              <a:lnSpc>
                <a:spcPct val="140000"/>
              </a:lnSpc>
            </a:pPr>
            <a:endParaRPr lang="en-US" altLang="zh-C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40000"/>
              </a:lnSpc>
            </a:pP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2. 我想他不会干得比我好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</a:p>
          <a:p>
            <a:pPr>
              <a:lnSpc>
                <a:spcPct val="130000"/>
              </a:lnSpc>
            </a:pP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47065" y="4421505"/>
            <a:ext cx="10897870" cy="730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 don't believe they have finished their work yet.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35635" y="5633085"/>
            <a:ext cx="8084820" cy="730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 don't think he can do it better than me.</a:t>
            </a:r>
          </a:p>
        </p:txBody>
      </p:sp>
      <p:sp>
        <p:nvSpPr>
          <p:cNvPr id="12" name="椭圆形标注 11"/>
          <p:cNvSpPr/>
          <p:nvPr/>
        </p:nvSpPr>
        <p:spPr>
          <a:xfrm>
            <a:off x="7271385" y="574040"/>
            <a:ext cx="4758055" cy="2427605"/>
          </a:xfrm>
          <a:prstGeom prst="wedgeEllipseCallout">
            <a:avLst>
              <a:gd name="adj1" fmla="val -20255"/>
              <a:gd name="adj2" fmla="val 490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zh-CN" altLang="en-US">
                <a:solidFill>
                  <a:schemeClr val="tx1"/>
                </a:solidFill>
                <a:sym typeface="+mn-ea"/>
              </a:rPr>
              <a:t>当：</a:t>
            </a:r>
          </a:p>
          <a:p>
            <a:pPr algn="just"/>
            <a:r>
              <a:rPr lang="en-US" altLang="zh-CN">
                <a:solidFill>
                  <a:schemeClr val="tx1"/>
                </a:solidFill>
                <a:sym typeface="+mn-ea"/>
              </a:rPr>
              <a:t>1.</a:t>
            </a:r>
            <a:r>
              <a:rPr lang="zh-CN" altLang="en-US">
                <a:solidFill>
                  <a:schemeClr val="tx1"/>
                </a:solidFill>
                <a:sym typeface="+mn-ea"/>
              </a:rPr>
              <a:t>主句的主语是第一人称 </a:t>
            </a:r>
            <a:endParaRPr lang="zh-CN" altLang="en-US">
              <a:solidFill>
                <a:schemeClr val="tx1"/>
              </a:solidFill>
            </a:endParaRPr>
          </a:p>
          <a:p>
            <a:pPr algn="just"/>
            <a:r>
              <a:rPr lang="en-US" altLang="zh-CN">
                <a:solidFill>
                  <a:schemeClr val="tx1"/>
                </a:solidFill>
                <a:sym typeface="+mn-ea"/>
              </a:rPr>
              <a:t>2.</a:t>
            </a:r>
            <a:r>
              <a:rPr lang="zh-CN" altLang="en-US">
                <a:solidFill>
                  <a:schemeClr val="tx1"/>
                </a:solidFill>
                <a:sym typeface="+mn-ea"/>
              </a:rPr>
              <a:t>主句是一般现在时</a:t>
            </a:r>
            <a:endParaRPr lang="zh-CN" altLang="en-US">
              <a:solidFill>
                <a:schemeClr val="tx1"/>
              </a:solidFill>
            </a:endParaRPr>
          </a:p>
          <a:p>
            <a:pPr algn="just"/>
            <a:r>
              <a:rPr lang="en-US" altLang="zh-CN">
                <a:solidFill>
                  <a:schemeClr val="tx1"/>
                </a:solidFill>
                <a:sym typeface="+mn-ea"/>
              </a:rPr>
              <a:t>3.</a:t>
            </a:r>
            <a:r>
              <a:rPr lang="zh-CN" altLang="en-US">
                <a:solidFill>
                  <a:schemeClr val="tx1"/>
                </a:solidFill>
                <a:sym typeface="+mn-ea"/>
              </a:rPr>
              <a:t>主句的谓语动词是</a:t>
            </a:r>
            <a:r>
              <a:rPr lang="en-US" altLang="zh-CN">
                <a:solidFill>
                  <a:schemeClr val="tx1"/>
                </a:solidFill>
                <a:sym typeface="+mn-ea"/>
              </a:rPr>
              <a:t>think, consider, believe,suppose, expect</a:t>
            </a:r>
            <a:r>
              <a:rPr lang="zh-CN" altLang="en-US">
                <a:solidFill>
                  <a:schemeClr val="tx1"/>
                </a:solidFill>
                <a:sym typeface="+mn-ea"/>
              </a:rPr>
              <a:t>等表示心理活动的词时</a:t>
            </a:r>
            <a:r>
              <a:rPr lang="en-US" altLang="zh-CN">
                <a:solidFill>
                  <a:schemeClr val="tx1"/>
                </a:solidFill>
                <a:sym typeface="+mn-ea"/>
              </a:rPr>
              <a:t>,</a:t>
            </a:r>
            <a:r>
              <a:rPr lang="zh-CN" altLang="en-US">
                <a:solidFill>
                  <a:schemeClr val="tx1"/>
                </a:solidFill>
                <a:sym typeface="+mn-ea"/>
              </a:rPr>
              <a:t>从句中的否定可以转移到主句中，从句的谓语动词用肯定的形式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415290" y="3128010"/>
            <a:ext cx="2623185" cy="601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normAutofit/>
          </a:bodyPr>
          <a:lstStyle>
            <a:lvl1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2pPr>
            <a:lvl3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3pPr>
            <a:lvl4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4pPr>
            <a:lvl5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5pPr>
            <a:lvl6pPr marL="4572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6pPr>
            <a:lvl7pPr marL="9144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7pPr>
            <a:lvl8pPr marL="1371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8pPr>
            <a:lvl9pPr marL="18288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9pPr>
          </a:lstStyle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sym typeface="Arial" panose="020B0604020202020204" pitchFamily="34" charset="0"/>
              </a:rPr>
              <a:t>解决对策</a:t>
            </a:r>
          </a:p>
        </p:txBody>
      </p:sp>
      <p:sp>
        <p:nvSpPr>
          <p:cNvPr id="16" name="形状"/>
          <p:cNvSpPr/>
          <p:nvPr/>
        </p:nvSpPr>
        <p:spPr>
          <a:xfrm>
            <a:off x="3855085" y="4123055"/>
            <a:ext cx="4629150" cy="93345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>
                <a:solidFill>
                  <a:schemeClr val="tx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3.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背单词不仅看意思还要看运用</a:t>
            </a:r>
          </a:p>
        </p:txBody>
      </p:sp>
      <p:sp>
        <p:nvSpPr>
          <p:cNvPr id="18" name="形状"/>
          <p:cNvSpPr/>
          <p:nvPr/>
        </p:nvSpPr>
        <p:spPr>
          <a:xfrm>
            <a:off x="3695065" y="2746375"/>
            <a:ext cx="4627880" cy="83629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>
                <a:solidFill>
                  <a:schemeClr val="tx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2.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加强对固定句式的归纳总结</a:t>
            </a:r>
          </a:p>
        </p:txBody>
      </p:sp>
      <p:sp>
        <p:nvSpPr>
          <p:cNvPr id="20" name="形状"/>
          <p:cNvSpPr/>
          <p:nvPr/>
        </p:nvSpPr>
        <p:spPr>
          <a:xfrm>
            <a:off x="3855085" y="1508125"/>
            <a:ext cx="4627880" cy="80454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>
                <a:solidFill>
                  <a:schemeClr val="tx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1.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学习五种简单句的句子结构</a:t>
            </a:r>
          </a:p>
        </p:txBody>
      </p:sp>
      <p:sp>
        <p:nvSpPr>
          <p:cNvPr id="2" name="左大括号 1"/>
          <p:cNvSpPr/>
          <p:nvPr/>
        </p:nvSpPr>
        <p:spPr>
          <a:xfrm>
            <a:off x="2754630" y="1664335"/>
            <a:ext cx="1044575" cy="3331210"/>
          </a:xfrm>
          <a:prstGeom prst="leftBrac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30200" y="754380"/>
            <a:ext cx="11531600" cy="472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/>
              <a:t>有一道作文题，要求给笔友Mary写信谈一下自己的高中生活，一位同学这样写道：</a:t>
            </a:r>
          </a:p>
          <a:p>
            <a:pPr>
              <a:lnSpc>
                <a:spcPct val="180000"/>
              </a:lnSpc>
            </a:pP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Dear Mary,</a:t>
            </a:r>
          </a:p>
          <a:p>
            <a:pPr>
              <a:lnSpc>
                <a:spcPct val="180000"/>
              </a:lnSpc>
            </a:pP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     I haven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receiv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ed your letter for a long time. </a:t>
            </a:r>
            <a:r>
              <a:rPr lang="zh-CN" altLang="en-US" sz="2800" u="sng">
                <a:latin typeface="Times New Roman" panose="02020603050405020304" pitchFamily="18" charset="0"/>
                <a:cs typeface="Times New Roman" panose="02020603050405020304" pitchFamily="18" charset="0"/>
              </a:rPr>
              <a:t>How is your condition now?</a:t>
            </a:r>
          </a:p>
          <a:p>
            <a:pPr>
              <a:lnSpc>
                <a:spcPct val="170000"/>
              </a:lnSpc>
            </a:pPr>
            <a:r>
              <a:rPr lang="zh-CN" altLang="en-US" sz="2800" u="sng">
                <a:latin typeface="Times New Roman" panose="02020603050405020304" pitchFamily="18" charset="0"/>
                <a:cs typeface="Times New Roman" panose="02020603050405020304" pitchFamily="18" charset="0"/>
              </a:rPr>
              <a:t>Is your study busy?</a:t>
            </a:r>
          </a:p>
          <a:p>
            <a:pPr>
              <a:lnSpc>
                <a:spcPct val="230000"/>
              </a:lnSpc>
            </a:pP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zh-CN" altLang="en-US" sz="2800" u="sng">
                <a:latin typeface="Times New Roman" panose="02020603050405020304" pitchFamily="18" charset="0"/>
                <a:cs typeface="Times New Roman" panose="02020603050405020304" pitchFamily="18" charset="0"/>
              </a:rPr>
              <a:t>I must hard work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, Our teachers give us too many exercises, so we can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zh-CN" altLang="en-US" sz="2800" u="sng">
                <a:latin typeface="Times New Roman" panose="02020603050405020304" pitchFamily="18" charset="0"/>
                <a:cs typeface="Times New Roman" panose="02020603050405020304" pitchFamily="18" charset="0"/>
              </a:rPr>
              <a:t>look novels or films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2800" u="sng">
                <a:latin typeface="Times New Roman" panose="02020603050405020304" pitchFamily="18" charset="0"/>
                <a:cs typeface="Times New Roman" panose="02020603050405020304" pitchFamily="18" charset="0"/>
              </a:rPr>
              <a:t>Please reply me early.</a:t>
            </a:r>
          </a:p>
        </p:txBody>
      </p:sp>
      <p:sp>
        <p:nvSpPr>
          <p:cNvPr id="4" name="云形 3"/>
          <p:cNvSpPr/>
          <p:nvPr/>
        </p:nvSpPr>
        <p:spPr>
          <a:xfrm>
            <a:off x="5083175" y="1333500"/>
            <a:ext cx="7089775" cy="98107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is everything going?</a:t>
            </a:r>
          </a:p>
          <a:p>
            <a:pPr algn="l"/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you busy with your study?</a:t>
            </a:r>
          </a:p>
        </p:txBody>
      </p:sp>
      <p:sp>
        <p:nvSpPr>
          <p:cNvPr id="5" name="云形 4"/>
          <p:cNvSpPr/>
          <p:nvPr/>
        </p:nvSpPr>
        <p:spPr>
          <a:xfrm>
            <a:off x="3234055" y="3329940"/>
            <a:ext cx="4632325" cy="89027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must work hard.</a:t>
            </a:r>
          </a:p>
        </p:txBody>
      </p:sp>
      <p:sp>
        <p:nvSpPr>
          <p:cNvPr id="7" name="云形 6"/>
          <p:cNvSpPr/>
          <p:nvPr/>
        </p:nvSpPr>
        <p:spPr>
          <a:xfrm>
            <a:off x="-276860" y="5324475"/>
            <a:ext cx="3204845" cy="112776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 novels or see films</a:t>
            </a:r>
          </a:p>
        </p:txBody>
      </p:sp>
      <p:sp>
        <p:nvSpPr>
          <p:cNvPr id="8" name="云形 7"/>
          <p:cNvSpPr/>
          <p:nvPr/>
        </p:nvSpPr>
        <p:spPr>
          <a:xfrm>
            <a:off x="3336290" y="5137150"/>
            <a:ext cx="4632325" cy="131508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Hope to hear from you soon.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790065" y="145415"/>
            <a:ext cx="87509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Practice Makes Perfect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bldLvl="0" animBg="1"/>
      <p:bldP spid="5" grpId="1" animBg="1"/>
      <p:bldP spid="7" grpId="0" bldLvl="0" animBg="1"/>
      <p:bldP spid="7" grpId="1" animBg="1"/>
      <p:bldP spid="8" grpId="0" bldLvl="0" animBg="1"/>
      <p:bldP spid="8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27"/>
          <p:cNvSpPr/>
          <p:nvPr/>
        </p:nvSpPr>
        <p:spPr>
          <a:xfrm>
            <a:off x="1072621" y="2344244"/>
            <a:ext cx="542480" cy="416698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Round Same Side Corner Rectangle 11"/>
          <p:cNvSpPr>
            <a:spLocks noChangeAspect="1"/>
          </p:cNvSpPr>
          <p:nvPr/>
        </p:nvSpPr>
        <p:spPr>
          <a:xfrm rot="9900000">
            <a:off x="3404897" y="3823226"/>
            <a:ext cx="620164" cy="526710"/>
          </a:xfrm>
          <a:custGeom>
            <a:avLst/>
            <a:gdLst/>
            <a:ahLst/>
            <a:cxnLst/>
            <a:rect l="l" t="t" r="r" b="b"/>
            <a:pathLst>
              <a:path w="2911009" h="2472345">
                <a:moveTo>
                  <a:pt x="2219598" y="1335309"/>
                </a:moveTo>
                <a:lnTo>
                  <a:pt x="2219598" y="1222573"/>
                </a:lnTo>
                <a:cubicBezTo>
                  <a:pt x="2219598" y="1176944"/>
                  <a:pt x="2241926" y="1136530"/>
                  <a:pt x="2277694" y="1113650"/>
                </a:cubicBezTo>
                <a:lnTo>
                  <a:pt x="2277694" y="137786"/>
                </a:lnTo>
                <a:cubicBezTo>
                  <a:pt x="2277694" y="61689"/>
                  <a:pt x="2339383" y="0"/>
                  <a:pt x="2415480" y="0"/>
                </a:cubicBezTo>
                <a:lnTo>
                  <a:pt x="2545196" y="0"/>
                </a:lnTo>
                <a:cubicBezTo>
                  <a:pt x="2621293" y="0"/>
                  <a:pt x="2682982" y="61689"/>
                  <a:pt x="2682982" y="137786"/>
                </a:cubicBezTo>
                <a:lnTo>
                  <a:pt x="2682982" y="1099067"/>
                </a:lnTo>
                <a:cubicBezTo>
                  <a:pt x="2730197" y="1120049"/>
                  <a:pt x="2762708" y="1167515"/>
                  <a:pt x="2762708" y="1222573"/>
                </a:cubicBezTo>
                <a:lnTo>
                  <a:pt x="2762708" y="1480834"/>
                </a:lnTo>
                <a:close/>
                <a:moveTo>
                  <a:pt x="241900" y="1676361"/>
                </a:moveTo>
                <a:cubicBezTo>
                  <a:pt x="69371" y="1631107"/>
                  <a:pt x="-34146" y="1454930"/>
                  <a:pt x="10296" y="1282189"/>
                </a:cubicBezTo>
                <a:cubicBezTo>
                  <a:pt x="54739" y="1109449"/>
                  <a:pt x="230428" y="1005105"/>
                  <a:pt x="403375" y="1048736"/>
                </a:cubicBezTo>
                <a:cubicBezTo>
                  <a:pt x="349550" y="1257945"/>
                  <a:pt x="295726" y="1467153"/>
                  <a:pt x="241900" y="1676361"/>
                </a:cubicBezTo>
                <a:close/>
                <a:moveTo>
                  <a:pt x="2578947" y="2467929"/>
                </a:moveTo>
                <a:lnTo>
                  <a:pt x="1957545" y="2301425"/>
                </a:lnTo>
                <a:lnTo>
                  <a:pt x="2194209" y="1418183"/>
                </a:lnTo>
                <a:lnTo>
                  <a:pt x="2815611" y="1584687"/>
                </a:lnTo>
                <a:cubicBezTo>
                  <a:pt x="2884250" y="1603079"/>
                  <a:pt x="2924985" y="1673632"/>
                  <a:pt x="2906593" y="1742272"/>
                </a:cubicBezTo>
                <a:lnTo>
                  <a:pt x="2736532" y="2376947"/>
                </a:lnTo>
                <a:cubicBezTo>
                  <a:pt x="2718140" y="2445587"/>
                  <a:pt x="2647586" y="2486321"/>
                  <a:pt x="2578947" y="2467929"/>
                </a:cubicBezTo>
                <a:close/>
                <a:moveTo>
                  <a:pt x="610249" y="2287120"/>
                </a:moveTo>
                <a:lnTo>
                  <a:pt x="1020264" y="756923"/>
                </a:lnTo>
                <a:lnTo>
                  <a:pt x="2107356" y="1398691"/>
                </a:lnTo>
                <a:lnTo>
                  <a:pt x="1872582" y="2274879"/>
                </a:lnTo>
                <a:close/>
                <a:moveTo>
                  <a:pt x="426016" y="2349577"/>
                </a:moveTo>
                <a:lnTo>
                  <a:pt x="243978" y="2300800"/>
                </a:lnTo>
                <a:cubicBezTo>
                  <a:pt x="205115" y="2290387"/>
                  <a:pt x="182051" y="2250439"/>
                  <a:pt x="192464" y="2211576"/>
                </a:cubicBezTo>
                <a:lnTo>
                  <a:pt x="620679" y="613455"/>
                </a:lnTo>
                <a:cubicBezTo>
                  <a:pt x="631093" y="574592"/>
                  <a:pt x="671040" y="551528"/>
                  <a:pt x="709903" y="561941"/>
                </a:cubicBezTo>
                <a:lnTo>
                  <a:pt x="891942" y="610718"/>
                </a:lnTo>
                <a:cubicBezTo>
                  <a:pt x="930805" y="621132"/>
                  <a:pt x="953869" y="661079"/>
                  <a:pt x="943455" y="699942"/>
                </a:cubicBezTo>
                <a:lnTo>
                  <a:pt x="515240" y="2298064"/>
                </a:lnTo>
                <a:cubicBezTo>
                  <a:pt x="504827" y="2336927"/>
                  <a:pt x="464879" y="2359990"/>
                  <a:pt x="426016" y="23495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Oval 21"/>
          <p:cNvSpPr>
            <a:spLocks noChangeAspect="1"/>
          </p:cNvSpPr>
          <p:nvPr/>
        </p:nvSpPr>
        <p:spPr>
          <a:xfrm>
            <a:off x="5736552" y="2251051"/>
            <a:ext cx="598090" cy="603084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Rectangle 16"/>
          <p:cNvSpPr/>
          <p:nvPr/>
        </p:nvSpPr>
        <p:spPr>
          <a:xfrm>
            <a:off x="8095752" y="3843178"/>
            <a:ext cx="615527" cy="401086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9" name="Oval 31"/>
          <p:cNvSpPr/>
          <p:nvPr/>
        </p:nvSpPr>
        <p:spPr>
          <a:xfrm>
            <a:off x="10525073" y="2286673"/>
            <a:ext cx="472432" cy="466085"/>
          </a:xfrm>
          <a:custGeom>
            <a:avLst/>
            <a:gdLst/>
            <a:ahLst/>
            <a:cxnLst/>
            <a:rect l="l" t="t" r="r" b="b"/>
            <a:pathLst>
              <a:path w="3240076" h="3196551">
                <a:moveTo>
                  <a:pt x="2810300" y="1617710"/>
                </a:moveTo>
                <a:cubicBezTo>
                  <a:pt x="2817009" y="1615912"/>
                  <a:pt x="2824405" y="1616674"/>
                  <a:pt x="2830895" y="1620421"/>
                </a:cubicBezTo>
                <a:lnTo>
                  <a:pt x="3150571" y="1804986"/>
                </a:lnTo>
                <a:cubicBezTo>
                  <a:pt x="3163552" y="1812480"/>
                  <a:pt x="3168000" y="1829080"/>
                  <a:pt x="3160506" y="1842062"/>
                </a:cubicBezTo>
                <a:lnTo>
                  <a:pt x="3106222" y="1936084"/>
                </a:lnTo>
                <a:cubicBezTo>
                  <a:pt x="3098727" y="1949065"/>
                  <a:pt x="3082128" y="1953513"/>
                  <a:pt x="3069146" y="1946019"/>
                </a:cubicBezTo>
                <a:lnTo>
                  <a:pt x="2749470" y="1761453"/>
                </a:lnTo>
                <a:cubicBezTo>
                  <a:pt x="2736489" y="1753959"/>
                  <a:pt x="2732040" y="1737359"/>
                  <a:pt x="2739536" y="1724378"/>
                </a:cubicBezTo>
                <a:lnTo>
                  <a:pt x="2793819" y="1630356"/>
                </a:lnTo>
                <a:cubicBezTo>
                  <a:pt x="2797567" y="1623864"/>
                  <a:pt x="2803590" y="1619508"/>
                  <a:pt x="2810300" y="1617710"/>
                </a:cubicBezTo>
                <a:close/>
                <a:moveTo>
                  <a:pt x="1308278" y="1324343"/>
                </a:moveTo>
                <a:cubicBezTo>
                  <a:pt x="1529714" y="1324343"/>
                  <a:pt x="1725574" y="1433852"/>
                  <a:pt x="1834882" y="1608603"/>
                </a:cubicBezTo>
                <a:cubicBezTo>
                  <a:pt x="1903747" y="1545710"/>
                  <a:pt x="1995954" y="1511368"/>
                  <a:pt x="2096186" y="1511368"/>
                </a:cubicBezTo>
                <a:cubicBezTo>
                  <a:pt x="2313867" y="1511368"/>
                  <a:pt x="2493715" y="1673353"/>
                  <a:pt x="2514185" y="1884371"/>
                </a:cubicBezTo>
                <a:cubicBezTo>
                  <a:pt x="2517944" y="1882108"/>
                  <a:pt x="2521751" y="1882074"/>
                  <a:pt x="2525567" y="1882074"/>
                </a:cubicBezTo>
                <a:cubicBezTo>
                  <a:pt x="2888547" y="1882074"/>
                  <a:pt x="3182805" y="2176332"/>
                  <a:pt x="3182805" y="2539312"/>
                </a:cubicBezTo>
                <a:cubicBezTo>
                  <a:pt x="3182805" y="2882034"/>
                  <a:pt x="2920478" y="3163490"/>
                  <a:pt x="2585635" y="3193518"/>
                </a:cubicBezTo>
                <a:lnTo>
                  <a:pt x="2585635" y="3196551"/>
                </a:lnTo>
                <a:lnTo>
                  <a:pt x="2525567" y="3196551"/>
                </a:lnTo>
                <a:lnTo>
                  <a:pt x="733485" y="3196551"/>
                </a:lnTo>
                <a:lnTo>
                  <a:pt x="733485" y="3191649"/>
                </a:lnTo>
                <a:cubicBezTo>
                  <a:pt x="708515" y="3195063"/>
                  <a:pt x="683050" y="3196551"/>
                  <a:pt x="657239" y="3196551"/>
                </a:cubicBezTo>
                <a:cubicBezTo>
                  <a:pt x="294258" y="3196551"/>
                  <a:pt x="0" y="2902293"/>
                  <a:pt x="0" y="2539312"/>
                </a:cubicBezTo>
                <a:cubicBezTo>
                  <a:pt x="0" y="2176332"/>
                  <a:pt x="294258" y="1882074"/>
                  <a:pt x="657239" y="1882074"/>
                </a:cubicBezTo>
                <a:lnTo>
                  <a:pt x="670588" y="1884770"/>
                </a:lnTo>
                <a:cubicBezTo>
                  <a:pt x="705989" y="1566750"/>
                  <a:pt x="978825" y="1324343"/>
                  <a:pt x="1308278" y="1324343"/>
                </a:cubicBezTo>
                <a:close/>
                <a:moveTo>
                  <a:pt x="3166512" y="731828"/>
                </a:moveTo>
                <a:cubicBezTo>
                  <a:pt x="3180598" y="726701"/>
                  <a:pt x="3196172" y="733964"/>
                  <a:pt x="3201300" y="748050"/>
                </a:cubicBezTo>
                <a:lnTo>
                  <a:pt x="3238432" y="850070"/>
                </a:lnTo>
                <a:cubicBezTo>
                  <a:pt x="3243559" y="864156"/>
                  <a:pt x="3236295" y="879731"/>
                  <a:pt x="3222210" y="884857"/>
                </a:cubicBezTo>
                <a:lnTo>
                  <a:pt x="2875342" y="1011107"/>
                </a:lnTo>
                <a:cubicBezTo>
                  <a:pt x="2861256" y="1016234"/>
                  <a:pt x="2845680" y="1008972"/>
                  <a:pt x="2840554" y="994886"/>
                </a:cubicBezTo>
                <a:lnTo>
                  <a:pt x="2803421" y="892866"/>
                </a:lnTo>
                <a:cubicBezTo>
                  <a:pt x="2798295" y="878780"/>
                  <a:pt x="2805558" y="863204"/>
                  <a:pt x="2819643" y="858077"/>
                </a:cubicBezTo>
                <a:close/>
                <a:moveTo>
                  <a:pt x="773619" y="731828"/>
                </a:moveTo>
                <a:lnTo>
                  <a:pt x="1120487" y="858077"/>
                </a:lnTo>
                <a:cubicBezTo>
                  <a:pt x="1134573" y="863204"/>
                  <a:pt x="1141836" y="878780"/>
                  <a:pt x="1136709" y="892866"/>
                </a:cubicBezTo>
                <a:lnTo>
                  <a:pt x="1099577" y="994886"/>
                </a:lnTo>
                <a:cubicBezTo>
                  <a:pt x="1094450" y="1008972"/>
                  <a:pt x="1078875" y="1016234"/>
                  <a:pt x="1064789" y="1011107"/>
                </a:cubicBezTo>
                <a:lnTo>
                  <a:pt x="717921" y="884857"/>
                </a:lnTo>
                <a:cubicBezTo>
                  <a:pt x="703835" y="879731"/>
                  <a:pt x="696572" y="864156"/>
                  <a:pt x="701699" y="850070"/>
                </a:cubicBezTo>
                <a:lnTo>
                  <a:pt x="738831" y="748050"/>
                </a:lnTo>
                <a:cubicBezTo>
                  <a:pt x="743958" y="733964"/>
                  <a:pt x="759534" y="726701"/>
                  <a:pt x="773619" y="731828"/>
                </a:cubicBezTo>
                <a:close/>
                <a:moveTo>
                  <a:pt x="1970065" y="524905"/>
                </a:moveTo>
                <a:cubicBezTo>
                  <a:pt x="2386791" y="524905"/>
                  <a:pt x="2724614" y="862728"/>
                  <a:pt x="2724614" y="1279453"/>
                </a:cubicBezTo>
                <a:cubicBezTo>
                  <a:pt x="2724614" y="1453368"/>
                  <a:pt x="2665775" y="1613540"/>
                  <a:pt x="2564463" y="1739247"/>
                </a:cubicBezTo>
                <a:cubicBezTo>
                  <a:pt x="2529951" y="1545877"/>
                  <a:pt x="2358485" y="1402176"/>
                  <a:pt x="2153457" y="1402176"/>
                </a:cubicBezTo>
                <a:cubicBezTo>
                  <a:pt x="2053225" y="1402176"/>
                  <a:pt x="1961018" y="1436518"/>
                  <a:pt x="1892153" y="1499411"/>
                </a:cubicBezTo>
                <a:cubicBezTo>
                  <a:pt x="1782845" y="1324660"/>
                  <a:pt x="1586985" y="1215151"/>
                  <a:pt x="1365549" y="1215151"/>
                </a:cubicBezTo>
                <a:cubicBezTo>
                  <a:pt x="1314582" y="1215151"/>
                  <a:pt x="1264970" y="1220953"/>
                  <a:pt x="1217820" y="1233835"/>
                </a:cubicBezTo>
                <a:cubicBezTo>
                  <a:pt x="1240489" y="838320"/>
                  <a:pt x="1568676" y="524905"/>
                  <a:pt x="1970065" y="524905"/>
                </a:cubicBezTo>
                <a:close/>
                <a:moveTo>
                  <a:pt x="2490093" y="928"/>
                </a:moveTo>
                <a:cubicBezTo>
                  <a:pt x="2496802" y="-869"/>
                  <a:pt x="2504197" y="-108"/>
                  <a:pt x="2510688" y="3640"/>
                </a:cubicBezTo>
                <a:lnTo>
                  <a:pt x="2604711" y="57924"/>
                </a:lnTo>
                <a:cubicBezTo>
                  <a:pt x="2617692" y="65419"/>
                  <a:pt x="2622140" y="82019"/>
                  <a:pt x="2614644" y="95000"/>
                </a:cubicBezTo>
                <a:lnTo>
                  <a:pt x="2430080" y="414676"/>
                </a:lnTo>
                <a:cubicBezTo>
                  <a:pt x="2422585" y="427657"/>
                  <a:pt x="2405985" y="432105"/>
                  <a:pt x="2393004" y="424610"/>
                </a:cubicBezTo>
                <a:lnTo>
                  <a:pt x="2298982" y="370326"/>
                </a:lnTo>
                <a:cubicBezTo>
                  <a:pt x="2286000" y="362831"/>
                  <a:pt x="2281552" y="346232"/>
                  <a:pt x="2289048" y="333250"/>
                </a:cubicBezTo>
                <a:lnTo>
                  <a:pt x="2473612" y="13574"/>
                </a:lnTo>
                <a:cubicBezTo>
                  <a:pt x="2477359" y="7084"/>
                  <a:pt x="2483383" y="2726"/>
                  <a:pt x="2490093" y="928"/>
                </a:cubicBezTo>
                <a:close/>
                <a:moveTo>
                  <a:pt x="1450038" y="928"/>
                </a:moveTo>
                <a:cubicBezTo>
                  <a:pt x="1456747" y="2726"/>
                  <a:pt x="1462771" y="7084"/>
                  <a:pt x="1466519" y="13574"/>
                </a:cubicBezTo>
                <a:lnTo>
                  <a:pt x="1651083" y="333250"/>
                </a:lnTo>
                <a:cubicBezTo>
                  <a:pt x="1658578" y="346232"/>
                  <a:pt x="1654131" y="362831"/>
                  <a:pt x="1641149" y="370326"/>
                </a:cubicBezTo>
                <a:lnTo>
                  <a:pt x="1547127" y="424610"/>
                </a:lnTo>
                <a:cubicBezTo>
                  <a:pt x="1534145" y="432105"/>
                  <a:pt x="1517546" y="427657"/>
                  <a:pt x="1510050" y="414676"/>
                </a:cubicBezTo>
                <a:lnTo>
                  <a:pt x="1325486" y="95000"/>
                </a:lnTo>
                <a:cubicBezTo>
                  <a:pt x="1317991" y="82019"/>
                  <a:pt x="1322439" y="65419"/>
                  <a:pt x="1335420" y="57924"/>
                </a:cubicBezTo>
                <a:lnTo>
                  <a:pt x="1429442" y="3640"/>
                </a:lnTo>
                <a:cubicBezTo>
                  <a:pt x="1435933" y="-108"/>
                  <a:pt x="1443328" y="-869"/>
                  <a:pt x="1450038" y="9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8105" y="1454785"/>
            <a:ext cx="6360795" cy="4246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 用英语怎么说? 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How to say? 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How do you say this in English?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 我的舞也跳得不好。 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 am not a very good dancer either.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 don't dance well too. </a:t>
            </a:r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en-US"/>
          </a:p>
          <a:p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20850" y="422275"/>
            <a:ext cx="87509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Practice Makes Perfect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772275" y="1454785"/>
            <a:ext cx="5419725" cy="36360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3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 现在几点钟了? </a:t>
            </a:r>
          </a:p>
          <a:p>
            <a:pPr>
              <a:lnSpc>
                <a:spcPct val="110000"/>
              </a:lnSpc>
            </a:pP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What time is it, please?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10000"/>
              </a:lnSpc>
              <a:buClrTx/>
              <a:buSzTx/>
              <a:buFontTx/>
            </a:pP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What time is it now? 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buClrTx/>
              <a:buSzTx/>
              <a:buFontTx/>
            </a:pP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4</a:t>
            </a: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 我没有经验。 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buClrTx/>
              <a:buSzTx/>
              <a:buNone/>
            </a:pP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 have no experience. 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buClrTx/>
              <a:buSzTx/>
              <a:buFontTx/>
            </a:pPr>
            <a:r>
              <a:rPr lang="zh-CN" altLang="en-US" sz="32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 don't know much about that.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图片 6" descr="21543846"/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356860" y="2481580"/>
            <a:ext cx="716915" cy="608330"/>
          </a:xfrm>
          <a:prstGeom prst="rect">
            <a:avLst/>
          </a:prstGeom>
        </p:spPr>
      </p:pic>
      <p:pic>
        <p:nvPicPr>
          <p:cNvPr id="9" name="图片 8" descr="21543846"/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737860" y="3782695"/>
            <a:ext cx="716915" cy="608330"/>
          </a:xfrm>
          <a:prstGeom prst="rect">
            <a:avLst/>
          </a:prstGeom>
        </p:spPr>
      </p:pic>
      <p:pic>
        <p:nvPicPr>
          <p:cNvPr id="10" name="图片 9" descr="21543846"/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680065" y="2000885"/>
            <a:ext cx="716915" cy="608330"/>
          </a:xfrm>
          <a:prstGeom prst="rect">
            <a:avLst/>
          </a:prstGeom>
        </p:spPr>
      </p:pic>
      <p:pic>
        <p:nvPicPr>
          <p:cNvPr id="12" name="图片 11" descr="21543846"/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475085" y="4592320"/>
            <a:ext cx="716915" cy="6083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sz="quarter" idx="14"/>
          </p:nvPr>
        </p:nvSpPr>
        <p:spPr>
          <a:xfrm>
            <a:off x="2292420" y="2571740"/>
            <a:ext cx="7607161" cy="1446550"/>
          </a:xfrm>
        </p:spPr>
        <p:txBody>
          <a:bodyPr/>
          <a:lstStyle/>
          <a:p>
            <a:r>
              <a:rPr lang="en-US" altLang="zh-CN" sz="8800" b="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Thank You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5652103" y="3578588"/>
            <a:ext cx="887795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ISCONTENTSTITLE" val="0"/>
  <p:tag name="KSO_WM_UNIT_TYPE" val="l_h_a"/>
  <p:tag name="KSO_WM_UNIT_INDEX" val="1_2_1"/>
  <p:tag name="KSO_WM_UNIT_LAYERLEVEL" val="1_1_1"/>
  <p:tag name="KSO_WM_UNIT_VALUE" val="11"/>
  <p:tag name="KSO_WM_UNIT_HIGHLIGHT" val="0"/>
  <p:tag name="KSO_WM_UNIT_COMPATIBLE" val="0"/>
  <p:tag name="KSO_WM_TEMPLATE_CATEGORY" val="custom"/>
  <p:tag name="KSO_WM_TEMPLATE_INDEX" val="20177430"/>
  <p:tag name="KSO_WM_DIAGRAM_GROUP_CODE" val="l1-1"/>
  <p:tag name="KSO_WM_UNIT_ID" val="custom20177430_5*l_h_a*1_2_1"/>
  <p:tag name="KSO_WM_UNIT_NOCLEAR" val="0"/>
  <p:tag name="KSO_WM_UNIT_DIAGRAM_ISNUMVISUAL" val="0"/>
  <p:tag name="KSO_WM_UNIT_DIAGRAM_ISREFERUNIT" val="0"/>
  <p:tag name="KSO_WM_UNIT_PRESET_TEXT" val="LOREM IPSUM"/>
  <p:tag name="KSO_WM_UNIT_TEXT_FILL_FORE_SCHEMECOLOR_INDEX" val="13"/>
  <p:tag name="KSO_WM_UNIT_TEXT_FILL_TYPE" val="1"/>
  <p:tag name="KSO_WM_UNIT_USESOURCEFORMAT_APPLY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ISCONTENTSTITLE" val="0"/>
  <p:tag name="KSO_WM_UNIT_TYPE" val="l_h_a"/>
  <p:tag name="KSO_WM_UNIT_INDEX" val="1_2_1"/>
  <p:tag name="KSO_WM_UNIT_LAYERLEVEL" val="1_1_1"/>
  <p:tag name="KSO_WM_UNIT_VALUE" val="11"/>
  <p:tag name="KSO_WM_UNIT_HIGHLIGHT" val="0"/>
  <p:tag name="KSO_WM_UNIT_COMPATIBLE" val="0"/>
  <p:tag name="KSO_WM_TEMPLATE_CATEGORY" val="custom"/>
  <p:tag name="KSO_WM_TEMPLATE_INDEX" val="20177430"/>
  <p:tag name="KSO_WM_DIAGRAM_GROUP_CODE" val="l1-1"/>
  <p:tag name="KSO_WM_UNIT_ID" val="custom20177430_5*l_h_a*1_2_1"/>
  <p:tag name="KSO_WM_UNIT_NOCLEAR" val="0"/>
  <p:tag name="KSO_WM_UNIT_DIAGRAM_ISNUMVISUAL" val="0"/>
  <p:tag name="KSO_WM_UNIT_DIAGRAM_ISREFERUNIT" val="0"/>
  <p:tag name="KSO_WM_UNIT_PRESET_TEXT" val="LOREM IPSUM"/>
  <p:tag name="KSO_WM_UNIT_TEXT_FILL_FORE_SCHEMECOLOR_INDEX" val="13"/>
  <p:tag name="KSO_WM_UNIT_TEXT_FILL_TYPE" val="1"/>
  <p:tag name="KSO_WM_UNIT_USESOURCEFORMAT_APPLY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a"/>
  <p:tag name="KSO_WM_UNIT_INDEX" val="1"/>
  <p:tag name="KSO_WM_UNIT_LAYERLEVEL" val="1"/>
  <p:tag name="KSO_WM_UNIT_VALUE" val="23"/>
  <p:tag name="KSO_WM_UNIT_ISCONTENTSTITLE" val="0"/>
  <p:tag name="KSO_WM_UNIT_HIGHLIGHT" val="0"/>
  <p:tag name="KSO_WM_UNIT_COMPATIBLE" val="0"/>
  <p:tag name="KSO_WM_TEMPLATE_CATEGORY" val="custom"/>
  <p:tag name="KSO_WM_TEMPLATE_INDEX" val="20177430"/>
  <p:tag name="KSO_WM_DIAGRAM_GROUP_CODE" val="m1-1"/>
  <p:tag name="KSO_WM_UNIT_ID" val="custom20177430_21*a*1"/>
  <p:tag name="KSO_WM_UNIT_NOCLEAR" val="0"/>
  <p:tag name="KSO_WM_UNIT_DIAGRAM_ISNUMVISUAL" val="0"/>
  <p:tag name="KSO_WM_UNIT_DIAGRAM_ISREFERUNIT" val="0"/>
  <p:tag name="KSO_WM_UNIT_PRESET_TEXT" val="LOREM IPSUM DOLOR"/>
  <p:tag name="KSO_WM_UNIT_TEXT_FILL_FORE_SCHEMECOLOR_INDEX" val="5"/>
  <p:tag name="KSO_WM_UNIT_TEXT_FILL_TYPE" val="1"/>
  <p:tag name="KSO_WM_UNIT_USESOURCEFORMAT_APPLY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FSHAPE" val="453401316"/>
  <p:tag name="KSO_WM_UNIT_PLACING_PICTURE_USER_VIEWPORT" val="{&quot;height&quot;:2820,&quot;width&quot;:4420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a"/>
  <p:tag name="KSO_WM_UNIT_INDEX" val="1"/>
  <p:tag name="KSO_WM_UNIT_LAYERLEVEL" val="1"/>
  <p:tag name="KSO_WM_UNIT_VALUE" val="23"/>
  <p:tag name="KSO_WM_UNIT_ISCONTENTSTITLE" val="0"/>
  <p:tag name="KSO_WM_UNIT_HIGHLIGHT" val="0"/>
  <p:tag name="KSO_WM_UNIT_COMPATIBLE" val="0"/>
  <p:tag name="KSO_WM_TEMPLATE_CATEGORY" val="custom"/>
  <p:tag name="KSO_WM_TEMPLATE_INDEX" val="20177430"/>
  <p:tag name="KSO_WM_DIAGRAM_GROUP_CODE" val="m1-1"/>
  <p:tag name="KSO_WM_UNIT_ID" val="custom20177430_21*a*1"/>
  <p:tag name="KSO_WM_UNIT_NOCLEAR" val="0"/>
  <p:tag name="KSO_WM_UNIT_DIAGRAM_ISNUMVISUAL" val="0"/>
  <p:tag name="KSO_WM_UNIT_DIAGRAM_ISREFERUNIT" val="0"/>
  <p:tag name="KSO_WM_UNIT_PRESET_TEXT" val="LOREM IPSUM DOLOR"/>
  <p:tag name="KSO_WM_UNIT_TEXT_FILL_FORE_SCHEMECOLOR_INDEX" val="5"/>
  <p:tag name="KSO_WM_UNIT_TEXT_FILL_TYPE" val="1"/>
  <p:tag name="KSO_WM_UNIT_USESOURCEFORMAT_APPLY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a"/>
  <p:tag name="KSO_WM_UNIT_INDEX" val="1"/>
  <p:tag name="KSO_WM_UNIT_LAYERLEVEL" val="1"/>
  <p:tag name="KSO_WM_UNIT_VALUE" val="23"/>
  <p:tag name="KSO_WM_UNIT_ISCONTENTSTITLE" val="0"/>
  <p:tag name="KSO_WM_UNIT_HIGHLIGHT" val="0"/>
  <p:tag name="KSO_WM_UNIT_COMPATIBLE" val="0"/>
  <p:tag name="KSO_WM_TEMPLATE_CATEGORY" val="custom"/>
  <p:tag name="KSO_WM_TEMPLATE_INDEX" val="20177430"/>
  <p:tag name="KSO_WM_DIAGRAM_GROUP_CODE" val="m1-1"/>
  <p:tag name="KSO_WM_UNIT_ID" val="custom20177430_21*a*1"/>
  <p:tag name="KSO_WM_UNIT_NOCLEAR" val="0"/>
  <p:tag name="KSO_WM_UNIT_DIAGRAM_ISNUMVISUAL" val="0"/>
  <p:tag name="KSO_WM_UNIT_DIAGRAM_ISREFERUNIT" val="0"/>
  <p:tag name="KSO_WM_UNIT_PRESET_TEXT" val="LOREM IPSUM DOLOR"/>
  <p:tag name="KSO_WM_UNIT_TEXT_FILL_FORE_SCHEMECOLOR_INDEX" val="5"/>
  <p:tag name="KSO_WM_UNIT_TEXT_FILL_TYPE" val="1"/>
  <p:tag name="KSO_WM_UNIT_USESOURCEFORMAT_APPLY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a"/>
  <p:tag name="KSO_WM_UNIT_INDEX" val="1"/>
  <p:tag name="KSO_WM_UNIT_LAYERLEVEL" val="1"/>
  <p:tag name="KSO_WM_UNIT_VALUE" val="23"/>
  <p:tag name="KSO_WM_UNIT_ISCONTENTSTITLE" val="0"/>
  <p:tag name="KSO_WM_UNIT_HIGHLIGHT" val="0"/>
  <p:tag name="KSO_WM_UNIT_COMPATIBLE" val="0"/>
  <p:tag name="KSO_WM_TEMPLATE_CATEGORY" val="custom"/>
  <p:tag name="KSO_WM_TEMPLATE_INDEX" val="20177430"/>
  <p:tag name="KSO_WM_DIAGRAM_GROUP_CODE" val="m1-1"/>
  <p:tag name="KSO_WM_UNIT_ID" val="custom20177430_21*a*1"/>
  <p:tag name="KSO_WM_UNIT_NOCLEAR" val="0"/>
  <p:tag name="KSO_WM_UNIT_DIAGRAM_ISNUMVISUAL" val="0"/>
  <p:tag name="KSO_WM_UNIT_DIAGRAM_ISREFERUNIT" val="0"/>
  <p:tag name="KSO_WM_UNIT_PRESET_TEXT" val="LOREM IPSUM DOLOR"/>
  <p:tag name="KSO_WM_UNIT_TEXT_FILL_FORE_SCHEMECOLOR_INDEX" val="5"/>
  <p:tag name="KSO_WM_UNIT_TEXT_FILL_TYPE" val="1"/>
  <p:tag name="KSO_WM_UNIT_USESOURCEFORMAT_APPLY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a"/>
  <p:tag name="KSO_WM_UNIT_INDEX" val="1"/>
  <p:tag name="KSO_WM_UNIT_LAYERLEVEL" val="1"/>
  <p:tag name="KSO_WM_UNIT_VALUE" val="23"/>
  <p:tag name="KSO_WM_UNIT_ISCONTENTSTITLE" val="0"/>
  <p:tag name="KSO_WM_UNIT_HIGHLIGHT" val="0"/>
  <p:tag name="KSO_WM_UNIT_COMPATIBLE" val="0"/>
  <p:tag name="KSO_WM_TEMPLATE_CATEGORY" val="custom"/>
  <p:tag name="KSO_WM_TEMPLATE_INDEX" val="20177430"/>
  <p:tag name="KSO_WM_DIAGRAM_GROUP_CODE" val="m1-1"/>
  <p:tag name="KSO_WM_UNIT_ID" val="custom20177430_21*a*1"/>
  <p:tag name="KSO_WM_UNIT_NOCLEAR" val="0"/>
  <p:tag name="KSO_WM_UNIT_DIAGRAM_ISNUMVISUAL" val="0"/>
  <p:tag name="KSO_WM_UNIT_DIAGRAM_ISREFERUNIT" val="0"/>
  <p:tag name="KSO_WM_UNIT_PRESET_TEXT" val="LOREM IPSUM DOLOR"/>
  <p:tag name="KSO_WM_UNIT_TEXT_FILL_FORE_SCHEMECOLOR_INDEX" val="5"/>
  <p:tag name="KSO_WM_UNIT_TEXT_FILL_TYPE" val="1"/>
  <p:tag name="KSO_WM_UNIT_USESOURCEFORMAT_APPLY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a"/>
  <p:tag name="KSO_WM_UNIT_INDEX" val="1"/>
  <p:tag name="KSO_WM_UNIT_LAYERLEVEL" val="1"/>
  <p:tag name="KSO_WM_UNIT_VALUE" val="23"/>
  <p:tag name="KSO_WM_UNIT_ISCONTENTSTITLE" val="0"/>
  <p:tag name="KSO_WM_UNIT_HIGHLIGHT" val="0"/>
  <p:tag name="KSO_WM_UNIT_COMPATIBLE" val="0"/>
  <p:tag name="KSO_WM_TEMPLATE_CATEGORY" val="custom"/>
  <p:tag name="KSO_WM_TEMPLATE_INDEX" val="20177430"/>
  <p:tag name="KSO_WM_DIAGRAM_GROUP_CODE" val="m1-1"/>
  <p:tag name="KSO_WM_UNIT_ID" val="custom20177430_21*a*1"/>
  <p:tag name="KSO_WM_UNIT_NOCLEAR" val="0"/>
  <p:tag name="KSO_WM_UNIT_DIAGRAM_ISNUMVISUAL" val="0"/>
  <p:tag name="KSO_WM_UNIT_DIAGRAM_ISREFERUNIT" val="0"/>
  <p:tag name="KSO_WM_UNIT_PRESET_TEXT" val="LOREM IPSUM DOLOR"/>
  <p:tag name="KSO_WM_UNIT_TEXT_FILL_FORE_SCHEMECOLOR_INDEX" val="5"/>
  <p:tag name="KSO_WM_UNIT_TEXT_FILL_TYPE" val="1"/>
  <p:tag name="KSO_WM_UNIT_USESOURCEFORMAT_APPLY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a"/>
  <p:tag name="KSO_WM_UNIT_INDEX" val="1"/>
  <p:tag name="KSO_WM_UNIT_LAYERLEVEL" val="1"/>
  <p:tag name="KSO_WM_UNIT_VALUE" val="23"/>
  <p:tag name="KSO_WM_UNIT_ISCONTENTSTITLE" val="0"/>
  <p:tag name="KSO_WM_UNIT_HIGHLIGHT" val="0"/>
  <p:tag name="KSO_WM_UNIT_COMPATIBLE" val="0"/>
  <p:tag name="KSO_WM_TEMPLATE_CATEGORY" val="custom"/>
  <p:tag name="KSO_WM_TEMPLATE_INDEX" val="20177430"/>
  <p:tag name="KSO_WM_DIAGRAM_GROUP_CODE" val="m1-1"/>
  <p:tag name="KSO_WM_UNIT_ID" val="custom20177430_21*a*1"/>
  <p:tag name="KSO_WM_UNIT_NOCLEAR" val="0"/>
  <p:tag name="KSO_WM_UNIT_DIAGRAM_ISNUMVISUAL" val="0"/>
  <p:tag name="KSO_WM_UNIT_DIAGRAM_ISREFERUNIT" val="0"/>
  <p:tag name="KSO_WM_UNIT_PRESET_TEXT" val="LOREM IPSUM DOLOR"/>
  <p:tag name="KSO_WM_UNIT_TEXT_FILL_FORE_SCHEMECOLOR_INDEX" val="5"/>
  <p:tag name="KSO_WM_UNIT_TEXT_FILL_TYPE" val="1"/>
  <p:tag name="KSO_WM_UNIT_USESOURCEFORMAT_APPLY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a"/>
  <p:tag name="KSO_WM_UNIT_INDEX" val="1"/>
  <p:tag name="KSO_WM_UNIT_LAYERLEVEL" val="1"/>
  <p:tag name="KSO_WM_UNIT_VALUE" val="23"/>
  <p:tag name="KSO_WM_UNIT_ISCONTENTSTITLE" val="0"/>
  <p:tag name="KSO_WM_UNIT_HIGHLIGHT" val="0"/>
  <p:tag name="KSO_WM_UNIT_COMPATIBLE" val="0"/>
  <p:tag name="KSO_WM_TEMPLATE_CATEGORY" val="custom"/>
  <p:tag name="KSO_WM_TEMPLATE_INDEX" val="20177430"/>
  <p:tag name="KSO_WM_DIAGRAM_GROUP_CODE" val="m1-1"/>
  <p:tag name="KSO_WM_UNIT_ID" val="custom20177430_21*a*1"/>
  <p:tag name="KSO_WM_UNIT_NOCLEAR" val="0"/>
  <p:tag name="KSO_WM_UNIT_DIAGRAM_ISNUMVISUAL" val="0"/>
  <p:tag name="KSO_WM_UNIT_DIAGRAM_ISREFERUNIT" val="0"/>
  <p:tag name="KSO_WM_UNIT_PRESET_TEXT" val="LOREM IPSUM DOLOR"/>
  <p:tag name="KSO_WM_UNIT_TEXT_FILL_FORE_SCHEMECOLOR_INDEX" val="5"/>
  <p:tag name="KSO_WM_UNIT_TEXT_FILL_TYPE" val="1"/>
  <p:tag name="KSO_WM_UNIT_USESOURCEFORMAT_APPLY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a"/>
  <p:tag name="KSO_WM_UNIT_INDEX" val="1"/>
  <p:tag name="KSO_WM_UNIT_LAYERLEVEL" val="1"/>
  <p:tag name="KSO_WM_UNIT_VALUE" val="23"/>
  <p:tag name="KSO_WM_UNIT_ISCONTENTSTITLE" val="0"/>
  <p:tag name="KSO_WM_UNIT_HIGHLIGHT" val="0"/>
  <p:tag name="KSO_WM_UNIT_COMPATIBLE" val="0"/>
  <p:tag name="KSO_WM_TEMPLATE_CATEGORY" val="custom"/>
  <p:tag name="KSO_WM_TEMPLATE_INDEX" val="20177430"/>
  <p:tag name="KSO_WM_DIAGRAM_GROUP_CODE" val="m1-1"/>
  <p:tag name="KSO_WM_UNIT_ID" val="custom20177430_21*a*1"/>
  <p:tag name="KSO_WM_UNIT_NOCLEAR" val="0"/>
  <p:tag name="KSO_WM_UNIT_DIAGRAM_ISNUMVISUAL" val="0"/>
  <p:tag name="KSO_WM_UNIT_DIAGRAM_ISREFERUNIT" val="0"/>
  <p:tag name="KSO_WM_UNIT_PRESET_TEXT" val="LOREM IPSUM DOLOR"/>
  <p:tag name="KSO_WM_UNIT_TEXT_FILL_FORE_SCHEMECOLOR_INDEX" val="5"/>
  <p:tag name="KSO_WM_UNIT_TEXT_FILL_TYPE" val="1"/>
  <p:tag name="KSO_WM_UNIT_USESOURCEFORMAT_APPLY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a"/>
  <p:tag name="KSO_WM_UNIT_INDEX" val="1"/>
  <p:tag name="KSO_WM_UNIT_LAYERLEVEL" val="1"/>
  <p:tag name="KSO_WM_UNIT_VALUE" val="23"/>
  <p:tag name="KSO_WM_UNIT_ISCONTENTSTITLE" val="0"/>
  <p:tag name="KSO_WM_UNIT_HIGHLIGHT" val="0"/>
  <p:tag name="KSO_WM_UNIT_COMPATIBLE" val="0"/>
  <p:tag name="KSO_WM_TEMPLATE_CATEGORY" val="custom"/>
  <p:tag name="KSO_WM_TEMPLATE_INDEX" val="20177430"/>
  <p:tag name="KSO_WM_DIAGRAM_GROUP_CODE" val="m1-1"/>
  <p:tag name="KSO_WM_UNIT_ID" val="custom20177430_21*a*1"/>
  <p:tag name="KSO_WM_UNIT_NOCLEAR" val="0"/>
  <p:tag name="KSO_WM_UNIT_DIAGRAM_ISNUMVISUAL" val="0"/>
  <p:tag name="KSO_WM_UNIT_DIAGRAM_ISREFERUNIT" val="0"/>
  <p:tag name="KSO_WM_UNIT_PRESET_TEXT" val="LOREM IPSUM DOLOR"/>
  <p:tag name="KSO_WM_UNIT_TEXT_FILL_FORE_SCHEMECOLOR_INDEX" val="5"/>
  <p:tag name="KSO_WM_UNIT_TEXT_FILL_TYPE" val="1"/>
  <p:tag name="KSO_WM_UNIT_USESOURCEFORMAT_APPLY" val="1"/>
</p:tagLst>
</file>

<file path=ppt/theme/theme1.xml><?xml version="1.0" encoding="utf-8"?>
<a:theme xmlns:a="http://schemas.openxmlformats.org/drawingml/2006/main" name="Office 主题">
  <a:themeElements>
    <a:clrScheme name="配色方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D485"/>
      </a:accent1>
      <a:accent2>
        <a:srgbClr val="FFAD19"/>
      </a:accent2>
      <a:accent3>
        <a:srgbClr val="F2F2F2"/>
      </a:accent3>
      <a:accent4>
        <a:srgbClr val="C2C2C2"/>
      </a:accent4>
      <a:accent5>
        <a:srgbClr val="F2F2F2"/>
      </a:accent5>
      <a:accent6>
        <a:srgbClr val="C5E0B3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1433</Words>
  <Application>WPS 演示</Application>
  <PresentationFormat>自定义</PresentationFormat>
  <Paragraphs>191</Paragraphs>
  <Slides>22</Slides>
  <Notes>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Office 主题</vt:lpstr>
      <vt:lpstr>幻灯片 1</vt:lpstr>
      <vt:lpstr>幻灯片 2</vt:lpstr>
      <vt:lpstr>幻灯片 3</vt:lpstr>
      <vt:lpstr>幻灯片 4</vt:lpstr>
      <vt:lpstr>幻灯片 5</vt:lpstr>
      <vt:lpstr>practice:</vt:lpstr>
      <vt:lpstr>幻灯片 7</vt:lpstr>
      <vt:lpstr>practice:</vt:lpstr>
      <vt:lpstr>幻灯片 9</vt:lpstr>
      <vt:lpstr>practice:</vt:lpstr>
      <vt:lpstr>幻灯片 11</vt:lpstr>
      <vt:lpstr>practice:</vt:lpstr>
      <vt:lpstr>幻灯片 13</vt:lpstr>
      <vt:lpstr>幻灯片 14</vt:lpstr>
      <vt:lpstr>practice:   </vt:lpstr>
      <vt:lpstr>幻灯片 16</vt:lpstr>
      <vt:lpstr>practice:   </vt:lpstr>
      <vt:lpstr>幻灯片 18</vt:lpstr>
      <vt:lpstr>幻灯片 19</vt:lpstr>
      <vt:lpstr>幻灯片 20</vt:lpstr>
      <vt:lpstr>幻灯片 21</vt:lpstr>
      <vt:lpstr>幻灯片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uying</dc:creator>
  <cp:lastModifiedBy>PC</cp:lastModifiedBy>
  <cp:revision>66</cp:revision>
  <dcterms:created xsi:type="dcterms:W3CDTF">2019-09-17T14:24:00Z</dcterms:created>
  <dcterms:modified xsi:type="dcterms:W3CDTF">2020-05-17T00:06:09Z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2052-11.1.0.9584</vt:lpwstr>
  </property>
</Properties>
</file>