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2023/2/27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en-US" sz="4800" b="1" dirty="0" smtClean="0"/>
              <a:t>电子百拼挑战赛</a:t>
            </a:r>
            <a:endParaRPr lang="zh-CN" altLang="en-US" sz="48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47664" y="4365104"/>
            <a:ext cx="7056784" cy="2232248"/>
          </a:xfrm>
        </p:spPr>
        <p:txBody>
          <a:bodyPr>
            <a:normAutofit lnSpcReduction="10000"/>
          </a:bodyPr>
          <a:lstStyle/>
          <a:p>
            <a:pPr algn="r"/>
            <a:endParaRPr lang="en-US" altLang="zh-CN" b="1" dirty="0" smtClean="0">
              <a:latin typeface="+mn-ea"/>
            </a:endParaRPr>
          </a:p>
          <a:p>
            <a:pPr algn="r"/>
            <a:endParaRPr lang="en-US" altLang="zh-CN" b="1" dirty="0" smtClean="0">
              <a:latin typeface="+mn-ea"/>
            </a:endParaRPr>
          </a:p>
          <a:p>
            <a:pPr algn="r"/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中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大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附中物理组</a:t>
            </a:r>
            <a:endParaRPr lang="en-US" altLang="zh-CN" b="1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en-US" altLang="zh-CN" b="1" dirty="0" smtClean="0">
                <a:solidFill>
                  <a:schemeClr val="tx1"/>
                </a:solidFill>
                <a:latin typeface="+mn-ea"/>
              </a:rPr>
              <a:t>2023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年</a:t>
            </a:r>
            <a:r>
              <a:rPr lang="en-US" altLang="zh-CN" b="1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月</a:t>
            </a:r>
            <a:r>
              <a:rPr lang="en-US" altLang="zh-CN" b="1" dirty="0" smtClean="0">
                <a:solidFill>
                  <a:schemeClr val="tx1"/>
                </a:solidFill>
                <a:latin typeface="+mn-ea"/>
              </a:rPr>
              <a:t>27</a:t>
            </a:r>
            <a:r>
              <a:rPr lang="zh-CN" altLang="en-US" b="1" dirty="0" smtClean="0">
                <a:solidFill>
                  <a:schemeClr val="tx1"/>
                </a:solidFill>
                <a:latin typeface="+mn-ea"/>
              </a:rPr>
              <a:t>日</a:t>
            </a:r>
            <a:endParaRPr lang="en-US" altLang="zh-CN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728" y="908720"/>
            <a:ext cx="5280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中大附中</a:t>
            </a:r>
            <a:r>
              <a:rPr lang="zh-CN" altLang="en-US" sz="3600" b="1" dirty="0" smtClean="0"/>
              <a:t>第十三届</a:t>
            </a:r>
            <a:r>
              <a:rPr lang="zh-CN" altLang="en-US" sz="3600" b="1" dirty="0" smtClean="0"/>
              <a:t>科技节</a:t>
            </a:r>
            <a:endParaRPr lang="zh-CN" altLang="en-US" sz="36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284984"/>
            <a:ext cx="4104456" cy="3059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/>
              <a:t>第一题</a:t>
            </a:r>
            <a:endParaRPr lang="zh-CN" altLang="en-US" sz="2800" b="1" dirty="0"/>
          </a:p>
        </p:txBody>
      </p:sp>
      <p:sp>
        <p:nvSpPr>
          <p:cNvPr id="4" name="文本框 99"/>
          <p:cNvSpPr txBox="1">
            <a:spLocks noGrp="1"/>
          </p:cNvSpPr>
          <p:nvPr>
            <p:ph idx="1"/>
          </p:nvPr>
        </p:nvSpPr>
        <p:spPr>
          <a:xfrm>
            <a:off x="467544" y="1268760"/>
            <a:ext cx="8229600" cy="95410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识图搭建，完成实验</a:t>
            </a:r>
            <a:r>
              <a:rPr lang="zh-CN" altLang="en-US" sz="2800" b="1" dirty="0" smtClean="0"/>
              <a:t>，并</a:t>
            </a:r>
            <a:r>
              <a:rPr lang="zh-CN" altLang="en-US" sz="2800" b="1" dirty="0" smtClean="0"/>
              <a:t>演示效果。接通开关，</a:t>
            </a:r>
            <a:r>
              <a:rPr lang="zh-CN" altLang="en-US" sz="2800" b="1" dirty="0" smtClean="0"/>
              <a:t>音乐声响</a:t>
            </a:r>
            <a:r>
              <a:rPr lang="zh-CN" altLang="en-US" sz="2800" b="1" dirty="0" smtClean="0"/>
              <a:t>起；按下电键换成另一</a:t>
            </a:r>
            <a:r>
              <a:rPr lang="zh-CN" altLang="en-US" sz="2800" b="1" dirty="0" smtClean="0"/>
              <a:t>种音乐</a:t>
            </a:r>
            <a:r>
              <a:rPr lang="zh-CN" altLang="en-US" sz="2800" b="1" dirty="0" smtClean="0"/>
              <a:t>声。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348880"/>
            <a:ext cx="5569620" cy="4228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/>
              <a:t>第二题</a:t>
            </a:r>
            <a:endParaRPr lang="zh-CN" altLang="en-US" sz="2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/>
              <a:t>按下图拼搭电路后发现发光二极管、灯泡、电动机都不能正常工作。请改正，使发光二极管、灯泡、电动机都能同时工作。</a:t>
            </a:r>
            <a:endParaRPr lang="zh-CN" alt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573016"/>
            <a:ext cx="5990481" cy="249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/>
              <a:t>第三题</a:t>
            </a:r>
            <a:endParaRPr lang="zh-CN" altLang="en-US" sz="28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1612776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latin typeface="+mn-ea"/>
              </a:rPr>
              <a:t>识图搭建，完成实验，</a:t>
            </a:r>
            <a:r>
              <a:rPr lang="zh-CN" altLang="en-US" sz="2800" b="1" dirty="0" smtClean="0">
                <a:latin typeface="+mn-ea"/>
              </a:rPr>
              <a:t>并演示</a:t>
            </a:r>
            <a:r>
              <a:rPr lang="zh-CN" altLang="en-US" sz="2800" b="1" dirty="0" smtClean="0">
                <a:latin typeface="+mn-ea"/>
              </a:rPr>
              <a:t>效果。接通开关，红色</a:t>
            </a:r>
            <a:r>
              <a:rPr lang="en-US" altLang="zh-CN" sz="2800" b="1" dirty="0" smtClean="0">
                <a:latin typeface="+mn-ea"/>
              </a:rPr>
              <a:t>LED</a:t>
            </a:r>
            <a:r>
              <a:rPr lang="zh-CN" altLang="en-US" sz="2800" b="1" dirty="0" smtClean="0">
                <a:latin typeface="+mn-ea"/>
              </a:rPr>
              <a:t>不亮</a:t>
            </a:r>
            <a:r>
              <a:rPr lang="zh-CN" altLang="en-US" sz="2800" b="1" dirty="0" smtClean="0">
                <a:latin typeface="+mn-ea"/>
              </a:rPr>
              <a:t>，按一下电键，红色</a:t>
            </a:r>
            <a:r>
              <a:rPr lang="en-US" altLang="zh-CN" sz="2800" b="1" dirty="0" smtClean="0">
                <a:latin typeface="+mn-ea"/>
              </a:rPr>
              <a:t>LED</a:t>
            </a:r>
            <a:r>
              <a:rPr lang="zh-CN" altLang="en-US" sz="2800" b="1" dirty="0" smtClean="0">
                <a:latin typeface="+mn-ea"/>
              </a:rPr>
              <a:t>亮并</a:t>
            </a:r>
            <a:r>
              <a:rPr lang="zh-CN" altLang="en-US" sz="2800" b="1" dirty="0" smtClean="0">
                <a:latin typeface="+mn-ea"/>
              </a:rPr>
              <a:t>能延时</a:t>
            </a:r>
            <a:r>
              <a:rPr lang="zh-CN" altLang="en-US" sz="2800" b="1" dirty="0" smtClean="0">
                <a:latin typeface="+mn-ea"/>
              </a:rPr>
              <a:t>熄灭。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36912"/>
            <a:ext cx="5472608" cy="4047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97</TotalTime>
  <Words>116</Words>
  <Application>Microsoft Office PowerPoint</Application>
  <PresentationFormat>全屏显示(4:3)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暗香扑面</vt:lpstr>
      <vt:lpstr>电子百拼挑战赛</vt:lpstr>
      <vt:lpstr>第一题</vt:lpstr>
      <vt:lpstr>第二题</vt:lpstr>
      <vt:lpstr>第三题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电子百拼挑战赛培训</dc:title>
  <dc:creator>Administrator</dc:creator>
  <cp:lastModifiedBy>admin</cp:lastModifiedBy>
  <cp:revision>15</cp:revision>
  <dcterms:created xsi:type="dcterms:W3CDTF">2020-10-09T07:17:52Z</dcterms:created>
  <dcterms:modified xsi:type="dcterms:W3CDTF">2023-02-27T02:31:08Z</dcterms:modified>
</cp:coreProperties>
</file>