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51" autoAdjust="0"/>
    <p:restoredTop sz="94660"/>
  </p:normalViewPr>
  <p:slideViewPr>
    <p:cSldViewPr>
      <p:cViewPr varScale="1">
        <p:scale>
          <a:sx n="65" d="100"/>
          <a:sy n="65" d="100"/>
        </p:scale>
        <p:origin x="-984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角三角形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标题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7" name="副标题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grpSp>
        <p:nvGrpSpPr>
          <p:cNvPr id="2" name="组合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任意多边形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任意多边形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任意多边形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直接连接符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日期占位符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DE99E39-5305-45F1-BCC0-D2FBFE835391}" type="datetimeFigureOut">
              <a:rPr lang="zh-CN" altLang="en-US" smtClean="0"/>
              <a:pPr/>
              <a:t>2017-2-4</a:t>
            </a:fld>
            <a:endParaRPr lang="zh-CN" altLang="en-US"/>
          </a:p>
        </p:txBody>
      </p:sp>
      <p:sp>
        <p:nvSpPr>
          <p:cNvPr id="19" name="页脚占位符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zh-CN" altLang="en-US"/>
          </a:p>
        </p:txBody>
      </p:sp>
      <p:sp>
        <p:nvSpPr>
          <p:cNvPr id="27" name="灯片编号占位符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892105E9-74DA-4971-B924-260EF89A90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DE99E39-5305-45F1-BCC0-D2FBFE835391}" type="datetimeFigureOut">
              <a:rPr lang="zh-CN" altLang="en-US" smtClean="0"/>
              <a:pPr/>
              <a:t>2017-2-4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92105E9-74DA-4971-B924-260EF89A90C9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标题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DE99E39-5305-45F1-BCC0-D2FBFE835391}" type="datetimeFigureOut">
              <a:rPr lang="zh-CN" altLang="en-US" smtClean="0"/>
              <a:pPr/>
              <a:t>2017-2-4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92105E9-74DA-4971-B924-260EF89A90C9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燕尾形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燕尾形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DE99E39-5305-45F1-BCC0-D2FBFE835391}" type="datetimeFigureOut">
              <a:rPr lang="zh-CN" altLang="en-US" smtClean="0"/>
              <a:pPr/>
              <a:t>2017-2-4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92105E9-74DA-4971-B924-260EF89A90C9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DE99E39-5305-45F1-BCC0-D2FBFE835391}" type="datetimeFigureOut">
              <a:rPr lang="zh-CN" altLang="en-US" smtClean="0"/>
              <a:pPr/>
              <a:t>2017-2-4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92105E9-74DA-4971-B924-260EF89A90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DE99E39-5305-45F1-BCC0-D2FBFE835391}" type="datetimeFigureOut">
              <a:rPr lang="zh-CN" altLang="en-US" smtClean="0"/>
              <a:pPr/>
              <a:t>2017-2-4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92105E9-74DA-4971-B924-260EF89A90C9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6" name="标题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DE99E39-5305-45F1-BCC0-D2FBFE835391}" type="datetimeFigureOut">
              <a:rPr lang="zh-CN" altLang="en-US" smtClean="0"/>
              <a:pPr/>
              <a:t>2017-2-4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92105E9-74DA-4971-B924-260EF89A90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ADE99E39-5305-45F1-BCC0-D2FBFE835391}" type="datetimeFigureOut">
              <a:rPr lang="zh-CN" altLang="en-US" smtClean="0"/>
              <a:pPr/>
              <a:t>2017-2-4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92105E9-74DA-4971-B924-260EF89A90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DE99E39-5305-45F1-BCC0-D2FBFE835391}" type="datetimeFigureOut">
              <a:rPr lang="zh-CN" altLang="en-US" smtClean="0"/>
              <a:pPr/>
              <a:t>2017-2-4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92105E9-74DA-4971-B924-260EF89A90C9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8" name="任意多边形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任意多边形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直角三角形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直接连接符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燕尾形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燕尾形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DE99E39-5305-45F1-BCC0-D2FBFE835391}" type="datetimeFigureOut">
              <a:rPr lang="zh-CN" altLang="en-US" smtClean="0"/>
              <a:pPr/>
              <a:t>2017-2-4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92105E9-74DA-4971-B924-260EF89A90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DE99E39-5305-45F1-BCC0-D2FBFE835391}" type="datetimeFigureOut">
              <a:rPr lang="zh-CN" altLang="en-US" smtClean="0"/>
              <a:pPr/>
              <a:t>2017-2-4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92105E9-74DA-4971-B924-260EF89A90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任意多边形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任意多边形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直角三角形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直接连接符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标题占位符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0" name="文本占位符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0" name="日期占位符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ADE99E39-5305-45F1-BCC0-D2FBFE835391}" type="datetimeFigureOut">
              <a:rPr lang="zh-CN" altLang="en-US" smtClean="0"/>
              <a:pPr/>
              <a:t>2017-2-4</a:t>
            </a:fld>
            <a:endParaRPr lang="zh-CN" altLang="en-US"/>
          </a:p>
        </p:txBody>
      </p:sp>
      <p:sp>
        <p:nvSpPr>
          <p:cNvPr id="22" name="页脚占位符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892105E9-74DA-4971-B924-260EF89A90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zh-CN" sz="4000" dirty="0" smtClean="0">
                <a:latin typeface="Batang" pitchFamily="18" charset="-127"/>
                <a:ea typeface="Batang" pitchFamily="18" charset="-127"/>
              </a:rPr>
              <a:t>My Winter Holiday</a:t>
            </a:r>
            <a:endParaRPr lang="zh-CN" altLang="en-US" sz="4000" dirty="0"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dirty="0" smtClean="0"/>
              <a:t>初一六班  梁智尧</a:t>
            </a:r>
            <a:endParaRPr lang="en-US" altLang="zh-CN" dirty="0" smtClean="0"/>
          </a:p>
          <a:p>
            <a:r>
              <a:rPr lang="en-US" altLang="zh-CN" dirty="0" smtClean="0"/>
              <a:t>201680617</a:t>
            </a:r>
            <a:endParaRPr lang="zh-CN" altLang="en-US" dirty="0"/>
          </a:p>
        </p:txBody>
      </p:sp>
      <p:pic>
        <p:nvPicPr>
          <p:cNvPr id="5" name="图片 4" descr="DSCF19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265823">
            <a:off x="938501" y="645315"/>
            <a:ext cx="2517744" cy="33569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395536" y="260648"/>
            <a:ext cx="8280920" cy="4525963"/>
          </a:xfrm>
        </p:spPr>
        <p:txBody>
          <a:bodyPr/>
          <a:lstStyle/>
          <a:p>
            <a:r>
              <a:rPr lang="en-US" altLang="zh-CN" dirty="0" smtClean="0"/>
              <a:t>    In this winter holiday, I travelled to Europe. I had a good time there.</a:t>
            </a:r>
          </a:p>
          <a:p>
            <a:r>
              <a:rPr lang="en-US" altLang="zh-CN" dirty="0" smtClean="0"/>
              <a:t>    On Sunday morning, about 00:00, I was waiting the airplane to brussels in the Capital airport in Beijing. I was so tired that I even fell asleep!</a:t>
            </a:r>
          </a:p>
          <a:p>
            <a:r>
              <a:rPr lang="en-US" altLang="zh-CN" dirty="0" smtClean="0"/>
              <a:t>    </a:t>
            </a:r>
          </a:p>
          <a:p>
            <a:r>
              <a:rPr lang="en-US" altLang="zh-CN" dirty="0" smtClean="0"/>
              <a:t>    </a:t>
            </a:r>
            <a:endParaRPr lang="zh-CN" altLang="en-US" dirty="0"/>
          </a:p>
        </p:txBody>
      </p:sp>
      <p:pic>
        <p:nvPicPr>
          <p:cNvPr id="5" name="图片 4" descr="IMG_20170114_20430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64088" y="2564904"/>
            <a:ext cx="3057804" cy="4077072"/>
          </a:xfrm>
          <a:prstGeom prst="rect">
            <a:avLst/>
          </a:prstGeom>
        </p:spPr>
      </p:pic>
      <p:pic>
        <p:nvPicPr>
          <p:cNvPr id="7" name="图片 6" descr="IMG_20170115_06132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63688" y="2780928"/>
            <a:ext cx="2592288" cy="34563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395536" y="188640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en-US" altLang="zh-CN" dirty="0" smtClean="0"/>
              <a:t>    </a:t>
            </a:r>
            <a:r>
              <a:rPr lang="en-US" altLang="zh-CN" dirty="0" smtClean="0">
                <a:ea typeface="BatangChe" pitchFamily="49" charset="-127"/>
              </a:rPr>
              <a:t>At 2:00, the plane was taking off. I slept in the airplane all the time. The Belgian time at 5:30, I was in a travel bus in brussels, the capital of Belgain. It was in the early morning, the street lamps were still on. After a time, the bus stopped and we walked on the street.</a:t>
            </a:r>
            <a:endParaRPr lang="zh-CN" altLang="en-US" dirty="0">
              <a:ea typeface="BatangChe" pitchFamily="49" charset="-127"/>
            </a:endParaRPr>
          </a:p>
        </p:txBody>
      </p:sp>
      <p:pic>
        <p:nvPicPr>
          <p:cNvPr id="4" name="图片 3" descr="DSCF546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36096" y="2708920"/>
            <a:ext cx="2949792" cy="3933056"/>
          </a:xfrm>
          <a:prstGeom prst="rect">
            <a:avLst/>
          </a:prstGeom>
        </p:spPr>
      </p:pic>
      <p:pic>
        <p:nvPicPr>
          <p:cNvPr id="5" name="图片 4" descr="DSCF546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87082" y="2780928"/>
            <a:ext cx="4224469" cy="3168352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内容占位符 3" descr="IMG_20170115_09201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932040" y="836712"/>
            <a:ext cx="3744416" cy="4896545"/>
          </a:xfrm>
        </p:spPr>
      </p:pic>
      <p:sp>
        <p:nvSpPr>
          <p:cNvPr id="5" name="TextBox 4"/>
          <p:cNvSpPr txBox="1"/>
          <p:nvPr/>
        </p:nvSpPr>
        <p:spPr>
          <a:xfrm>
            <a:off x="611560" y="980728"/>
            <a:ext cx="3816424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700" dirty="0" smtClean="0"/>
              <a:t>    This is a </a:t>
            </a:r>
            <a:r>
              <a:rPr lang="en-US" altLang="zh-CN" sz="2800" b="1" dirty="0" smtClean="0"/>
              <a:t> </a:t>
            </a:r>
            <a:r>
              <a:rPr lang="en-US" altLang="zh-CN" sz="2700" dirty="0" smtClean="0"/>
              <a:t>copper sculpture of Julien’s. He is a great boy. Before, the foreign army wanted to bowb out the Brussels, but Julien found it. He extinguished the blasting fuse and saved the people in the whole city. </a:t>
            </a:r>
            <a:endParaRPr lang="zh-CN" altLang="en-US" sz="27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DSCF56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2132856"/>
            <a:ext cx="5220072" cy="407707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31640" y="332656"/>
            <a:ext cx="619268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700" dirty="0" smtClean="0"/>
              <a:t>    I stayed at France for a whole week and saw many buildings, palaces, and rivers. I played very happy.  This is the Eiffel Tower. </a:t>
            </a:r>
            <a:endParaRPr lang="zh-CN" altLang="en-US" sz="27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内容占位符 3" descr="DSCF557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1484784"/>
            <a:ext cx="3394472" cy="4525962"/>
          </a:xfrm>
        </p:spPr>
      </p:pic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altLang="zh-CN" sz="2700" b="0" dirty="0" smtClean="0"/>
              <a:t>Notre Dame de Paris</a:t>
            </a:r>
            <a:br>
              <a:rPr lang="en-US" altLang="zh-CN" sz="2700" b="0" dirty="0" smtClean="0"/>
            </a:br>
            <a:endParaRPr lang="zh-CN" altLang="en-US" sz="2700" dirty="0"/>
          </a:p>
        </p:txBody>
      </p:sp>
      <p:pic>
        <p:nvPicPr>
          <p:cNvPr id="5" name="图片 4" descr="DSCF558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1960" y="1988840"/>
            <a:ext cx="4668011" cy="35010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内容占位符 3" descr="DSCF568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2060848"/>
            <a:ext cx="3845288" cy="2883966"/>
          </a:xfrm>
        </p:spPr>
      </p:pic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altLang="zh-CN" sz="2700" b="0" dirty="0" smtClean="0"/>
              <a:t>Seine</a:t>
            </a:r>
            <a:endParaRPr lang="en-US" altLang="zh-CN" sz="2700" b="0" dirty="0"/>
          </a:p>
        </p:txBody>
      </p:sp>
      <p:pic>
        <p:nvPicPr>
          <p:cNvPr id="5" name="图片 4" descr="DSCF565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2040" y="2060848"/>
            <a:ext cx="3803914" cy="28529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内容占位符 3" descr="DSCF575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2672" y="980727"/>
            <a:ext cx="2905152" cy="2160241"/>
          </a:xfrm>
        </p:spPr>
      </p:pic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altLang="zh-CN" sz="2700" b="0" dirty="0" smtClean="0"/>
              <a:t>Louvre</a:t>
            </a:r>
            <a:r>
              <a:rPr lang="en-US" altLang="zh-CN" sz="2700" b="0" dirty="0" smtClean="0"/>
              <a:t/>
            </a:r>
            <a:br>
              <a:rPr lang="en-US" altLang="zh-CN" sz="2700" b="0" dirty="0" smtClean="0"/>
            </a:br>
            <a:endParaRPr lang="zh-CN" altLang="en-US" sz="2700" dirty="0"/>
          </a:p>
        </p:txBody>
      </p:sp>
      <p:pic>
        <p:nvPicPr>
          <p:cNvPr id="5" name="图片 4" descr="DSCF577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31840" y="980728"/>
            <a:ext cx="2843808" cy="2132856"/>
          </a:xfrm>
          <a:prstGeom prst="rect">
            <a:avLst/>
          </a:prstGeom>
        </p:spPr>
      </p:pic>
      <p:pic>
        <p:nvPicPr>
          <p:cNvPr id="6" name="图片 5" descr="DSCF578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84168" y="980728"/>
            <a:ext cx="2867811" cy="2150858"/>
          </a:xfrm>
          <a:prstGeom prst="rect">
            <a:avLst/>
          </a:prstGeom>
        </p:spPr>
      </p:pic>
      <p:pic>
        <p:nvPicPr>
          <p:cNvPr id="7" name="图片 6" descr="DSCF579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55510" y="3789040"/>
            <a:ext cx="2843808" cy="2232248"/>
          </a:xfrm>
          <a:prstGeom prst="rect">
            <a:avLst/>
          </a:prstGeom>
        </p:spPr>
      </p:pic>
      <p:pic>
        <p:nvPicPr>
          <p:cNvPr id="8" name="图片 7" descr="DSCF579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059832" y="3779658"/>
            <a:ext cx="2952328" cy="2214246"/>
          </a:xfrm>
          <a:prstGeom prst="rect">
            <a:avLst/>
          </a:prstGeom>
        </p:spPr>
      </p:pic>
      <p:pic>
        <p:nvPicPr>
          <p:cNvPr id="9" name="图片 8" descr="IMG_20170116_163350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588224" y="3429000"/>
            <a:ext cx="2160240" cy="28803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内容占位符 3" descr="DSCF583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1844824"/>
            <a:ext cx="2892829" cy="2304256"/>
          </a:xfrm>
        </p:spPr>
      </p:pic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altLang="zh-CN" sz="2700" dirty="0" smtClean="0"/>
              <a:t>Versailles</a:t>
            </a:r>
            <a:br>
              <a:rPr lang="en-US" altLang="zh-CN" sz="2700" dirty="0" smtClean="0"/>
            </a:br>
            <a:endParaRPr lang="zh-CN" altLang="en-US" sz="2700" dirty="0"/>
          </a:p>
        </p:txBody>
      </p:sp>
      <p:pic>
        <p:nvPicPr>
          <p:cNvPr id="5" name="图片 4" descr="IMG_20170117_10083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03848" y="1844824"/>
            <a:ext cx="2736304" cy="2268252"/>
          </a:xfrm>
          <a:prstGeom prst="rect">
            <a:avLst/>
          </a:prstGeom>
        </p:spPr>
      </p:pic>
      <p:pic>
        <p:nvPicPr>
          <p:cNvPr id="6" name="图片 5" descr="IMG_20170117_11341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84168" y="1844824"/>
            <a:ext cx="2843808" cy="23042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7544" y="1916832"/>
            <a:ext cx="806489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700" dirty="0" smtClean="0"/>
              <a:t>    The above is the introduction of my trip to Europe. If you want to learn more about my winter holidays, please ask me.Thanks for your listening.</a:t>
            </a:r>
            <a:r>
              <a:rPr lang="en-US" altLang="zh-CN" dirty="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聚合">
  <a:themeElements>
    <a:clrScheme name="聚合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聚合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沉稳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181</TotalTime>
  <Words>198</Words>
  <Application>Microsoft Office PowerPoint</Application>
  <PresentationFormat>全屏显示(4:3)</PresentationFormat>
  <Paragraphs>15</Paragraphs>
  <Slides>10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1" baseType="lpstr">
      <vt:lpstr>聚合</vt:lpstr>
      <vt:lpstr>My Winter Holiday</vt:lpstr>
      <vt:lpstr>幻灯片 2</vt:lpstr>
      <vt:lpstr>幻灯片 3</vt:lpstr>
      <vt:lpstr>幻灯片 4</vt:lpstr>
      <vt:lpstr>幻灯片 5</vt:lpstr>
      <vt:lpstr>Notre Dame de Paris </vt:lpstr>
      <vt:lpstr>Seine</vt:lpstr>
      <vt:lpstr>Louvre </vt:lpstr>
      <vt:lpstr>Versailles </vt:lpstr>
      <vt:lpstr>幻灯片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Winter Holiday</dc:title>
  <dc:creator>Administrator</dc:creator>
  <cp:lastModifiedBy>Administrator</cp:lastModifiedBy>
  <cp:revision>24</cp:revision>
  <dcterms:created xsi:type="dcterms:W3CDTF">2017-01-30T03:00:43Z</dcterms:created>
  <dcterms:modified xsi:type="dcterms:W3CDTF">2017-02-04T14:55:57Z</dcterms:modified>
</cp:coreProperties>
</file>