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985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509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664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111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487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22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287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95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042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58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29B5A-274D-4753-995A-CA6EFDC71332}" type="datetimeFigureOut">
              <a:rPr lang="zh-CN" altLang="en-US" smtClean="0"/>
              <a:t>2022/5/16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880AE-5472-4537-9834-E91AD97A8D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584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2345" y="304800"/>
            <a:ext cx="12067310" cy="4473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扬州慢        姜夔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endParaRPr lang="en-US" altLang="zh-CN" sz="2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淳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熙丙申至日，予过维扬。夜雪初霁，荠麦弥望。入其城，则四顾萧条，寒水自碧，暮色渐起，戍角悲吟。予怀怆然，感慨今昔，因自度此曲。千岩老人以为有</a:t>
            </a: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黍离</a:t>
            </a:r>
            <a:r>
              <a:rPr lang="en-US" altLang="zh-CN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之悲也。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淮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左名都，竹西佳处，解鞍少驻初程。过春风十里，尽荠麦青青。自胡马窥江去后，废池乔木，犹厌言兵。渐黄昏，清角吹寒，都在空城。</a:t>
            </a:r>
            <a:b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杜郎俊赏，算而今重到须惊。纵豆蔻词工，青楼梦好，难赋深情。二十四桥仍在，波心荡，冷月无声。念桥边红药，年年知为谁生？</a:t>
            </a:r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942109" y="4777819"/>
            <a:ext cx="879763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《寄扬州韩绰判官》</a:t>
            </a:r>
            <a:endParaRPr lang="zh-CN" altLang="zh-CN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青山隐隐水迢迢，秋尽江南草未凋。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二十四桥明月夜，玉人何处教吹箫。</a:t>
            </a: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53276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21580" y="34637"/>
            <a:ext cx="555567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淮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左名都，竹西佳处，解鞍少驻初程。过春风十里，尽荠麦青青。自胡马窥江去后，废池乔木，犹厌言兵。渐黄昏，清角吹寒，都在空城。</a:t>
            </a:r>
            <a:b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杜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郎俊赏，算而今重到须惊。纵豆蔻词工，青楼梦好，难赋深情。二十四桥仍在，波心荡，冷月无声。念桥边红药，年年知为谁生？</a:t>
            </a:r>
          </a:p>
          <a:p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0" y="34637"/>
            <a:ext cx="57565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东南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形胜，三吴都会，钱塘自古繁华。烟柳画桥，风帘翠幕，参差十万人家。云树绕堤沙，怒涛卷霜雪，天堑无涯。市列珠玑，户盈罗绮，竞豪奢</a:t>
            </a:r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0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重</a:t>
            </a:r>
            <a:r>
              <a:rPr lang="zh-CN" altLang="en-US" sz="2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湖叠巘清嘉，有三秋桂子，十里荷花。羌管弄晴，菱歌泛夜，嬉嬉钓叟莲娃。千骑拥高牙，乘醉听箫鼓，吟赏烟霞。异日图将好景，归去凤池夸。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88472" y="2870279"/>
            <a:ext cx="1988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意象列举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25982" y="2870279"/>
            <a:ext cx="1669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意境特点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3512512"/>
            <a:ext cx="1378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都会生活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4606636"/>
            <a:ext cx="1170709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钱塘大潮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418" y="5694218"/>
            <a:ext cx="1115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西湖风光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4958" y="3462609"/>
            <a:ext cx="2042337" cy="49991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1680" y="3412707"/>
            <a:ext cx="1719221" cy="49991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317673" y="4267200"/>
            <a:ext cx="1507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昔日扬州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17673" y="5418929"/>
            <a:ext cx="1122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今</a:t>
            </a:r>
            <a:r>
              <a:rPr lang="zh-CN" altLang="en-US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日扬州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5567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261599"/>
            <a:ext cx="11610109" cy="647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60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64127" y="886691"/>
            <a:ext cx="10633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https://m.zhibo8.cc/nba/2020/0412-26e98b3-svideo.htm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666152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1111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4793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386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7606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62538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444</Words>
  <Application>Microsoft Office PowerPoint</Application>
  <PresentationFormat>宽屏</PresentationFormat>
  <Paragraphs>19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4</cp:revision>
  <dcterms:created xsi:type="dcterms:W3CDTF">2022-05-16T06:47:07Z</dcterms:created>
  <dcterms:modified xsi:type="dcterms:W3CDTF">2022-05-16T07:07:26Z</dcterms:modified>
</cp:coreProperties>
</file>