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39752" y="1628800"/>
            <a:ext cx="439248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dirty="0">
                <a:latin typeface="华文行楷" pitchFamily="2" charset="-122"/>
                <a:ea typeface="华文行楷" pitchFamily="2" charset="-122"/>
              </a:rPr>
              <a:t>醉花阴</a:t>
            </a:r>
            <a:endParaRPr lang="en-US" altLang="zh-CN" sz="9600" dirty="0"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6000" dirty="0">
                <a:latin typeface="华文行楷" pitchFamily="2" charset="-122"/>
                <a:ea typeface="华文行楷" pitchFamily="2" charset="-122"/>
              </a:rPr>
              <a:t>李清照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75656" y="1196752"/>
            <a:ext cx="68407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华文中宋" pitchFamily="2" charset="-122"/>
                <a:ea typeface="华文中宋" pitchFamily="2" charset="-122"/>
              </a:rPr>
              <a:t>      薄雾浓云愁永昼，瑞脑消金兽。 </a:t>
            </a:r>
          </a:p>
          <a:p>
            <a:r>
              <a:rPr lang="zh-CN" altLang="en-US" sz="3200" dirty="0">
                <a:latin typeface="华文中宋" pitchFamily="2" charset="-122"/>
                <a:ea typeface="华文中宋" pitchFamily="2" charset="-122"/>
              </a:rPr>
              <a:t>　　佳节又重阳，玉枕纱厨，半夜凉初透。 </a:t>
            </a:r>
          </a:p>
          <a:p>
            <a:r>
              <a:rPr lang="zh-CN" altLang="en-US" sz="3200" dirty="0">
                <a:latin typeface="华文中宋" pitchFamily="2" charset="-122"/>
                <a:ea typeface="华文中宋" pitchFamily="2" charset="-122"/>
              </a:rPr>
              <a:t>　　东篱把酒黄昏后，有暗香盈袖。 </a:t>
            </a:r>
          </a:p>
          <a:p>
            <a:r>
              <a:rPr lang="zh-CN" altLang="en-US" sz="3200" dirty="0">
                <a:latin typeface="华文中宋" pitchFamily="2" charset="-122"/>
                <a:ea typeface="华文中宋" pitchFamily="2" charset="-122"/>
              </a:rPr>
              <a:t>　　莫道不消魂，帘卷西风，人比黄花瘦。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12700" y="20638"/>
            <a:ext cx="9131300" cy="6837362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87624" y="1772816"/>
            <a:ext cx="77403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醉花阴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写于南渡前少妇时期，丈夫赵明诚在新婚不久就在外做官，重阳佳节又至，李清照写此词以表离别之愁，相思之苦。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71600" y="836712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/>
              <a:t>背景资料：</a:t>
            </a:r>
          </a:p>
        </p:txBody>
      </p:sp>
      <p:sp>
        <p:nvSpPr>
          <p:cNvPr id="7" name="矩形 6"/>
          <p:cNvSpPr/>
          <p:nvPr/>
        </p:nvSpPr>
        <p:spPr>
          <a:xfrm>
            <a:off x="467544" y="4509120"/>
            <a:ext cx="7992888" cy="1440160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李清照（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1084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—1155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日），号易安</a:t>
            </a:r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居士，山东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人。宋代女词人，婉约词派代表，有“千古第一才女”之称。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79712" y="1268760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华文行楷" pitchFamily="2" charset="-122"/>
                <a:ea typeface="华文行楷" pitchFamily="2" charset="-122"/>
              </a:rPr>
              <a:t>请找出这首词的“词眼”</a:t>
            </a:r>
          </a:p>
        </p:txBody>
      </p:sp>
      <p:sp>
        <p:nvSpPr>
          <p:cNvPr id="16" name="矩形 15"/>
          <p:cNvSpPr/>
          <p:nvPr/>
        </p:nvSpPr>
        <p:spPr>
          <a:xfrm>
            <a:off x="3419872" y="2420888"/>
            <a:ext cx="216024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  <a:latin typeface="华文行楷" pitchFamily="2" charset="-122"/>
                <a:ea typeface="华文行楷" pitchFamily="2" charset="-122"/>
              </a:rPr>
              <a:t>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+mn-ea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31640" y="1268760"/>
            <a:ext cx="7416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）“薄雾浓云”</a:t>
            </a:r>
            <a:r>
              <a:rPr lang="en-US" altLang="zh-CN" sz="2800" b="1" dirty="0">
                <a:latin typeface="+mn-ea"/>
              </a:rPr>
              <a:t>——</a:t>
            </a:r>
            <a:r>
              <a:rPr lang="zh-CN" altLang="en-US" sz="2800" b="1" dirty="0">
                <a:latin typeface="+mn-ea"/>
              </a:rPr>
              <a:t>勾画出一种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黯淡阴沉</a:t>
            </a:r>
            <a:r>
              <a:rPr lang="zh-CN" altLang="en-US" sz="2800" b="1" dirty="0">
                <a:latin typeface="+mn-ea"/>
              </a:rPr>
              <a:t>的天气，烘托出一种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阴郁</a:t>
            </a:r>
            <a:r>
              <a:rPr lang="zh-CN" altLang="en-US" sz="2800" b="1" dirty="0">
                <a:latin typeface="+mn-ea"/>
              </a:rPr>
              <a:t>的氛围，也衬托出女词人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烦闷</a:t>
            </a:r>
            <a:r>
              <a:rPr lang="zh-CN" altLang="en-US" sz="2800" b="1" dirty="0">
                <a:latin typeface="+mn-ea"/>
              </a:rPr>
              <a:t>的心情。</a:t>
            </a:r>
            <a:r>
              <a:rPr lang="en-US" altLang="zh-CN" sz="2800" b="1" dirty="0">
                <a:latin typeface="+mn-ea"/>
              </a:rPr>
              <a:t> 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03648" y="3140968"/>
            <a:ext cx="74168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）“永昼”</a:t>
            </a:r>
            <a:r>
              <a:rPr lang="en-US" altLang="zh-CN" sz="2800" b="1" dirty="0">
                <a:latin typeface="+mn-ea"/>
              </a:rPr>
              <a:t>——</a:t>
            </a:r>
            <a:r>
              <a:rPr lang="zh-CN" altLang="en-US" sz="2800" b="1" dirty="0">
                <a:latin typeface="+mn-ea"/>
              </a:rPr>
              <a:t>天为什么永远都不黑呢？</a:t>
            </a:r>
            <a:endParaRPr lang="en-US" altLang="zh-CN" sz="2800" b="1" dirty="0">
              <a:latin typeface="+mn-ea"/>
            </a:endParaRPr>
          </a:p>
          <a:p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是因为作者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思念丈夫</a:t>
            </a:r>
            <a:r>
              <a:rPr lang="zh-CN" altLang="en-US" sz="2800" b="1" dirty="0">
                <a:latin typeface="+mn-ea"/>
              </a:rPr>
              <a:t>，心情非常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烦躁和忧愁</a:t>
            </a:r>
            <a:r>
              <a:rPr lang="zh-CN" altLang="en-US" sz="2800" b="1" dirty="0">
                <a:latin typeface="+mn-ea"/>
              </a:rPr>
              <a:t>，所以才会觉得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时间特别的漫长</a:t>
            </a:r>
            <a:r>
              <a:rPr lang="zh-CN" altLang="en-US" sz="2800" b="1" dirty="0">
                <a:latin typeface="+mn-ea"/>
              </a:rPr>
              <a:t>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31640" y="476672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薄雾浓云愁永昼，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+mn-ea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91680" y="1484784"/>
            <a:ext cx="7128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“瑞脑”指的是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香料</a:t>
            </a:r>
          </a:p>
          <a:p>
            <a:r>
              <a:rPr lang="zh-CN" altLang="en-US" sz="2800" b="1" dirty="0">
                <a:latin typeface="+mn-ea"/>
              </a:rPr>
              <a:t>“金兽”指的是铸有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金兽形状的香炉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endParaRPr lang="zh-CN" altLang="en-US" sz="2800" b="1" dirty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79712" y="476672"/>
            <a:ext cx="2411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瑞脑消金兽</a:t>
            </a:r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259632" y="2996952"/>
            <a:ext cx="766834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古代有钱人的家里常常摆放香炉，妇人不能随意出外，只能整日守着香炉，在阴郁的天气里独守空房，夫婿相思不能相见，伴随着诗人的惟有无止无尽的“愁”。“瑞脑消金兽”其实写的是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时间的流逝</a:t>
            </a:r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。</a:t>
            </a:r>
          </a:p>
          <a:p>
            <a:endParaRPr lang="zh-CN" altLang="en-US" dirty="0"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03648" y="620688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佳节又重阳，玉枕纱厨，半夜凉初透。</a:t>
            </a:r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475656" y="4149080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深秋：自然症候的凉意。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31640" y="4941168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凉初透 ”，借此表现一个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独守空房的妇人对丈夫思念的悲伤和痛苦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，其更为深刻的涵义是表达内心的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苦楚和凄凉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31640" y="1700808"/>
            <a:ext cx="73448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又”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“每逢佳节倍思亲”，一个“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”字包含了多少美丽的回忆，又包含了多少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幽怨与无奈、伤感与愁苦。</a:t>
            </a:r>
          </a:p>
          <a:p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19672" y="1628800"/>
            <a:ext cx="68407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原意指自由自在的田园生活。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李清照在此要表达的是：黄昏时分，在东边的篱笆旁饮酒，无人对饮，无人交谈，独自一人喝着郁闷的酒。四溢的酒香不能被夫婿称赞，只能飘进自己的袖间，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再一次渲染了李清照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孤独而茫然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的心境。</a:t>
            </a:r>
          </a:p>
          <a:p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47664" y="476672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东篱把酒黄昏后，有暗香盈袖。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43608" y="1556792"/>
            <a:ext cx="78488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西风、黄花营造一个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凄凉、萧索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的氛围。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一个“瘦”字，既写了“瘦”是写人，也是写花。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既抓住了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黄花的形神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特征，也抓住了词人的形神特征；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传达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词人因思念而寂寞、憔悴、风雅、凝愁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的精神形貌</a:t>
            </a:r>
          </a:p>
        </p:txBody>
      </p:sp>
      <p:sp>
        <p:nvSpPr>
          <p:cNvPr id="15" name="TextBox 14">
            <a:hlinkClick r:id="rId2" action="ppaction://hlinksldjump"/>
          </p:cNvPr>
          <p:cNvSpPr txBox="1"/>
          <p:nvPr/>
        </p:nvSpPr>
        <p:spPr>
          <a:xfrm>
            <a:off x="971600" y="260648"/>
            <a:ext cx="81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+mn-ea"/>
              </a:rPr>
              <a:t>莫道不消魂，帘卷西风，人比黄花瘦。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1276"/>
          <p:cNvSpPr>
            <a:spLocks noEditPoints="1"/>
          </p:cNvSpPr>
          <p:nvPr/>
        </p:nvSpPr>
        <p:spPr bwMode="auto">
          <a:xfrm>
            <a:off x="0" y="-630238"/>
            <a:ext cx="2070100" cy="1544638"/>
          </a:xfrm>
          <a:custGeom>
            <a:avLst/>
            <a:gdLst>
              <a:gd name="T0" fmla="*/ 537 w 642"/>
              <a:gd name="T1" fmla="*/ 283 h 479"/>
              <a:gd name="T2" fmla="*/ 623 w 642"/>
              <a:gd name="T3" fmla="*/ 188 h 479"/>
              <a:gd name="T4" fmla="*/ 628 w 642"/>
              <a:gd name="T5" fmla="*/ 120 h 479"/>
              <a:gd name="T6" fmla="*/ 635 w 642"/>
              <a:gd name="T7" fmla="*/ 132 h 479"/>
              <a:gd name="T8" fmla="*/ 524 w 642"/>
              <a:gd name="T9" fmla="*/ 162 h 479"/>
              <a:gd name="T10" fmla="*/ 524 w 642"/>
              <a:gd name="T11" fmla="*/ 157 h 479"/>
              <a:gd name="T12" fmla="*/ 524 w 642"/>
              <a:gd name="T13" fmla="*/ 157 h 479"/>
              <a:gd name="T14" fmla="*/ 524 w 642"/>
              <a:gd name="T15" fmla="*/ 435 h 479"/>
              <a:gd name="T16" fmla="*/ 497 w 642"/>
              <a:gd name="T17" fmla="*/ 353 h 479"/>
              <a:gd name="T18" fmla="*/ 524 w 642"/>
              <a:gd name="T19" fmla="*/ 116 h 479"/>
              <a:gd name="T20" fmla="*/ 494 w 642"/>
              <a:gd name="T21" fmla="*/ 223 h 479"/>
              <a:gd name="T22" fmla="*/ 400 w 642"/>
              <a:gd name="T23" fmla="*/ 460 h 479"/>
              <a:gd name="T24" fmla="*/ 393 w 642"/>
              <a:gd name="T25" fmla="*/ 452 h 479"/>
              <a:gd name="T26" fmla="*/ 399 w 642"/>
              <a:gd name="T27" fmla="*/ 144 h 479"/>
              <a:gd name="T28" fmla="*/ 424 w 642"/>
              <a:gd name="T29" fmla="*/ 228 h 479"/>
              <a:gd name="T30" fmla="*/ 455 w 642"/>
              <a:gd name="T31" fmla="*/ 255 h 479"/>
              <a:gd name="T32" fmla="*/ 448 w 642"/>
              <a:gd name="T33" fmla="*/ 443 h 479"/>
              <a:gd name="T34" fmla="*/ 352 w 642"/>
              <a:gd name="T35" fmla="*/ 206 h 479"/>
              <a:gd name="T36" fmla="*/ 357 w 642"/>
              <a:gd name="T37" fmla="*/ 264 h 479"/>
              <a:gd name="T38" fmla="*/ 388 w 642"/>
              <a:gd name="T39" fmla="*/ 134 h 479"/>
              <a:gd name="T40" fmla="*/ 353 w 642"/>
              <a:gd name="T41" fmla="*/ 28 h 479"/>
              <a:gd name="T42" fmla="*/ 341 w 642"/>
              <a:gd name="T43" fmla="*/ 438 h 479"/>
              <a:gd name="T44" fmla="*/ 388 w 642"/>
              <a:gd name="T45" fmla="*/ 448 h 479"/>
              <a:gd name="T46" fmla="*/ 370 w 642"/>
              <a:gd name="T47" fmla="*/ 439 h 479"/>
              <a:gd name="T48" fmla="*/ 297 w 642"/>
              <a:gd name="T49" fmla="*/ 127 h 479"/>
              <a:gd name="T50" fmla="*/ 319 w 642"/>
              <a:gd name="T51" fmla="*/ 36 h 479"/>
              <a:gd name="T52" fmla="*/ 337 w 642"/>
              <a:gd name="T53" fmla="*/ 234 h 479"/>
              <a:gd name="T54" fmla="*/ 341 w 642"/>
              <a:gd name="T55" fmla="*/ 359 h 479"/>
              <a:gd name="T56" fmla="*/ 276 w 642"/>
              <a:gd name="T57" fmla="*/ 288 h 479"/>
              <a:gd name="T58" fmla="*/ 341 w 642"/>
              <a:gd name="T59" fmla="*/ 404 h 479"/>
              <a:gd name="T60" fmla="*/ 335 w 642"/>
              <a:gd name="T61" fmla="*/ 445 h 479"/>
              <a:gd name="T62" fmla="*/ 214 w 642"/>
              <a:gd name="T63" fmla="*/ 265 h 479"/>
              <a:gd name="T64" fmla="*/ 207 w 642"/>
              <a:gd name="T65" fmla="*/ 319 h 479"/>
              <a:gd name="T66" fmla="*/ 214 w 642"/>
              <a:gd name="T67" fmla="*/ 283 h 479"/>
              <a:gd name="T68" fmla="*/ 269 w 642"/>
              <a:gd name="T69" fmla="*/ 288 h 479"/>
              <a:gd name="T70" fmla="*/ 302 w 642"/>
              <a:gd name="T71" fmla="*/ 179 h 479"/>
              <a:gd name="T72" fmla="*/ 207 w 642"/>
              <a:gd name="T73" fmla="*/ 338 h 479"/>
              <a:gd name="T74" fmla="*/ 207 w 642"/>
              <a:gd name="T75" fmla="*/ 283 h 479"/>
              <a:gd name="T76" fmla="*/ 178 w 642"/>
              <a:gd name="T77" fmla="*/ 187 h 479"/>
              <a:gd name="T78" fmla="*/ 154 w 642"/>
              <a:gd name="T79" fmla="*/ 206 h 479"/>
              <a:gd name="T80" fmla="*/ 155 w 642"/>
              <a:gd name="T81" fmla="*/ 344 h 479"/>
              <a:gd name="T82" fmla="*/ 169 w 642"/>
              <a:gd name="T83" fmla="*/ 365 h 479"/>
              <a:gd name="T84" fmla="*/ 207 w 642"/>
              <a:gd name="T85" fmla="*/ 350 h 479"/>
              <a:gd name="T86" fmla="*/ 182 w 642"/>
              <a:gd name="T87" fmla="*/ 328 h 479"/>
              <a:gd name="T88" fmla="*/ 141 w 642"/>
              <a:gd name="T89" fmla="*/ 197 h 479"/>
              <a:gd name="T90" fmla="*/ 154 w 642"/>
              <a:gd name="T91" fmla="*/ 346 h 479"/>
              <a:gd name="T92" fmla="*/ 154 w 642"/>
              <a:gd name="T93" fmla="*/ 206 h 479"/>
              <a:gd name="T94" fmla="*/ 146 w 642"/>
              <a:gd name="T95" fmla="*/ 442 h 479"/>
              <a:gd name="T96" fmla="*/ 141 w 642"/>
              <a:gd name="T97" fmla="*/ 197 h 479"/>
              <a:gd name="T98" fmla="*/ 141 w 642"/>
              <a:gd name="T99" fmla="*/ 370 h 479"/>
              <a:gd name="T100" fmla="*/ 127 w 642"/>
              <a:gd name="T101" fmla="*/ 343 h 479"/>
              <a:gd name="T102" fmla="*/ 84 w 642"/>
              <a:gd name="T103" fmla="*/ 340 h 479"/>
              <a:gd name="T104" fmla="*/ 84 w 642"/>
              <a:gd name="T105" fmla="*/ 288 h 479"/>
              <a:gd name="T106" fmla="*/ 73 w 642"/>
              <a:gd name="T107" fmla="*/ 313 h 479"/>
              <a:gd name="T108" fmla="*/ 18 w 642"/>
              <a:gd name="T109" fmla="*/ 312 h 479"/>
              <a:gd name="T110" fmla="*/ 76 w 642"/>
              <a:gd name="T111" fmla="*/ 365 h 479"/>
              <a:gd name="T112" fmla="*/ 84 w 642"/>
              <a:gd name="T113" fmla="*/ 345 h 47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42"/>
              <a:gd name="T172" fmla="*/ 0 h 479"/>
              <a:gd name="T173" fmla="*/ 642 w 642"/>
              <a:gd name="T174" fmla="*/ 479 h 47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42" h="479">
                <a:moveTo>
                  <a:pt x="524" y="435"/>
                </a:moveTo>
                <a:cubicBezTo>
                  <a:pt x="539" y="424"/>
                  <a:pt x="557" y="404"/>
                  <a:pt x="553" y="374"/>
                </a:cubicBezTo>
                <a:cubicBezTo>
                  <a:pt x="548" y="335"/>
                  <a:pt x="539" y="313"/>
                  <a:pt x="524" y="297"/>
                </a:cubicBezTo>
                <a:cubicBezTo>
                  <a:pt x="524" y="435"/>
                  <a:pt x="524" y="435"/>
                  <a:pt x="524" y="435"/>
                </a:cubicBezTo>
                <a:close/>
                <a:moveTo>
                  <a:pt x="524" y="278"/>
                </a:moveTo>
                <a:cubicBezTo>
                  <a:pt x="529" y="281"/>
                  <a:pt x="534" y="282"/>
                  <a:pt x="537" y="283"/>
                </a:cubicBezTo>
                <a:cubicBezTo>
                  <a:pt x="562" y="287"/>
                  <a:pt x="578" y="271"/>
                  <a:pt x="588" y="265"/>
                </a:cubicBezTo>
                <a:cubicBezTo>
                  <a:pt x="597" y="259"/>
                  <a:pt x="608" y="265"/>
                  <a:pt x="608" y="265"/>
                </a:cubicBezTo>
                <a:cubicBezTo>
                  <a:pt x="608" y="265"/>
                  <a:pt x="603" y="247"/>
                  <a:pt x="588" y="247"/>
                </a:cubicBezTo>
                <a:cubicBezTo>
                  <a:pt x="574" y="247"/>
                  <a:pt x="557" y="256"/>
                  <a:pt x="550" y="248"/>
                </a:cubicBezTo>
                <a:cubicBezTo>
                  <a:pt x="543" y="239"/>
                  <a:pt x="580" y="233"/>
                  <a:pt x="585" y="230"/>
                </a:cubicBezTo>
                <a:cubicBezTo>
                  <a:pt x="591" y="227"/>
                  <a:pt x="619" y="203"/>
                  <a:pt x="623" y="188"/>
                </a:cubicBezTo>
                <a:cubicBezTo>
                  <a:pt x="629" y="174"/>
                  <a:pt x="628" y="174"/>
                  <a:pt x="628" y="174"/>
                </a:cubicBezTo>
                <a:cubicBezTo>
                  <a:pt x="628" y="174"/>
                  <a:pt x="632" y="172"/>
                  <a:pt x="635" y="168"/>
                </a:cubicBezTo>
                <a:cubicBezTo>
                  <a:pt x="640" y="162"/>
                  <a:pt x="642" y="156"/>
                  <a:pt x="642" y="150"/>
                </a:cubicBezTo>
                <a:cubicBezTo>
                  <a:pt x="642" y="149"/>
                  <a:pt x="642" y="149"/>
                  <a:pt x="642" y="149"/>
                </a:cubicBezTo>
                <a:cubicBezTo>
                  <a:pt x="642" y="147"/>
                  <a:pt x="642" y="147"/>
                  <a:pt x="642" y="147"/>
                </a:cubicBezTo>
                <a:cubicBezTo>
                  <a:pt x="642" y="137"/>
                  <a:pt x="636" y="125"/>
                  <a:pt x="628" y="120"/>
                </a:cubicBezTo>
                <a:cubicBezTo>
                  <a:pt x="628" y="120"/>
                  <a:pt x="630" y="114"/>
                  <a:pt x="625" y="112"/>
                </a:cubicBezTo>
                <a:cubicBezTo>
                  <a:pt x="620" y="110"/>
                  <a:pt x="609" y="109"/>
                  <a:pt x="608" y="119"/>
                </a:cubicBezTo>
                <a:cubicBezTo>
                  <a:pt x="608" y="122"/>
                  <a:pt x="608" y="125"/>
                  <a:pt x="610" y="127"/>
                </a:cubicBezTo>
                <a:cubicBezTo>
                  <a:pt x="611" y="129"/>
                  <a:pt x="614" y="131"/>
                  <a:pt x="618" y="130"/>
                </a:cubicBezTo>
                <a:cubicBezTo>
                  <a:pt x="623" y="130"/>
                  <a:pt x="627" y="125"/>
                  <a:pt x="627" y="123"/>
                </a:cubicBezTo>
                <a:cubicBezTo>
                  <a:pt x="630" y="125"/>
                  <a:pt x="632" y="128"/>
                  <a:pt x="635" y="132"/>
                </a:cubicBezTo>
                <a:cubicBezTo>
                  <a:pt x="637" y="135"/>
                  <a:pt x="639" y="140"/>
                  <a:pt x="639" y="145"/>
                </a:cubicBezTo>
                <a:cubicBezTo>
                  <a:pt x="640" y="154"/>
                  <a:pt x="636" y="163"/>
                  <a:pt x="625" y="168"/>
                </a:cubicBezTo>
                <a:cubicBezTo>
                  <a:pt x="618" y="171"/>
                  <a:pt x="606" y="171"/>
                  <a:pt x="601" y="164"/>
                </a:cubicBezTo>
                <a:cubicBezTo>
                  <a:pt x="596" y="157"/>
                  <a:pt x="585" y="151"/>
                  <a:pt x="571" y="151"/>
                </a:cubicBezTo>
                <a:cubicBezTo>
                  <a:pt x="556" y="152"/>
                  <a:pt x="530" y="159"/>
                  <a:pt x="529" y="160"/>
                </a:cubicBezTo>
                <a:cubicBezTo>
                  <a:pt x="528" y="160"/>
                  <a:pt x="526" y="161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526" y="208"/>
                  <a:pt x="529" y="207"/>
                  <a:pt x="531" y="206"/>
                </a:cubicBezTo>
                <a:cubicBezTo>
                  <a:pt x="565" y="195"/>
                  <a:pt x="586" y="189"/>
                  <a:pt x="586" y="189"/>
                </a:cubicBezTo>
                <a:cubicBezTo>
                  <a:pt x="567" y="202"/>
                  <a:pt x="546" y="211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lose/>
                <a:moveTo>
                  <a:pt x="524" y="157"/>
                </a:moveTo>
                <a:cubicBezTo>
                  <a:pt x="524" y="116"/>
                  <a:pt x="524" y="116"/>
                  <a:pt x="524" y="116"/>
                </a:cubicBezTo>
                <a:cubicBezTo>
                  <a:pt x="538" y="114"/>
                  <a:pt x="549" y="113"/>
                  <a:pt x="551" y="113"/>
                </a:cubicBezTo>
                <a:cubicBezTo>
                  <a:pt x="554" y="112"/>
                  <a:pt x="562" y="95"/>
                  <a:pt x="562" y="95"/>
                </a:cubicBezTo>
                <a:cubicBezTo>
                  <a:pt x="562" y="95"/>
                  <a:pt x="562" y="99"/>
                  <a:pt x="560" y="108"/>
                </a:cubicBezTo>
                <a:cubicBezTo>
                  <a:pt x="558" y="116"/>
                  <a:pt x="552" y="128"/>
                  <a:pt x="546" y="133"/>
                </a:cubicBezTo>
                <a:cubicBezTo>
                  <a:pt x="542" y="137"/>
                  <a:pt x="531" y="149"/>
                  <a:pt x="524" y="157"/>
                </a:cubicBezTo>
                <a:close/>
                <a:moveTo>
                  <a:pt x="455" y="452"/>
                </a:moveTo>
                <a:cubicBezTo>
                  <a:pt x="466" y="463"/>
                  <a:pt x="468" y="463"/>
                  <a:pt x="468" y="463"/>
                </a:cubicBezTo>
                <a:cubicBezTo>
                  <a:pt x="468" y="463"/>
                  <a:pt x="477" y="436"/>
                  <a:pt x="477" y="427"/>
                </a:cubicBezTo>
                <a:cubicBezTo>
                  <a:pt x="477" y="417"/>
                  <a:pt x="468" y="401"/>
                  <a:pt x="479" y="403"/>
                </a:cubicBezTo>
                <a:cubicBezTo>
                  <a:pt x="491" y="405"/>
                  <a:pt x="508" y="445"/>
                  <a:pt x="508" y="445"/>
                </a:cubicBezTo>
                <a:cubicBezTo>
                  <a:pt x="508" y="445"/>
                  <a:pt x="515" y="442"/>
                  <a:pt x="524" y="435"/>
                </a:cubicBezTo>
                <a:cubicBezTo>
                  <a:pt x="524" y="297"/>
                  <a:pt x="524" y="297"/>
                  <a:pt x="524" y="297"/>
                </a:cubicBezTo>
                <a:cubicBezTo>
                  <a:pt x="520" y="292"/>
                  <a:pt x="516" y="289"/>
                  <a:pt x="511" y="285"/>
                </a:cubicBezTo>
                <a:cubicBezTo>
                  <a:pt x="496" y="275"/>
                  <a:pt x="472" y="263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62" y="283"/>
                  <a:pt x="468" y="289"/>
                  <a:pt x="472" y="295"/>
                </a:cubicBezTo>
                <a:cubicBezTo>
                  <a:pt x="487" y="320"/>
                  <a:pt x="497" y="353"/>
                  <a:pt x="497" y="353"/>
                </a:cubicBezTo>
                <a:cubicBezTo>
                  <a:pt x="497" y="353"/>
                  <a:pt x="479" y="319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lose/>
                <a:moveTo>
                  <a:pt x="455" y="233"/>
                </a:moveTo>
                <a:cubicBezTo>
                  <a:pt x="455" y="158"/>
                  <a:pt x="455" y="158"/>
                  <a:pt x="455" y="158"/>
                </a:cubicBezTo>
                <a:cubicBezTo>
                  <a:pt x="463" y="144"/>
                  <a:pt x="479" y="135"/>
                  <a:pt x="495" y="125"/>
                </a:cubicBezTo>
                <a:cubicBezTo>
                  <a:pt x="504" y="121"/>
                  <a:pt x="515" y="118"/>
                  <a:pt x="524" y="116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0" y="162"/>
                  <a:pt x="517" y="166"/>
                  <a:pt x="517" y="166"/>
                </a:cubicBezTo>
                <a:cubicBezTo>
                  <a:pt x="517" y="166"/>
                  <a:pt x="521" y="164"/>
                  <a:pt x="524" y="162"/>
                </a:cubicBezTo>
                <a:cubicBezTo>
                  <a:pt x="524" y="208"/>
                  <a:pt x="524" y="208"/>
                  <a:pt x="524" y="208"/>
                </a:cubicBezTo>
                <a:cubicBezTo>
                  <a:pt x="492" y="218"/>
                  <a:pt x="462" y="222"/>
                  <a:pt x="462" y="222"/>
                </a:cubicBezTo>
                <a:cubicBezTo>
                  <a:pt x="473" y="224"/>
                  <a:pt x="484" y="224"/>
                  <a:pt x="494" y="223"/>
                </a:cubicBezTo>
                <a:cubicBezTo>
                  <a:pt x="505" y="222"/>
                  <a:pt x="515" y="220"/>
                  <a:pt x="524" y="217"/>
                </a:cubicBezTo>
                <a:cubicBezTo>
                  <a:pt x="524" y="278"/>
                  <a:pt x="524" y="278"/>
                  <a:pt x="524" y="278"/>
                </a:cubicBezTo>
                <a:cubicBezTo>
                  <a:pt x="502" y="268"/>
                  <a:pt x="473" y="242"/>
                  <a:pt x="459" y="234"/>
                </a:cubicBezTo>
                <a:cubicBezTo>
                  <a:pt x="458" y="234"/>
                  <a:pt x="456" y="233"/>
                  <a:pt x="455" y="233"/>
                </a:cubicBezTo>
                <a:close/>
                <a:moveTo>
                  <a:pt x="388" y="453"/>
                </a:moveTo>
                <a:cubicBezTo>
                  <a:pt x="392" y="456"/>
                  <a:pt x="396" y="458"/>
                  <a:pt x="400" y="460"/>
                </a:cubicBezTo>
                <a:cubicBezTo>
                  <a:pt x="407" y="463"/>
                  <a:pt x="414" y="460"/>
                  <a:pt x="418" y="456"/>
                </a:cubicBezTo>
                <a:cubicBezTo>
                  <a:pt x="423" y="450"/>
                  <a:pt x="424" y="441"/>
                  <a:pt x="414" y="437"/>
                </a:cubicBezTo>
                <a:cubicBezTo>
                  <a:pt x="405" y="433"/>
                  <a:pt x="398" y="433"/>
                  <a:pt x="398" y="433"/>
                </a:cubicBezTo>
                <a:cubicBezTo>
                  <a:pt x="398" y="433"/>
                  <a:pt x="399" y="437"/>
                  <a:pt x="406" y="439"/>
                </a:cubicBezTo>
                <a:cubicBezTo>
                  <a:pt x="416" y="442"/>
                  <a:pt x="419" y="448"/>
                  <a:pt x="416" y="452"/>
                </a:cubicBezTo>
                <a:cubicBezTo>
                  <a:pt x="410" y="460"/>
                  <a:pt x="401" y="457"/>
                  <a:pt x="393" y="452"/>
                </a:cubicBezTo>
                <a:cubicBezTo>
                  <a:pt x="391" y="451"/>
                  <a:pt x="390" y="450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lose/>
                <a:moveTo>
                  <a:pt x="388" y="316"/>
                </a:moveTo>
                <a:cubicBezTo>
                  <a:pt x="388" y="134"/>
                  <a:pt x="388" y="134"/>
                  <a:pt x="388" y="134"/>
                </a:cubicBezTo>
                <a:cubicBezTo>
                  <a:pt x="400" y="164"/>
                  <a:pt x="392" y="227"/>
                  <a:pt x="392" y="227"/>
                </a:cubicBezTo>
                <a:cubicBezTo>
                  <a:pt x="411" y="212"/>
                  <a:pt x="409" y="175"/>
                  <a:pt x="399" y="144"/>
                </a:cubicBezTo>
                <a:cubicBezTo>
                  <a:pt x="396" y="134"/>
                  <a:pt x="393" y="125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92" y="31"/>
                  <a:pt x="395" y="33"/>
                  <a:pt x="398" y="35"/>
                </a:cubicBezTo>
                <a:cubicBezTo>
                  <a:pt x="418" y="50"/>
                  <a:pt x="427" y="78"/>
                  <a:pt x="436" y="107"/>
                </a:cubicBezTo>
                <a:cubicBezTo>
                  <a:pt x="445" y="136"/>
                  <a:pt x="426" y="188"/>
                  <a:pt x="420" y="197"/>
                </a:cubicBezTo>
                <a:cubicBezTo>
                  <a:pt x="414" y="206"/>
                  <a:pt x="424" y="228"/>
                  <a:pt x="424" y="228"/>
                </a:cubicBezTo>
                <a:cubicBezTo>
                  <a:pt x="424" y="228"/>
                  <a:pt x="440" y="218"/>
                  <a:pt x="445" y="213"/>
                </a:cubicBezTo>
                <a:cubicBezTo>
                  <a:pt x="449" y="208"/>
                  <a:pt x="446" y="189"/>
                  <a:pt x="451" y="169"/>
                </a:cubicBezTo>
                <a:cubicBezTo>
                  <a:pt x="452" y="165"/>
                  <a:pt x="453" y="161"/>
                  <a:pt x="455" y="158"/>
                </a:cubicBezTo>
                <a:cubicBezTo>
                  <a:pt x="455" y="233"/>
                  <a:pt x="455" y="233"/>
                  <a:pt x="455" y="233"/>
                </a:cubicBezTo>
                <a:cubicBezTo>
                  <a:pt x="441" y="228"/>
                  <a:pt x="439" y="248"/>
                  <a:pt x="439" y="248"/>
                </a:cubicBezTo>
                <a:cubicBezTo>
                  <a:pt x="439" y="248"/>
                  <a:pt x="446" y="251"/>
                  <a:pt x="455" y="255"/>
                </a:cubicBezTo>
                <a:cubicBezTo>
                  <a:pt x="455" y="277"/>
                  <a:pt x="455" y="277"/>
                  <a:pt x="455" y="277"/>
                </a:cubicBezTo>
                <a:cubicBezTo>
                  <a:pt x="437" y="261"/>
                  <a:pt x="414" y="251"/>
                  <a:pt x="414" y="251"/>
                </a:cubicBezTo>
                <a:cubicBezTo>
                  <a:pt x="414" y="251"/>
                  <a:pt x="428" y="260"/>
                  <a:pt x="453" y="289"/>
                </a:cubicBezTo>
                <a:cubicBezTo>
                  <a:pt x="454" y="290"/>
                  <a:pt x="454" y="291"/>
                  <a:pt x="455" y="292"/>
                </a:cubicBezTo>
                <a:cubicBezTo>
                  <a:pt x="455" y="452"/>
                  <a:pt x="455" y="452"/>
                  <a:pt x="455" y="452"/>
                </a:cubicBezTo>
                <a:cubicBezTo>
                  <a:pt x="453" y="449"/>
                  <a:pt x="451" y="447"/>
                  <a:pt x="448" y="443"/>
                </a:cubicBezTo>
                <a:cubicBezTo>
                  <a:pt x="432" y="424"/>
                  <a:pt x="413" y="371"/>
                  <a:pt x="412" y="365"/>
                </a:cubicBezTo>
                <a:cubicBezTo>
                  <a:pt x="411" y="358"/>
                  <a:pt x="410" y="299"/>
                  <a:pt x="403" y="292"/>
                </a:cubicBezTo>
                <a:cubicBezTo>
                  <a:pt x="396" y="286"/>
                  <a:pt x="394" y="306"/>
                  <a:pt x="388" y="316"/>
                </a:cubicBezTo>
                <a:close/>
                <a:moveTo>
                  <a:pt x="341" y="182"/>
                </a:moveTo>
                <a:cubicBezTo>
                  <a:pt x="344" y="185"/>
                  <a:pt x="346" y="187"/>
                  <a:pt x="348" y="188"/>
                </a:cubicBezTo>
                <a:cubicBezTo>
                  <a:pt x="355" y="193"/>
                  <a:pt x="363" y="206"/>
                  <a:pt x="352" y="206"/>
                </a:cubicBezTo>
                <a:cubicBezTo>
                  <a:pt x="349" y="206"/>
                  <a:pt x="346" y="205"/>
                  <a:pt x="341" y="203"/>
                </a:cubicBezTo>
                <a:cubicBezTo>
                  <a:pt x="341" y="230"/>
                  <a:pt x="341" y="230"/>
                  <a:pt x="341" y="230"/>
                </a:cubicBezTo>
                <a:cubicBezTo>
                  <a:pt x="358" y="238"/>
                  <a:pt x="370" y="244"/>
                  <a:pt x="367" y="243"/>
                </a:cubicBezTo>
                <a:cubicBezTo>
                  <a:pt x="358" y="240"/>
                  <a:pt x="349" y="238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49" y="269"/>
                  <a:pt x="357" y="264"/>
                  <a:pt x="357" y="264"/>
                </a:cubicBezTo>
                <a:cubicBezTo>
                  <a:pt x="357" y="264"/>
                  <a:pt x="350" y="277"/>
                  <a:pt x="344" y="288"/>
                </a:cubicBezTo>
                <a:cubicBezTo>
                  <a:pt x="343" y="290"/>
                  <a:pt x="342" y="29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57" y="357"/>
                  <a:pt x="382" y="327"/>
                  <a:pt x="388" y="317"/>
                </a:cubicBezTo>
                <a:cubicBezTo>
                  <a:pt x="388" y="317"/>
                  <a:pt x="388" y="317"/>
                  <a:pt x="388" y="316"/>
                </a:cubicBezTo>
                <a:cubicBezTo>
                  <a:pt x="388" y="134"/>
                  <a:pt x="388" y="134"/>
                  <a:pt x="388" y="134"/>
                </a:cubicBezTo>
                <a:cubicBezTo>
                  <a:pt x="388" y="134"/>
                  <a:pt x="388" y="134"/>
                  <a:pt x="388" y="133"/>
                </a:cubicBezTo>
                <a:cubicBezTo>
                  <a:pt x="376" y="104"/>
                  <a:pt x="371" y="98"/>
                  <a:pt x="371" y="98"/>
                </a:cubicBezTo>
                <a:cubicBezTo>
                  <a:pt x="376" y="98"/>
                  <a:pt x="383" y="106"/>
                  <a:pt x="388" y="117"/>
                </a:cubicBezTo>
                <a:cubicBezTo>
                  <a:pt x="388" y="29"/>
                  <a:pt x="388" y="29"/>
                  <a:pt x="388" y="29"/>
                </a:cubicBezTo>
                <a:cubicBezTo>
                  <a:pt x="369" y="15"/>
                  <a:pt x="347" y="0"/>
                  <a:pt x="347" y="0"/>
                </a:cubicBezTo>
                <a:cubicBezTo>
                  <a:pt x="347" y="0"/>
                  <a:pt x="360" y="22"/>
                  <a:pt x="353" y="28"/>
                </a:cubicBezTo>
                <a:cubicBezTo>
                  <a:pt x="348" y="32"/>
                  <a:pt x="344" y="31"/>
                  <a:pt x="341" y="28"/>
                </a:cubicBezTo>
                <a:cubicBezTo>
                  <a:pt x="341" y="182"/>
                  <a:pt x="341" y="182"/>
                  <a:pt x="341" y="182"/>
                </a:cubicBezTo>
                <a:close/>
                <a:moveTo>
                  <a:pt x="341" y="459"/>
                </a:moveTo>
                <a:cubicBezTo>
                  <a:pt x="351" y="479"/>
                  <a:pt x="351" y="479"/>
                  <a:pt x="351" y="479"/>
                </a:cubicBezTo>
                <a:cubicBezTo>
                  <a:pt x="351" y="479"/>
                  <a:pt x="364" y="478"/>
                  <a:pt x="359" y="466"/>
                </a:cubicBezTo>
                <a:cubicBezTo>
                  <a:pt x="355" y="459"/>
                  <a:pt x="350" y="448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lose/>
                <a:moveTo>
                  <a:pt x="341" y="411"/>
                </a:moveTo>
                <a:cubicBezTo>
                  <a:pt x="341" y="404"/>
                  <a:pt x="341" y="404"/>
                  <a:pt x="341" y="404"/>
                </a:cubicBezTo>
                <a:cubicBezTo>
                  <a:pt x="345" y="405"/>
                  <a:pt x="349" y="406"/>
                  <a:pt x="353" y="407"/>
                </a:cubicBezTo>
                <a:cubicBezTo>
                  <a:pt x="375" y="413"/>
                  <a:pt x="375" y="431"/>
                  <a:pt x="377" y="435"/>
                </a:cubicBezTo>
                <a:cubicBezTo>
                  <a:pt x="378" y="438"/>
                  <a:pt x="383" y="443"/>
                  <a:pt x="388" y="448"/>
                </a:cubicBezTo>
                <a:cubicBezTo>
                  <a:pt x="388" y="453"/>
                  <a:pt x="388" y="453"/>
                  <a:pt x="388" y="453"/>
                </a:cubicBezTo>
                <a:cubicBezTo>
                  <a:pt x="384" y="450"/>
                  <a:pt x="381" y="447"/>
                  <a:pt x="381" y="447"/>
                </a:cubicBezTo>
                <a:cubicBezTo>
                  <a:pt x="381" y="447"/>
                  <a:pt x="380" y="452"/>
                  <a:pt x="378" y="460"/>
                </a:cubicBezTo>
                <a:cubicBezTo>
                  <a:pt x="376" y="468"/>
                  <a:pt x="364" y="477"/>
                  <a:pt x="364" y="477"/>
                </a:cubicBezTo>
                <a:cubicBezTo>
                  <a:pt x="364" y="477"/>
                  <a:pt x="376" y="452"/>
                  <a:pt x="376" y="445"/>
                </a:cubicBezTo>
                <a:cubicBezTo>
                  <a:pt x="376" y="439"/>
                  <a:pt x="375" y="438"/>
                  <a:pt x="370" y="439"/>
                </a:cubicBezTo>
                <a:cubicBezTo>
                  <a:pt x="366" y="439"/>
                  <a:pt x="369" y="431"/>
                  <a:pt x="369" y="431"/>
                </a:cubicBezTo>
                <a:cubicBezTo>
                  <a:pt x="370" y="421"/>
                  <a:pt x="360" y="415"/>
                  <a:pt x="347" y="412"/>
                </a:cubicBezTo>
                <a:cubicBezTo>
                  <a:pt x="345" y="412"/>
                  <a:pt x="343" y="411"/>
                  <a:pt x="341" y="411"/>
                </a:cubicBezTo>
                <a:close/>
                <a:moveTo>
                  <a:pt x="296" y="12"/>
                </a:moveTo>
                <a:cubicBezTo>
                  <a:pt x="296" y="12"/>
                  <a:pt x="301" y="26"/>
                  <a:pt x="295" y="34"/>
                </a:cubicBezTo>
                <a:cubicBezTo>
                  <a:pt x="289" y="42"/>
                  <a:pt x="274" y="89"/>
                  <a:pt x="297" y="127"/>
                </a:cubicBezTo>
                <a:cubicBezTo>
                  <a:pt x="315" y="158"/>
                  <a:pt x="331" y="174"/>
                  <a:pt x="341" y="182"/>
                </a:cubicBezTo>
                <a:cubicBezTo>
                  <a:pt x="341" y="28"/>
                  <a:pt x="341" y="28"/>
                  <a:pt x="341" y="28"/>
                </a:cubicBezTo>
                <a:cubicBezTo>
                  <a:pt x="340" y="26"/>
                  <a:pt x="339" y="24"/>
                  <a:pt x="338" y="22"/>
                </a:cubicBezTo>
                <a:cubicBezTo>
                  <a:pt x="335" y="16"/>
                  <a:pt x="329" y="6"/>
                  <a:pt x="329" y="6"/>
                </a:cubicBezTo>
                <a:cubicBezTo>
                  <a:pt x="329" y="6"/>
                  <a:pt x="338" y="28"/>
                  <a:pt x="334" y="32"/>
                </a:cubicBezTo>
                <a:cubicBezTo>
                  <a:pt x="330" y="37"/>
                  <a:pt x="324" y="43"/>
                  <a:pt x="319" y="36"/>
                </a:cubicBezTo>
                <a:cubicBezTo>
                  <a:pt x="313" y="28"/>
                  <a:pt x="311" y="20"/>
                  <a:pt x="306" y="16"/>
                </a:cubicBezTo>
                <a:cubicBezTo>
                  <a:pt x="302" y="13"/>
                  <a:pt x="296" y="12"/>
                  <a:pt x="296" y="12"/>
                </a:cubicBezTo>
                <a:close/>
                <a:moveTo>
                  <a:pt x="341" y="203"/>
                </a:moveTo>
                <a:cubicBezTo>
                  <a:pt x="341" y="230"/>
                  <a:pt x="341" y="230"/>
                  <a:pt x="341" y="230"/>
                </a:cubicBezTo>
                <a:cubicBezTo>
                  <a:pt x="308" y="215"/>
                  <a:pt x="259" y="193"/>
                  <a:pt x="273" y="202"/>
                </a:cubicBezTo>
                <a:cubicBezTo>
                  <a:pt x="294" y="216"/>
                  <a:pt x="313" y="227"/>
                  <a:pt x="337" y="234"/>
                </a:cubicBezTo>
                <a:cubicBezTo>
                  <a:pt x="338" y="234"/>
                  <a:pt x="340" y="235"/>
                  <a:pt x="341" y="235"/>
                </a:cubicBezTo>
                <a:cubicBezTo>
                  <a:pt x="341" y="278"/>
                  <a:pt x="341" y="278"/>
                  <a:pt x="341" y="278"/>
                </a:cubicBezTo>
                <a:cubicBezTo>
                  <a:pt x="337" y="284"/>
                  <a:pt x="332" y="292"/>
                  <a:pt x="330" y="301"/>
                </a:cubicBezTo>
                <a:cubicBezTo>
                  <a:pt x="324" y="326"/>
                  <a:pt x="325" y="351"/>
                  <a:pt x="325" y="351"/>
                </a:cubicBezTo>
                <a:cubicBezTo>
                  <a:pt x="325" y="351"/>
                  <a:pt x="335" y="312"/>
                  <a:pt x="341" y="294"/>
                </a:cubicBezTo>
                <a:cubicBezTo>
                  <a:pt x="341" y="359"/>
                  <a:pt x="341" y="359"/>
                  <a:pt x="341" y="359"/>
                </a:cubicBezTo>
                <a:cubicBezTo>
                  <a:pt x="341" y="359"/>
                  <a:pt x="340" y="359"/>
                  <a:pt x="339" y="359"/>
                </a:cubicBezTo>
                <a:cubicBezTo>
                  <a:pt x="324" y="359"/>
                  <a:pt x="326" y="377"/>
                  <a:pt x="326" y="377"/>
                </a:cubicBezTo>
                <a:cubicBezTo>
                  <a:pt x="326" y="377"/>
                  <a:pt x="313" y="365"/>
                  <a:pt x="308" y="338"/>
                </a:cubicBezTo>
                <a:cubicBezTo>
                  <a:pt x="305" y="313"/>
                  <a:pt x="323" y="278"/>
                  <a:pt x="328" y="269"/>
                </a:cubicBezTo>
                <a:cubicBezTo>
                  <a:pt x="321" y="270"/>
                  <a:pt x="310" y="272"/>
                  <a:pt x="300" y="275"/>
                </a:cubicBezTo>
                <a:cubicBezTo>
                  <a:pt x="289" y="279"/>
                  <a:pt x="281" y="283"/>
                  <a:pt x="276" y="288"/>
                </a:cubicBezTo>
                <a:cubicBezTo>
                  <a:pt x="270" y="294"/>
                  <a:pt x="266" y="302"/>
                  <a:pt x="264" y="313"/>
                </a:cubicBezTo>
                <a:cubicBezTo>
                  <a:pt x="264" y="313"/>
                  <a:pt x="270" y="310"/>
                  <a:pt x="275" y="311"/>
                </a:cubicBezTo>
                <a:cubicBezTo>
                  <a:pt x="280" y="312"/>
                  <a:pt x="275" y="322"/>
                  <a:pt x="272" y="323"/>
                </a:cubicBezTo>
                <a:cubicBezTo>
                  <a:pt x="269" y="324"/>
                  <a:pt x="261" y="318"/>
                  <a:pt x="261" y="318"/>
                </a:cubicBezTo>
                <a:cubicBezTo>
                  <a:pt x="256" y="334"/>
                  <a:pt x="259" y="406"/>
                  <a:pt x="296" y="405"/>
                </a:cubicBezTo>
                <a:cubicBezTo>
                  <a:pt x="313" y="405"/>
                  <a:pt x="326" y="402"/>
                  <a:pt x="341" y="404"/>
                </a:cubicBezTo>
                <a:cubicBezTo>
                  <a:pt x="341" y="411"/>
                  <a:pt x="341" y="411"/>
                  <a:pt x="341" y="411"/>
                </a:cubicBezTo>
                <a:cubicBezTo>
                  <a:pt x="324" y="409"/>
                  <a:pt x="305" y="411"/>
                  <a:pt x="303" y="413"/>
                </a:cubicBezTo>
                <a:cubicBezTo>
                  <a:pt x="303" y="413"/>
                  <a:pt x="307" y="414"/>
                  <a:pt x="325" y="424"/>
                </a:cubicBezTo>
                <a:cubicBezTo>
                  <a:pt x="331" y="427"/>
                  <a:pt x="336" y="432"/>
                  <a:pt x="341" y="438"/>
                </a:cubicBezTo>
                <a:cubicBezTo>
                  <a:pt x="341" y="459"/>
                  <a:pt x="341" y="459"/>
                  <a:pt x="341" y="459"/>
                </a:cubicBezTo>
                <a:cubicBezTo>
                  <a:pt x="335" y="445"/>
                  <a:pt x="335" y="445"/>
                  <a:pt x="335" y="445"/>
                </a:cubicBezTo>
                <a:cubicBezTo>
                  <a:pt x="315" y="432"/>
                  <a:pt x="315" y="432"/>
                  <a:pt x="315" y="432"/>
                </a:cubicBezTo>
                <a:cubicBezTo>
                  <a:pt x="315" y="432"/>
                  <a:pt x="294" y="421"/>
                  <a:pt x="275" y="406"/>
                </a:cubicBezTo>
                <a:cubicBezTo>
                  <a:pt x="257" y="391"/>
                  <a:pt x="250" y="352"/>
                  <a:pt x="251" y="339"/>
                </a:cubicBezTo>
                <a:cubicBezTo>
                  <a:pt x="252" y="327"/>
                  <a:pt x="257" y="294"/>
                  <a:pt x="256" y="274"/>
                </a:cubicBezTo>
                <a:cubicBezTo>
                  <a:pt x="255" y="257"/>
                  <a:pt x="252" y="249"/>
                  <a:pt x="247" y="245"/>
                </a:cubicBezTo>
                <a:cubicBezTo>
                  <a:pt x="232" y="237"/>
                  <a:pt x="211" y="245"/>
                  <a:pt x="214" y="265"/>
                </a:cubicBezTo>
                <a:cubicBezTo>
                  <a:pt x="216" y="273"/>
                  <a:pt x="220" y="281"/>
                  <a:pt x="221" y="283"/>
                </a:cubicBezTo>
                <a:cubicBezTo>
                  <a:pt x="225" y="283"/>
                  <a:pt x="228" y="283"/>
                  <a:pt x="229" y="281"/>
                </a:cubicBezTo>
                <a:cubicBezTo>
                  <a:pt x="232" y="277"/>
                  <a:pt x="232" y="270"/>
                  <a:pt x="232" y="270"/>
                </a:cubicBezTo>
                <a:cubicBezTo>
                  <a:pt x="232" y="270"/>
                  <a:pt x="239" y="286"/>
                  <a:pt x="234" y="304"/>
                </a:cubicBezTo>
                <a:cubicBezTo>
                  <a:pt x="229" y="319"/>
                  <a:pt x="211" y="334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209" y="317"/>
                  <a:pt x="211" y="316"/>
                  <a:pt x="212" y="314"/>
                </a:cubicBezTo>
                <a:cubicBezTo>
                  <a:pt x="219" y="304"/>
                  <a:pt x="226" y="291"/>
                  <a:pt x="226" y="291"/>
                </a:cubicBezTo>
                <a:cubicBezTo>
                  <a:pt x="226" y="291"/>
                  <a:pt x="214" y="305"/>
                  <a:pt x="209" y="310"/>
                </a:cubicBezTo>
                <a:cubicBezTo>
                  <a:pt x="208" y="311"/>
                  <a:pt x="208" y="312"/>
                  <a:pt x="207" y="312"/>
                </a:cubicBezTo>
                <a:cubicBezTo>
                  <a:pt x="207" y="283"/>
                  <a:pt x="207" y="283"/>
                  <a:pt x="207" y="283"/>
                </a:cubicBezTo>
                <a:cubicBezTo>
                  <a:pt x="209" y="283"/>
                  <a:pt x="211" y="283"/>
                  <a:pt x="214" y="283"/>
                </a:cubicBezTo>
                <a:cubicBezTo>
                  <a:pt x="213" y="279"/>
                  <a:pt x="211" y="274"/>
                  <a:pt x="210" y="270"/>
                </a:cubicBezTo>
                <a:cubicBezTo>
                  <a:pt x="207" y="261"/>
                  <a:pt x="207" y="252"/>
                  <a:pt x="212" y="245"/>
                </a:cubicBezTo>
                <a:cubicBezTo>
                  <a:pt x="217" y="240"/>
                  <a:pt x="222" y="237"/>
                  <a:pt x="227" y="236"/>
                </a:cubicBezTo>
                <a:cubicBezTo>
                  <a:pt x="243" y="232"/>
                  <a:pt x="254" y="241"/>
                  <a:pt x="259" y="252"/>
                </a:cubicBezTo>
                <a:cubicBezTo>
                  <a:pt x="264" y="265"/>
                  <a:pt x="262" y="279"/>
                  <a:pt x="264" y="293"/>
                </a:cubicBezTo>
                <a:cubicBezTo>
                  <a:pt x="264" y="293"/>
                  <a:pt x="266" y="291"/>
                  <a:pt x="269" y="288"/>
                </a:cubicBezTo>
                <a:cubicBezTo>
                  <a:pt x="278" y="279"/>
                  <a:pt x="284" y="275"/>
                  <a:pt x="297" y="271"/>
                </a:cubicBezTo>
                <a:cubicBezTo>
                  <a:pt x="321" y="263"/>
                  <a:pt x="321" y="263"/>
                  <a:pt x="321" y="263"/>
                </a:cubicBezTo>
                <a:cubicBezTo>
                  <a:pt x="307" y="258"/>
                  <a:pt x="280" y="246"/>
                  <a:pt x="267" y="227"/>
                </a:cubicBezTo>
                <a:cubicBezTo>
                  <a:pt x="249" y="201"/>
                  <a:pt x="252" y="173"/>
                  <a:pt x="252" y="173"/>
                </a:cubicBezTo>
                <a:cubicBezTo>
                  <a:pt x="252" y="173"/>
                  <a:pt x="258" y="184"/>
                  <a:pt x="264" y="188"/>
                </a:cubicBezTo>
                <a:cubicBezTo>
                  <a:pt x="270" y="194"/>
                  <a:pt x="295" y="179"/>
                  <a:pt x="302" y="179"/>
                </a:cubicBezTo>
                <a:cubicBezTo>
                  <a:pt x="308" y="179"/>
                  <a:pt x="327" y="195"/>
                  <a:pt x="341" y="203"/>
                </a:cubicBezTo>
                <a:close/>
                <a:moveTo>
                  <a:pt x="207" y="391"/>
                </a:moveTo>
                <a:cubicBezTo>
                  <a:pt x="211" y="392"/>
                  <a:pt x="215" y="393"/>
                  <a:pt x="217" y="392"/>
                </a:cubicBezTo>
                <a:cubicBezTo>
                  <a:pt x="226" y="389"/>
                  <a:pt x="229" y="400"/>
                  <a:pt x="229" y="400"/>
                </a:cubicBezTo>
                <a:cubicBezTo>
                  <a:pt x="229" y="400"/>
                  <a:pt x="234" y="390"/>
                  <a:pt x="231" y="374"/>
                </a:cubicBezTo>
                <a:cubicBezTo>
                  <a:pt x="229" y="359"/>
                  <a:pt x="211" y="341"/>
                  <a:pt x="207" y="338"/>
                </a:cubicBezTo>
                <a:cubicBezTo>
                  <a:pt x="207" y="350"/>
                  <a:pt x="207" y="350"/>
                  <a:pt x="207" y="350"/>
                </a:cubicBezTo>
                <a:cubicBezTo>
                  <a:pt x="209" y="352"/>
                  <a:pt x="211" y="354"/>
                  <a:pt x="212" y="357"/>
                </a:cubicBezTo>
                <a:cubicBezTo>
                  <a:pt x="220" y="370"/>
                  <a:pt x="224" y="385"/>
                  <a:pt x="224" y="385"/>
                </a:cubicBezTo>
                <a:cubicBezTo>
                  <a:pt x="224" y="385"/>
                  <a:pt x="214" y="368"/>
                  <a:pt x="207" y="358"/>
                </a:cubicBezTo>
                <a:lnTo>
                  <a:pt x="207" y="391"/>
                </a:lnTo>
                <a:close/>
                <a:moveTo>
                  <a:pt x="207" y="283"/>
                </a:moveTo>
                <a:cubicBezTo>
                  <a:pt x="206" y="283"/>
                  <a:pt x="206" y="283"/>
                  <a:pt x="205" y="283"/>
                </a:cubicBezTo>
                <a:cubicBezTo>
                  <a:pt x="201" y="284"/>
                  <a:pt x="188" y="305"/>
                  <a:pt x="182" y="307"/>
                </a:cubicBezTo>
                <a:cubicBezTo>
                  <a:pt x="176" y="310"/>
                  <a:pt x="178" y="300"/>
                  <a:pt x="181" y="296"/>
                </a:cubicBezTo>
                <a:cubicBezTo>
                  <a:pt x="184" y="292"/>
                  <a:pt x="193" y="279"/>
                  <a:pt x="199" y="253"/>
                </a:cubicBezTo>
                <a:cubicBezTo>
                  <a:pt x="204" y="227"/>
                  <a:pt x="188" y="203"/>
                  <a:pt x="183" y="199"/>
                </a:cubicBezTo>
                <a:cubicBezTo>
                  <a:pt x="178" y="196"/>
                  <a:pt x="178" y="187"/>
                  <a:pt x="178" y="187"/>
                </a:cubicBezTo>
                <a:cubicBezTo>
                  <a:pt x="178" y="187"/>
                  <a:pt x="175" y="188"/>
                  <a:pt x="173" y="192"/>
                </a:cubicBezTo>
                <a:cubicBezTo>
                  <a:pt x="171" y="195"/>
                  <a:pt x="171" y="200"/>
                  <a:pt x="169" y="205"/>
                </a:cubicBezTo>
                <a:cubicBezTo>
                  <a:pt x="168" y="210"/>
                  <a:pt x="164" y="208"/>
                  <a:pt x="160" y="206"/>
                </a:cubicBezTo>
                <a:cubicBezTo>
                  <a:pt x="157" y="203"/>
                  <a:pt x="158" y="190"/>
                  <a:pt x="158" y="190"/>
                </a:cubicBezTo>
                <a:cubicBezTo>
                  <a:pt x="158" y="190"/>
                  <a:pt x="157" y="197"/>
                  <a:pt x="156" y="200"/>
                </a:cubicBezTo>
                <a:cubicBezTo>
                  <a:pt x="156" y="203"/>
                  <a:pt x="155" y="205"/>
                  <a:pt x="154" y="206"/>
                </a:cubicBezTo>
                <a:cubicBezTo>
                  <a:pt x="154" y="302"/>
                  <a:pt x="154" y="302"/>
                  <a:pt x="154" y="302"/>
                </a:cubicBezTo>
                <a:cubicBezTo>
                  <a:pt x="158" y="315"/>
                  <a:pt x="164" y="326"/>
                  <a:pt x="164" y="326"/>
                </a:cubicBezTo>
                <a:cubicBezTo>
                  <a:pt x="164" y="326"/>
                  <a:pt x="159" y="326"/>
                  <a:pt x="155" y="319"/>
                </a:cubicBezTo>
                <a:cubicBezTo>
                  <a:pt x="154" y="318"/>
                  <a:pt x="154" y="317"/>
                  <a:pt x="154" y="316"/>
                </a:cubicBezTo>
                <a:cubicBezTo>
                  <a:pt x="154" y="346"/>
                  <a:pt x="154" y="346"/>
                  <a:pt x="154" y="346"/>
                </a:cubicBezTo>
                <a:cubicBezTo>
                  <a:pt x="154" y="344"/>
                  <a:pt x="155" y="344"/>
                  <a:pt x="155" y="344"/>
                </a:cubicBezTo>
                <a:cubicBezTo>
                  <a:pt x="155" y="344"/>
                  <a:pt x="155" y="345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7" y="466"/>
                  <a:pt x="164" y="474"/>
                  <a:pt x="164" y="474"/>
                </a:cubicBezTo>
                <a:cubicBezTo>
                  <a:pt x="164" y="474"/>
                  <a:pt x="165" y="474"/>
                  <a:pt x="171" y="460"/>
                </a:cubicBezTo>
                <a:cubicBezTo>
                  <a:pt x="177" y="445"/>
                  <a:pt x="178" y="412"/>
                  <a:pt x="177" y="408"/>
                </a:cubicBezTo>
                <a:cubicBezTo>
                  <a:pt x="177" y="404"/>
                  <a:pt x="166" y="370"/>
                  <a:pt x="169" y="365"/>
                </a:cubicBezTo>
                <a:cubicBezTo>
                  <a:pt x="172" y="361"/>
                  <a:pt x="177" y="372"/>
                  <a:pt x="182" y="377"/>
                </a:cubicBezTo>
                <a:cubicBezTo>
                  <a:pt x="186" y="380"/>
                  <a:pt x="197" y="387"/>
                  <a:pt x="207" y="391"/>
                </a:cubicBezTo>
                <a:cubicBezTo>
                  <a:pt x="207" y="358"/>
                  <a:pt x="207" y="358"/>
                  <a:pt x="207" y="358"/>
                </a:cubicBezTo>
                <a:cubicBezTo>
                  <a:pt x="205" y="356"/>
                  <a:pt x="203" y="353"/>
                  <a:pt x="202" y="352"/>
                </a:cubicBezTo>
                <a:cubicBezTo>
                  <a:pt x="196" y="347"/>
                  <a:pt x="190" y="341"/>
                  <a:pt x="190" y="341"/>
                </a:cubicBezTo>
                <a:cubicBezTo>
                  <a:pt x="190" y="341"/>
                  <a:pt x="199" y="343"/>
                  <a:pt x="207" y="350"/>
                </a:cubicBezTo>
                <a:cubicBezTo>
                  <a:pt x="207" y="338"/>
                  <a:pt x="207" y="338"/>
                  <a:pt x="207" y="338"/>
                </a:cubicBezTo>
                <a:cubicBezTo>
                  <a:pt x="206" y="337"/>
                  <a:pt x="206" y="337"/>
                  <a:pt x="206" y="337"/>
                </a:cubicBezTo>
                <a:cubicBezTo>
                  <a:pt x="206" y="337"/>
                  <a:pt x="206" y="337"/>
                  <a:pt x="207" y="336"/>
                </a:cubicBezTo>
                <a:cubicBezTo>
                  <a:pt x="207" y="319"/>
                  <a:pt x="207" y="319"/>
                  <a:pt x="207" y="319"/>
                </a:cubicBezTo>
                <a:cubicBezTo>
                  <a:pt x="197" y="326"/>
                  <a:pt x="180" y="330"/>
                  <a:pt x="180" y="330"/>
                </a:cubicBezTo>
                <a:cubicBezTo>
                  <a:pt x="182" y="328"/>
                  <a:pt x="182" y="328"/>
                  <a:pt x="182" y="328"/>
                </a:cubicBezTo>
                <a:cubicBezTo>
                  <a:pt x="182" y="328"/>
                  <a:pt x="199" y="318"/>
                  <a:pt x="207" y="312"/>
                </a:cubicBezTo>
                <a:lnTo>
                  <a:pt x="207" y="283"/>
                </a:lnTo>
                <a:close/>
                <a:moveTo>
                  <a:pt x="154" y="206"/>
                </a:moveTo>
                <a:cubicBezTo>
                  <a:pt x="152" y="207"/>
                  <a:pt x="151" y="208"/>
                  <a:pt x="149" y="206"/>
                </a:cubicBezTo>
                <a:cubicBezTo>
                  <a:pt x="144" y="204"/>
                  <a:pt x="147" y="189"/>
                  <a:pt x="147" y="189"/>
                </a:cubicBezTo>
                <a:cubicBezTo>
                  <a:pt x="147" y="189"/>
                  <a:pt x="144" y="192"/>
                  <a:pt x="141" y="197"/>
                </a:cubicBezTo>
                <a:cubicBezTo>
                  <a:pt x="141" y="314"/>
                  <a:pt x="141" y="314"/>
                  <a:pt x="141" y="314"/>
                </a:cubicBezTo>
                <a:cubicBezTo>
                  <a:pt x="141" y="314"/>
                  <a:pt x="141" y="314"/>
                  <a:pt x="142" y="315"/>
                </a:cubicBezTo>
                <a:cubicBezTo>
                  <a:pt x="147" y="319"/>
                  <a:pt x="145" y="333"/>
                  <a:pt x="145" y="333"/>
                </a:cubicBezTo>
                <a:cubicBezTo>
                  <a:pt x="145" y="333"/>
                  <a:pt x="143" y="332"/>
                  <a:pt x="141" y="331"/>
                </a:cubicBezTo>
                <a:cubicBezTo>
                  <a:pt x="141" y="359"/>
                  <a:pt x="141" y="359"/>
                  <a:pt x="141" y="359"/>
                </a:cubicBezTo>
                <a:cubicBezTo>
                  <a:pt x="146" y="353"/>
                  <a:pt x="151" y="348"/>
                  <a:pt x="154" y="346"/>
                </a:cubicBezTo>
                <a:cubicBezTo>
                  <a:pt x="154" y="316"/>
                  <a:pt x="154" y="316"/>
                  <a:pt x="154" y="316"/>
                </a:cubicBezTo>
                <a:cubicBezTo>
                  <a:pt x="151" y="308"/>
                  <a:pt x="148" y="293"/>
                  <a:pt x="144" y="282"/>
                </a:cubicBezTo>
                <a:cubicBezTo>
                  <a:pt x="141" y="270"/>
                  <a:pt x="152" y="250"/>
                  <a:pt x="152" y="250"/>
                </a:cubicBezTo>
                <a:cubicBezTo>
                  <a:pt x="152" y="250"/>
                  <a:pt x="149" y="253"/>
                  <a:pt x="148" y="273"/>
                </a:cubicBezTo>
                <a:cubicBezTo>
                  <a:pt x="147" y="281"/>
                  <a:pt x="150" y="292"/>
                  <a:pt x="154" y="302"/>
                </a:cubicBezTo>
                <a:cubicBezTo>
                  <a:pt x="154" y="206"/>
                  <a:pt x="154" y="206"/>
                  <a:pt x="154" y="206"/>
                </a:cubicBezTo>
                <a:close/>
                <a:moveTo>
                  <a:pt x="141" y="452"/>
                </a:moveTo>
                <a:cubicBezTo>
                  <a:pt x="141" y="370"/>
                  <a:pt x="141" y="370"/>
                  <a:pt x="141" y="370"/>
                </a:cubicBezTo>
                <a:cubicBezTo>
                  <a:pt x="147" y="357"/>
                  <a:pt x="151" y="350"/>
                  <a:pt x="154" y="346"/>
                </a:cubicBezTo>
                <a:cubicBezTo>
                  <a:pt x="154" y="459"/>
                  <a:pt x="154" y="459"/>
                  <a:pt x="154" y="459"/>
                </a:cubicBezTo>
                <a:cubicBezTo>
                  <a:pt x="153" y="458"/>
                  <a:pt x="152" y="456"/>
                  <a:pt x="152" y="456"/>
                </a:cubicBezTo>
                <a:cubicBezTo>
                  <a:pt x="150" y="450"/>
                  <a:pt x="152" y="439"/>
                  <a:pt x="146" y="442"/>
                </a:cubicBezTo>
                <a:cubicBezTo>
                  <a:pt x="144" y="443"/>
                  <a:pt x="142" y="448"/>
                  <a:pt x="141" y="452"/>
                </a:cubicBezTo>
                <a:close/>
                <a:moveTo>
                  <a:pt x="141" y="197"/>
                </a:moveTo>
                <a:cubicBezTo>
                  <a:pt x="136" y="203"/>
                  <a:pt x="130" y="212"/>
                  <a:pt x="125" y="219"/>
                </a:cubicBezTo>
                <a:cubicBezTo>
                  <a:pt x="116" y="231"/>
                  <a:pt x="116" y="248"/>
                  <a:pt x="116" y="266"/>
                </a:cubicBezTo>
                <a:cubicBezTo>
                  <a:pt x="116" y="284"/>
                  <a:pt x="135" y="309"/>
                  <a:pt x="141" y="314"/>
                </a:cubicBezTo>
                <a:cubicBezTo>
                  <a:pt x="141" y="197"/>
                  <a:pt x="141" y="197"/>
                  <a:pt x="141" y="197"/>
                </a:cubicBezTo>
                <a:close/>
                <a:moveTo>
                  <a:pt x="141" y="331"/>
                </a:moveTo>
                <a:cubicBezTo>
                  <a:pt x="141" y="359"/>
                  <a:pt x="141" y="359"/>
                  <a:pt x="141" y="359"/>
                </a:cubicBezTo>
                <a:cubicBezTo>
                  <a:pt x="136" y="365"/>
                  <a:pt x="132" y="373"/>
                  <a:pt x="130" y="380"/>
                </a:cubicBezTo>
                <a:cubicBezTo>
                  <a:pt x="126" y="397"/>
                  <a:pt x="127" y="417"/>
                  <a:pt x="127" y="417"/>
                </a:cubicBezTo>
                <a:cubicBezTo>
                  <a:pt x="127" y="417"/>
                  <a:pt x="131" y="393"/>
                  <a:pt x="140" y="373"/>
                </a:cubicBezTo>
                <a:cubicBezTo>
                  <a:pt x="140" y="372"/>
                  <a:pt x="141" y="371"/>
                  <a:pt x="141" y="370"/>
                </a:cubicBezTo>
                <a:cubicBezTo>
                  <a:pt x="141" y="452"/>
                  <a:pt x="141" y="452"/>
                  <a:pt x="141" y="452"/>
                </a:cubicBezTo>
                <a:cubicBezTo>
                  <a:pt x="139" y="461"/>
                  <a:pt x="138" y="472"/>
                  <a:pt x="138" y="472"/>
                </a:cubicBezTo>
                <a:cubicBezTo>
                  <a:pt x="138" y="472"/>
                  <a:pt x="104" y="468"/>
                  <a:pt x="99" y="440"/>
                </a:cubicBezTo>
                <a:cubicBezTo>
                  <a:pt x="94" y="411"/>
                  <a:pt x="96" y="395"/>
                  <a:pt x="107" y="381"/>
                </a:cubicBezTo>
                <a:cubicBezTo>
                  <a:pt x="117" y="367"/>
                  <a:pt x="140" y="347"/>
                  <a:pt x="140" y="347"/>
                </a:cubicBezTo>
                <a:cubicBezTo>
                  <a:pt x="140" y="347"/>
                  <a:pt x="135" y="334"/>
                  <a:pt x="127" y="343"/>
                </a:cubicBezTo>
                <a:cubicBezTo>
                  <a:pt x="118" y="351"/>
                  <a:pt x="104" y="378"/>
                  <a:pt x="91" y="385"/>
                </a:cubicBezTo>
                <a:cubicBezTo>
                  <a:pt x="89" y="386"/>
                  <a:pt x="86" y="387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97" y="344"/>
                  <a:pt x="114" y="341"/>
                  <a:pt x="114" y="341"/>
                </a:cubicBezTo>
                <a:cubicBezTo>
                  <a:pt x="123" y="336"/>
                  <a:pt x="123" y="336"/>
                  <a:pt x="123" y="336"/>
                </a:cubicBezTo>
                <a:cubicBezTo>
                  <a:pt x="123" y="336"/>
                  <a:pt x="104" y="340"/>
                  <a:pt x="84" y="340"/>
                </a:cubicBezTo>
                <a:cubicBezTo>
                  <a:pt x="84" y="288"/>
                  <a:pt x="84" y="288"/>
                  <a:pt x="84" y="288"/>
                </a:cubicBezTo>
                <a:cubicBezTo>
                  <a:pt x="85" y="288"/>
                  <a:pt x="86" y="288"/>
                  <a:pt x="86" y="288"/>
                </a:cubicBezTo>
                <a:cubicBezTo>
                  <a:pt x="100" y="291"/>
                  <a:pt x="113" y="294"/>
                  <a:pt x="119" y="305"/>
                </a:cubicBezTo>
                <a:cubicBezTo>
                  <a:pt x="126" y="315"/>
                  <a:pt x="128" y="326"/>
                  <a:pt x="131" y="328"/>
                </a:cubicBezTo>
                <a:cubicBezTo>
                  <a:pt x="133" y="329"/>
                  <a:pt x="138" y="331"/>
                  <a:pt x="141" y="331"/>
                </a:cubicBezTo>
                <a:close/>
                <a:moveTo>
                  <a:pt x="84" y="288"/>
                </a:moveTo>
                <a:cubicBezTo>
                  <a:pt x="71" y="286"/>
                  <a:pt x="53" y="291"/>
                  <a:pt x="52" y="291"/>
                </a:cubicBezTo>
                <a:cubicBezTo>
                  <a:pt x="50" y="291"/>
                  <a:pt x="42" y="283"/>
                  <a:pt x="42" y="283"/>
                </a:cubicBezTo>
                <a:cubicBezTo>
                  <a:pt x="42" y="283"/>
                  <a:pt x="43" y="286"/>
                  <a:pt x="46" y="290"/>
                </a:cubicBezTo>
                <a:cubicBezTo>
                  <a:pt x="48" y="294"/>
                  <a:pt x="54" y="300"/>
                  <a:pt x="59" y="302"/>
                </a:cubicBezTo>
                <a:cubicBezTo>
                  <a:pt x="63" y="304"/>
                  <a:pt x="81" y="314"/>
                  <a:pt x="81" y="314"/>
                </a:cubicBezTo>
                <a:cubicBezTo>
                  <a:pt x="81" y="314"/>
                  <a:pt x="74" y="313"/>
                  <a:pt x="73" y="313"/>
                </a:cubicBezTo>
                <a:cubicBezTo>
                  <a:pt x="73" y="313"/>
                  <a:pt x="56" y="314"/>
                  <a:pt x="48" y="316"/>
                </a:cubicBezTo>
                <a:cubicBezTo>
                  <a:pt x="40" y="318"/>
                  <a:pt x="35" y="324"/>
                  <a:pt x="33" y="329"/>
                </a:cubicBezTo>
                <a:cubicBezTo>
                  <a:pt x="31" y="334"/>
                  <a:pt x="25" y="335"/>
                  <a:pt x="20" y="335"/>
                </a:cubicBezTo>
                <a:cubicBezTo>
                  <a:pt x="10" y="336"/>
                  <a:pt x="4" y="327"/>
                  <a:pt x="8" y="318"/>
                </a:cubicBezTo>
                <a:cubicBezTo>
                  <a:pt x="9" y="314"/>
                  <a:pt x="11" y="311"/>
                  <a:pt x="11" y="311"/>
                </a:cubicBezTo>
                <a:cubicBezTo>
                  <a:pt x="11" y="311"/>
                  <a:pt x="15" y="313"/>
                  <a:pt x="18" y="312"/>
                </a:cubicBezTo>
                <a:cubicBezTo>
                  <a:pt x="21" y="312"/>
                  <a:pt x="22" y="311"/>
                  <a:pt x="21" y="305"/>
                </a:cubicBezTo>
                <a:cubicBezTo>
                  <a:pt x="19" y="299"/>
                  <a:pt x="12" y="302"/>
                  <a:pt x="10" y="304"/>
                </a:cubicBezTo>
                <a:cubicBezTo>
                  <a:pt x="8" y="307"/>
                  <a:pt x="9" y="310"/>
                  <a:pt x="9" y="310"/>
                </a:cubicBezTo>
                <a:cubicBezTo>
                  <a:pt x="0" y="319"/>
                  <a:pt x="3" y="336"/>
                  <a:pt x="19" y="338"/>
                </a:cubicBezTo>
                <a:cubicBezTo>
                  <a:pt x="19" y="338"/>
                  <a:pt x="19" y="340"/>
                  <a:pt x="25" y="347"/>
                </a:cubicBezTo>
                <a:cubicBezTo>
                  <a:pt x="42" y="369"/>
                  <a:pt x="61" y="356"/>
                  <a:pt x="76" y="365"/>
                </a:cubicBezTo>
                <a:cubicBezTo>
                  <a:pt x="78" y="365"/>
                  <a:pt x="78" y="366"/>
                  <a:pt x="78" y="367"/>
                </a:cubicBezTo>
                <a:cubicBezTo>
                  <a:pt x="75" y="373"/>
                  <a:pt x="64" y="371"/>
                  <a:pt x="55" y="374"/>
                </a:cubicBezTo>
                <a:cubicBezTo>
                  <a:pt x="47" y="376"/>
                  <a:pt x="48" y="388"/>
                  <a:pt x="48" y="388"/>
                </a:cubicBezTo>
                <a:cubicBezTo>
                  <a:pt x="48" y="388"/>
                  <a:pt x="53" y="382"/>
                  <a:pt x="60" y="384"/>
                </a:cubicBezTo>
                <a:cubicBezTo>
                  <a:pt x="65" y="385"/>
                  <a:pt x="74" y="390"/>
                  <a:pt x="84" y="387"/>
                </a:cubicBezTo>
                <a:cubicBezTo>
                  <a:pt x="84" y="345"/>
                  <a:pt x="84" y="345"/>
                  <a:pt x="84" y="345"/>
                </a:cubicBezTo>
                <a:cubicBezTo>
                  <a:pt x="82" y="345"/>
                  <a:pt x="81" y="345"/>
                  <a:pt x="79" y="346"/>
                </a:cubicBezTo>
                <a:cubicBezTo>
                  <a:pt x="66" y="346"/>
                  <a:pt x="46" y="340"/>
                  <a:pt x="46" y="340"/>
                </a:cubicBezTo>
                <a:cubicBezTo>
                  <a:pt x="46" y="340"/>
                  <a:pt x="59" y="340"/>
                  <a:pt x="80" y="340"/>
                </a:cubicBezTo>
                <a:cubicBezTo>
                  <a:pt x="82" y="340"/>
                  <a:pt x="83" y="340"/>
                  <a:pt x="84" y="340"/>
                </a:cubicBezTo>
                <a:lnTo>
                  <a:pt x="84" y="288"/>
                </a:lnTo>
                <a:close/>
              </a:path>
            </a:pathLst>
          </a:custGeom>
          <a:gradFill rotWithShape="1">
            <a:gsLst>
              <a:gs pos="0">
                <a:srgbClr val="FF99CC"/>
              </a:gs>
              <a:gs pos="50000">
                <a:schemeClr val="bg1"/>
              </a:gs>
              <a:gs pos="100000">
                <a:srgbClr val="FF99CC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zh-CN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2" name="矩形 1黄色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17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4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7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8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09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607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10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99CC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4" name="Freeform 1281"/>
          <p:cNvSpPr>
            <a:spLocks noEditPoints="1"/>
          </p:cNvSpPr>
          <p:nvPr/>
        </p:nvSpPr>
        <p:spPr bwMode="auto">
          <a:xfrm>
            <a:off x="0" y="20638"/>
            <a:ext cx="925513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7033 w 247"/>
              <a:gd name="T23" fmla="*/ 998588417 h 218"/>
              <a:gd name="T24" fmla="*/ 2147483647 w 247"/>
              <a:gd name="T25" fmla="*/ 576651303 h 218"/>
              <a:gd name="T26" fmla="*/ 1712896040 w 247"/>
              <a:gd name="T27" fmla="*/ 126583373 h 218"/>
              <a:gd name="T28" fmla="*/ 1839256636 w 247"/>
              <a:gd name="T29" fmla="*/ 815746868 h 218"/>
              <a:gd name="T30" fmla="*/ 1712896040 w 247"/>
              <a:gd name="T31" fmla="*/ 1406461734 h 218"/>
              <a:gd name="T32" fmla="*/ 2147483647 w 247"/>
              <a:gd name="T33" fmla="*/ 2123760149 h 218"/>
              <a:gd name="T34" fmla="*/ 1853296702 w 247"/>
              <a:gd name="T35" fmla="*/ 1336140171 h 218"/>
              <a:gd name="T36" fmla="*/ 2147483647 w 247"/>
              <a:gd name="T37" fmla="*/ 1195493295 h 218"/>
              <a:gd name="T38" fmla="*/ 1783096371 w 247"/>
              <a:gd name="T39" fmla="*/ 1842465927 h 218"/>
              <a:gd name="T40" fmla="*/ 1712896040 w 247"/>
              <a:gd name="T41" fmla="*/ 126583373 h 218"/>
              <a:gd name="T42" fmla="*/ 1389974517 w 247"/>
              <a:gd name="T43" fmla="*/ 675103742 h 218"/>
              <a:gd name="T44" fmla="*/ 1179369777 w 247"/>
              <a:gd name="T45" fmla="*/ 1167366169 h 218"/>
              <a:gd name="T46" fmla="*/ 1179369777 w 247"/>
              <a:gd name="T47" fmla="*/ 1406461734 h 218"/>
              <a:gd name="T48" fmla="*/ 1179369777 w 247"/>
              <a:gd name="T49" fmla="*/ 1533045048 h 218"/>
              <a:gd name="T50" fmla="*/ 1460174848 w 247"/>
              <a:gd name="T51" fmla="*/ 1589303049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08611 h 218"/>
              <a:gd name="T60" fmla="*/ 1712896040 w 247"/>
              <a:gd name="T61" fmla="*/ 421940747 h 218"/>
              <a:gd name="T62" fmla="*/ 1712896040 w 247"/>
              <a:gd name="T63" fmla="*/ 126583373 h 218"/>
              <a:gd name="T64" fmla="*/ 393121971 w 247"/>
              <a:gd name="T65" fmla="*/ 253162995 h 218"/>
              <a:gd name="T66" fmla="*/ 435245917 w 247"/>
              <a:gd name="T67" fmla="*/ 646972867 h 218"/>
              <a:gd name="T68" fmla="*/ 0 w 247"/>
              <a:gd name="T69" fmla="*/ 857941306 h 218"/>
              <a:gd name="T70" fmla="*/ 1179369777 w 247"/>
              <a:gd name="T71" fmla="*/ 1406461734 h 218"/>
              <a:gd name="T72" fmla="*/ 589686762 w 247"/>
              <a:gd name="T73" fmla="*/ 1026719293 h 218"/>
              <a:gd name="T74" fmla="*/ 1179369777 w 247"/>
              <a:gd name="T75" fmla="*/ 689167305 h 218"/>
              <a:gd name="T76" fmla="*/ 519486431 w 247"/>
              <a:gd name="T77" fmla="*/ 1983113272 h 218"/>
              <a:gd name="T78" fmla="*/ 814327821 w 247"/>
              <a:gd name="T79" fmla="*/ 1898723927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1273 h 218"/>
              <a:gd name="T90" fmla="*/ 1179369777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5" name="Freeform 1281"/>
          <p:cNvSpPr>
            <a:spLocks noEditPoints="1"/>
          </p:cNvSpPr>
          <p:nvPr/>
        </p:nvSpPr>
        <p:spPr bwMode="auto">
          <a:xfrm>
            <a:off x="1588" y="20638"/>
            <a:ext cx="925512" cy="817562"/>
          </a:xfrm>
          <a:custGeom>
            <a:avLst/>
            <a:gdLst>
              <a:gd name="T0" fmla="*/ 2147483647 w 247"/>
              <a:gd name="T1" fmla="*/ 1293945733 h 218"/>
              <a:gd name="T2" fmla="*/ 2147483647 w 247"/>
              <a:gd name="T3" fmla="*/ 1645561050 h 218"/>
              <a:gd name="T4" fmla="*/ 2147483647 w 247"/>
              <a:gd name="T5" fmla="*/ 1715886363 h 218"/>
              <a:gd name="T6" fmla="*/ 2147483647 w 247"/>
              <a:gd name="T7" fmla="*/ 2147483647 h 218"/>
              <a:gd name="T8" fmla="*/ 2147483647 w 247"/>
              <a:gd name="T9" fmla="*/ 2137823711 h 218"/>
              <a:gd name="T10" fmla="*/ 2147483647 w 247"/>
              <a:gd name="T11" fmla="*/ 1969049710 h 218"/>
              <a:gd name="T12" fmla="*/ 2147483647 w 247"/>
              <a:gd name="T13" fmla="*/ 1012655730 h 218"/>
              <a:gd name="T14" fmla="*/ 2147483647 w 247"/>
              <a:gd name="T15" fmla="*/ 562583991 h 218"/>
              <a:gd name="T16" fmla="*/ 2147483647 w 247"/>
              <a:gd name="T17" fmla="*/ 745425305 h 218"/>
              <a:gd name="T18" fmla="*/ 2147483647 w 247"/>
              <a:gd name="T19" fmla="*/ 843877744 h 218"/>
              <a:gd name="T20" fmla="*/ 2147483647 w 247"/>
              <a:gd name="T21" fmla="*/ 1111104419 h 218"/>
              <a:gd name="T22" fmla="*/ 1923494955 w 247"/>
              <a:gd name="T23" fmla="*/ 998588417 h 218"/>
              <a:gd name="T24" fmla="*/ 2147483647 w 247"/>
              <a:gd name="T25" fmla="*/ 576651303 h 218"/>
              <a:gd name="T26" fmla="*/ 1712890442 w 247"/>
              <a:gd name="T27" fmla="*/ 126583373 h 218"/>
              <a:gd name="T28" fmla="*/ 1839254649 w 247"/>
              <a:gd name="T29" fmla="*/ 815746868 h 218"/>
              <a:gd name="T30" fmla="*/ 1712890442 w 247"/>
              <a:gd name="T31" fmla="*/ 1406461734 h 218"/>
              <a:gd name="T32" fmla="*/ 2147483647 w 247"/>
              <a:gd name="T33" fmla="*/ 2123760149 h 218"/>
              <a:gd name="T34" fmla="*/ 1853294700 w 247"/>
              <a:gd name="T35" fmla="*/ 1336140171 h 218"/>
              <a:gd name="T36" fmla="*/ 2147483647 w 247"/>
              <a:gd name="T37" fmla="*/ 1195493295 h 218"/>
              <a:gd name="T38" fmla="*/ 1783094445 w 247"/>
              <a:gd name="T39" fmla="*/ 1842465927 h 218"/>
              <a:gd name="T40" fmla="*/ 1712890442 w 247"/>
              <a:gd name="T41" fmla="*/ 126583373 h 218"/>
              <a:gd name="T42" fmla="*/ 1389969268 w 247"/>
              <a:gd name="T43" fmla="*/ 675103742 h 218"/>
              <a:gd name="T44" fmla="*/ 1179368503 w 247"/>
              <a:gd name="T45" fmla="*/ 1167366169 h 218"/>
              <a:gd name="T46" fmla="*/ 1179368503 w 247"/>
              <a:gd name="T47" fmla="*/ 1406461734 h 218"/>
              <a:gd name="T48" fmla="*/ 1179368503 w 247"/>
              <a:gd name="T49" fmla="*/ 1533045048 h 218"/>
              <a:gd name="T50" fmla="*/ 1460169524 w 247"/>
              <a:gd name="T51" fmla="*/ 1589303049 h 218"/>
              <a:gd name="T52" fmla="*/ 1193408554 w 247"/>
              <a:gd name="T53" fmla="*/ 2147483647 h 218"/>
              <a:gd name="T54" fmla="*/ 1432089422 w 247"/>
              <a:gd name="T55" fmla="*/ 2147483647 h 218"/>
              <a:gd name="T56" fmla="*/ 1502289677 w 247"/>
              <a:gd name="T57" fmla="*/ 2147483647 h 218"/>
              <a:gd name="T58" fmla="*/ 1600570034 w 247"/>
              <a:gd name="T59" fmla="*/ 1547108611 h 218"/>
              <a:gd name="T60" fmla="*/ 1712890442 w 247"/>
              <a:gd name="T61" fmla="*/ 421940747 h 218"/>
              <a:gd name="T62" fmla="*/ 1712890442 w 247"/>
              <a:gd name="T63" fmla="*/ 126583373 h 218"/>
              <a:gd name="T64" fmla="*/ 393121546 w 247"/>
              <a:gd name="T65" fmla="*/ 253162995 h 218"/>
              <a:gd name="T66" fmla="*/ 435241699 w 247"/>
              <a:gd name="T67" fmla="*/ 646972867 h 218"/>
              <a:gd name="T68" fmla="*/ 0 w 247"/>
              <a:gd name="T69" fmla="*/ 857941306 h 218"/>
              <a:gd name="T70" fmla="*/ 1179368503 w 247"/>
              <a:gd name="T71" fmla="*/ 1406461734 h 218"/>
              <a:gd name="T72" fmla="*/ 589686125 w 247"/>
              <a:gd name="T73" fmla="*/ 1026719293 h 218"/>
              <a:gd name="T74" fmla="*/ 1179368503 w 247"/>
              <a:gd name="T75" fmla="*/ 689167305 h 218"/>
              <a:gd name="T76" fmla="*/ 519482123 w 247"/>
              <a:gd name="T77" fmla="*/ 1983113272 h 218"/>
              <a:gd name="T78" fmla="*/ 814326942 w 247"/>
              <a:gd name="T79" fmla="*/ 1898723927 h 218"/>
              <a:gd name="T80" fmla="*/ 772206788 w 247"/>
              <a:gd name="T81" fmla="*/ 2147483647 h 218"/>
              <a:gd name="T82" fmla="*/ 1095128197 w 247"/>
              <a:gd name="T83" fmla="*/ 2147483647 h 218"/>
              <a:gd name="T84" fmla="*/ 1024927941 w 247"/>
              <a:gd name="T85" fmla="*/ 2147483647 h 218"/>
              <a:gd name="T86" fmla="*/ 954727452 w 247"/>
              <a:gd name="T87" fmla="*/ 2147483647 h 218"/>
              <a:gd name="T88" fmla="*/ 1137248350 w 247"/>
              <a:gd name="T89" fmla="*/ 2039371273 h 218"/>
              <a:gd name="T90" fmla="*/ 1179368503 w 247"/>
              <a:gd name="T91" fmla="*/ 185653324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6" name="Freeform 1281"/>
          <p:cNvSpPr>
            <a:spLocks noEditPoints="1"/>
          </p:cNvSpPr>
          <p:nvPr/>
        </p:nvSpPr>
        <p:spPr bwMode="auto">
          <a:xfrm>
            <a:off x="12700" y="0"/>
            <a:ext cx="925513" cy="817563"/>
          </a:xfrm>
          <a:custGeom>
            <a:avLst/>
            <a:gdLst>
              <a:gd name="T0" fmla="*/ 2147483647 w 247"/>
              <a:gd name="T1" fmla="*/ 1293951066 h 218"/>
              <a:gd name="T2" fmla="*/ 2147483647 w 247"/>
              <a:gd name="T3" fmla="*/ 1645566813 h 218"/>
              <a:gd name="T4" fmla="*/ 2147483647 w 247"/>
              <a:gd name="T5" fmla="*/ 1715888462 h 218"/>
              <a:gd name="T6" fmla="*/ 2147483647 w 247"/>
              <a:gd name="T7" fmla="*/ 2147483647 h 218"/>
              <a:gd name="T8" fmla="*/ 2147483647 w 247"/>
              <a:gd name="T9" fmla="*/ 2137830077 h 218"/>
              <a:gd name="T10" fmla="*/ 2147483647 w 247"/>
              <a:gd name="T11" fmla="*/ 1969055868 h 218"/>
              <a:gd name="T12" fmla="*/ 2147483647 w 247"/>
              <a:gd name="T13" fmla="*/ 1012656969 h 218"/>
              <a:gd name="T14" fmla="*/ 2147483647 w 247"/>
              <a:gd name="T15" fmla="*/ 562588429 h 218"/>
              <a:gd name="T16" fmla="*/ 2147483647 w 247"/>
              <a:gd name="T17" fmla="*/ 745426217 h 218"/>
              <a:gd name="T18" fmla="*/ 2147483647 w 247"/>
              <a:gd name="T19" fmla="*/ 843878776 h 218"/>
              <a:gd name="T20" fmla="*/ 2147483647 w 247"/>
              <a:gd name="T21" fmla="*/ 1111109528 h 218"/>
              <a:gd name="T22" fmla="*/ 1923497033 w 247"/>
              <a:gd name="T23" fmla="*/ 998593389 h 218"/>
              <a:gd name="T24" fmla="*/ 2147483647 w 247"/>
              <a:gd name="T25" fmla="*/ 576652009 h 218"/>
              <a:gd name="T26" fmla="*/ 1712896040 w 247"/>
              <a:gd name="T27" fmla="*/ 126583527 h 218"/>
              <a:gd name="T28" fmla="*/ 1839256636 w 247"/>
              <a:gd name="T29" fmla="*/ 815751616 h 218"/>
              <a:gd name="T30" fmla="*/ 1712896040 w 247"/>
              <a:gd name="T31" fmla="*/ 1406467205 h 218"/>
              <a:gd name="T32" fmla="*/ 2147483647 w 247"/>
              <a:gd name="T33" fmla="*/ 2123766497 h 218"/>
              <a:gd name="T34" fmla="*/ 1853296702 w 247"/>
              <a:gd name="T35" fmla="*/ 1336141805 h 218"/>
              <a:gd name="T36" fmla="*/ 2147483647 w 247"/>
              <a:gd name="T37" fmla="*/ 1195498507 h 218"/>
              <a:gd name="T38" fmla="*/ 1783096371 w 247"/>
              <a:gd name="T39" fmla="*/ 1842471931 h 218"/>
              <a:gd name="T40" fmla="*/ 1712896040 w 247"/>
              <a:gd name="T41" fmla="*/ 126583527 h 218"/>
              <a:gd name="T42" fmla="*/ 1389974517 w 247"/>
              <a:gd name="T43" fmla="*/ 675104568 h 218"/>
              <a:gd name="T44" fmla="*/ 1179369777 w 247"/>
              <a:gd name="T45" fmla="*/ 1167367597 h 218"/>
              <a:gd name="T46" fmla="*/ 1179369777 w 247"/>
              <a:gd name="T47" fmla="*/ 1406467205 h 218"/>
              <a:gd name="T48" fmla="*/ 1179369777 w 247"/>
              <a:gd name="T49" fmla="*/ 1533050674 h 218"/>
              <a:gd name="T50" fmla="*/ 1460174848 w 247"/>
              <a:gd name="T51" fmla="*/ 1589308743 h 218"/>
              <a:gd name="T52" fmla="*/ 1193409843 w 247"/>
              <a:gd name="T53" fmla="*/ 2147483647 h 218"/>
              <a:gd name="T54" fmla="*/ 1432094716 w 247"/>
              <a:gd name="T55" fmla="*/ 2147483647 h 218"/>
              <a:gd name="T56" fmla="*/ 1502295047 w 247"/>
              <a:gd name="T57" fmla="*/ 2147483647 h 218"/>
              <a:gd name="T58" fmla="*/ 1600575510 w 247"/>
              <a:gd name="T59" fmla="*/ 1547114254 h 218"/>
              <a:gd name="T60" fmla="*/ 1712896040 w 247"/>
              <a:gd name="T61" fmla="*/ 421941263 h 218"/>
              <a:gd name="T62" fmla="*/ 1712896040 w 247"/>
              <a:gd name="T63" fmla="*/ 126583527 h 218"/>
              <a:gd name="T64" fmla="*/ 393121971 w 247"/>
              <a:gd name="T65" fmla="*/ 253163305 h 218"/>
              <a:gd name="T66" fmla="*/ 435245917 w 247"/>
              <a:gd name="T67" fmla="*/ 646973658 h 218"/>
              <a:gd name="T68" fmla="*/ 0 w 247"/>
              <a:gd name="T69" fmla="*/ 857946106 h 218"/>
              <a:gd name="T70" fmla="*/ 1179369777 w 247"/>
              <a:gd name="T71" fmla="*/ 1406467205 h 218"/>
              <a:gd name="T72" fmla="*/ 589686762 w 247"/>
              <a:gd name="T73" fmla="*/ 1026720549 h 218"/>
              <a:gd name="T74" fmla="*/ 1179369777 w 247"/>
              <a:gd name="T75" fmla="*/ 689168148 h 218"/>
              <a:gd name="T76" fmla="*/ 519486431 w 247"/>
              <a:gd name="T77" fmla="*/ 1983119448 h 218"/>
              <a:gd name="T78" fmla="*/ 814327821 w 247"/>
              <a:gd name="T79" fmla="*/ 1898730000 h 218"/>
              <a:gd name="T80" fmla="*/ 772207623 w 247"/>
              <a:gd name="T81" fmla="*/ 2147483647 h 218"/>
              <a:gd name="T82" fmla="*/ 1095129380 w 247"/>
              <a:gd name="T83" fmla="*/ 2147483647 h 218"/>
              <a:gd name="T84" fmla="*/ 1024929049 w 247"/>
              <a:gd name="T85" fmla="*/ 2147483647 h 218"/>
              <a:gd name="T86" fmla="*/ 954728484 w 247"/>
              <a:gd name="T87" fmla="*/ 2147483647 h 218"/>
              <a:gd name="T88" fmla="*/ 1137249578 w 247"/>
              <a:gd name="T89" fmla="*/ 2039377517 h 218"/>
              <a:gd name="T90" fmla="*/ 1179369777 w 247"/>
              <a:gd name="T91" fmla="*/ 1856535510 h 21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7"/>
              <a:gd name="T139" fmla="*/ 0 h 218"/>
              <a:gd name="T140" fmla="*/ 247 w 247"/>
              <a:gd name="T141" fmla="*/ 218 h 21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7" h="218">
                <a:moveTo>
                  <a:pt x="247" y="138"/>
                </a:moveTo>
                <a:cubicBezTo>
                  <a:pt x="247" y="138"/>
                  <a:pt x="240" y="134"/>
                  <a:pt x="240" y="129"/>
                </a:cubicBezTo>
                <a:cubicBezTo>
                  <a:pt x="239" y="123"/>
                  <a:pt x="228" y="99"/>
                  <a:pt x="205" y="92"/>
                </a:cubicBezTo>
                <a:cubicBezTo>
                  <a:pt x="182" y="84"/>
                  <a:pt x="167" y="85"/>
                  <a:pt x="162" y="86"/>
                </a:cubicBezTo>
                <a:cubicBezTo>
                  <a:pt x="161" y="86"/>
                  <a:pt x="159" y="86"/>
                  <a:pt x="157" y="85"/>
                </a:cubicBezTo>
                <a:cubicBezTo>
                  <a:pt x="157" y="117"/>
                  <a:pt x="157" y="117"/>
                  <a:pt x="157" y="117"/>
                </a:cubicBezTo>
                <a:cubicBezTo>
                  <a:pt x="161" y="119"/>
                  <a:pt x="163" y="121"/>
                  <a:pt x="166" y="122"/>
                </a:cubicBezTo>
                <a:cubicBezTo>
                  <a:pt x="182" y="130"/>
                  <a:pt x="186" y="130"/>
                  <a:pt x="186" y="130"/>
                </a:cubicBezTo>
                <a:cubicBezTo>
                  <a:pt x="186" y="130"/>
                  <a:pt x="166" y="130"/>
                  <a:pt x="157" y="122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71" y="159"/>
                  <a:pt x="184" y="167"/>
                  <a:pt x="198" y="165"/>
                </a:cubicBezTo>
                <a:cubicBezTo>
                  <a:pt x="211" y="164"/>
                  <a:pt x="231" y="161"/>
                  <a:pt x="231" y="161"/>
                </a:cubicBezTo>
                <a:cubicBezTo>
                  <a:pt x="231" y="161"/>
                  <a:pt x="218" y="157"/>
                  <a:pt x="219" y="152"/>
                </a:cubicBezTo>
                <a:cubicBezTo>
                  <a:pt x="219" y="147"/>
                  <a:pt x="224" y="147"/>
                  <a:pt x="227" y="149"/>
                </a:cubicBezTo>
                <a:cubicBezTo>
                  <a:pt x="230" y="151"/>
                  <a:pt x="236" y="152"/>
                  <a:pt x="236" y="152"/>
                </a:cubicBezTo>
                <a:cubicBezTo>
                  <a:pt x="236" y="152"/>
                  <a:pt x="225" y="147"/>
                  <a:pt x="225" y="143"/>
                </a:cubicBezTo>
                <a:cubicBezTo>
                  <a:pt x="224" y="140"/>
                  <a:pt x="225" y="136"/>
                  <a:pt x="229" y="137"/>
                </a:cubicBezTo>
                <a:cubicBezTo>
                  <a:pt x="234" y="138"/>
                  <a:pt x="238" y="140"/>
                  <a:pt x="242" y="140"/>
                </a:cubicBezTo>
                <a:cubicBezTo>
                  <a:pt x="245" y="140"/>
                  <a:pt x="247" y="138"/>
                  <a:pt x="247" y="138"/>
                </a:cubicBezTo>
                <a:close/>
                <a:moveTo>
                  <a:pt x="157" y="78"/>
                </a:moveTo>
                <a:cubicBezTo>
                  <a:pt x="166" y="75"/>
                  <a:pt x="182" y="74"/>
                  <a:pt x="184" y="72"/>
                </a:cubicBezTo>
                <a:cubicBezTo>
                  <a:pt x="187" y="70"/>
                  <a:pt x="192" y="55"/>
                  <a:pt x="196" y="55"/>
                </a:cubicBezTo>
                <a:cubicBezTo>
                  <a:pt x="201" y="55"/>
                  <a:pt x="206" y="57"/>
                  <a:pt x="206" y="57"/>
                </a:cubicBezTo>
                <a:cubicBezTo>
                  <a:pt x="206" y="57"/>
                  <a:pt x="198" y="44"/>
                  <a:pt x="181" y="40"/>
                </a:cubicBezTo>
                <a:cubicBezTo>
                  <a:pt x="174" y="38"/>
                  <a:pt x="165" y="39"/>
                  <a:pt x="157" y="41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59" y="53"/>
                  <a:pt x="161" y="53"/>
                  <a:pt x="162" y="53"/>
                </a:cubicBezTo>
                <a:cubicBezTo>
                  <a:pt x="174" y="52"/>
                  <a:pt x="188" y="52"/>
                  <a:pt x="188" y="52"/>
                </a:cubicBezTo>
                <a:cubicBezTo>
                  <a:pt x="188" y="52"/>
                  <a:pt x="170" y="55"/>
                  <a:pt x="164" y="57"/>
                </a:cubicBezTo>
                <a:cubicBezTo>
                  <a:pt x="162" y="58"/>
                  <a:pt x="160" y="58"/>
                  <a:pt x="157" y="60"/>
                </a:cubicBezTo>
                <a:lnTo>
                  <a:pt x="157" y="78"/>
                </a:lnTo>
                <a:close/>
                <a:moveTo>
                  <a:pt x="157" y="85"/>
                </a:moveTo>
                <a:cubicBezTo>
                  <a:pt x="154" y="84"/>
                  <a:pt x="151" y="82"/>
                  <a:pt x="154" y="79"/>
                </a:cubicBezTo>
                <a:cubicBezTo>
                  <a:pt x="155" y="79"/>
                  <a:pt x="156" y="78"/>
                  <a:pt x="157" y="78"/>
                </a:cubicBezTo>
                <a:cubicBezTo>
                  <a:pt x="157" y="60"/>
                  <a:pt x="157" y="60"/>
                  <a:pt x="157" y="60"/>
                </a:cubicBezTo>
                <a:cubicBezTo>
                  <a:pt x="149" y="64"/>
                  <a:pt x="137" y="71"/>
                  <a:pt x="137" y="71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70"/>
                  <a:pt x="147" y="58"/>
                  <a:pt x="157" y="54"/>
                </a:cubicBezTo>
                <a:cubicBezTo>
                  <a:pt x="157" y="41"/>
                  <a:pt x="157" y="41"/>
                  <a:pt x="157" y="41"/>
                </a:cubicBezTo>
                <a:cubicBezTo>
                  <a:pt x="148" y="43"/>
                  <a:pt x="141" y="47"/>
                  <a:pt x="141" y="47"/>
                </a:cubicBezTo>
                <a:cubicBezTo>
                  <a:pt x="141" y="47"/>
                  <a:pt x="136" y="20"/>
                  <a:pt x="124" y="10"/>
                </a:cubicBezTo>
                <a:cubicBezTo>
                  <a:pt x="123" y="10"/>
                  <a:pt x="123" y="9"/>
                  <a:pt x="122" y="9"/>
                </a:cubicBezTo>
                <a:cubicBezTo>
                  <a:pt x="122" y="23"/>
                  <a:pt x="122" y="23"/>
                  <a:pt x="122" y="23"/>
                </a:cubicBezTo>
                <a:cubicBezTo>
                  <a:pt x="124" y="26"/>
                  <a:pt x="127" y="29"/>
                  <a:pt x="128" y="33"/>
                </a:cubicBezTo>
                <a:cubicBezTo>
                  <a:pt x="135" y="45"/>
                  <a:pt x="131" y="58"/>
                  <a:pt x="131" y="58"/>
                </a:cubicBezTo>
                <a:cubicBezTo>
                  <a:pt x="131" y="58"/>
                  <a:pt x="129" y="50"/>
                  <a:pt x="127" y="43"/>
                </a:cubicBezTo>
                <a:cubicBezTo>
                  <a:pt x="127" y="41"/>
                  <a:pt x="125" y="36"/>
                  <a:pt x="122" y="3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5" y="102"/>
                  <a:pt x="129" y="105"/>
                  <a:pt x="130" y="108"/>
                </a:cubicBezTo>
                <a:cubicBezTo>
                  <a:pt x="131" y="114"/>
                  <a:pt x="142" y="142"/>
                  <a:pt x="156" y="150"/>
                </a:cubicBezTo>
                <a:cubicBezTo>
                  <a:pt x="157" y="151"/>
                  <a:pt x="157" y="151"/>
                  <a:pt x="157" y="151"/>
                </a:cubicBezTo>
                <a:cubicBezTo>
                  <a:pt x="157" y="122"/>
                  <a:pt x="157" y="122"/>
                  <a:pt x="157" y="122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49" y="112"/>
                  <a:pt x="136" y="102"/>
                  <a:pt x="132" y="95"/>
                </a:cubicBezTo>
                <a:cubicBezTo>
                  <a:pt x="128" y="89"/>
                  <a:pt x="130" y="86"/>
                  <a:pt x="130" y="86"/>
                </a:cubicBezTo>
                <a:cubicBezTo>
                  <a:pt x="130" y="86"/>
                  <a:pt x="144" y="106"/>
                  <a:pt x="157" y="117"/>
                </a:cubicBezTo>
                <a:cubicBezTo>
                  <a:pt x="157" y="85"/>
                  <a:pt x="157" y="85"/>
                  <a:pt x="157" y="85"/>
                </a:cubicBezTo>
                <a:close/>
                <a:moveTo>
                  <a:pt x="122" y="171"/>
                </a:moveTo>
                <a:cubicBezTo>
                  <a:pt x="122" y="122"/>
                  <a:pt x="122" y="122"/>
                  <a:pt x="122" y="122"/>
                </a:cubicBezTo>
                <a:cubicBezTo>
                  <a:pt x="124" y="125"/>
                  <a:pt x="126" y="128"/>
                  <a:pt x="127" y="131"/>
                </a:cubicBezTo>
                <a:cubicBezTo>
                  <a:pt x="133" y="140"/>
                  <a:pt x="130" y="152"/>
                  <a:pt x="125" y="164"/>
                </a:cubicBezTo>
                <a:cubicBezTo>
                  <a:pt x="125" y="167"/>
                  <a:pt x="123" y="169"/>
                  <a:pt x="122" y="171"/>
                </a:cubicBezTo>
                <a:close/>
                <a:moveTo>
                  <a:pt x="122" y="9"/>
                </a:moveTo>
                <a:cubicBezTo>
                  <a:pt x="111" y="0"/>
                  <a:pt x="102" y="1"/>
                  <a:pt x="102" y="1"/>
                </a:cubicBezTo>
                <a:cubicBezTo>
                  <a:pt x="102" y="1"/>
                  <a:pt x="109" y="7"/>
                  <a:pt x="103" y="13"/>
                </a:cubicBezTo>
                <a:cubicBezTo>
                  <a:pt x="97" y="18"/>
                  <a:pt x="97" y="41"/>
                  <a:pt x="99" y="48"/>
                </a:cubicBezTo>
                <a:cubicBezTo>
                  <a:pt x="100" y="54"/>
                  <a:pt x="107" y="63"/>
                  <a:pt x="102" y="63"/>
                </a:cubicBezTo>
                <a:cubicBezTo>
                  <a:pt x="99" y="63"/>
                  <a:pt x="91" y="56"/>
                  <a:pt x="84" y="49"/>
                </a:cubicBezTo>
                <a:cubicBezTo>
                  <a:pt x="84" y="83"/>
                  <a:pt x="84" y="83"/>
                  <a:pt x="84" y="83"/>
                </a:cubicBezTo>
                <a:cubicBezTo>
                  <a:pt x="104" y="85"/>
                  <a:pt x="112" y="84"/>
                  <a:pt x="112" y="84"/>
                </a:cubicBezTo>
                <a:cubicBezTo>
                  <a:pt x="112" y="84"/>
                  <a:pt x="98" y="89"/>
                  <a:pt x="84" y="89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95" y="97"/>
                  <a:pt x="104" y="94"/>
                  <a:pt x="104" y="94"/>
                </a:cubicBezTo>
                <a:cubicBezTo>
                  <a:pt x="104" y="94"/>
                  <a:pt x="111" y="104"/>
                  <a:pt x="101" y="107"/>
                </a:cubicBezTo>
                <a:cubicBezTo>
                  <a:pt x="97" y="108"/>
                  <a:pt x="91" y="108"/>
                  <a:pt x="84" y="109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90" y="125"/>
                  <a:pt x="96" y="118"/>
                  <a:pt x="96" y="118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113"/>
                  <a:pt x="94" y="125"/>
                  <a:pt x="84" y="139"/>
                </a:cubicBezTo>
                <a:cubicBezTo>
                  <a:pt x="84" y="182"/>
                  <a:pt x="84" y="182"/>
                  <a:pt x="84" y="182"/>
                </a:cubicBezTo>
                <a:cubicBezTo>
                  <a:pt x="84" y="182"/>
                  <a:pt x="85" y="182"/>
                  <a:pt x="85" y="181"/>
                </a:cubicBezTo>
                <a:cubicBezTo>
                  <a:pt x="91" y="176"/>
                  <a:pt x="99" y="164"/>
                  <a:pt x="99" y="163"/>
                </a:cubicBezTo>
                <a:cubicBezTo>
                  <a:pt x="99" y="162"/>
                  <a:pt x="102" y="156"/>
                  <a:pt x="102" y="156"/>
                </a:cubicBezTo>
                <a:cubicBezTo>
                  <a:pt x="102" y="156"/>
                  <a:pt x="102" y="175"/>
                  <a:pt x="102" y="180"/>
                </a:cubicBezTo>
                <a:cubicBezTo>
                  <a:pt x="101" y="185"/>
                  <a:pt x="103" y="191"/>
                  <a:pt x="105" y="195"/>
                </a:cubicBezTo>
                <a:cubicBezTo>
                  <a:pt x="108" y="199"/>
                  <a:pt x="109" y="201"/>
                  <a:pt x="109" y="201"/>
                </a:cubicBezTo>
                <a:cubicBezTo>
                  <a:pt x="109" y="201"/>
                  <a:pt x="106" y="191"/>
                  <a:pt x="107" y="190"/>
                </a:cubicBezTo>
                <a:cubicBezTo>
                  <a:pt x="108" y="189"/>
                  <a:pt x="117" y="181"/>
                  <a:pt x="122" y="171"/>
                </a:cubicBezTo>
                <a:cubicBezTo>
                  <a:pt x="122" y="122"/>
                  <a:pt x="122" y="122"/>
                  <a:pt x="122" y="122"/>
                </a:cubicBezTo>
                <a:cubicBezTo>
                  <a:pt x="118" y="117"/>
                  <a:pt x="114" y="113"/>
                  <a:pt x="114" y="110"/>
                </a:cubicBezTo>
                <a:cubicBezTo>
                  <a:pt x="114" y="107"/>
                  <a:pt x="117" y="97"/>
                  <a:pt x="117" y="97"/>
                </a:cubicBezTo>
                <a:cubicBezTo>
                  <a:pt x="117" y="97"/>
                  <a:pt x="119" y="98"/>
                  <a:pt x="122" y="100"/>
                </a:cubicBezTo>
                <a:cubicBezTo>
                  <a:pt x="122" y="30"/>
                  <a:pt x="122" y="30"/>
                  <a:pt x="122" y="30"/>
                </a:cubicBezTo>
                <a:cubicBezTo>
                  <a:pt x="117" y="21"/>
                  <a:pt x="112" y="11"/>
                  <a:pt x="112" y="11"/>
                </a:cubicBezTo>
                <a:cubicBezTo>
                  <a:pt x="112" y="11"/>
                  <a:pt x="117" y="16"/>
                  <a:pt x="122" y="23"/>
                </a:cubicBezTo>
                <a:lnTo>
                  <a:pt x="122" y="9"/>
                </a:lnTo>
                <a:close/>
                <a:moveTo>
                  <a:pt x="84" y="49"/>
                </a:moveTo>
                <a:cubicBezTo>
                  <a:pt x="78" y="43"/>
                  <a:pt x="73" y="38"/>
                  <a:pt x="72" y="37"/>
                </a:cubicBezTo>
                <a:cubicBezTo>
                  <a:pt x="69" y="35"/>
                  <a:pt x="42" y="20"/>
                  <a:pt x="28" y="18"/>
                </a:cubicBezTo>
                <a:cubicBezTo>
                  <a:pt x="15" y="16"/>
                  <a:pt x="13" y="17"/>
                  <a:pt x="13" y="17"/>
                </a:cubicBezTo>
                <a:cubicBezTo>
                  <a:pt x="13" y="17"/>
                  <a:pt x="19" y="32"/>
                  <a:pt x="23" y="35"/>
                </a:cubicBezTo>
                <a:cubicBezTo>
                  <a:pt x="26" y="39"/>
                  <a:pt x="36" y="43"/>
                  <a:pt x="31" y="46"/>
                </a:cubicBezTo>
                <a:cubicBezTo>
                  <a:pt x="25" y="49"/>
                  <a:pt x="3" y="39"/>
                  <a:pt x="3" y="39"/>
                </a:cubicBezTo>
                <a:cubicBezTo>
                  <a:pt x="3" y="39"/>
                  <a:pt x="0" y="47"/>
                  <a:pt x="0" y="56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9"/>
                  <a:pt x="3" y="78"/>
                  <a:pt x="11" y="85"/>
                </a:cubicBezTo>
                <a:cubicBezTo>
                  <a:pt x="31" y="102"/>
                  <a:pt x="45" y="107"/>
                  <a:pt x="61" y="105"/>
                </a:cubicBezTo>
                <a:cubicBezTo>
                  <a:pt x="68" y="105"/>
                  <a:pt x="76" y="102"/>
                  <a:pt x="84" y="100"/>
                </a:cubicBezTo>
                <a:cubicBezTo>
                  <a:pt x="84" y="89"/>
                  <a:pt x="84" y="89"/>
                  <a:pt x="84" y="89"/>
                </a:cubicBezTo>
                <a:cubicBezTo>
                  <a:pt x="80" y="89"/>
                  <a:pt x="76" y="88"/>
                  <a:pt x="73" y="87"/>
                </a:cubicBezTo>
                <a:cubicBezTo>
                  <a:pt x="57" y="83"/>
                  <a:pt x="42" y="73"/>
                  <a:pt x="42" y="73"/>
                </a:cubicBezTo>
                <a:cubicBezTo>
                  <a:pt x="42" y="73"/>
                  <a:pt x="62" y="80"/>
                  <a:pt x="83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4" y="49"/>
                  <a:pt x="84" y="49"/>
                  <a:pt x="84" y="49"/>
                </a:cubicBezTo>
                <a:close/>
                <a:moveTo>
                  <a:pt x="84" y="109"/>
                </a:moveTo>
                <a:cubicBezTo>
                  <a:pt x="72" y="110"/>
                  <a:pt x="58" y="112"/>
                  <a:pt x="51" y="116"/>
                </a:cubicBezTo>
                <a:cubicBezTo>
                  <a:pt x="39" y="123"/>
                  <a:pt x="39" y="135"/>
                  <a:pt x="37" y="141"/>
                </a:cubicBezTo>
                <a:cubicBezTo>
                  <a:pt x="36" y="147"/>
                  <a:pt x="29" y="149"/>
                  <a:pt x="29" y="149"/>
                </a:cubicBezTo>
                <a:cubicBezTo>
                  <a:pt x="29" y="149"/>
                  <a:pt x="37" y="154"/>
                  <a:pt x="43" y="149"/>
                </a:cubicBezTo>
                <a:cubicBezTo>
                  <a:pt x="49" y="144"/>
                  <a:pt x="52" y="134"/>
                  <a:pt x="58" y="135"/>
                </a:cubicBezTo>
                <a:cubicBezTo>
                  <a:pt x="65" y="136"/>
                  <a:pt x="52" y="152"/>
                  <a:pt x="50" y="155"/>
                </a:cubicBezTo>
                <a:cubicBezTo>
                  <a:pt x="50" y="158"/>
                  <a:pt x="47" y="178"/>
                  <a:pt x="50" y="186"/>
                </a:cubicBezTo>
                <a:cubicBezTo>
                  <a:pt x="53" y="193"/>
                  <a:pt x="55" y="195"/>
                  <a:pt x="55" y="195"/>
                </a:cubicBezTo>
                <a:cubicBezTo>
                  <a:pt x="55" y="195"/>
                  <a:pt x="51" y="206"/>
                  <a:pt x="58" y="211"/>
                </a:cubicBezTo>
                <a:cubicBezTo>
                  <a:pt x="65" y="216"/>
                  <a:pt x="73" y="215"/>
                  <a:pt x="73" y="215"/>
                </a:cubicBezTo>
                <a:cubicBezTo>
                  <a:pt x="73" y="215"/>
                  <a:pt x="75" y="218"/>
                  <a:pt x="78" y="217"/>
                </a:cubicBezTo>
                <a:cubicBezTo>
                  <a:pt x="81" y="216"/>
                  <a:pt x="86" y="212"/>
                  <a:pt x="82" y="208"/>
                </a:cubicBezTo>
                <a:cubicBezTo>
                  <a:pt x="78" y="204"/>
                  <a:pt x="76" y="205"/>
                  <a:pt x="75" y="207"/>
                </a:cubicBezTo>
                <a:cubicBezTo>
                  <a:pt x="73" y="209"/>
                  <a:pt x="73" y="213"/>
                  <a:pt x="73" y="213"/>
                </a:cubicBezTo>
                <a:cubicBezTo>
                  <a:pt x="73" y="213"/>
                  <a:pt x="62" y="213"/>
                  <a:pt x="59" y="209"/>
                </a:cubicBezTo>
                <a:cubicBezTo>
                  <a:pt x="57" y="204"/>
                  <a:pt x="55" y="198"/>
                  <a:pt x="57" y="194"/>
                </a:cubicBezTo>
                <a:cubicBezTo>
                  <a:pt x="59" y="191"/>
                  <a:pt x="64" y="186"/>
                  <a:pt x="68" y="188"/>
                </a:cubicBezTo>
                <a:cubicBezTo>
                  <a:pt x="73" y="188"/>
                  <a:pt x="79" y="187"/>
                  <a:pt x="84" y="182"/>
                </a:cubicBezTo>
                <a:cubicBezTo>
                  <a:pt x="84" y="139"/>
                  <a:pt x="84" y="139"/>
                  <a:pt x="84" y="139"/>
                </a:cubicBezTo>
                <a:cubicBezTo>
                  <a:pt x="83" y="141"/>
                  <a:pt x="82" y="143"/>
                  <a:pt x="81" y="145"/>
                </a:cubicBezTo>
                <a:cubicBezTo>
                  <a:pt x="71" y="162"/>
                  <a:pt x="65" y="172"/>
                  <a:pt x="65" y="172"/>
                </a:cubicBezTo>
                <a:cubicBezTo>
                  <a:pt x="65" y="172"/>
                  <a:pt x="70" y="153"/>
                  <a:pt x="76" y="143"/>
                </a:cubicBezTo>
                <a:cubicBezTo>
                  <a:pt x="79" y="140"/>
                  <a:pt x="81" y="136"/>
                  <a:pt x="84" y="132"/>
                </a:cubicBezTo>
                <a:lnTo>
                  <a:pt x="84" y="109"/>
                </a:lnTo>
                <a:close/>
              </a:path>
            </a:pathLst>
          </a:custGeom>
          <a:solidFill>
            <a:srgbClr val="FF99CC">
              <a:alpha val="5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71600" y="1700808"/>
            <a:ext cx="74888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“易安以 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重阳</a:t>
            </a:r>
            <a:r>
              <a:rPr lang="en-US" altLang="zh-CN" sz="2800" b="1" dirty="0">
                <a:latin typeface="+mn-ea"/>
              </a:rPr>
              <a:t>·</a:t>
            </a:r>
            <a:r>
              <a:rPr lang="zh-CN" altLang="en-US" sz="2800" b="1" dirty="0">
                <a:latin typeface="+mn-ea"/>
              </a:rPr>
              <a:t>醉花阴</a:t>
            </a:r>
            <a:r>
              <a:rPr lang="en-US" altLang="zh-CN" sz="2800" b="1" dirty="0">
                <a:latin typeface="+mn-ea"/>
              </a:rPr>
              <a:t>》 </a:t>
            </a:r>
            <a:r>
              <a:rPr lang="zh-CN" altLang="en-US" sz="2800" b="1" dirty="0">
                <a:latin typeface="+mn-ea"/>
              </a:rPr>
              <a:t>词致明诚。明诚叹赏，自愧弗逮，务欲胜之。一切谢客，忘食忘寝者三日夜，得五十阕，杂易安作，以示友人陆德夫。德夫玩之再三，曰：‘只三句佳’。明诚诘之。曰</a:t>
            </a:r>
            <a:r>
              <a:rPr lang="en-US" altLang="zh-CN" sz="2800" b="1" dirty="0">
                <a:latin typeface="+mn-ea"/>
              </a:rPr>
              <a:t>:‘</a:t>
            </a:r>
            <a:r>
              <a:rPr lang="zh-CN" altLang="en-US" sz="2800" b="1" dirty="0">
                <a:latin typeface="+mn-ea"/>
              </a:rPr>
              <a:t>莫道不销魂，帘卷西风，人比黄花瘦’正易安作也。”</a:t>
            </a:r>
          </a:p>
        </p:txBody>
      </p:sp>
      <p:sp>
        <p:nvSpPr>
          <p:cNvPr id="15" name="椭圆 14">
            <a:hlinkClick r:id="rId2" action="ppaction://hlinksldjump"/>
          </p:cNvPr>
          <p:cNvSpPr/>
          <p:nvPr/>
        </p:nvSpPr>
        <p:spPr>
          <a:xfrm>
            <a:off x="8172400" y="6165304"/>
            <a:ext cx="576064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15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19" dur="6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24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26" dur="5500" fill="hold"/>
                                        <p:tgtEl>
                                          <p:spTgt spid="107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28" dur="5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33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35" dur="4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37" dur="4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14200"/>
                                  </p:stCondLst>
                                  <p:childTnLst>
                                    <p:animMotion origin="layout" path="M 2.5E-6 3.9593E-6 C 0.00139 0.07076 0.00278 0.14176 2.5E-6 0.19495 C -0.00278 0.24815 -0.00712 0.27428 -0.0165 0.31845 C -0.02587 0.36285 -0.05139 0.40333 -0.05625 0.46114 C -0.06111 0.51919 -0.05747 0.60522 -0.04531 0.66605 C -0.03316 0.7271 0.00416 0.80203 0.01632 0.82655 " pathEditMode="relative" rAng="0" ptsTypes="aaaaaA">
                                      <p:cBhvr>
                                        <p:cTn id="42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1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1420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51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53" dur="7000" fill="hold"/>
                                        <p:tgtEl>
                                          <p:spTgt spid="110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55" dur="7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Motion origin="layout" path="M 0 0 C -0.01632 0.03608 -0.03264 0.07216 -0.03281 0.10222 C -0.03299 0.13228 -0.01719 0.15055 -0.00139 0.18062 C 0.01441 0.21068 0.04809 0.24052 0.06163 0.28284 C 0.07517 0.32516 0.08438 0.36494 0.07951 0.43432 C 0.07465 0.5037 0.04097 0.64061 0.03281 0.69889 C 0.02465 0.75717 0.02743 0.77081 0.03021 0.78469 " pathEditMode="relative" ptsTypes="aaaaaaA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indefinite" fill="hold" grpId="2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62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3" nodeType="withEffect">
                                  <p:stCondLst>
                                    <p:cond delay="9800"/>
                                  </p:stCondLst>
                                  <p:childTnLst>
                                    <p:animRot by="10800000">
                                      <p:cBhvr>
                                        <p:cTn id="6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animMotion origin="layout" path="M -3.05556E-6 -3.64477E-6 C -0.00885 0.05296 -0.01771 0.10592 -0.01771 0.15981 C -0.01771 0.21346 -0.0085 0.26573 -3.05556E-6 0.32332 C 0.00851 0.38067 0.0099 0.44149 0.03299 0.50394 C 0.05608 0.56661 0.11893 0.64801 0.13837 0.6982 C 0.15782 0.74838 0.15 0.78816 0.14931 0.80458 " pathEditMode="relative" rAng="0" ptsTypes="aaaaaA">
                                      <p:cBhvr>
                                        <p:cTn id="6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40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Scale>
                                      <p:cBhvr>
                                        <p:cTn id="71" dur="5500" fill="hold"/>
                                        <p:tgtEl>
                                          <p:spTgt spid="3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animRot by="-5400000">
                                      <p:cBhvr>
                                        <p:cTn id="7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repeatCount="indefinite" accel="50000" decel="5000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animMotion origin="layout" path="M 0 0 C 0.01805 0.06637 0.03611 0.13298 0.03698 0.23173 C 0.03785 0.33048 0.02448 0.49561 0.00538 0.59297 C -0.01372 0.69033 -0.06215 0.7759 -0.07813 0.81568 C -0.0941 0.85546 -0.09149 0.82817 -0.09045 0.8321 " pathEditMode="relative" ptsTypes="aaaaA">
                                      <p:cBhvr>
                                        <p:cTn id="7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Scale>
                                      <p:cBhvr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Rot by="-10800000">
                                      <p:cBhvr>
                                        <p:cTn id="8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8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89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9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repeatCount="indefinite" accel="50000" decel="5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4.44444E-6 2.55319E-6 C 0.02413 0.13136 0.04826 0.26318 0.05208 0.35661 C 0.0559 0.44981 0.02708 0.50717 0.02326 0.55897 C 0.01944 0.61077 0.01927 0.61725 0.02882 0.6672 C 0.03836 0.71669 0.07187 0.82585 0.08072 0.85777 " pathEditMode="relative" rAng="0" ptsTypes="aaaaA">
                                      <p:cBhvr>
                                        <p:cTn id="9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429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98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Rot by="5400000">
                                      <p:cBhvr>
                                        <p:cTn id="10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282" grpId="0" animBg="1"/>
      <p:bldP spid="104" grpId="0" animBg="1"/>
      <p:bldP spid="104" grpId="1" animBg="1"/>
      <p:bldP spid="104" grpId="2" animBg="1"/>
      <p:bldP spid="104" grpId="3" animBg="1"/>
      <p:bldP spid="107" grpId="0" animBg="1"/>
      <p:bldP spid="108" grpId="0" animBg="1"/>
      <p:bldP spid="109" grpId="0" animBg="1"/>
      <p:bldP spid="110" grpId="0" animBg="1"/>
      <p:bldP spid="2" grpId="0" animBg="1"/>
      <p:bldP spid="2" grpId="1" animBg="1"/>
      <p:bldP spid="2" grpId="2" animBg="1"/>
      <p:bldP spid="2" grpId="3" animBg="1"/>
      <p:bldP spid="3" grpId="0" animBg="1"/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608</Words>
  <Application>Microsoft Office PowerPoint</Application>
  <PresentationFormat>全屏显示(4:3)</PresentationFormat>
  <Paragraphs>38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黑体</vt:lpstr>
      <vt:lpstr>华文行楷</vt:lpstr>
      <vt:lpstr>华文中宋</vt:lpstr>
      <vt:lpstr>楷体_GB2312</vt:lpstr>
      <vt:lpstr>宋体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NAT</cp:lastModifiedBy>
  <cp:revision>19</cp:revision>
  <dcterms:modified xsi:type="dcterms:W3CDTF">2017-10-18T11:30:21Z</dcterms:modified>
</cp:coreProperties>
</file>