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ags/tag124.xml" ContentType="application/vnd.openxmlformats-officedocument.presentationml.tags+xml"/>
  <Override PartName="/ppt/tags/tag125.xml" ContentType="application/vnd.openxmlformats-officedocument.presentationml.tags+xml"/>
  <Override PartName="/ppt/notesSlides/notesSlide1.xml" ContentType="application/vnd.openxmlformats-officedocument.presentationml.notesSlide+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notesSlides/notesSlide2.xml" ContentType="application/vnd.openxmlformats-officedocument.presentationml.notesSlide+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notesSlides/notesSlide3.xml" ContentType="application/vnd.openxmlformats-officedocument.presentationml.notesSlide+xml"/>
  <Override PartName="/ppt/tags/tag135.xml" ContentType="application/vnd.openxmlformats-officedocument.presentationml.tags+xml"/>
  <Override PartName="/ppt/media/image21.jpg" ContentType="image/png"/>
  <Override PartName="/ppt/tags/tag136.xml" ContentType="application/vnd.openxmlformats-officedocument.presentationml.tags+xml"/>
  <Override PartName="/ppt/tags/tag137.xml" ContentType="application/vnd.openxmlformats-officedocument.presentationml.tags+xml"/>
  <Override PartName="/ppt/notesSlides/notesSlide4.xml" ContentType="application/vnd.openxmlformats-officedocument.presentationml.notesSlide+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 id="2147483681" r:id="rId3"/>
    <p:sldMasterId id="2147483693" r:id="rId4"/>
  </p:sldMasterIdLst>
  <p:notesMasterIdLst>
    <p:notesMasterId r:id="rId50"/>
  </p:notesMasterIdLst>
  <p:handoutMasterIdLst>
    <p:handoutMasterId r:id="rId51"/>
  </p:handoutMasterIdLst>
  <p:sldIdLst>
    <p:sldId id="513" r:id="rId5"/>
    <p:sldId id="515" r:id="rId6"/>
    <p:sldId id="489" r:id="rId7"/>
    <p:sldId id="516" r:id="rId8"/>
    <p:sldId id="491" r:id="rId9"/>
    <p:sldId id="492" r:id="rId10"/>
    <p:sldId id="537" r:id="rId11"/>
    <p:sldId id="538" r:id="rId12"/>
    <p:sldId id="522" r:id="rId13"/>
    <p:sldId id="390" r:id="rId14"/>
    <p:sldId id="536" r:id="rId15"/>
    <p:sldId id="363" r:id="rId16"/>
    <p:sldId id="364" r:id="rId17"/>
    <p:sldId id="365" r:id="rId18"/>
    <p:sldId id="366" r:id="rId19"/>
    <p:sldId id="368" r:id="rId20"/>
    <p:sldId id="523" r:id="rId21"/>
    <p:sldId id="524" r:id="rId22"/>
    <p:sldId id="525" r:id="rId23"/>
    <p:sldId id="526" r:id="rId24"/>
    <p:sldId id="527" r:id="rId25"/>
    <p:sldId id="528" r:id="rId26"/>
    <p:sldId id="529" r:id="rId27"/>
    <p:sldId id="531" r:id="rId28"/>
    <p:sldId id="530" r:id="rId29"/>
    <p:sldId id="532" r:id="rId30"/>
    <p:sldId id="533" r:id="rId31"/>
    <p:sldId id="535" r:id="rId32"/>
    <p:sldId id="517" r:id="rId33"/>
    <p:sldId id="496" r:id="rId34"/>
    <p:sldId id="540" r:id="rId35"/>
    <p:sldId id="541" r:id="rId36"/>
    <p:sldId id="498" r:id="rId37"/>
    <p:sldId id="499" r:id="rId38"/>
    <p:sldId id="500" r:id="rId39"/>
    <p:sldId id="501" r:id="rId40"/>
    <p:sldId id="518" r:id="rId41"/>
    <p:sldId id="511" r:id="rId42"/>
    <p:sldId id="503" r:id="rId43"/>
    <p:sldId id="539" r:id="rId44"/>
    <p:sldId id="520" r:id="rId45"/>
    <p:sldId id="507" r:id="rId46"/>
    <p:sldId id="508" r:id="rId47"/>
    <p:sldId id="509" r:id="rId48"/>
    <p:sldId id="510" r:id="rId4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98">
          <p15:clr>
            <a:srgbClr val="A4A3A4"/>
          </p15:clr>
        </p15:guide>
        <p15:guide id="2" pos="3787">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1D41D5"/>
    <a:srgbClr val="0000CC"/>
    <a:srgbClr val="EFFB8F"/>
    <a:srgbClr val="E9F3EB"/>
    <a:srgbClr val="E9EDF0"/>
    <a:srgbClr val="EEE4E2"/>
    <a:srgbClr val="D6AFAA"/>
    <a:srgbClr val="BFC4D7"/>
    <a:srgbClr val="DDEB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78" autoAdjust="0"/>
    <p:restoredTop sz="94660"/>
  </p:normalViewPr>
  <p:slideViewPr>
    <p:cSldViewPr snapToGrid="0">
      <p:cViewPr varScale="1">
        <p:scale>
          <a:sx n="69" d="100"/>
          <a:sy n="69" d="100"/>
        </p:scale>
        <p:origin x="346" y="19"/>
      </p:cViewPr>
      <p:guideLst>
        <p:guide orient="horz" pos="2198"/>
        <p:guide pos="3787"/>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t>2022/9/19</a:t>
            </a:fld>
            <a:endParaRPr lang="zh-CN" altLang="en-US">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t>‹#›</a:t>
            </a:fld>
            <a:endParaRPr lang="zh-CN" altLang="en-US">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t>2022/9/19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421D011-EC35-498F-ADE3-3197FF1A64D5}"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421D011-EC35-498F-ADE3-3197FF1A64D5}" type="slidenum">
              <a:rPr lang="zh-CN" altLang="en-US" smtClean="0"/>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421D011-EC35-498F-ADE3-3197FF1A64D5}" type="slidenum">
              <a:rPr lang="zh-CN" altLang="en-US" smtClean="0"/>
              <a:t>29</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421D011-EC35-498F-ADE3-3197FF1A64D5}" type="slidenum">
              <a:rPr lang="zh-CN" altLang="en-US" smtClean="0"/>
              <a:t>37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tags" Target="../tags/tag9.xml"/><Relationship Id="rId7" Type="http://schemas.openxmlformats.org/officeDocument/2006/relationships/slideMaster" Target="../slideMasters/slideMaster1.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tags" Target="../tags/tag12.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Master" Target="../slideMasters/slideMaster1.xml"/><Relationship Id="rId5" Type="http://schemas.openxmlformats.org/officeDocument/2006/relationships/tags" Target="../tags/tag17.xml"/><Relationship Id="rId4" Type="http://schemas.openxmlformats.org/officeDocument/2006/relationships/tags" Target="../tags/tag16.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slideMaster" Target="../slideMasters/slideMaster1.xml"/><Relationship Id="rId5" Type="http://schemas.openxmlformats.org/officeDocument/2006/relationships/tags" Target="../tags/tag22.xml"/><Relationship Id="rId4" Type="http://schemas.openxmlformats.org/officeDocument/2006/relationships/tags" Target="../tags/tag21.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5.xml"/><Relationship Id="rId7" Type="http://schemas.openxmlformats.org/officeDocument/2006/relationships/slideMaster" Target="../slideMasters/slideMaster1.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6.xml"/><Relationship Id="rId3" Type="http://schemas.openxmlformats.org/officeDocument/2006/relationships/tags" Target="../tags/tag31.xml"/><Relationship Id="rId7" Type="http://schemas.openxmlformats.org/officeDocument/2006/relationships/tags" Target="../tags/tag35.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5" Type="http://schemas.openxmlformats.org/officeDocument/2006/relationships/tags" Target="../tags/tag33.xml"/><Relationship Id="rId4" Type="http://schemas.openxmlformats.org/officeDocument/2006/relationships/tags" Target="../tags/tag32.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 Id="rId5" Type="http://schemas.openxmlformats.org/officeDocument/2006/relationships/slideMaster" Target="../slideMasters/slideMaster1.xml"/><Relationship Id="rId4" Type="http://schemas.openxmlformats.org/officeDocument/2006/relationships/tags" Target="../tags/tag40.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6.xml"/><Relationship Id="rId7" Type="http://schemas.openxmlformats.org/officeDocument/2006/relationships/slideMaster" Target="../slideMasters/slideMaster1.xml"/><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slideMaster" Target="../slideMasters/slideMaster1.xml"/><Relationship Id="rId5" Type="http://schemas.openxmlformats.org/officeDocument/2006/relationships/tags" Target="../tags/tag54.xml"/><Relationship Id="rId4" Type="http://schemas.openxmlformats.org/officeDocument/2006/relationships/tags" Target="../tags/tag53.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 Id="rId5" Type="http://schemas.openxmlformats.org/officeDocument/2006/relationships/slideMaster" Target="../slideMasters/slideMaster1.xml"/><Relationship Id="rId4" Type="http://schemas.openxmlformats.org/officeDocument/2006/relationships/tags" Target="../tags/tag58.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1.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slideMaster" Target="../slideMasters/slideMaster1.xml"/><Relationship Id="rId5" Type="http://schemas.openxmlformats.org/officeDocument/2006/relationships/tags" Target="../tags/tag63.xml"/><Relationship Id="rId4" Type="http://schemas.openxmlformats.org/officeDocument/2006/relationships/tags" Target="../tags/tag62.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66.xml"/><Relationship Id="rId7" Type="http://schemas.openxmlformats.org/officeDocument/2006/relationships/image" Target="../media/image2.png"/><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slideMaster" Target="../slideMasters/slideMaster1.xml"/><Relationship Id="rId5" Type="http://schemas.openxmlformats.org/officeDocument/2006/relationships/tags" Target="../tags/tag68.xml"/><Relationship Id="rId4" Type="http://schemas.openxmlformats.org/officeDocument/2006/relationships/tags" Target="../tags/tag67.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76.xml"/><Relationship Id="rId3" Type="http://schemas.openxmlformats.org/officeDocument/2006/relationships/tags" Target="../tags/tag71.xml"/><Relationship Id="rId7" Type="http://schemas.openxmlformats.org/officeDocument/2006/relationships/tags" Target="../tags/tag75.xml"/><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tags" Target="../tags/tag74.xml"/><Relationship Id="rId11" Type="http://schemas.openxmlformats.org/officeDocument/2006/relationships/image" Target="../media/image3.png"/><Relationship Id="rId5" Type="http://schemas.openxmlformats.org/officeDocument/2006/relationships/tags" Target="../tags/tag73.xml"/><Relationship Id="rId10" Type="http://schemas.openxmlformats.org/officeDocument/2006/relationships/image" Target="../media/image2.png"/><Relationship Id="rId4" Type="http://schemas.openxmlformats.org/officeDocument/2006/relationships/tags" Target="../tags/tag72.xml"/><Relationship Id="rId9"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84.xml"/><Relationship Id="rId3" Type="http://schemas.openxmlformats.org/officeDocument/2006/relationships/tags" Target="../tags/tag79.xml"/><Relationship Id="rId7" Type="http://schemas.openxmlformats.org/officeDocument/2006/relationships/tags" Target="../tags/tag83.xml"/><Relationship Id="rId2" Type="http://schemas.openxmlformats.org/officeDocument/2006/relationships/tags" Target="../tags/tag78.xml"/><Relationship Id="rId1" Type="http://schemas.openxmlformats.org/officeDocument/2006/relationships/tags" Target="../tags/tag77.xml"/><Relationship Id="rId6" Type="http://schemas.openxmlformats.org/officeDocument/2006/relationships/tags" Target="../tags/tag82.xml"/><Relationship Id="rId5" Type="http://schemas.openxmlformats.org/officeDocument/2006/relationships/tags" Target="../tags/tag81.xml"/><Relationship Id="rId10" Type="http://schemas.openxmlformats.org/officeDocument/2006/relationships/image" Target="../media/image3.png"/><Relationship Id="rId4" Type="http://schemas.openxmlformats.org/officeDocument/2006/relationships/tags" Target="../tags/tag80.xml"/><Relationship Id="rId9"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92.xml"/><Relationship Id="rId3" Type="http://schemas.openxmlformats.org/officeDocument/2006/relationships/tags" Target="../tags/tag87.xml"/><Relationship Id="rId7" Type="http://schemas.openxmlformats.org/officeDocument/2006/relationships/tags" Target="../tags/tag91.xml"/><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tags" Target="../tags/tag90.xml"/><Relationship Id="rId5" Type="http://schemas.openxmlformats.org/officeDocument/2006/relationships/tags" Target="../tags/tag89.xml"/><Relationship Id="rId10" Type="http://schemas.openxmlformats.org/officeDocument/2006/relationships/image" Target="../media/image3.png"/><Relationship Id="rId4" Type="http://schemas.openxmlformats.org/officeDocument/2006/relationships/tags" Target="../tags/tag88.xml"/><Relationship Id="rId9"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100.xml"/><Relationship Id="rId3" Type="http://schemas.openxmlformats.org/officeDocument/2006/relationships/tags" Target="../tags/tag95.xml"/><Relationship Id="rId7" Type="http://schemas.openxmlformats.org/officeDocument/2006/relationships/tags" Target="../tags/tag99.xml"/><Relationship Id="rId2" Type="http://schemas.openxmlformats.org/officeDocument/2006/relationships/tags" Target="../tags/tag94.xml"/><Relationship Id="rId1" Type="http://schemas.openxmlformats.org/officeDocument/2006/relationships/tags" Target="../tags/tag93.xml"/><Relationship Id="rId6" Type="http://schemas.openxmlformats.org/officeDocument/2006/relationships/tags" Target="../tags/tag98.xml"/><Relationship Id="rId5" Type="http://schemas.openxmlformats.org/officeDocument/2006/relationships/tags" Target="../tags/tag97.xml"/><Relationship Id="rId10" Type="http://schemas.openxmlformats.org/officeDocument/2006/relationships/image" Target="../media/image4.png"/><Relationship Id="rId4" Type="http://schemas.openxmlformats.org/officeDocument/2006/relationships/tags" Target="../tags/tag96.xml"/><Relationship Id="rId9"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108.xml"/><Relationship Id="rId3" Type="http://schemas.openxmlformats.org/officeDocument/2006/relationships/tags" Target="../tags/tag103.xml"/><Relationship Id="rId7" Type="http://schemas.openxmlformats.org/officeDocument/2006/relationships/tags" Target="../tags/tag107.xml"/><Relationship Id="rId12" Type="http://schemas.openxmlformats.org/officeDocument/2006/relationships/image" Target="../media/image2.png"/><Relationship Id="rId2" Type="http://schemas.openxmlformats.org/officeDocument/2006/relationships/tags" Target="../tags/tag102.xml"/><Relationship Id="rId1" Type="http://schemas.openxmlformats.org/officeDocument/2006/relationships/tags" Target="../tags/tag101.xml"/><Relationship Id="rId6" Type="http://schemas.openxmlformats.org/officeDocument/2006/relationships/tags" Target="../tags/tag106.xml"/><Relationship Id="rId11" Type="http://schemas.openxmlformats.org/officeDocument/2006/relationships/slideMaster" Target="../slideMasters/slideMaster1.xml"/><Relationship Id="rId5" Type="http://schemas.openxmlformats.org/officeDocument/2006/relationships/tags" Target="../tags/tag105.xml"/><Relationship Id="rId10" Type="http://schemas.openxmlformats.org/officeDocument/2006/relationships/tags" Target="../tags/tag110.xml"/><Relationship Id="rId4" Type="http://schemas.openxmlformats.org/officeDocument/2006/relationships/tags" Target="../tags/tag104.xml"/><Relationship Id="rId9" Type="http://schemas.openxmlformats.org/officeDocument/2006/relationships/tags" Target="../tags/tag109.xml"/></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118.xml"/><Relationship Id="rId3" Type="http://schemas.openxmlformats.org/officeDocument/2006/relationships/tags" Target="../tags/tag113.xml"/><Relationship Id="rId7" Type="http://schemas.openxmlformats.org/officeDocument/2006/relationships/tags" Target="../tags/tag117.xml"/><Relationship Id="rId2" Type="http://schemas.openxmlformats.org/officeDocument/2006/relationships/tags" Target="../tags/tag112.xml"/><Relationship Id="rId1" Type="http://schemas.openxmlformats.org/officeDocument/2006/relationships/tags" Target="../tags/tag111.xml"/><Relationship Id="rId6" Type="http://schemas.openxmlformats.org/officeDocument/2006/relationships/tags" Target="../tags/tag116.xml"/><Relationship Id="rId11" Type="http://schemas.openxmlformats.org/officeDocument/2006/relationships/image" Target="../media/image6.png"/><Relationship Id="rId5" Type="http://schemas.openxmlformats.org/officeDocument/2006/relationships/tags" Target="../tags/tag115.xml"/><Relationship Id="rId10" Type="http://schemas.openxmlformats.org/officeDocument/2006/relationships/image" Target="../media/image5.png"/><Relationship Id="rId4" Type="http://schemas.openxmlformats.org/officeDocument/2006/relationships/tags" Target="../tags/tag114.xml"/><Relationship Id="rId9"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tags" Target="../tags/tag121.xml"/><Relationship Id="rId7" Type="http://schemas.openxmlformats.org/officeDocument/2006/relationships/image" Target="../media/image2.png"/><Relationship Id="rId2" Type="http://schemas.openxmlformats.org/officeDocument/2006/relationships/tags" Target="../tags/tag120.xml"/><Relationship Id="rId1" Type="http://schemas.openxmlformats.org/officeDocument/2006/relationships/tags" Target="../tags/tag119.xml"/><Relationship Id="rId6" Type="http://schemas.openxmlformats.org/officeDocument/2006/relationships/slideMaster" Target="../slideMasters/slideMaster2.xml"/><Relationship Id="rId5" Type="http://schemas.openxmlformats.org/officeDocument/2006/relationships/tags" Target="../tags/tag123.xml"/><Relationship Id="rId4" Type="http://schemas.openxmlformats.org/officeDocument/2006/relationships/tags" Target="../tags/tag12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4" name="图片 3" descr="图片1"/>
          <p:cNvPicPr>
            <a:picLocks noChangeAspect="1"/>
          </p:cNvPicPr>
          <p:nvPr>
            <p:custDataLst>
              <p:tags r:id="rId1"/>
            </p:custDataLst>
          </p:nvPr>
        </p:nvPicPr>
        <p:blipFill>
          <a:blip r:embed="rId8" cstate="print"/>
          <a:stretch>
            <a:fillRect/>
          </a:stretch>
        </p:blipFill>
        <p:spPr>
          <a:xfrm>
            <a:off x="3810" y="-13335"/>
            <a:ext cx="12174855" cy="6856095"/>
          </a:xfrm>
          <a:prstGeom prst="rect">
            <a:avLst/>
          </a:prstGeom>
        </p:spPr>
      </p:pic>
      <p:sp>
        <p:nvSpPr>
          <p:cNvPr id="2" name="标题 1"/>
          <p:cNvSpPr>
            <a:spLocks noGrp="1"/>
          </p:cNvSpPr>
          <p:nvPr>
            <p:ph type="ctrTitle" hasCustomPrompt="1"/>
            <p:custDataLst>
              <p:tags r:id="rId2"/>
            </p:custDataLst>
          </p:nvPr>
        </p:nvSpPr>
        <p:spPr>
          <a:xfrm>
            <a:off x="2612500" y="2404110"/>
            <a:ext cx="6967001" cy="1249344"/>
          </a:xfrm>
        </p:spPr>
        <p:txBody>
          <a:bodyPr lIns="90170" tIns="46990" rIns="90170" bIns="46990" anchor="b" anchorCtr="0">
            <a:normAutofit/>
          </a:bodyPr>
          <a:lstStyle>
            <a:lvl1pPr algn="ctr">
              <a:defRPr sz="7200" b="0" spc="600" baseline="0">
                <a:solidFill>
                  <a:schemeClr val="tx1">
                    <a:lumMod val="85000"/>
                    <a:lumOff val="15000"/>
                  </a:schemeClr>
                </a:solidFill>
                <a:ea typeface="汉仪尚巍手书W" panose="00020600040101010101" pitchFamily="18" charset="-122"/>
              </a:defRPr>
            </a:lvl1pPr>
          </a:lstStyle>
          <a:p>
            <a:r>
              <a:rPr lang="zh-CN" altLang="en-US" dirty="0"/>
              <a:t>编辑标题</a:t>
            </a:r>
          </a:p>
        </p:txBody>
      </p:sp>
      <p:sp>
        <p:nvSpPr>
          <p:cNvPr id="3" name="副标题 2"/>
          <p:cNvSpPr>
            <a:spLocks noGrp="1"/>
          </p:cNvSpPr>
          <p:nvPr>
            <p:ph type="subTitle" idx="1" hasCustomPrompt="1"/>
            <p:custDataLst>
              <p:tags r:id="rId3"/>
            </p:custDataLst>
          </p:nvPr>
        </p:nvSpPr>
        <p:spPr>
          <a:xfrm>
            <a:off x="2612500" y="3732166"/>
            <a:ext cx="6967001" cy="950984"/>
          </a:xfrm>
        </p:spPr>
        <p:txBody>
          <a:bodyPr lIns="90170" tIns="46990" rIns="90170" bIns="46990">
            <a:normAutofit/>
          </a:bodyPr>
          <a:lstStyle>
            <a:lvl1pPr marL="0" indent="0" algn="ctr" eaLnBrk="1" fontAlgn="auto" latinLnBrk="0" hangingPunct="1">
              <a:lnSpc>
                <a:spcPct val="100000"/>
              </a:lnSpc>
              <a:buNone/>
              <a:defRPr sz="2400"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2022/9/19</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2022/9/19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3" name="文本占位符 2"/>
          <p:cNvSpPr>
            <a:spLocks noGrp="1"/>
          </p:cNvSpPr>
          <p:nvPr>
            <p:ph type="body" idx="1"/>
            <p:custDataLst>
              <p:tags r:id="rId1"/>
            </p:custDataLst>
          </p:nvPr>
        </p:nvSpPr>
        <p:spPr>
          <a:xfrm>
            <a:off x="2493282" y="4174945"/>
            <a:ext cx="7205436" cy="1077985"/>
          </a:xfrm>
        </p:spPr>
        <p:txBody>
          <a:bodyPr lIns="90000" tIns="0" rIns="90000" bIns="46800">
            <a:normAutofit/>
          </a:bodyPr>
          <a:lstStyle>
            <a:lvl1pPr marL="0" indent="0" algn="ctr" eaLnBrk="1" fontAlgn="auto" latinLnBrk="0" hangingPunct="1">
              <a:lnSpc>
                <a:spcPct val="100000"/>
              </a:lnSpc>
              <a:buNone/>
              <a:defRPr kumimoji="0" lang="zh-CN" altLang="en-US" sz="24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custDataLst>
              <p:tags r:id="rId2"/>
            </p:custDataLst>
          </p:nvPr>
        </p:nvSpPr>
        <p:spPr/>
        <p:txBody>
          <a:bodyPr/>
          <a:lstStyle/>
          <a:p>
            <a:fld id="{760FBDFE-C587-4B4C-A407-44438C67B59E}" type="datetimeFigureOut">
              <a:rPr lang="zh-CN" altLang="en-US" smtClean="0"/>
              <a:t>2022/9/19</a:t>
            </a:fld>
            <a:endParaRPr lang="zh-CN" altLang="en-US"/>
          </a:p>
        </p:txBody>
      </p:sp>
      <p:sp>
        <p:nvSpPr>
          <p:cNvPr id="5" name="页脚占位符 4"/>
          <p:cNvSpPr>
            <a:spLocks noGrp="1"/>
          </p:cNvSpPr>
          <p:nvPr>
            <p:ph type="ftr" sz="quarter" idx="11"/>
            <p:custDataLst>
              <p:tags r:id="rId3"/>
            </p:custDataLst>
          </p:nvPr>
        </p:nvSpPr>
        <p:spPr/>
        <p:txBody>
          <a:bodyPr/>
          <a:lstStyle/>
          <a:p>
            <a:endParaRPr lang="zh-CN" altLang="en-US"/>
          </a:p>
        </p:txBody>
      </p:sp>
      <p:sp>
        <p:nvSpPr>
          <p:cNvPr id="6" name="灯片编号占位符 5"/>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5"/>
            </p:custDataLst>
          </p:nvPr>
        </p:nvSpPr>
        <p:spPr>
          <a:xfrm>
            <a:off x="2493282" y="3066080"/>
            <a:ext cx="7205436" cy="1077985"/>
          </a:xfrm>
        </p:spPr>
        <p:txBody>
          <a:bodyPr lIns="90000" tIns="46800" rIns="90000" bIns="46800" anchor="b" anchorCtr="0">
            <a:normAutofit/>
          </a:bodyPr>
          <a:lstStyle>
            <a:lvl1pPr algn="ctr">
              <a:defRPr sz="4800" b="0" u="none" strike="noStrike" kern="1200" cap="none" spc="300" normalizeH="0" baseline="0">
                <a:solidFill>
                  <a:schemeClr val="tx1">
                    <a:lumMod val="85000"/>
                    <a:lumOff val="15000"/>
                  </a:schemeClr>
                </a:solidFill>
                <a:uFillTx/>
                <a:latin typeface="Arial" panose="020B0604020202020204" pitchFamily="34" charset="0"/>
                <a:ea typeface="汉仪尚巍手书W" panose="00020600040101010101" pitchFamily="18" charset="-122"/>
              </a:defRPr>
            </a:lvl1pPr>
          </a:lstStyle>
          <a:p>
            <a:r>
              <a:rPr lang="zh-CN" altLang="en-US" dirty="0"/>
              <a:t>单击此处编辑标题</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238877" y="952508"/>
            <a:ext cx="5283242" cy="5388907"/>
          </a:xfrm>
        </p:spPr>
        <p:txBody>
          <a:bodyPr>
            <a:noAutofit/>
          </a:bodyPr>
          <a:lstStyle>
            <a:lvl1pPr>
              <a:defRPr sz="1600" baseline="0">
                <a:solidFill>
                  <a:schemeClr val="tx1">
                    <a:lumMod val="85000"/>
                    <a:lumOff val="15000"/>
                  </a:schemeClr>
                </a:solidFill>
                <a:latin typeface="Arial" panose="020B0604020202020204" pitchFamily="34" charset="0"/>
                <a:ea typeface="隶书" panose="02010509060101010101" pitchFamily="49" charset="-122"/>
              </a:defRPr>
            </a:lvl1pPr>
            <a:lvl2pPr>
              <a:defRPr sz="1600" baseline="0">
                <a:solidFill>
                  <a:schemeClr val="tx1">
                    <a:lumMod val="85000"/>
                    <a:lumOff val="15000"/>
                  </a:schemeClr>
                </a:solidFill>
                <a:latin typeface="Arial" panose="020B0604020202020204" pitchFamily="34" charset="0"/>
                <a:ea typeface="隶书" panose="02010509060101010101" pitchFamily="49" charset="-122"/>
              </a:defRPr>
            </a:lvl2pPr>
            <a:lvl3pPr>
              <a:defRPr sz="1600" baseline="0">
                <a:solidFill>
                  <a:schemeClr val="tx1">
                    <a:lumMod val="85000"/>
                    <a:lumOff val="15000"/>
                  </a:schemeClr>
                </a:solidFill>
                <a:latin typeface="Arial" panose="020B0604020202020204" pitchFamily="34" charset="0"/>
                <a:ea typeface="隶书" panose="02010509060101010101" pitchFamily="49" charset="-122"/>
              </a:defRPr>
            </a:lvl3pPr>
            <a:lvl4pPr>
              <a:defRPr sz="1600" baseline="0">
                <a:solidFill>
                  <a:schemeClr val="tx1">
                    <a:lumMod val="85000"/>
                    <a:lumOff val="15000"/>
                  </a:schemeClr>
                </a:solidFill>
                <a:latin typeface="Arial" panose="020B0604020202020204" pitchFamily="34" charset="0"/>
                <a:ea typeface="隶书" panose="02010509060101010101" pitchFamily="49" charset="-122"/>
              </a:defRPr>
            </a:lvl4pPr>
            <a:lvl5pPr>
              <a:defRPr sz="16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2022/9/19</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2022/9/19</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2022/9/19</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p>
        </p:txBody>
      </p:sp>
      <p:sp>
        <p:nvSpPr>
          <p:cNvPr id="3" name="图片占位符 2"/>
          <p:cNvSpPr>
            <a:spLocks noGrp="1"/>
          </p:cNvSpPr>
          <p:nvPr>
            <p:ph type="pic" idx="1"/>
            <p:custDataLst>
              <p:tags r:id="rId2"/>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2022/9/19</a:t>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2022/9/19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69930" y="952508"/>
            <a:ext cx="10852237" cy="5388907"/>
          </a:xfrm>
        </p:spPr>
        <p:txBody>
          <a:bodyPr/>
          <a:lstStyle>
            <a:lvl1pPr>
              <a:defRPr baseline="0"/>
            </a:lvl1pPr>
            <a:lvl2pPr>
              <a:defRPr baseline="0"/>
            </a:lvl2pPr>
            <a:lvl3pPr>
              <a:defRPr baseline="0"/>
            </a:lvl3pPr>
            <a:lvl4pPr>
              <a:defRPr baseline="0"/>
            </a:lvl4pPr>
            <a:lvl5pPr>
              <a:defRPr baseline="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2109470" y="2179955"/>
            <a:ext cx="7792720" cy="1568450"/>
          </a:xfrm>
        </p:spPr>
        <p:txBody>
          <a:bodyPr vert="horz" lIns="90000" tIns="46800" rIns="90000" bIns="46800" rtlCol="0" anchor="b" anchorCtr="0">
            <a:normAutofit/>
          </a:bodyPr>
          <a:lstStyle>
            <a:lvl1pPr marL="0" marR="0" algn="ctr" defTabSz="914400" rtl="0" eaLnBrk="1" fontAlgn="auto" latinLnBrk="0" hangingPunct="1">
              <a:lnSpc>
                <a:spcPct val="100000"/>
              </a:lnSpc>
              <a:buNone/>
              <a:defRPr kumimoji="0" lang="zh-CN" altLang="en-US" sz="8000" b="0" i="0" u="none" strike="noStrike" kern="1200" cap="none" spc="600" normalizeH="0" baseline="0" noProof="1" dirty="0">
                <a:solidFill>
                  <a:schemeClr val="tx1">
                    <a:lumMod val="85000"/>
                    <a:lumOff val="15000"/>
                  </a:schemeClr>
                </a:solidFill>
                <a:uFillTx/>
                <a:latin typeface="Arial" panose="020B0604020202020204" pitchFamily="34" charset="0"/>
                <a:ea typeface="汉仪尚巍手书W" panose="00020600040101010101" pitchFamily="18" charset="-122"/>
                <a:cs typeface="+mj-cs"/>
                <a:sym typeface="+mn-ea"/>
              </a:defRPr>
            </a:lvl1pPr>
          </a:lstStyle>
          <a:p>
            <a:pPr lvl="0"/>
            <a:r>
              <a:rPr dirty="0">
                <a:sym typeface="+mn-ea"/>
              </a:rPr>
              <a:t>编辑标题</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10" name="文本占位符 9"/>
          <p:cNvSpPr>
            <a:spLocks noGrp="1"/>
          </p:cNvSpPr>
          <p:nvPr>
            <p:ph type="body" sz="quarter" idx="13" hasCustomPrompt="1"/>
            <p:custDataLst>
              <p:tags r:id="rId5"/>
            </p:custDataLst>
          </p:nvPr>
        </p:nvSpPr>
        <p:spPr>
          <a:xfrm>
            <a:off x="2109470" y="3785235"/>
            <a:ext cx="7792720" cy="1045210"/>
          </a:xfrm>
        </p:spPr>
        <p:txBody>
          <a:bodyPr lIns="90000" tIns="46800" rIns="90000" bIns="46800">
            <a:normAutofit/>
          </a:bodyPr>
          <a:lstStyle>
            <a:lvl1pPr marL="0" indent="0" algn="ctr">
              <a:buNone/>
              <a:defRPr sz="2400" baseline="0">
                <a:latin typeface="Arial" panose="020B0604020202020204" pitchFamily="34" charset="0"/>
                <a:ea typeface="隶书" panose="02010509060101010101" pitchFamily="49" charset="-122"/>
              </a:defRPr>
            </a:lvl1pPr>
          </a:lstStyle>
          <a:p>
            <a:pPr lvl="0"/>
            <a:r>
              <a:rPr lang="zh-CN" altLang="en-US" dirty="0"/>
              <a:t>单击此处编辑文本</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pic>
        <p:nvPicPr>
          <p:cNvPr id="6" name="图片 5"/>
          <p:cNvPicPr>
            <a:picLocks noChangeAspect="1"/>
          </p:cNvPicPr>
          <p:nvPr>
            <p:custDataLst>
              <p:tags r:id="rId1"/>
            </p:custDataLst>
          </p:nvPr>
        </p:nvPicPr>
        <p:blipFill rotWithShape="1">
          <a:blip r:embed="rId7" cstate="print"/>
          <a:srcRect/>
          <a:stretch>
            <a:fillRect/>
          </a:stretch>
        </p:blipFill>
        <p:spPr>
          <a:xfrm>
            <a:off x="10071100" y="5712875"/>
            <a:ext cx="2120900" cy="1145124"/>
          </a:xfrm>
          <a:prstGeom prst="rect">
            <a:avLst/>
          </a:prstGeom>
        </p:spPr>
      </p:pic>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dirty="0"/>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dirty="0"/>
          </a:p>
        </p:txBody>
      </p:sp>
      <p:sp>
        <p:nvSpPr>
          <p:cNvPr id="2" name="标题 1"/>
          <p:cNvSpPr>
            <a:spLocks noGrp="1"/>
          </p:cNvSpPr>
          <p:nvPr>
            <p:ph type="title"/>
            <p:custDataLst>
              <p:tags r:id="rId5"/>
            </p:custDataLst>
          </p:nvPr>
        </p:nvSpPr>
        <p:spPr/>
        <p:txBody>
          <a:bodyPr>
            <a:normAutofit/>
          </a:bodyPr>
          <a:lstStyle>
            <a:lvl1pPr>
              <a:defRPr baseline="0"/>
            </a:lvl1pPr>
          </a:lstStyle>
          <a:p>
            <a:r>
              <a:rPr lang="zh-CN" altLang="en-US"/>
              <a:t>单击此处编辑母版标题样式</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6" name="矩形 5"/>
          <p:cNvSpPr/>
          <p:nvPr>
            <p:custDataLst>
              <p:tags r:id="rId1"/>
            </p:custDataLst>
          </p:nvPr>
        </p:nvSpPr>
        <p:spPr>
          <a:xfrm>
            <a:off x="288290" y="273050"/>
            <a:ext cx="11616055" cy="63119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pic>
        <p:nvPicPr>
          <p:cNvPr id="8" name="图片 7"/>
          <p:cNvPicPr>
            <a:picLocks noChangeAspect="1"/>
          </p:cNvPicPr>
          <p:nvPr>
            <p:custDataLst>
              <p:tags r:id="rId2"/>
            </p:custDataLst>
          </p:nvPr>
        </p:nvPicPr>
        <p:blipFill rotWithShape="1">
          <a:blip r:embed="rId10" cstate="print"/>
          <a:srcRect/>
          <a:stretch>
            <a:fillRect/>
          </a:stretch>
        </p:blipFill>
        <p:spPr>
          <a:xfrm>
            <a:off x="10071100" y="5713095"/>
            <a:ext cx="2120900" cy="1144905"/>
          </a:xfrm>
          <a:prstGeom prst="rect">
            <a:avLst/>
          </a:prstGeom>
        </p:spPr>
      </p:pic>
      <p:pic>
        <p:nvPicPr>
          <p:cNvPr id="10" name="图片 9"/>
          <p:cNvPicPr>
            <a:picLocks noChangeAspect="1"/>
          </p:cNvPicPr>
          <p:nvPr>
            <p:custDataLst>
              <p:tags r:id="rId3"/>
            </p:custDataLst>
          </p:nvPr>
        </p:nvPicPr>
        <p:blipFill rotWithShape="1">
          <a:blip r:embed="rId11" cstate="print"/>
          <a:srcRect/>
          <a:stretch>
            <a:fillRect/>
          </a:stretch>
        </p:blipFill>
        <p:spPr>
          <a:xfrm>
            <a:off x="0" y="-191135"/>
            <a:ext cx="1281430" cy="2082165"/>
          </a:xfrm>
          <a:prstGeom prst="rect">
            <a:avLst/>
          </a:prstGeom>
        </p:spPr>
      </p:pic>
      <p:sp>
        <p:nvSpPr>
          <p:cNvPr id="2" name="标题 1"/>
          <p:cNvSpPr>
            <a:spLocks noGrp="1"/>
          </p:cNvSpPr>
          <p:nvPr>
            <p:ph type="title" hasCustomPrompt="1"/>
            <p:custDataLst>
              <p:tags r:id="rId4"/>
            </p:custDataLst>
          </p:nvPr>
        </p:nvSpPr>
        <p:spPr>
          <a:xfrm>
            <a:off x="1281600" y="1249200"/>
            <a:ext cx="9626400" cy="723600"/>
          </a:xfrm>
        </p:spPr>
        <p:txBody>
          <a:bodyPr anchor="ctr">
            <a:normAutofit/>
          </a:bodyPr>
          <a:lstStyle>
            <a:lvl1pPr>
              <a:defRPr sz="3200" baseline="0">
                <a:latin typeface="Arial" panose="020B0604020202020204" pitchFamily="34" charset="0"/>
                <a:ea typeface="隶书" panose="02010509060101010101" pitchFamily="49" charset="-122"/>
              </a:defRPr>
            </a:lvl1pPr>
          </a:lstStyle>
          <a:p>
            <a:r>
              <a:rPr lang="zh-CN" altLang="en-US" dirty="0"/>
              <a:t>单击此处编辑标题</a:t>
            </a:r>
          </a:p>
        </p:txBody>
      </p:sp>
      <p:sp>
        <p:nvSpPr>
          <p:cNvPr id="7" name="内容占位符 6"/>
          <p:cNvSpPr>
            <a:spLocks noGrp="1"/>
          </p:cNvSpPr>
          <p:nvPr>
            <p:ph sz="quarter" idx="13"/>
            <p:custDataLst>
              <p:tags r:id="rId5"/>
            </p:custDataLst>
          </p:nvPr>
        </p:nvSpPr>
        <p:spPr>
          <a:xfrm>
            <a:off x="1281113" y="2163600"/>
            <a:ext cx="9626600" cy="3445200"/>
          </a:xfrm>
        </p:spPr>
        <p:txBody>
          <a:bodyPr>
            <a:normAutofit/>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8" name="矩形 7"/>
          <p:cNvSpPr/>
          <p:nvPr>
            <p:custDataLst>
              <p:tags r:id="rId1"/>
            </p:custDataLst>
          </p:nvPr>
        </p:nvSpPr>
        <p:spPr>
          <a:xfrm>
            <a:off x="13970" y="-4445"/>
            <a:ext cx="5086985"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sp>
        <p:nvSpPr>
          <p:cNvPr id="2" name="标题 1"/>
          <p:cNvSpPr>
            <a:spLocks noGrp="1"/>
          </p:cNvSpPr>
          <p:nvPr>
            <p:ph type="title" hasCustomPrompt="1"/>
            <p:custDataLst>
              <p:tags r:id="rId2"/>
            </p:custDataLst>
          </p:nvPr>
        </p:nvSpPr>
        <p:spPr>
          <a:xfrm>
            <a:off x="583200" y="770400"/>
            <a:ext cx="3960000" cy="882000"/>
          </a:xfrm>
        </p:spPr>
        <p:txBody>
          <a:bodyPr anchor="ctr">
            <a:normAutofit/>
          </a:bodyPr>
          <a:lstStyle>
            <a:lvl1pPr>
              <a:defRPr sz="3600" baseline="0">
                <a:latin typeface="Arial" panose="020B0604020202020204" pitchFamily="34" charset="0"/>
                <a:ea typeface="隶书" panose="02010509060101010101" pitchFamily="49" charset="-122"/>
              </a:defRPr>
            </a:lvl1pPr>
          </a:lstStyle>
          <a:p>
            <a:r>
              <a:rPr lang="zh-CN" altLang="en-US" dirty="0"/>
              <a:t>单击编辑标题</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6"/>
            </p:custDataLst>
          </p:nvPr>
        </p:nvSpPr>
        <p:spPr>
          <a:xfrm>
            <a:off x="586800" y="1764000"/>
            <a:ext cx="3956400" cy="4093200"/>
          </a:xfrm>
        </p:spPr>
        <p:txBody>
          <a:bodyPr>
            <a:normAutofit/>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7"/>
            </p:custDataLst>
          </p:nvPr>
        </p:nvSpPr>
        <p:spPr>
          <a:xfrm>
            <a:off x="5101200" y="769938"/>
            <a:ext cx="6480000" cy="5087937"/>
          </a:xfrm>
        </p:spPr>
        <p:txBody>
          <a:bodyPr>
            <a:normAutofit/>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pic>
        <p:nvPicPr>
          <p:cNvPr id="10" name="图片 9"/>
          <p:cNvPicPr>
            <a:picLocks noChangeAspect="1"/>
          </p:cNvPicPr>
          <p:nvPr>
            <p:custDataLst>
              <p:tags r:id="rId8"/>
            </p:custDataLst>
          </p:nvPr>
        </p:nvPicPr>
        <p:blipFill rotWithShape="1">
          <a:blip r:embed="rId10" cstate="print"/>
          <a:srcRect/>
          <a:stretch>
            <a:fillRect/>
          </a:stretch>
        </p:blipFill>
        <p:spPr>
          <a:xfrm>
            <a:off x="0" y="-191366"/>
            <a:ext cx="1281113" cy="2081917"/>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0" name="矩形 9"/>
          <p:cNvSpPr/>
          <p:nvPr>
            <p:custDataLst>
              <p:tags r:id="rId1"/>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2"/>
            </p:custDataLst>
          </p:nvPr>
        </p:nvSpPr>
        <p:spPr>
          <a:xfrm>
            <a:off x="612000" y="781200"/>
            <a:ext cx="10976400" cy="626400"/>
          </a:xfrm>
        </p:spPr>
        <p:txBody>
          <a:bodyPr anchor="ctr">
            <a:normAutofit/>
          </a:bodyPr>
          <a:lstStyle>
            <a:lvl1pPr algn="ctr">
              <a:defRPr sz="3600" baseline="0">
                <a:latin typeface="Arial" panose="020B0604020202020204" pitchFamily="34" charset="0"/>
                <a:ea typeface="隶书" panose="02010509060101010101" pitchFamily="49" charset="-122"/>
              </a:defRPr>
            </a:lvl1pPr>
          </a:lstStyle>
          <a:p>
            <a:r>
              <a:rPr lang="zh-CN" altLang="en-US" dirty="0"/>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6"/>
            </p:custDataLst>
          </p:nvPr>
        </p:nvSpPr>
        <p:spPr>
          <a:xfrm>
            <a:off x="612000" y="1659600"/>
            <a:ext cx="10975975" cy="828000"/>
          </a:xfrm>
        </p:spPr>
        <p:txBody>
          <a:bodyPr>
            <a:normAutofit/>
          </a:bodyPr>
          <a:lstStyle>
            <a:lvl1pPr algn="ctr">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p>
        </p:txBody>
      </p:sp>
      <p:sp>
        <p:nvSpPr>
          <p:cNvPr id="9" name="内容占位符 8"/>
          <p:cNvSpPr>
            <a:spLocks noGrp="1"/>
          </p:cNvSpPr>
          <p:nvPr>
            <p:ph sz="quarter" idx="14"/>
            <p:custDataLst>
              <p:tags r:id="rId7"/>
            </p:custDataLst>
          </p:nvPr>
        </p:nvSpPr>
        <p:spPr>
          <a:xfrm>
            <a:off x="612775" y="2808000"/>
            <a:ext cx="10965600" cy="3430800"/>
          </a:xfrm>
        </p:spPr>
        <p:txBody>
          <a:bodyPr>
            <a:normAutofit/>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pic>
        <p:nvPicPr>
          <p:cNvPr id="11" name="图片 10"/>
          <p:cNvPicPr>
            <a:picLocks noChangeAspect="1"/>
          </p:cNvPicPr>
          <p:nvPr>
            <p:custDataLst>
              <p:tags r:id="rId8"/>
            </p:custDataLst>
          </p:nvPr>
        </p:nvPicPr>
        <p:blipFill rotWithShape="1">
          <a:blip r:embed="rId10" cstate="print"/>
          <a:srcRect/>
          <a:stretch>
            <a:fillRect/>
          </a:stretch>
        </p:blipFill>
        <p:spPr>
          <a:xfrm flipH="1">
            <a:off x="10910887" y="-191366"/>
            <a:ext cx="1281113" cy="2081917"/>
          </a:xfrm>
          <a:prstGeom prst="rect">
            <a:avLst/>
          </a:prstGeom>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8" name="矩形 7"/>
          <p:cNvSpPr/>
          <p:nvPr>
            <p:custDataLst>
              <p:tags r:id="rId1"/>
            </p:custDataLst>
          </p:nvPr>
        </p:nvSpPr>
        <p:spPr>
          <a:xfrm>
            <a:off x="3810" y="5020946"/>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pic>
        <p:nvPicPr>
          <p:cNvPr id="10" name="图片 9"/>
          <p:cNvPicPr>
            <a:picLocks noChangeAspect="1"/>
          </p:cNvPicPr>
          <p:nvPr>
            <p:custDataLst>
              <p:tags r:id="rId2"/>
            </p:custDataLst>
          </p:nvPr>
        </p:nvPicPr>
        <p:blipFill rotWithShape="1">
          <a:blip r:embed="rId10" cstate="print"/>
          <a:srcRect/>
          <a:stretch>
            <a:fillRect/>
          </a:stretch>
        </p:blipFill>
        <p:spPr>
          <a:xfrm>
            <a:off x="10579100" y="5987155"/>
            <a:ext cx="1612900" cy="870843"/>
          </a:xfrm>
          <a:prstGeom prst="rect">
            <a:avLst/>
          </a:prstGeom>
        </p:spPr>
      </p:pic>
      <p:sp>
        <p:nvSpPr>
          <p:cNvPr id="2" name="标题 1"/>
          <p:cNvSpPr>
            <a:spLocks noGrp="1"/>
          </p:cNvSpPr>
          <p:nvPr>
            <p:ph type="title"/>
            <p:custDataLst>
              <p:tags r:id="rId3"/>
            </p:custDataLst>
          </p:nvPr>
        </p:nvSpPr>
        <p:spPr>
          <a:xfrm>
            <a:off x="604800" y="669600"/>
            <a:ext cx="10976400" cy="565200"/>
          </a:xfrm>
        </p:spPr>
        <p:txBody>
          <a:bodyPr anchor="ctr">
            <a:normAutofit/>
          </a:bodyPr>
          <a:lstStyle>
            <a:lvl1pPr algn="ctr">
              <a:defRPr sz="3200" baseline="0">
                <a:latin typeface="Arial" panose="020B0604020202020204" pitchFamily="34" charset="0"/>
                <a:ea typeface="隶书" panose="02010509060101010101" pitchFamily="49" charset="-122"/>
              </a:defRPr>
            </a:lvl1pPr>
          </a:lstStyle>
          <a:p>
            <a:r>
              <a:rPr lang="zh-CN" altLang="en-US" dirty="0"/>
              <a:t>单击此处编辑母版标题样式</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7"/>
            </p:custDataLst>
          </p:nvPr>
        </p:nvSpPr>
        <p:spPr>
          <a:xfrm>
            <a:off x="604837" y="1681200"/>
            <a:ext cx="10990800" cy="3211200"/>
          </a:xfrm>
        </p:spPr>
        <p:txBody>
          <a:bodyPr>
            <a:normAutofit/>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文本占位符 8"/>
          <p:cNvSpPr>
            <a:spLocks noGrp="1"/>
          </p:cNvSpPr>
          <p:nvPr>
            <p:ph type="body" sz="quarter" idx="14"/>
            <p:custDataLst>
              <p:tags r:id="rId8"/>
            </p:custDataLst>
          </p:nvPr>
        </p:nvSpPr>
        <p:spPr>
          <a:xfrm>
            <a:off x="580030" y="5180400"/>
            <a:ext cx="11001600" cy="1011600"/>
          </a:xfrm>
        </p:spPr>
        <p:txBody>
          <a:bodyPr>
            <a:normAutofit/>
          </a:bodyPr>
          <a:lstStyle>
            <a:lvl1pPr marL="0" indent="0">
              <a:buNone/>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pic>
        <p:nvPicPr>
          <p:cNvPr id="14" name="图片 13"/>
          <p:cNvPicPr>
            <a:picLocks noChangeAspect="1"/>
          </p:cNvPicPr>
          <p:nvPr>
            <p:custDataLst>
              <p:tags r:id="rId1"/>
            </p:custDataLst>
          </p:nvPr>
        </p:nvPicPr>
        <p:blipFill rotWithShape="1">
          <a:blip r:embed="rId12" cstate="print"/>
          <a:srcRect/>
          <a:stretch>
            <a:fillRect/>
          </a:stretch>
        </p:blipFill>
        <p:spPr>
          <a:xfrm>
            <a:off x="10071100" y="5712875"/>
            <a:ext cx="2120900" cy="1145124"/>
          </a:xfrm>
          <a:prstGeom prst="rect">
            <a:avLst/>
          </a:prstGeom>
        </p:spPr>
      </p:pic>
      <p:sp>
        <p:nvSpPr>
          <p:cNvPr id="10" name="矩形 9"/>
          <p:cNvSpPr/>
          <p:nvPr>
            <p:custDataLst>
              <p:tags r:id="rId2"/>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3"/>
            </p:custDataLst>
          </p:nvPr>
        </p:nvSpPr>
        <p:spPr>
          <a:xfrm>
            <a:off x="579600" y="237600"/>
            <a:ext cx="11037600" cy="441964"/>
          </a:xfrm>
        </p:spPr>
        <p:txBody>
          <a:bodyPr>
            <a:normAutofit/>
          </a:bodyPr>
          <a:lstStyle>
            <a:lvl1pPr>
              <a:defRPr baseline="0">
                <a:latin typeface="Arial" panose="020B0604020202020204" pitchFamily="34" charset="0"/>
                <a:ea typeface="隶书" panose="02010509060101010101" pitchFamily="49" charset="-122"/>
              </a:defRPr>
            </a:lvl1pPr>
          </a:lstStyle>
          <a:p>
            <a:r>
              <a:rPr lang="zh-CN" altLang="en-US" dirty="0"/>
              <a:t>单击此处编辑母版标题样式</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7"/>
            </p:custDataLst>
          </p:nvPr>
        </p:nvSpPr>
        <p:spPr>
          <a:xfrm>
            <a:off x="579600" y="1663200"/>
            <a:ext cx="5342400" cy="2894400"/>
          </a:xfrm>
        </p:spPr>
        <p:txBody>
          <a:bodyPr>
            <a:normAutofit/>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8"/>
            </p:custDataLst>
          </p:nvPr>
        </p:nvSpPr>
        <p:spPr>
          <a:xfrm>
            <a:off x="6242400" y="1663200"/>
            <a:ext cx="5367600" cy="2894400"/>
          </a:xfrm>
        </p:spPr>
        <p:txBody>
          <a:bodyPr>
            <a:normAutofit/>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1" name="文本占位符 10"/>
          <p:cNvSpPr>
            <a:spLocks noGrp="1"/>
          </p:cNvSpPr>
          <p:nvPr>
            <p:ph type="body" sz="quarter" idx="15"/>
            <p:custDataLst>
              <p:tags r:id="rId9"/>
            </p:custDataLst>
          </p:nvPr>
        </p:nvSpPr>
        <p:spPr>
          <a:xfrm>
            <a:off x="572400" y="4816800"/>
            <a:ext cx="5342400" cy="781200"/>
          </a:xfrm>
        </p:spPr>
        <p:txBody>
          <a:bodyPr>
            <a:normAutofit/>
          </a:bodyPr>
          <a:lstStyle>
            <a:lvl1pPr>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p>
        </p:txBody>
      </p:sp>
      <p:sp>
        <p:nvSpPr>
          <p:cNvPr id="13" name="文本占位符 12"/>
          <p:cNvSpPr>
            <a:spLocks noGrp="1"/>
          </p:cNvSpPr>
          <p:nvPr>
            <p:ph type="body" sz="quarter" idx="16"/>
            <p:custDataLst>
              <p:tags r:id="rId10"/>
            </p:custDataLst>
          </p:nvPr>
        </p:nvSpPr>
        <p:spPr>
          <a:xfrm>
            <a:off x="6253200" y="4813200"/>
            <a:ext cx="5367600" cy="781200"/>
          </a:xfrm>
        </p:spPr>
        <p:txBody>
          <a:bodyPr>
            <a:normAutofit/>
          </a:bodyPr>
          <a:lstStyle>
            <a:lvl1pPr>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p:custDataLst>
              <p:tags r:id="rId1"/>
            </p:custDataLst>
          </p:nvPr>
        </p:nvSpPr>
        <p:spPr>
          <a:xfrm>
            <a:off x="0" y="959224"/>
            <a:ext cx="12192000" cy="4939553"/>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pic>
        <p:nvPicPr>
          <p:cNvPr id="8" name="图片 7"/>
          <p:cNvPicPr>
            <a:picLocks noChangeAspect="1"/>
          </p:cNvPicPr>
          <p:nvPr>
            <p:custDataLst>
              <p:tags r:id="rId2"/>
            </p:custDataLst>
          </p:nvPr>
        </p:nvPicPr>
        <p:blipFill rotWithShape="1">
          <a:blip r:embed="rId10" cstate="print"/>
          <a:srcRect/>
          <a:stretch>
            <a:fillRect/>
          </a:stretch>
        </p:blipFill>
        <p:spPr>
          <a:xfrm>
            <a:off x="9385300" y="5342890"/>
            <a:ext cx="2806700" cy="1515110"/>
          </a:xfrm>
          <a:prstGeom prst="rect">
            <a:avLst/>
          </a:prstGeom>
        </p:spPr>
      </p:pic>
      <p:pic>
        <p:nvPicPr>
          <p:cNvPr id="9" name="图片 8"/>
          <p:cNvPicPr>
            <a:picLocks noChangeAspect="1"/>
          </p:cNvPicPr>
          <p:nvPr>
            <p:custDataLst>
              <p:tags r:id="rId3"/>
            </p:custDataLst>
          </p:nvPr>
        </p:nvPicPr>
        <p:blipFill rotWithShape="1">
          <a:blip r:embed="rId11" cstate="print"/>
          <a:srcRect/>
          <a:stretch>
            <a:fillRect/>
          </a:stretch>
        </p:blipFill>
        <p:spPr>
          <a:xfrm>
            <a:off x="0" y="-344805"/>
            <a:ext cx="1904365" cy="3094990"/>
          </a:xfrm>
          <a:prstGeom prst="rect">
            <a:avLst/>
          </a:prstGeom>
        </p:spPr>
      </p:pic>
      <p:sp>
        <p:nvSpPr>
          <p:cNvPr id="2" name="标题 1"/>
          <p:cNvSpPr>
            <a:spLocks noGrp="1"/>
          </p:cNvSpPr>
          <p:nvPr>
            <p:ph type="title" hasCustomPrompt="1"/>
            <p:custDataLst>
              <p:tags r:id="rId4"/>
            </p:custDataLst>
          </p:nvPr>
        </p:nvSpPr>
        <p:spPr>
          <a:xfrm>
            <a:off x="1522800" y="1339200"/>
            <a:ext cx="9144000" cy="2386800"/>
          </a:xfrm>
        </p:spPr>
        <p:txBody>
          <a:bodyPr anchor="b">
            <a:normAutofit/>
          </a:bodyPr>
          <a:lstStyle>
            <a:lvl1pPr algn="ctr">
              <a:defRPr sz="6000" baseline="0">
                <a:latin typeface="Arial" panose="020B0604020202020204" pitchFamily="34" charset="0"/>
                <a:ea typeface="隶书" panose="02010509060101010101" pitchFamily="49" charset="-122"/>
              </a:defRPr>
            </a:lvl1pPr>
          </a:lstStyle>
          <a:p>
            <a:r>
              <a:rPr lang="zh-CN" altLang="en-US" dirty="0"/>
              <a:t>单击此处编辑标题</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8"/>
            </p:custDataLst>
          </p:nvPr>
        </p:nvSpPr>
        <p:spPr>
          <a:xfrm>
            <a:off x="1522413" y="3862800"/>
            <a:ext cx="9144000" cy="1656000"/>
          </a:xfrm>
        </p:spPr>
        <p:txBody>
          <a:bodyPr>
            <a:normAutofit/>
          </a:bodyPr>
          <a:lstStyle>
            <a:lvl1pPr algn="ctr">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pPr fontAlgn="base"/>
            <a:r>
              <a:rPr lang="zh-CN" altLang="en-US" strike="noStrike" noProof="1"/>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a:t>单击此处编辑母版副标题样式</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2022/9/19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p:nvPr>
        </p:nvSpPr>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2022/9/19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base"/>
            <a:r>
              <a:rPr lang="zh-CN" altLang="en-US" strike="noStrike" noProof="1"/>
              <a:t>单击此处编辑母版文本样式</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2022/9/19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p:nvPr>
        </p:nvSpPr>
        <p:spPr>
          <a:xfrm>
            <a:off x="609600" y="1600200"/>
            <a:ext cx="5376672" cy="45259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p:nvPr>
        </p:nvSpPr>
        <p:spPr>
          <a:xfrm>
            <a:off x="6205728" y="1600200"/>
            <a:ext cx="5376672" cy="45259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t>2022/9/19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fontAlgn="base"/>
            <a:r>
              <a:rPr lang="zh-CN" altLang="en-US" strike="noStrike" noProof="1"/>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fontAlgn="base"/>
            <a:r>
              <a:rPr lang="zh-CN" altLang="en-US" strike="noStrike" noProof="1"/>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t>2022/9/19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t>2022/9/19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base"/>
            <a:r>
              <a:rPr lang="zh-CN" altLang="en-US" strike="noStrike" noProof="1"/>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lvl="0" rtl="0" eaLnBrk="1" fontAlgn="base" latinLnBrk="0" hangingPunct="1">
              <a:lnSpc>
                <a:spcPct val="100000"/>
              </a:lnSpc>
              <a:spcBef>
                <a:spcPct val="0"/>
              </a:spcBef>
              <a:spcAft>
                <a:spcPct val="0"/>
              </a:spcAft>
              <a:buNone/>
            </a:pPr>
            <a:endParaRPr lang="zh-CN" altLang="en-US" strike="noStrike" baseline="0" noProof="1"/>
          </a:p>
        </p:txBody>
      </p:sp>
      <p:sp>
        <p:nvSpPr>
          <p:cNvPr id="6" name="页脚占位符 5"/>
          <p:cNvSpPr>
            <a:spLocks noGrp="1"/>
          </p:cNvSpPr>
          <p:nvPr>
            <p:ph type="ftr" sz="quarter" idx="11"/>
          </p:nvPr>
        </p:nvSpPr>
        <p:spPr/>
        <p:txBody>
          <a:bodyPr/>
          <a:lstStyle/>
          <a:p>
            <a:pPr lvl="0" rtl="0" eaLnBrk="1" fontAlgn="base" latinLnBrk="0" hangingPunct="1">
              <a:lnSpc>
                <a:spcPct val="100000"/>
              </a:lnSpc>
              <a:spcBef>
                <a:spcPct val="0"/>
              </a:spcBef>
              <a:spcAft>
                <a:spcPct val="0"/>
              </a:spcAft>
              <a:buNone/>
            </a:pPr>
            <a:endParaRPr lang="en-US" altLang="zh-CN" strike="noStrike" baseline="0" noProof="1"/>
          </a:p>
        </p:txBody>
      </p:sp>
      <p:sp>
        <p:nvSpPr>
          <p:cNvPr id="7" name="灯片编号占位符 6"/>
          <p:cNvSpPr>
            <a:spLocks noGrp="1"/>
          </p:cNvSpPr>
          <p:nvPr>
            <p:ph type="sldNum" sz="quarter" idx="12"/>
          </p:nvPr>
        </p:nvSpPr>
        <p:spPr/>
        <p:txBody>
          <a:bodyPr/>
          <a:lstStyle/>
          <a:p>
            <a:pPr lvl="0" rtl="0" eaLnBrk="1" fontAlgn="base" latinLnBrk="0" hangingPunct="1">
              <a:lnSpc>
                <a:spcPct val="100000"/>
              </a:lnSpc>
              <a:spcBef>
                <a:spcPct val="0"/>
              </a:spcBef>
              <a:spcAft>
                <a:spcPct val="0"/>
              </a:spcAft>
              <a:buNone/>
            </a:pPr>
            <a:fld id="{9A0DB2DC-4C9A-4742-B13C-FB6460FD3503}" type="slidenum">
              <a:rPr lang="zh-CN" altLang="en-US" strike="noStrike" baseline="0" noProof="1" dirty="0">
                <a:latin typeface="Arial" panose="020B0604020202020204" pitchFamily="34" charset="0"/>
                <a:ea typeface="宋体" panose="02010600030101010101" pitchFamily="2" charset="-122"/>
                <a:cs typeface="+mn-cs"/>
              </a:rPr>
              <a:t>‹#›</a:t>
            </a:fld>
            <a:endParaRPr lang="zh-CN" altLang="en-US" strike="noStrike" baseline="0" noProof="1"/>
          </a:p>
        </p:txBody>
      </p:sp>
    </p:spTree>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t>2022/9/19</a:t>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t>‹#›</a:t>
            </a:fld>
            <a:endParaRPr lang="zh-CN" altLang="en-US"/>
          </a:p>
        </p:txBody>
      </p:sp>
    </p:spTree>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rtl="0" eaLnBrk="1" fontAlgn="base" latinLnBrk="0" hangingPunct="1">
              <a:lnSpc>
                <a:spcPct val="100000"/>
              </a:lnSpc>
              <a:spcBef>
                <a:spcPct val="0"/>
              </a:spcBef>
              <a:spcAft>
                <a:spcPct val="0"/>
              </a:spcAft>
              <a:buNone/>
            </a:pPr>
            <a:endParaRPr lang="zh-CN" altLang="en-US" strike="noStrike" baseline="0" noProof="1"/>
          </a:p>
        </p:txBody>
      </p:sp>
      <p:sp>
        <p:nvSpPr>
          <p:cNvPr id="5" name="页脚占位符 4"/>
          <p:cNvSpPr>
            <a:spLocks noGrp="1"/>
          </p:cNvSpPr>
          <p:nvPr>
            <p:ph type="ftr" sz="quarter" idx="11"/>
          </p:nvPr>
        </p:nvSpPr>
        <p:spPr/>
        <p:txBody>
          <a:bodyPr/>
          <a:lstStyle/>
          <a:p>
            <a:pPr lvl="0" rtl="0" eaLnBrk="1" fontAlgn="base" latinLnBrk="0" hangingPunct="1">
              <a:lnSpc>
                <a:spcPct val="100000"/>
              </a:lnSpc>
              <a:spcBef>
                <a:spcPct val="0"/>
              </a:spcBef>
              <a:spcAft>
                <a:spcPct val="0"/>
              </a:spcAft>
              <a:buNone/>
            </a:pPr>
            <a:endParaRPr lang="en-US" altLang="zh-CN" strike="noStrike" baseline="0" noProof="1"/>
          </a:p>
        </p:txBody>
      </p:sp>
      <p:sp>
        <p:nvSpPr>
          <p:cNvPr id="6" name="灯片编号占位符 5"/>
          <p:cNvSpPr>
            <a:spLocks noGrp="1"/>
          </p:cNvSpPr>
          <p:nvPr>
            <p:ph type="sldNum" sz="quarter" idx="12"/>
          </p:nvPr>
        </p:nvSpPr>
        <p:spPr/>
        <p:txBody>
          <a:bodyPr/>
          <a:lstStyle/>
          <a:p>
            <a:pPr lvl="0" rtl="0" eaLnBrk="1" fontAlgn="base" latinLnBrk="0" hangingPunct="1">
              <a:lnSpc>
                <a:spcPct val="100000"/>
              </a:lnSpc>
              <a:spcBef>
                <a:spcPct val="0"/>
              </a:spcBef>
              <a:spcAft>
                <a:spcPct val="0"/>
              </a:spcAft>
              <a:buNone/>
            </a:pPr>
            <a:fld id="{9A0DB2DC-4C9A-4742-B13C-FB6460FD3503}" type="slidenum">
              <a:rPr lang="zh-CN" altLang="en-US" strike="noStrike" baseline="0" noProof="1" dirty="0">
                <a:latin typeface="Arial" panose="020B0604020202020204" pitchFamily="34" charset="0"/>
                <a:ea typeface="宋体" panose="02010600030101010101" pitchFamily="2" charset="-122"/>
                <a:cs typeface="+mn-cs"/>
              </a:rPr>
              <a:t>‹#›</a:t>
            </a:fld>
            <a:endParaRPr lang="zh-CN" altLang="en-US" strike="noStrike" baseline="0" noProof="1"/>
          </a:p>
        </p:txBody>
      </p:sp>
    </p:spTree>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a:xfrm>
            <a:off x="609600" y="274638"/>
            <a:ext cx="8070574" cy="5851525"/>
          </a:xfrm>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2022/9/19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pic>
        <p:nvPicPr>
          <p:cNvPr id="6" name="图片 5"/>
          <p:cNvPicPr>
            <a:picLocks noChangeAspect="1"/>
          </p:cNvPicPr>
          <p:nvPr>
            <p:custDataLst>
              <p:tags r:id="rId1"/>
            </p:custDataLst>
          </p:nvPr>
        </p:nvPicPr>
        <p:blipFill rotWithShape="1">
          <a:blip r:embed="rId7" cstate="print"/>
          <a:srcRect/>
          <a:stretch>
            <a:fillRect/>
          </a:stretch>
        </p:blipFill>
        <p:spPr>
          <a:xfrm>
            <a:off x="10071100" y="5712875"/>
            <a:ext cx="2120900" cy="1145124"/>
          </a:xfrm>
          <a:prstGeom prst="rect">
            <a:avLst/>
          </a:prstGeom>
        </p:spPr>
      </p:pic>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2022/9/19</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dirty="0"/>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dirty="0"/>
          </a:p>
        </p:txBody>
      </p:sp>
      <p:sp>
        <p:nvSpPr>
          <p:cNvPr id="2" name="标题 1"/>
          <p:cNvSpPr>
            <a:spLocks noGrp="1"/>
          </p:cNvSpPr>
          <p:nvPr>
            <p:ph type="title"/>
            <p:custDataLst>
              <p:tags r:id="rId5"/>
            </p:custDataLst>
          </p:nvPr>
        </p:nvSpPr>
        <p:spPr/>
        <p:txBody>
          <a:bodyPr>
            <a:normAutofit/>
          </a:bodyPr>
          <a:lstStyle>
            <a:lvl1pPr>
              <a:defRPr baseline="0"/>
            </a:lvl1pPr>
          </a:lstStyle>
          <a:p>
            <a:r>
              <a:rPr lang="zh-CN" altLang="en-US"/>
              <a:t>单击此处编辑母版标题样式</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3863" y="2130426"/>
            <a:ext cx="10364275" cy="1470025"/>
          </a:xfrm>
        </p:spPr>
        <p:txBody>
          <a:bodyPr/>
          <a:lstStyle/>
          <a:p>
            <a:r>
              <a:rPr lang="zh-CN" altLang="en-US" noProof="1"/>
              <a:t>单击此处编辑母版标题样式</a:t>
            </a:r>
          </a:p>
        </p:txBody>
      </p:sp>
      <p:sp>
        <p:nvSpPr>
          <p:cNvPr id="3" name="副标题 2"/>
          <p:cNvSpPr>
            <a:spLocks noGrp="1"/>
          </p:cNvSpPr>
          <p:nvPr>
            <p:ph type="subTitle" idx="1"/>
          </p:nvPr>
        </p:nvSpPr>
        <p:spPr>
          <a:xfrm>
            <a:off x="1829518" y="3886200"/>
            <a:ext cx="8532966"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Rectangle 4">
            <a:extLst>
              <a:ext uri="{FF2B5EF4-FFF2-40B4-BE49-F238E27FC236}">
                <a16:creationId xmlns:a16="http://schemas.microsoft.com/office/drawing/2014/main" id="{1465F890-52BF-46C9-99BC-32CACDA5EEBB}"/>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1C0CC51D-CEF3-43C8-8556-320B02F6C87F}"/>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289DF151-0AB8-4BF4-BE08-9935C9F48CAD}"/>
              </a:ext>
            </a:extLst>
          </p:cNvPr>
          <p:cNvSpPr>
            <a:spLocks noGrp="1" noChangeArrowheads="1"/>
          </p:cNvSpPr>
          <p:nvPr>
            <p:ph type="sldNum" sz="quarter" idx="12"/>
          </p:nvPr>
        </p:nvSpPr>
        <p:spPr>
          <a:ln/>
        </p:spPr>
        <p:txBody>
          <a:bodyPr/>
          <a:lstStyle>
            <a:lvl1pPr>
              <a:defRPr/>
            </a:lvl1pPr>
          </a:lstStyle>
          <a:p>
            <a:fld id="{00B5CABB-E82D-47D5-BB23-F612ACA76CD1}" type="slidenum">
              <a:rPr lang="en-US" altLang="zh-CN"/>
              <a:pPr/>
              <a:t>‹#›</a:t>
            </a:fld>
            <a:endParaRPr lang="en-US" altLang="zh-CN"/>
          </a:p>
        </p:txBody>
      </p:sp>
    </p:spTree>
    <p:extLst>
      <p:ext uri="{BB962C8B-B14F-4D97-AF65-F5344CB8AC3E}">
        <p14:creationId xmlns:p14="http://schemas.microsoft.com/office/powerpoint/2010/main" val="805399312"/>
      </p:ext>
    </p:extLst>
  </p:cSld>
  <p:clrMapOvr>
    <a:masterClrMapping/>
  </p:clrMapOvr>
  <p:transition spd="med">
    <p:randomBa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4">
            <a:extLst>
              <a:ext uri="{FF2B5EF4-FFF2-40B4-BE49-F238E27FC236}">
                <a16:creationId xmlns:a16="http://schemas.microsoft.com/office/drawing/2014/main" id="{006765DC-7752-4733-8A3D-53B4A82B378C}"/>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617B1D52-D4D6-43D5-918C-D14D13E88A8D}"/>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A681BE24-591A-46BA-8C27-90A956022E0E}"/>
              </a:ext>
            </a:extLst>
          </p:cNvPr>
          <p:cNvSpPr>
            <a:spLocks noGrp="1" noChangeArrowheads="1"/>
          </p:cNvSpPr>
          <p:nvPr>
            <p:ph type="sldNum" sz="quarter" idx="12"/>
          </p:nvPr>
        </p:nvSpPr>
        <p:spPr>
          <a:ln/>
        </p:spPr>
        <p:txBody>
          <a:bodyPr/>
          <a:lstStyle>
            <a:lvl1pPr>
              <a:defRPr/>
            </a:lvl1pPr>
          </a:lstStyle>
          <a:p>
            <a:fld id="{B5AC2CD1-EEAD-4448-AD35-FE45BC90F8F3}" type="slidenum">
              <a:rPr lang="en-US" altLang="zh-CN"/>
              <a:pPr/>
              <a:t>‹#›</a:t>
            </a:fld>
            <a:endParaRPr lang="en-US" altLang="zh-CN"/>
          </a:p>
        </p:txBody>
      </p:sp>
    </p:spTree>
    <p:extLst>
      <p:ext uri="{BB962C8B-B14F-4D97-AF65-F5344CB8AC3E}">
        <p14:creationId xmlns:p14="http://schemas.microsoft.com/office/powerpoint/2010/main" val="1197981929"/>
      </p:ext>
    </p:extLst>
  </p:cSld>
  <p:clrMapOvr>
    <a:masterClrMapping/>
  </p:clrMapOvr>
  <p:transition spd="med">
    <p:randomBa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244" y="4406901"/>
            <a:ext cx="10364275"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962244" y="2906713"/>
            <a:ext cx="10364275"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Rectangle 4">
            <a:extLst>
              <a:ext uri="{FF2B5EF4-FFF2-40B4-BE49-F238E27FC236}">
                <a16:creationId xmlns:a16="http://schemas.microsoft.com/office/drawing/2014/main" id="{5613055B-EF97-41BF-9F29-701A62B5A590}"/>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05EAAF09-603D-47EA-81B8-BB7305ADC39F}"/>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1E8F9337-A7EC-4DD1-971F-0DE5154DB87D}"/>
              </a:ext>
            </a:extLst>
          </p:cNvPr>
          <p:cNvSpPr>
            <a:spLocks noGrp="1" noChangeArrowheads="1"/>
          </p:cNvSpPr>
          <p:nvPr>
            <p:ph type="sldNum" sz="quarter" idx="12"/>
          </p:nvPr>
        </p:nvSpPr>
        <p:spPr>
          <a:ln/>
        </p:spPr>
        <p:txBody>
          <a:bodyPr/>
          <a:lstStyle>
            <a:lvl1pPr>
              <a:defRPr/>
            </a:lvl1pPr>
          </a:lstStyle>
          <a:p>
            <a:fld id="{773E3F1E-15E6-488B-A4FA-7C81BC22A18F}" type="slidenum">
              <a:rPr lang="en-US" altLang="zh-CN"/>
              <a:pPr/>
              <a:t>‹#›</a:t>
            </a:fld>
            <a:endParaRPr lang="en-US" altLang="zh-CN"/>
          </a:p>
        </p:txBody>
      </p:sp>
    </p:spTree>
    <p:extLst>
      <p:ext uri="{BB962C8B-B14F-4D97-AF65-F5344CB8AC3E}">
        <p14:creationId xmlns:p14="http://schemas.microsoft.com/office/powerpoint/2010/main" val="1038788677"/>
      </p:ext>
    </p:extLst>
  </p:cSld>
  <p:clrMapOvr>
    <a:masterClrMapping/>
  </p:clrMapOvr>
  <p:transition spd="med">
    <p:randomBa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609242" y="1600201"/>
            <a:ext cx="540074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82011" y="1600201"/>
            <a:ext cx="540074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Rectangle 4">
            <a:extLst>
              <a:ext uri="{FF2B5EF4-FFF2-40B4-BE49-F238E27FC236}">
                <a16:creationId xmlns:a16="http://schemas.microsoft.com/office/drawing/2014/main" id="{58B74669-760D-4506-BE7B-7A9128337875}"/>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9E868856-401A-4B27-A3C0-BE5CEB685091}"/>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DF8F6262-F29F-403F-95BB-3F679E44D689}"/>
              </a:ext>
            </a:extLst>
          </p:cNvPr>
          <p:cNvSpPr>
            <a:spLocks noGrp="1" noChangeArrowheads="1"/>
          </p:cNvSpPr>
          <p:nvPr>
            <p:ph type="sldNum" sz="quarter" idx="12"/>
          </p:nvPr>
        </p:nvSpPr>
        <p:spPr>
          <a:ln/>
        </p:spPr>
        <p:txBody>
          <a:bodyPr/>
          <a:lstStyle>
            <a:lvl1pPr>
              <a:defRPr/>
            </a:lvl1pPr>
          </a:lstStyle>
          <a:p>
            <a:fld id="{ED600182-314C-4683-81DE-37E8FBA5F05B}" type="slidenum">
              <a:rPr lang="en-US" altLang="zh-CN"/>
              <a:pPr/>
              <a:t>‹#›</a:t>
            </a:fld>
            <a:endParaRPr lang="en-US" altLang="zh-CN"/>
          </a:p>
        </p:txBody>
      </p:sp>
    </p:spTree>
    <p:extLst>
      <p:ext uri="{BB962C8B-B14F-4D97-AF65-F5344CB8AC3E}">
        <p14:creationId xmlns:p14="http://schemas.microsoft.com/office/powerpoint/2010/main" val="80013366"/>
      </p:ext>
    </p:extLst>
  </p:cSld>
  <p:clrMapOvr>
    <a:masterClrMapping/>
  </p:clrMapOvr>
  <p:transition spd="med">
    <p:randomBa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609242" y="1535113"/>
            <a:ext cx="538641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609242" y="2174875"/>
            <a:ext cx="538641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92762" y="1535113"/>
            <a:ext cx="538999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92762" y="2174875"/>
            <a:ext cx="538999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Rectangle 4">
            <a:extLst>
              <a:ext uri="{FF2B5EF4-FFF2-40B4-BE49-F238E27FC236}">
                <a16:creationId xmlns:a16="http://schemas.microsoft.com/office/drawing/2014/main" id="{777A509D-F985-4772-B71F-6971775D2626}"/>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a:extLst>
              <a:ext uri="{FF2B5EF4-FFF2-40B4-BE49-F238E27FC236}">
                <a16:creationId xmlns:a16="http://schemas.microsoft.com/office/drawing/2014/main" id="{2C3A5F8A-447E-4823-B68B-EEDC8E54DFF4}"/>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a:extLst>
              <a:ext uri="{FF2B5EF4-FFF2-40B4-BE49-F238E27FC236}">
                <a16:creationId xmlns:a16="http://schemas.microsoft.com/office/drawing/2014/main" id="{D7BE15CB-0FC7-43DF-AEFE-7493AB3D894F}"/>
              </a:ext>
            </a:extLst>
          </p:cNvPr>
          <p:cNvSpPr>
            <a:spLocks noGrp="1" noChangeArrowheads="1"/>
          </p:cNvSpPr>
          <p:nvPr>
            <p:ph type="sldNum" sz="quarter" idx="12"/>
          </p:nvPr>
        </p:nvSpPr>
        <p:spPr>
          <a:ln/>
        </p:spPr>
        <p:txBody>
          <a:bodyPr/>
          <a:lstStyle>
            <a:lvl1pPr>
              <a:defRPr/>
            </a:lvl1pPr>
          </a:lstStyle>
          <a:p>
            <a:fld id="{E9A2C2BE-A92C-4BF1-AC69-0AAF78CC3C3B}" type="slidenum">
              <a:rPr lang="en-US" altLang="zh-CN"/>
              <a:pPr/>
              <a:t>‹#›</a:t>
            </a:fld>
            <a:endParaRPr lang="en-US" altLang="zh-CN"/>
          </a:p>
        </p:txBody>
      </p:sp>
    </p:spTree>
    <p:extLst>
      <p:ext uri="{BB962C8B-B14F-4D97-AF65-F5344CB8AC3E}">
        <p14:creationId xmlns:p14="http://schemas.microsoft.com/office/powerpoint/2010/main" val="2349716622"/>
      </p:ext>
    </p:extLst>
  </p:cSld>
  <p:clrMapOvr>
    <a:masterClrMapping/>
  </p:clrMapOvr>
  <p:transition spd="med">
    <p:randomBa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Rectangle 4">
            <a:extLst>
              <a:ext uri="{FF2B5EF4-FFF2-40B4-BE49-F238E27FC236}">
                <a16:creationId xmlns:a16="http://schemas.microsoft.com/office/drawing/2014/main" id="{352CC0D9-B088-42CE-9306-34D17B2B4A39}"/>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a:extLst>
              <a:ext uri="{FF2B5EF4-FFF2-40B4-BE49-F238E27FC236}">
                <a16:creationId xmlns:a16="http://schemas.microsoft.com/office/drawing/2014/main" id="{2DAF5EED-A4A1-47C3-897B-66B65CF794E8}"/>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a:extLst>
              <a:ext uri="{FF2B5EF4-FFF2-40B4-BE49-F238E27FC236}">
                <a16:creationId xmlns:a16="http://schemas.microsoft.com/office/drawing/2014/main" id="{5606BD6D-8772-4BC5-9A28-406C0E576A90}"/>
              </a:ext>
            </a:extLst>
          </p:cNvPr>
          <p:cNvSpPr>
            <a:spLocks noGrp="1" noChangeArrowheads="1"/>
          </p:cNvSpPr>
          <p:nvPr>
            <p:ph type="sldNum" sz="quarter" idx="12"/>
          </p:nvPr>
        </p:nvSpPr>
        <p:spPr>
          <a:ln/>
        </p:spPr>
        <p:txBody>
          <a:bodyPr/>
          <a:lstStyle>
            <a:lvl1pPr>
              <a:defRPr/>
            </a:lvl1pPr>
          </a:lstStyle>
          <a:p>
            <a:fld id="{AD9109BB-B719-402E-B08E-6FAE795614AA}" type="slidenum">
              <a:rPr lang="en-US" altLang="zh-CN"/>
              <a:pPr/>
              <a:t>‹#›</a:t>
            </a:fld>
            <a:endParaRPr lang="en-US" altLang="zh-CN"/>
          </a:p>
        </p:txBody>
      </p:sp>
    </p:spTree>
    <p:extLst>
      <p:ext uri="{BB962C8B-B14F-4D97-AF65-F5344CB8AC3E}">
        <p14:creationId xmlns:p14="http://schemas.microsoft.com/office/powerpoint/2010/main" val="3968686464"/>
      </p:ext>
    </p:extLst>
  </p:cSld>
  <p:clrMapOvr>
    <a:masterClrMapping/>
  </p:clrMapOvr>
  <p:transition spd="med">
    <p:randomBa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4FD89381-A5D1-46E5-8A9C-62091705F934}"/>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a:extLst>
              <a:ext uri="{FF2B5EF4-FFF2-40B4-BE49-F238E27FC236}">
                <a16:creationId xmlns:a16="http://schemas.microsoft.com/office/drawing/2014/main" id="{0D431ACF-FB00-4525-88CA-6998AC65F4A9}"/>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5CF22FB7-276B-4C1A-9D95-4781AE5D4990}"/>
              </a:ext>
            </a:extLst>
          </p:cNvPr>
          <p:cNvSpPr>
            <a:spLocks noGrp="1" noChangeArrowheads="1"/>
          </p:cNvSpPr>
          <p:nvPr>
            <p:ph type="sldNum" sz="quarter" idx="12"/>
          </p:nvPr>
        </p:nvSpPr>
        <p:spPr>
          <a:ln/>
        </p:spPr>
        <p:txBody>
          <a:bodyPr/>
          <a:lstStyle>
            <a:lvl1pPr>
              <a:defRPr/>
            </a:lvl1pPr>
          </a:lstStyle>
          <a:p>
            <a:fld id="{6BE53266-8E66-4D0C-AE22-D5B70EFB00CE}" type="slidenum">
              <a:rPr lang="en-US" altLang="zh-CN"/>
              <a:pPr/>
              <a:t>‹#›</a:t>
            </a:fld>
            <a:endParaRPr lang="en-US" altLang="zh-CN"/>
          </a:p>
        </p:txBody>
      </p:sp>
    </p:spTree>
    <p:extLst>
      <p:ext uri="{BB962C8B-B14F-4D97-AF65-F5344CB8AC3E}">
        <p14:creationId xmlns:p14="http://schemas.microsoft.com/office/powerpoint/2010/main" val="890171530"/>
      </p:ext>
    </p:extLst>
  </p:cSld>
  <p:clrMapOvr>
    <a:masterClrMapping/>
  </p:clrMapOvr>
  <p:transition spd="med">
    <p:randomBa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242" y="273050"/>
            <a:ext cx="4012036" cy="1162050"/>
          </a:xfrm>
        </p:spPr>
        <p:txBody>
          <a:bodyPr anchor="b"/>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4766420" y="273051"/>
            <a:ext cx="681633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09242" y="1435101"/>
            <a:ext cx="401203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Rectangle 4">
            <a:extLst>
              <a:ext uri="{FF2B5EF4-FFF2-40B4-BE49-F238E27FC236}">
                <a16:creationId xmlns:a16="http://schemas.microsoft.com/office/drawing/2014/main" id="{6E3A5C00-04A1-4049-8EA4-50E68646CB87}"/>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1FB0CA4A-5D5D-4C38-A0B2-28F41D7F589A}"/>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2361F738-F656-4C9F-A5EF-DA48E8344D4A}"/>
              </a:ext>
            </a:extLst>
          </p:cNvPr>
          <p:cNvSpPr>
            <a:spLocks noGrp="1" noChangeArrowheads="1"/>
          </p:cNvSpPr>
          <p:nvPr>
            <p:ph type="sldNum" sz="quarter" idx="12"/>
          </p:nvPr>
        </p:nvSpPr>
        <p:spPr>
          <a:ln/>
        </p:spPr>
        <p:txBody>
          <a:bodyPr/>
          <a:lstStyle>
            <a:lvl1pPr>
              <a:defRPr/>
            </a:lvl1pPr>
          </a:lstStyle>
          <a:p>
            <a:fld id="{D1555806-C763-4E09-93B0-F176C2AA30A6}" type="slidenum">
              <a:rPr lang="en-US" altLang="zh-CN"/>
              <a:pPr/>
              <a:t>‹#›</a:t>
            </a:fld>
            <a:endParaRPr lang="en-US" altLang="zh-CN"/>
          </a:p>
        </p:txBody>
      </p:sp>
    </p:spTree>
    <p:extLst>
      <p:ext uri="{BB962C8B-B14F-4D97-AF65-F5344CB8AC3E}">
        <p14:creationId xmlns:p14="http://schemas.microsoft.com/office/powerpoint/2010/main" val="1240789816"/>
      </p:ext>
    </p:extLst>
  </p:cSld>
  <p:clrMapOvr>
    <a:masterClrMapping/>
  </p:clrMapOvr>
  <p:transition spd="med">
    <p:randomBa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78" y="4800600"/>
            <a:ext cx="7314483" cy="566738"/>
          </a:xfrm>
        </p:spPr>
        <p:txBody>
          <a:bodyPr anchor="b"/>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2390378" y="612775"/>
            <a:ext cx="731448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90378" y="5367338"/>
            <a:ext cx="731448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Rectangle 4">
            <a:extLst>
              <a:ext uri="{FF2B5EF4-FFF2-40B4-BE49-F238E27FC236}">
                <a16:creationId xmlns:a16="http://schemas.microsoft.com/office/drawing/2014/main" id="{4F05D8E3-FE35-40DE-85D3-7C661BC409C1}"/>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5D6CE6AE-9D32-49C9-A2FD-6B8912C2DA95}"/>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04A6E003-99BE-4978-A6D2-3235EDC834D7}"/>
              </a:ext>
            </a:extLst>
          </p:cNvPr>
          <p:cNvSpPr>
            <a:spLocks noGrp="1" noChangeArrowheads="1"/>
          </p:cNvSpPr>
          <p:nvPr>
            <p:ph type="sldNum" sz="quarter" idx="12"/>
          </p:nvPr>
        </p:nvSpPr>
        <p:spPr>
          <a:ln/>
        </p:spPr>
        <p:txBody>
          <a:bodyPr/>
          <a:lstStyle>
            <a:lvl1pPr>
              <a:defRPr/>
            </a:lvl1pPr>
          </a:lstStyle>
          <a:p>
            <a:fld id="{E7A25D77-F74F-4390-8824-5D8ED8EFE228}" type="slidenum">
              <a:rPr lang="en-US" altLang="zh-CN"/>
              <a:pPr/>
              <a:t>‹#›</a:t>
            </a:fld>
            <a:endParaRPr lang="en-US" altLang="zh-CN"/>
          </a:p>
        </p:txBody>
      </p:sp>
    </p:spTree>
    <p:extLst>
      <p:ext uri="{BB962C8B-B14F-4D97-AF65-F5344CB8AC3E}">
        <p14:creationId xmlns:p14="http://schemas.microsoft.com/office/powerpoint/2010/main" val="2269792293"/>
      </p:ext>
    </p:extLst>
  </p:cSld>
  <p:clrMapOvr>
    <a:masterClrMapping/>
  </p:clrMapOvr>
  <p:transition spd="med">
    <p:randomBa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4">
            <a:extLst>
              <a:ext uri="{FF2B5EF4-FFF2-40B4-BE49-F238E27FC236}">
                <a16:creationId xmlns:a16="http://schemas.microsoft.com/office/drawing/2014/main" id="{7ADA567F-4D04-4AC5-A291-C4CF94F61F23}"/>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4441E3CB-BDD7-46B5-9B2D-139B14C9F73B}"/>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CB3795A8-A9E6-4849-A91A-5B002B81324D}"/>
              </a:ext>
            </a:extLst>
          </p:cNvPr>
          <p:cNvSpPr>
            <a:spLocks noGrp="1" noChangeArrowheads="1"/>
          </p:cNvSpPr>
          <p:nvPr>
            <p:ph type="sldNum" sz="quarter" idx="12"/>
          </p:nvPr>
        </p:nvSpPr>
        <p:spPr>
          <a:ln/>
        </p:spPr>
        <p:txBody>
          <a:bodyPr/>
          <a:lstStyle>
            <a:lvl1pPr>
              <a:defRPr/>
            </a:lvl1pPr>
          </a:lstStyle>
          <a:p>
            <a:fld id="{BE3EA83D-81B2-4E78-AF9D-B52A299394D4}" type="slidenum">
              <a:rPr lang="en-US" altLang="zh-CN"/>
              <a:pPr/>
              <a:t>‹#›</a:t>
            </a:fld>
            <a:endParaRPr lang="en-US" altLang="zh-CN"/>
          </a:p>
        </p:txBody>
      </p:sp>
    </p:spTree>
    <p:extLst>
      <p:ext uri="{BB962C8B-B14F-4D97-AF65-F5344CB8AC3E}">
        <p14:creationId xmlns:p14="http://schemas.microsoft.com/office/powerpoint/2010/main" val="199834233"/>
      </p:ext>
    </p:extLst>
  </p:cSld>
  <p:clrMapOvr>
    <a:masterClrMapping/>
  </p:clrMapOvr>
  <p:transition spd="med">
    <p:randomBa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380" y="274639"/>
            <a:ext cx="2743379" cy="5851525"/>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609242" y="274639"/>
            <a:ext cx="8058117" cy="5851525"/>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4">
            <a:extLst>
              <a:ext uri="{FF2B5EF4-FFF2-40B4-BE49-F238E27FC236}">
                <a16:creationId xmlns:a16="http://schemas.microsoft.com/office/drawing/2014/main" id="{9EA5EE4A-8CA2-4916-B49A-40DC59424232}"/>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EFBE3CA6-6F6F-4679-8974-3B8FE2233589}"/>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E11BBC86-2E47-4768-B12E-5527AA133A74}"/>
              </a:ext>
            </a:extLst>
          </p:cNvPr>
          <p:cNvSpPr>
            <a:spLocks noGrp="1" noChangeArrowheads="1"/>
          </p:cNvSpPr>
          <p:nvPr>
            <p:ph type="sldNum" sz="quarter" idx="12"/>
          </p:nvPr>
        </p:nvSpPr>
        <p:spPr>
          <a:ln/>
        </p:spPr>
        <p:txBody>
          <a:bodyPr/>
          <a:lstStyle>
            <a:lvl1pPr>
              <a:defRPr/>
            </a:lvl1pPr>
          </a:lstStyle>
          <a:p>
            <a:fld id="{847BFB11-06DE-4B85-9284-902A8A5AD3F8}" type="slidenum">
              <a:rPr lang="en-US" altLang="zh-CN"/>
              <a:pPr/>
              <a:t>‹#›</a:t>
            </a:fld>
            <a:endParaRPr lang="en-US" altLang="zh-CN"/>
          </a:p>
        </p:txBody>
      </p:sp>
    </p:spTree>
    <p:extLst>
      <p:ext uri="{BB962C8B-B14F-4D97-AF65-F5344CB8AC3E}">
        <p14:creationId xmlns:p14="http://schemas.microsoft.com/office/powerpoint/2010/main" val="1925692957"/>
      </p:ext>
    </p:extLst>
  </p:cSld>
  <p:clrMapOvr>
    <a:masterClrMapping/>
  </p:clrMapOvr>
  <p:transition spd="med">
    <p:randomBa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3863" y="2130426"/>
            <a:ext cx="10364275" cy="1470025"/>
          </a:xfrm>
        </p:spPr>
        <p:txBody>
          <a:bodyPr/>
          <a:lstStyle/>
          <a:p>
            <a:r>
              <a:rPr lang="zh-CN" altLang="en-US" noProof="1"/>
              <a:t>单击此处编辑母版标题样式</a:t>
            </a:r>
          </a:p>
        </p:txBody>
      </p:sp>
      <p:sp>
        <p:nvSpPr>
          <p:cNvPr id="3" name="副标题 2"/>
          <p:cNvSpPr>
            <a:spLocks noGrp="1"/>
          </p:cNvSpPr>
          <p:nvPr>
            <p:ph type="subTitle" idx="1"/>
          </p:nvPr>
        </p:nvSpPr>
        <p:spPr>
          <a:xfrm>
            <a:off x="1829518" y="3886200"/>
            <a:ext cx="8532966"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Rectangle 4">
            <a:extLst>
              <a:ext uri="{FF2B5EF4-FFF2-40B4-BE49-F238E27FC236}">
                <a16:creationId xmlns:a16="http://schemas.microsoft.com/office/drawing/2014/main" id="{D1C7F307-1C1A-4C85-BB0F-F9578D5DE6F4}"/>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93D5495E-CDFD-4740-A19F-415193DC5499}"/>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C202CDC2-02FB-44F9-A599-763E16861170}"/>
              </a:ext>
            </a:extLst>
          </p:cNvPr>
          <p:cNvSpPr>
            <a:spLocks noGrp="1" noChangeArrowheads="1"/>
          </p:cNvSpPr>
          <p:nvPr>
            <p:ph type="sldNum" sz="quarter" idx="12"/>
          </p:nvPr>
        </p:nvSpPr>
        <p:spPr>
          <a:ln/>
        </p:spPr>
        <p:txBody>
          <a:bodyPr/>
          <a:lstStyle>
            <a:lvl1pPr>
              <a:defRPr/>
            </a:lvl1pPr>
          </a:lstStyle>
          <a:p>
            <a:fld id="{E8E0D1F3-E536-4A3C-AB15-80669B81BB2B}" type="slidenum">
              <a:rPr lang="en-US" altLang="zh-CN"/>
              <a:pPr/>
              <a:t>‹#›</a:t>
            </a:fld>
            <a:endParaRPr lang="en-US" altLang="zh-CN"/>
          </a:p>
        </p:txBody>
      </p:sp>
    </p:spTree>
    <p:extLst>
      <p:ext uri="{BB962C8B-B14F-4D97-AF65-F5344CB8AC3E}">
        <p14:creationId xmlns:p14="http://schemas.microsoft.com/office/powerpoint/2010/main" val="3324042029"/>
      </p:ext>
    </p:extLst>
  </p:cSld>
  <p:clrMapOvr>
    <a:masterClrMapping/>
  </p:clrMapOvr>
  <p:transition spd="med">
    <p:randomBa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4">
            <a:extLst>
              <a:ext uri="{FF2B5EF4-FFF2-40B4-BE49-F238E27FC236}">
                <a16:creationId xmlns:a16="http://schemas.microsoft.com/office/drawing/2014/main" id="{CC06BE6C-9FD4-4BC7-92CA-7DD96F0D5C91}"/>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039839FF-043B-4BBF-8564-2DA90D717870}"/>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EA4E9249-AC8F-4356-B68F-7B58B2F25EAC}"/>
              </a:ext>
            </a:extLst>
          </p:cNvPr>
          <p:cNvSpPr>
            <a:spLocks noGrp="1" noChangeArrowheads="1"/>
          </p:cNvSpPr>
          <p:nvPr>
            <p:ph type="sldNum" sz="quarter" idx="12"/>
          </p:nvPr>
        </p:nvSpPr>
        <p:spPr>
          <a:ln/>
        </p:spPr>
        <p:txBody>
          <a:bodyPr/>
          <a:lstStyle>
            <a:lvl1pPr>
              <a:defRPr/>
            </a:lvl1pPr>
          </a:lstStyle>
          <a:p>
            <a:fld id="{B5AB3A8A-2E87-429D-B452-74977CD7917A}" type="slidenum">
              <a:rPr lang="en-US" altLang="zh-CN"/>
              <a:pPr/>
              <a:t>‹#›</a:t>
            </a:fld>
            <a:endParaRPr lang="en-US" altLang="zh-CN"/>
          </a:p>
        </p:txBody>
      </p:sp>
    </p:spTree>
    <p:extLst>
      <p:ext uri="{BB962C8B-B14F-4D97-AF65-F5344CB8AC3E}">
        <p14:creationId xmlns:p14="http://schemas.microsoft.com/office/powerpoint/2010/main" val="3130476733"/>
      </p:ext>
    </p:extLst>
  </p:cSld>
  <p:clrMapOvr>
    <a:masterClrMapping/>
  </p:clrMapOvr>
  <p:transition spd="med">
    <p:randomBa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244" y="4406901"/>
            <a:ext cx="10364275"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962244" y="2906713"/>
            <a:ext cx="10364275"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Rectangle 4">
            <a:extLst>
              <a:ext uri="{FF2B5EF4-FFF2-40B4-BE49-F238E27FC236}">
                <a16:creationId xmlns:a16="http://schemas.microsoft.com/office/drawing/2014/main" id="{21F4B146-C381-4068-9580-1C91CFAFA3AA}"/>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612E2C5B-836E-49C7-95FB-312B00979617}"/>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E88B5FFF-D037-4574-BB53-B8943E86C27D}"/>
              </a:ext>
            </a:extLst>
          </p:cNvPr>
          <p:cNvSpPr>
            <a:spLocks noGrp="1" noChangeArrowheads="1"/>
          </p:cNvSpPr>
          <p:nvPr>
            <p:ph type="sldNum" sz="quarter" idx="12"/>
          </p:nvPr>
        </p:nvSpPr>
        <p:spPr>
          <a:ln/>
        </p:spPr>
        <p:txBody>
          <a:bodyPr/>
          <a:lstStyle>
            <a:lvl1pPr>
              <a:defRPr/>
            </a:lvl1pPr>
          </a:lstStyle>
          <a:p>
            <a:fld id="{EAE03F08-1400-4623-AAC7-52B027F37F93}" type="slidenum">
              <a:rPr lang="en-US" altLang="zh-CN"/>
              <a:pPr/>
              <a:t>‹#›</a:t>
            </a:fld>
            <a:endParaRPr lang="en-US" altLang="zh-CN"/>
          </a:p>
        </p:txBody>
      </p:sp>
    </p:spTree>
    <p:extLst>
      <p:ext uri="{BB962C8B-B14F-4D97-AF65-F5344CB8AC3E}">
        <p14:creationId xmlns:p14="http://schemas.microsoft.com/office/powerpoint/2010/main" val="966063730"/>
      </p:ext>
    </p:extLst>
  </p:cSld>
  <p:clrMapOvr>
    <a:masterClrMapping/>
  </p:clrMapOvr>
  <p:transition spd="med">
    <p:randomBa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609242" y="1600201"/>
            <a:ext cx="540074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82011" y="1600201"/>
            <a:ext cx="540074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Rectangle 4">
            <a:extLst>
              <a:ext uri="{FF2B5EF4-FFF2-40B4-BE49-F238E27FC236}">
                <a16:creationId xmlns:a16="http://schemas.microsoft.com/office/drawing/2014/main" id="{A1EA39BD-49A0-4FD6-9877-43F623E7B0DA}"/>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75617EBF-34BB-4E95-B1F8-CAD9AFF96D85}"/>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89AA2BCD-7B15-4223-8573-4AEBD4690ECA}"/>
              </a:ext>
            </a:extLst>
          </p:cNvPr>
          <p:cNvSpPr>
            <a:spLocks noGrp="1" noChangeArrowheads="1"/>
          </p:cNvSpPr>
          <p:nvPr>
            <p:ph type="sldNum" sz="quarter" idx="12"/>
          </p:nvPr>
        </p:nvSpPr>
        <p:spPr>
          <a:ln/>
        </p:spPr>
        <p:txBody>
          <a:bodyPr/>
          <a:lstStyle>
            <a:lvl1pPr>
              <a:defRPr/>
            </a:lvl1pPr>
          </a:lstStyle>
          <a:p>
            <a:fld id="{F005EBC8-D855-4C95-B049-DCD8C1AA0A0F}" type="slidenum">
              <a:rPr lang="en-US" altLang="zh-CN"/>
              <a:pPr/>
              <a:t>‹#›</a:t>
            </a:fld>
            <a:endParaRPr lang="en-US" altLang="zh-CN"/>
          </a:p>
        </p:txBody>
      </p:sp>
    </p:spTree>
    <p:extLst>
      <p:ext uri="{BB962C8B-B14F-4D97-AF65-F5344CB8AC3E}">
        <p14:creationId xmlns:p14="http://schemas.microsoft.com/office/powerpoint/2010/main" val="4161002842"/>
      </p:ext>
    </p:extLst>
  </p:cSld>
  <p:clrMapOvr>
    <a:masterClrMapping/>
  </p:clrMapOvr>
  <p:transition spd="med">
    <p:randomBa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609242" y="1535113"/>
            <a:ext cx="538641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609242" y="2174875"/>
            <a:ext cx="538641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92762" y="1535113"/>
            <a:ext cx="538999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92762" y="2174875"/>
            <a:ext cx="538999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Rectangle 4">
            <a:extLst>
              <a:ext uri="{FF2B5EF4-FFF2-40B4-BE49-F238E27FC236}">
                <a16:creationId xmlns:a16="http://schemas.microsoft.com/office/drawing/2014/main" id="{72F15D42-7CFC-49B7-975C-BF3DD40412D4}"/>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a:extLst>
              <a:ext uri="{FF2B5EF4-FFF2-40B4-BE49-F238E27FC236}">
                <a16:creationId xmlns:a16="http://schemas.microsoft.com/office/drawing/2014/main" id="{E0C344B0-4CEA-4172-89A8-A365DFB6F148}"/>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a:extLst>
              <a:ext uri="{FF2B5EF4-FFF2-40B4-BE49-F238E27FC236}">
                <a16:creationId xmlns:a16="http://schemas.microsoft.com/office/drawing/2014/main" id="{BFBDF8B2-D24E-4D67-89F3-85E4D12EB9C6}"/>
              </a:ext>
            </a:extLst>
          </p:cNvPr>
          <p:cNvSpPr>
            <a:spLocks noGrp="1" noChangeArrowheads="1"/>
          </p:cNvSpPr>
          <p:nvPr>
            <p:ph type="sldNum" sz="quarter" idx="12"/>
          </p:nvPr>
        </p:nvSpPr>
        <p:spPr>
          <a:ln/>
        </p:spPr>
        <p:txBody>
          <a:bodyPr/>
          <a:lstStyle>
            <a:lvl1pPr>
              <a:defRPr/>
            </a:lvl1pPr>
          </a:lstStyle>
          <a:p>
            <a:fld id="{52E06D24-8331-4A34-827F-7EE09F101E81}" type="slidenum">
              <a:rPr lang="en-US" altLang="zh-CN"/>
              <a:pPr/>
              <a:t>‹#›</a:t>
            </a:fld>
            <a:endParaRPr lang="en-US" altLang="zh-CN"/>
          </a:p>
        </p:txBody>
      </p:sp>
    </p:spTree>
    <p:extLst>
      <p:ext uri="{BB962C8B-B14F-4D97-AF65-F5344CB8AC3E}">
        <p14:creationId xmlns:p14="http://schemas.microsoft.com/office/powerpoint/2010/main" val="2417844632"/>
      </p:ext>
    </p:extLst>
  </p:cSld>
  <p:clrMapOvr>
    <a:masterClrMapping/>
  </p:clrMapOvr>
  <p:transition spd="med">
    <p:randomBa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Rectangle 4">
            <a:extLst>
              <a:ext uri="{FF2B5EF4-FFF2-40B4-BE49-F238E27FC236}">
                <a16:creationId xmlns:a16="http://schemas.microsoft.com/office/drawing/2014/main" id="{609F1947-67E2-4451-A6BF-4D390EEE0B81}"/>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a:extLst>
              <a:ext uri="{FF2B5EF4-FFF2-40B4-BE49-F238E27FC236}">
                <a16:creationId xmlns:a16="http://schemas.microsoft.com/office/drawing/2014/main" id="{2438F569-0AA3-41D1-B97D-A48425D3B343}"/>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a:extLst>
              <a:ext uri="{FF2B5EF4-FFF2-40B4-BE49-F238E27FC236}">
                <a16:creationId xmlns:a16="http://schemas.microsoft.com/office/drawing/2014/main" id="{456450C8-63DE-454E-B3E8-2FEFAF641DBC}"/>
              </a:ext>
            </a:extLst>
          </p:cNvPr>
          <p:cNvSpPr>
            <a:spLocks noGrp="1" noChangeArrowheads="1"/>
          </p:cNvSpPr>
          <p:nvPr>
            <p:ph type="sldNum" sz="quarter" idx="12"/>
          </p:nvPr>
        </p:nvSpPr>
        <p:spPr>
          <a:ln/>
        </p:spPr>
        <p:txBody>
          <a:bodyPr/>
          <a:lstStyle>
            <a:lvl1pPr>
              <a:defRPr/>
            </a:lvl1pPr>
          </a:lstStyle>
          <a:p>
            <a:fld id="{0334D809-3B20-4834-8E43-6BE7EB9EE39A}" type="slidenum">
              <a:rPr lang="en-US" altLang="zh-CN"/>
              <a:pPr/>
              <a:t>‹#›</a:t>
            </a:fld>
            <a:endParaRPr lang="en-US" altLang="zh-CN"/>
          </a:p>
        </p:txBody>
      </p:sp>
    </p:spTree>
    <p:extLst>
      <p:ext uri="{BB962C8B-B14F-4D97-AF65-F5344CB8AC3E}">
        <p14:creationId xmlns:p14="http://schemas.microsoft.com/office/powerpoint/2010/main" val="647458981"/>
      </p:ext>
    </p:extLst>
  </p:cSld>
  <p:clrMapOvr>
    <a:masterClrMapping/>
  </p:clrMapOvr>
  <p:transition spd="med">
    <p:randomBa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57BF737-C784-4A62-9933-176DD5EA8116}"/>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a:extLst>
              <a:ext uri="{FF2B5EF4-FFF2-40B4-BE49-F238E27FC236}">
                <a16:creationId xmlns:a16="http://schemas.microsoft.com/office/drawing/2014/main" id="{B283F419-C315-4227-8D55-E40A00810975}"/>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73A9B422-56F2-4008-8C81-675E650C3A4D}"/>
              </a:ext>
            </a:extLst>
          </p:cNvPr>
          <p:cNvSpPr>
            <a:spLocks noGrp="1" noChangeArrowheads="1"/>
          </p:cNvSpPr>
          <p:nvPr>
            <p:ph type="sldNum" sz="quarter" idx="12"/>
          </p:nvPr>
        </p:nvSpPr>
        <p:spPr>
          <a:ln/>
        </p:spPr>
        <p:txBody>
          <a:bodyPr/>
          <a:lstStyle>
            <a:lvl1pPr>
              <a:defRPr/>
            </a:lvl1pPr>
          </a:lstStyle>
          <a:p>
            <a:fld id="{5B0F6D4A-A5BC-4F00-8C29-ECDE34765980}" type="slidenum">
              <a:rPr lang="en-US" altLang="zh-CN"/>
              <a:pPr/>
              <a:t>‹#›</a:t>
            </a:fld>
            <a:endParaRPr lang="en-US" altLang="zh-CN"/>
          </a:p>
        </p:txBody>
      </p:sp>
    </p:spTree>
    <p:extLst>
      <p:ext uri="{BB962C8B-B14F-4D97-AF65-F5344CB8AC3E}">
        <p14:creationId xmlns:p14="http://schemas.microsoft.com/office/powerpoint/2010/main" val="1826898792"/>
      </p:ext>
    </p:extLst>
  </p:cSld>
  <p:clrMapOvr>
    <a:masterClrMapping/>
  </p:clrMapOvr>
  <p:transition spd="med">
    <p:randomBa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242" y="273050"/>
            <a:ext cx="4012036" cy="1162050"/>
          </a:xfrm>
        </p:spPr>
        <p:txBody>
          <a:bodyPr anchor="b"/>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4766420" y="273051"/>
            <a:ext cx="681633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09242" y="1435101"/>
            <a:ext cx="401203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Rectangle 4">
            <a:extLst>
              <a:ext uri="{FF2B5EF4-FFF2-40B4-BE49-F238E27FC236}">
                <a16:creationId xmlns:a16="http://schemas.microsoft.com/office/drawing/2014/main" id="{04C65DC3-3ECD-447B-AE0F-799CBF3AE5C3}"/>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FD9E9AA4-141A-4CE5-8667-F988BB566BA4}"/>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DC002E53-01A8-4616-A295-BDBB1E97E0BB}"/>
              </a:ext>
            </a:extLst>
          </p:cNvPr>
          <p:cNvSpPr>
            <a:spLocks noGrp="1" noChangeArrowheads="1"/>
          </p:cNvSpPr>
          <p:nvPr>
            <p:ph type="sldNum" sz="quarter" idx="12"/>
          </p:nvPr>
        </p:nvSpPr>
        <p:spPr>
          <a:ln/>
        </p:spPr>
        <p:txBody>
          <a:bodyPr/>
          <a:lstStyle>
            <a:lvl1pPr>
              <a:defRPr/>
            </a:lvl1pPr>
          </a:lstStyle>
          <a:p>
            <a:fld id="{7D6ED658-594C-4383-A512-AE6545722DE9}" type="slidenum">
              <a:rPr lang="en-US" altLang="zh-CN"/>
              <a:pPr/>
              <a:t>‹#›</a:t>
            </a:fld>
            <a:endParaRPr lang="en-US" altLang="zh-CN"/>
          </a:p>
        </p:txBody>
      </p:sp>
    </p:spTree>
    <p:extLst>
      <p:ext uri="{BB962C8B-B14F-4D97-AF65-F5344CB8AC3E}">
        <p14:creationId xmlns:p14="http://schemas.microsoft.com/office/powerpoint/2010/main" val="4131442578"/>
      </p:ext>
    </p:extLst>
  </p:cSld>
  <p:clrMapOvr>
    <a:masterClrMapping/>
  </p:clrMapOvr>
  <p:transition spd="med">
    <p:randomBa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78" y="4800600"/>
            <a:ext cx="7314483" cy="566738"/>
          </a:xfrm>
        </p:spPr>
        <p:txBody>
          <a:bodyPr anchor="b"/>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2390378" y="612775"/>
            <a:ext cx="731448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90378" y="5367338"/>
            <a:ext cx="731448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Rectangle 4">
            <a:extLst>
              <a:ext uri="{FF2B5EF4-FFF2-40B4-BE49-F238E27FC236}">
                <a16:creationId xmlns:a16="http://schemas.microsoft.com/office/drawing/2014/main" id="{E747326E-ECCA-4174-B931-1CB482A467A7}"/>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31F1477F-6881-4625-BD23-647829668BC0}"/>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37D8A999-A78E-4119-A543-0B668FE599F3}"/>
              </a:ext>
            </a:extLst>
          </p:cNvPr>
          <p:cNvSpPr>
            <a:spLocks noGrp="1" noChangeArrowheads="1"/>
          </p:cNvSpPr>
          <p:nvPr>
            <p:ph type="sldNum" sz="quarter" idx="12"/>
          </p:nvPr>
        </p:nvSpPr>
        <p:spPr>
          <a:ln/>
        </p:spPr>
        <p:txBody>
          <a:bodyPr/>
          <a:lstStyle>
            <a:lvl1pPr>
              <a:defRPr/>
            </a:lvl1pPr>
          </a:lstStyle>
          <a:p>
            <a:fld id="{F48185D3-4508-45E1-B2C0-A9CE3EEEBC78}" type="slidenum">
              <a:rPr lang="en-US" altLang="zh-CN"/>
              <a:pPr/>
              <a:t>‹#›</a:t>
            </a:fld>
            <a:endParaRPr lang="en-US" altLang="zh-CN"/>
          </a:p>
        </p:txBody>
      </p:sp>
    </p:spTree>
    <p:extLst>
      <p:ext uri="{BB962C8B-B14F-4D97-AF65-F5344CB8AC3E}">
        <p14:creationId xmlns:p14="http://schemas.microsoft.com/office/powerpoint/2010/main" val="3589647901"/>
      </p:ext>
    </p:extLst>
  </p:cSld>
  <p:clrMapOvr>
    <a:masterClrMapping/>
  </p:clrMapOvr>
  <p:transition spd="med">
    <p:randomBa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4">
            <a:extLst>
              <a:ext uri="{FF2B5EF4-FFF2-40B4-BE49-F238E27FC236}">
                <a16:creationId xmlns:a16="http://schemas.microsoft.com/office/drawing/2014/main" id="{D5FC9980-99C1-4F46-AD1C-4C135B0C14EF}"/>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9E7DFC41-A960-41D8-A29C-2B8B443265F8}"/>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53CEE13D-0532-4FCE-994C-8E3F6F4B169B}"/>
              </a:ext>
            </a:extLst>
          </p:cNvPr>
          <p:cNvSpPr>
            <a:spLocks noGrp="1" noChangeArrowheads="1"/>
          </p:cNvSpPr>
          <p:nvPr>
            <p:ph type="sldNum" sz="quarter" idx="12"/>
          </p:nvPr>
        </p:nvSpPr>
        <p:spPr>
          <a:ln/>
        </p:spPr>
        <p:txBody>
          <a:bodyPr/>
          <a:lstStyle>
            <a:lvl1pPr>
              <a:defRPr/>
            </a:lvl1pPr>
          </a:lstStyle>
          <a:p>
            <a:fld id="{41D4D9BA-DC4A-47A2-A8C0-A1C0B94430A0}" type="slidenum">
              <a:rPr lang="en-US" altLang="zh-CN"/>
              <a:pPr/>
              <a:t>‹#›</a:t>
            </a:fld>
            <a:endParaRPr lang="en-US" altLang="zh-CN"/>
          </a:p>
        </p:txBody>
      </p:sp>
    </p:spTree>
    <p:extLst>
      <p:ext uri="{BB962C8B-B14F-4D97-AF65-F5344CB8AC3E}">
        <p14:creationId xmlns:p14="http://schemas.microsoft.com/office/powerpoint/2010/main" val="2890446250"/>
      </p:ext>
    </p:extLst>
  </p:cSld>
  <p:clrMapOvr>
    <a:masterClrMapping/>
  </p:clrMapOvr>
  <p:transition spd="med">
    <p:randomBa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380" y="274639"/>
            <a:ext cx="2743379" cy="5851525"/>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609242" y="274639"/>
            <a:ext cx="8058117" cy="5851525"/>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4">
            <a:extLst>
              <a:ext uri="{FF2B5EF4-FFF2-40B4-BE49-F238E27FC236}">
                <a16:creationId xmlns:a16="http://schemas.microsoft.com/office/drawing/2014/main" id="{D70D7679-F62B-43AD-9B7C-1484CCF0F9C3}"/>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2DC030BF-989C-4976-BEE1-66865B37DF18}"/>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CF77BDAE-6E94-41D7-956D-E4CDC44978A3}"/>
              </a:ext>
            </a:extLst>
          </p:cNvPr>
          <p:cNvSpPr>
            <a:spLocks noGrp="1" noChangeArrowheads="1"/>
          </p:cNvSpPr>
          <p:nvPr>
            <p:ph type="sldNum" sz="quarter" idx="12"/>
          </p:nvPr>
        </p:nvSpPr>
        <p:spPr>
          <a:ln/>
        </p:spPr>
        <p:txBody>
          <a:bodyPr/>
          <a:lstStyle>
            <a:lvl1pPr>
              <a:defRPr/>
            </a:lvl1pPr>
          </a:lstStyle>
          <a:p>
            <a:fld id="{D769B41D-8942-47CF-9CF6-D5B8629E8C38}" type="slidenum">
              <a:rPr lang="en-US" altLang="zh-CN"/>
              <a:pPr/>
              <a:t>‹#›</a:t>
            </a:fld>
            <a:endParaRPr lang="en-US" altLang="zh-CN"/>
          </a:p>
        </p:txBody>
      </p:sp>
    </p:spTree>
    <p:extLst>
      <p:ext uri="{BB962C8B-B14F-4D97-AF65-F5344CB8AC3E}">
        <p14:creationId xmlns:p14="http://schemas.microsoft.com/office/powerpoint/2010/main" val="1140849086"/>
      </p:ext>
    </p:extLst>
  </p:cSld>
  <p:clrMapOvr>
    <a:masterClrMapping/>
  </p:clrMapOvr>
  <p:transition spd="med">
    <p:randomBa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ags" Target="../tags/tag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ags" Target="../tags/tag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4.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image" Target="../media/image7.png"/><Relationship Id="rId18" Type="http://schemas.openxmlformats.org/officeDocument/2006/relationships/image" Target="../media/image12.png"/><Relationship Id="rId3" Type="http://schemas.openxmlformats.org/officeDocument/2006/relationships/slideLayout" Target="../slideLayouts/slideLayout34.xml"/><Relationship Id="rId21" Type="http://schemas.openxmlformats.org/officeDocument/2006/relationships/image" Target="../media/image15.png"/><Relationship Id="rId7" Type="http://schemas.openxmlformats.org/officeDocument/2006/relationships/slideLayout" Target="../slideLayouts/slideLayout38.xml"/><Relationship Id="rId12" Type="http://schemas.openxmlformats.org/officeDocument/2006/relationships/theme" Target="../theme/theme3.xml"/><Relationship Id="rId17" Type="http://schemas.openxmlformats.org/officeDocument/2006/relationships/image" Target="../media/image11.png"/><Relationship Id="rId2" Type="http://schemas.openxmlformats.org/officeDocument/2006/relationships/slideLayout" Target="../slideLayouts/slideLayout33.xml"/><Relationship Id="rId16" Type="http://schemas.openxmlformats.org/officeDocument/2006/relationships/image" Target="../media/image10.png"/><Relationship Id="rId20" Type="http://schemas.openxmlformats.org/officeDocument/2006/relationships/image" Target="../media/image14.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image" Target="../media/image9.png"/><Relationship Id="rId10" Type="http://schemas.openxmlformats.org/officeDocument/2006/relationships/slideLayout" Target="../slideLayouts/slideLayout41.xml"/><Relationship Id="rId19" Type="http://schemas.openxmlformats.org/officeDocument/2006/relationships/image" Target="../media/image13.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image" Target="../media/image8.png"/><Relationship Id="rId22" Type="http://schemas.openxmlformats.org/officeDocument/2006/relationships/image" Target="../media/image16.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image" Target="../media/image7.png"/><Relationship Id="rId18" Type="http://schemas.openxmlformats.org/officeDocument/2006/relationships/image" Target="../media/image12.png"/><Relationship Id="rId3" Type="http://schemas.openxmlformats.org/officeDocument/2006/relationships/slideLayout" Target="../slideLayouts/slideLayout45.xml"/><Relationship Id="rId21" Type="http://schemas.openxmlformats.org/officeDocument/2006/relationships/image" Target="../media/image15.png"/><Relationship Id="rId7" Type="http://schemas.openxmlformats.org/officeDocument/2006/relationships/slideLayout" Target="../slideLayouts/slideLayout49.xml"/><Relationship Id="rId12" Type="http://schemas.openxmlformats.org/officeDocument/2006/relationships/theme" Target="../theme/theme4.xml"/><Relationship Id="rId17" Type="http://schemas.openxmlformats.org/officeDocument/2006/relationships/image" Target="../media/image11.png"/><Relationship Id="rId2" Type="http://schemas.openxmlformats.org/officeDocument/2006/relationships/slideLayout" Target="../slideLayouts/slideLayout44.xml"/><Relationship Id="rId16" Type="http://schemas.openxmlformats.org/officeDocument/2006/relationships/image" Target="../media/image10.png"/><Relationship Id="rId20" Type="http://schemas.openxmlformats.org/officeDocument/2006/relationships/image" Target="../media/image14.png"/><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image" Target="../media/image9.png"/><Relationship Id="rId10" Type="http://schemas.openxmlformats.org/officeDocument/2006/relationships/slideLayout" Target="../slideLayouts/slideLayout52.xml"/><Relationship Id="rId19" Type="http://schemas.openxmlformats.org/officeDocument/2006/relationships/image" Target="../media/image13.png"/><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image" Target="../media/image8.png"/><Relationship Id="rId22" Type="http://schemas.openxmlformats.org/officeDocument/2006/relationships/image" Target="../media/image16.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p>
        </p:txBody>
      </p:sp>
      <p:sp>
        <p:nvSpPr>
          <p:cNvPr id="3" name="文本占位符 2"/>
          <p:cNvSpPr>
            <a:spLocks noGrp="1"/>
          </p:cNvSpPr>
          <p:nvPr>
            <p:ph type="body" idx="1"/>
            <p:custDataLst>
              <p:tags r:id="rId21"/>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2022/9/19</a:t>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7" name="KSO_TEMPLATE" hidden="1"/>
          <p:cNvSpPr/>
          <p:nvPr>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098" name="标题 1025"/>
          <p:cNvSpPr>
            <a:spLocks noGrp="1"/>
          </p:cNvSpPr>
          <p:nvPr>
            <p:ph type="title"/>
          </p:nvPr>
        </p:nvSpPr>
        <p:spPr>
          <a:xfrm>
            <a:off x="609600" y="274638"/>
            <a:ext cx="10972800" cy="1143000"/>
          </a:xfrm>
          <a:prstGeom prst="rect">
            <a:avLst/>
          </a:prstGeom>
          <a:noFill/>
          <a:ln w="9525">
            <a:noFill/>
          </a:ln>
        </p:spPr>
        <p:txBody>
          <a:bodyPr vert="horz" lIns="91440" tIns="45720" rIns="91440" bIns="45720" anchor="ctr" anchorCtr="0"/>
          <a:lstStyle/>
          <a:p>
            <a:pPr lvl="0"/>
            <a:r>
              <a:rPr lang="zh-CN" altLang="en-US" dirty="0"/>
              <a:t>单击此处编辑母版标题样式</a:t>
            </a:r>
            <a:endParaRPr lang="en-US" altLang="en-US" dirty="0"/>
          </a:p>
        </p:txBody>
      </p:sp>
      <p:sp>
        <p:nvSpPr>
          <p:cNvPr id="4099" name="文本占位符 1026"/>
          <p:cNvSpPr>
            <a:spLocks noGrp="1"/>
          </p:cNvSpPr>
          <p:nvPr>
            <p:ph type="body"/>
          </p:nvPr>
        </p:nvSpPr>
        <p:spPr>
          <a:xfrm>
            <a:off x="609600" y="1600200"/>
            <a:ext cx="10972800" cy="4525963"/>
          </a:xfrm>
          <a:prstGeom prst="rect">
            <a:avLst/>
          </a:prstGeom>
          <a:noFill/>
          <a:ln w="9525">
            <a:noFill/>
          </a:ln>
        </p:spPr>
        <p:txBody>
          <a:bodyPr vert="horz" lIns="91440" tIns="45720" rIns="91440" bIns="45720" anchor="t" anchorCtr="0"/>
          <a:lstStyle/>
          <a:p>
            <a:pPr lvl="0"/>
            <a:r>
              <a:rPr lang="zh-CN" altLang="en-US" dirty="0"/>
              <a:t>单击此处编辑母版文本样式</a:t>
            </a:r>
            <a:endParaRPr lang="en-US" altLang="en-US" dirty="0"/>
          </a:p>
          <a:p>
            <a:pPr lvl="1"/>
            <a:r>
              <a:rPr lang="zh-CN" altLang="en-US" dirty="0"/>
              <a:t>第二级</a:t>
            </a:r>
            <a:endParaRPr lang="en-US" altLang="en-US" dirty="0"/>
          </a:p>
          <a:p>
            <a:pPr lvl="2"/>
            <a:r>
              <a:rPr lang="zh-CN" altLang="en-US" dirty="0"/>
              <a:t>第三级</a:t>
            </a:r>
            <a:endParaRPr lang="en-US" altLang="en-US" dirty="0"/>
          </a:p>
          <a:p>
            <a:pPr lvl="3"/>
            <a:r>
              <a:rPr lang="zh-CN" altLang="en-US" dirty="0"/>
              <a:t>第四级</a:t>
            </a:r>
            <a:endParaRPr lang="en-US" altLang="en-US" dirty="0"/>
          </a:p>
          <a:p>
            <a:pPr lvl="4"/>
            <a:r>
              <a:rPr lang="zh-CN" altLang="en-US" dirty="0"/>
              <a:t>第五级</a:t>
            </a:r>
            <a:endParaRPr lang="en-US" altLang="en-US" dirty="0"/>
          </a:p>
        </p:txBody>
      </p:sp>
      <p:sp>
        <p:nvSpPr>
          <p:cNvPr id="1048578" name="日期占位符 3"/>
          <p:cNvSpPr>
            <a:spLocks noGrp="1"/>
          </p:cNvSpPr>
          <p:nvPr>
            <p:ph type="dt" sz="half"/>
          </p:nvPr>
        </p:nvSpPr>
        <p:spPr>
          <a:xfrm>
            <a:off x="609600" y="6245225"/>
            <a:ext cx="2844800" cy="476250"/>
          </a:xfrm>
          <a:prstGeom prst="rect">
            <a:avLst/>
          </a:prstGeom>
          <a:noFill/>
          <a:ln w="9525">
            <a:noFill/>
          </a:ln>
        </p:spPr>
        <p:txBody>
          <a:bodyPr vert="horz" lIns="91440" tIns="45720" rIns="91440" bIns="45720" anchor="t" anchorCtr="0"/>
          <a:lstStyle>
            <a:lvl1pPr marL="0" indent="0" algn="l" fontAlgn="base">
              <a:buFontTx/>
              <a:defRPr sz="1400" b="1" i="1">
                <a:solidFill>
                  <a:srgbClr val="000000"/>
                </a:solidFill>
                <a:latin typeface="Arial" panose="020B0604020202020204" pitchFamily="34" charset="0"/>
                <a:ea typeface="宋体" panose="02010600030101010101" pitchFamily="2" charset="-122"/>
              </a:defRPr>
            </a:lvl1pPr>
          </a:lstStyle>
          <a:p>
            <a:fld id="{760FBDFE-C587-4B4C-A407-44438C67B59E}" type="datetimeFigureOut">
              <a:rPr lang="zh-CN" altLang="en-US" smtClean="0"/>
              <a:t>2022/9/19</a:t>
            </a:fld>
            <a:endParaRPr lang="zh-CN" altLang="en-US"/>
          </a:p>
        </p:txBody>
      </p:sp>
      <p:sp>
        <p:nvSpPr>
          <p:cNvPr id="1048579" name="页脚占位符 4"/>
          <p:cNvSpPr>
            <a:spLocks noGrp="1"/>
          </p:cNvSpPr>
          <p:nvPr>
            <p:ph type="ftr" sz="quarter"/>
          </p:nvPr>
        </p:nvSpPr>
        <p:spPr>
          <a:xfrm>
            <a:off x="4165600" y="6245225"/>
            <a:ext cx="3860800" cy="476250"/>
          </a:xfrm>
          <a:prstGeom prst="rect">
            <a:avLst/>
          </a:prstGeom>
          <a:noFill/>
          <a:ln w="9525">
            <a:noFill/>
          </a:ln>
        </p:spPr>
        <p:txBody>
          <a:bodyPr vert="horz" lIns="91440" tIns="45720" rIns="91440" bIns="45720" anchor="t" anchorCtr="0"/>
          <a:lstStyle>
            <a:lvl1pPr marL="0" indent="0" algn="ctr" fontAlgn="base">
              <a:buFontTx/>
              <a:defRPr sz="1400" b="1" i="1">
                <a:solidFill>
                  <a:srgbClr val="000000"/>
                </a:solidFill>
                <a:latin typeface="Arial" panose="020B0604020202020204" pitchFamily="34" charset="0"/>
                <a:ea typeface="宋体" panose="02010600030101010101" pitchFamily="2" charset="-122"/>
              </a:defRPr>
            </a:lvl1pPr>
          </a:lstStyle>
          <a:p>
            <a:endParaRPr lang="zh-CN" altLang="en-US"/>
          </a:p>
        </p:txBody>
      </p:sp>
      <p:sp>
        <p:nvSpPr>
          <p:cNvPr id="1048580" name="灯片编号占位符 5"/>
          <p:cNvSpPr>
            <a:spLocks noGrp="1"/>
          </p:cNvSpPr>
          <p:nvPr>
            <p:ph type="sldNum" sz="quarter"/>
          </p:nvPr>
        </p:nvSpPr>
        <p:spPr>
          <a:xfrm>
            <a:off x="8737600" y="6245225"/>
            <a:ext cx="2844800" cy="476250"/>
          </a:xfrm>
          <a:prstGeom prst="rect">
            <a:avLst/>
          </a:prstGeom>
          <a:noFill/>
          <a:ln w="9525">
            <a:noFill/>
          </a:ln>
        </p:spPr>
        <p:txBody>
          <a:bodyPr vert="horz" lIns="91440" tIns="45720" rIns="91440" bIns="45720" anchor="t" anchorCtr="0"/>
          <a:lstStyle>
            <a:lvl1pPr marL="0" indent="0" algn="r" fontAlgn="base">
              <a:buFontTx/>
              <a:defRPr sz="1400" b="1" i="1">
                <a:solidFill>
                  <a:srgbClr val="000000"/>
                </a:solidFill>
                <a:latin typeface="Arial" panose="020B0604020202020204" pitchFamily="34" charset="0"/>
                <a:ea typeface="宋体" panose="02010600030101010101" pitchFamily="2" charset="-122"/>
              </a:defRPr>
            </a:lvl1pPr>
          </a:lstStyle>
          <a:p>
            <a:fld id="{49AE70B2-8BF9-45C0-BB95-33D1B9D3A854}"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rgbClr val="000000"/>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SzPct val="100000"/>
        <a:buChar char="•"/>
        <a:defRPr sz="3200" b="0" i="0" u="none" kern="1200" baseline="0">
          <a:solidFill>
            <a:srgbClr val="000000"/>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SzPct val="100000"/>
        <a:buFontTx/>
        <a:buChar char="–"/>
        <a:defRPr sz="2800" b="0" i="0" u="none" kern="1200" baseline="0">
          <a:solidFill>
            <a:srgbClr val="000000"/>
          </a:solidFill>
          <a:latin typeface="Arial" panose="020B0604020202020204" pitchFamily="34" charset="0"/>
          <a:ea typeface="宋体" panose="02010600030101010101" pitchFamily="2" charset="-122"/>
          <a:cs typeface="+mn-cs"/>
        </a:defRPr>
      </a:lvl2pPr>
      <a:lvl3pPr marL="1143000" lvl="2" indent="-228600" algn="l" defTabSz="914400" eaLnBrk="1" fontAlgn="base" latinLnBrk="0" hangingPunct="1">
        <a:lnSpc>
          <a:spcPct val="100000"/>
        </a:lnSpc>
        <a:spcBef>
          <a:spcPct val="20000"/>
        </a:spcBef>
        <a:spcAft>
          <a:spcPct val="0"/>
        </a:spcAft>
        <a:buSzPct val="100000"/>
        <a:buFontTx/>
        <a:buChar char="•"/>
        <a:defRPr sz="2400" b="0" i="0" u="none" kern="1200" baseline="0">
          <a:solidFill>
            <a:srgbClr val="000000"/>
          </a:solidFill>
          <a:latin typeface="Arial" panose="020B0604020202020204" pitchFamily="34" charset="0"/>
          <a:ea typeface="宋体" panose="02010600030101010101" pitchFamily="2" charset="-122"/>
          <a:cs typeface="+mn-cs"/>
        </a:defRPr>
      </a:lvl3pPr>
      <a:lvl4pPr marL="1600200" lvl="3"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4pPr>
      <a:lvl5pPr marL="2057400" lvl="4"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5pPr>
      <a:lvl6pPr marL="2514600" lvl="5"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6pPr>
      <a:lvl7pPr marL="2971800" lvl="6"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7pPr>
      <a:lvl8pPr marL="3429000" lvl="7"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8pPr>
      <a:lvl9pPr marL="3886200" lvl="8"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rgbClr val="000000"/>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Tx/>
        <a:buNone/>
        <a:defRPr sz="1800" b="0" i="0" u="none" kern="1200" baseline="0">
          <a:solidFill>
            <a:srgbClr val="000000"/>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Tx/>
        <a:buNone/>
        <a:defRPr sz="1800" b="0" i="0" u="none" kern="1200" baseline="0">
          <a:solidFill>
            <a:srgbClr val="000000"/>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Tx/>
        <a:buNone/>
        <a:defRPr sz="1800" b="0" i="0" u="none" kern="1200" baseline="0">
          <a:solidFill>
            <a:srgbClr val="000000"/>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Tx/>
        <a:buNone/>
        <a:defRPr sz="1800" b="0" i="0" u="none" kern="1200" baseline="0">
          <a:solidFill>
            <a:srgbClr val="000000"/>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Tx/>
        <a:buNone/>
        <a:defRPr sz="1800" b="0" i="0" u="none" kern="1200" baseline="0">
          <a:solidFill>
            <a:srgbClr val="000000"/>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Tx/>
        <a:buNone/>
        <a:defRPr sz="1800" b="0" i="0" u="none" kern="1200" baseline="0">
          <a:solidFill>
            <a:srgbClr val="000000"/>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Tx/>
        <a:buNone/>
        <a:defRPr sz="1800" b="0" i="0" u="none" kern="1200" baseline="0">
          <a:solidFill>
            <a:srgbClr val="000000"/>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Tx/>
        <a:buNone/>
        <a:defRPr sz="1800" b="0" i="0" u="none" kern="1200" baseline="0">
          <a:solidFill>
            <a:srgbClr val="000000"/>
          </a:solidFill>
          <a:latin typeface="Arial" panose="020B0604020202020204" pitchFamily="34" charset="0"/>
          <a:ea typeface="宋体" panose="02010600030101010101"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B364BF8-556C-4CDD-A6D3-0F43AF7E959C}"/>
              </a:ext>
            </a:extLst>
          </p:cNvPr>
          <p:cNvSpPr>
            <a:spLocks noGrp="1" noChangeArrowheads="1"/>
          </p:cNvSpPr>
          <p:nvPr>
            <p:ph type="title" idx="4294967295"/>
          </p:nvPr>
        </p:nvSpPr>
        <p:spPr bwMode="auto">
          <a:xfrm>
            <a:off x="609242" y="274638"/>
            <a:ext cx="1097351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a:extLst>
              <a:ext uri="{FF2B5EF4-FFF2-40B4-BE49-F238E27FC236}">
                <a16:creationId xmlns:a16="http://schemas.microsoft.com/office/drawing/2014/main" id="{2B48B5CA-2966-484A-8F66-1B63A23C5B68}"/>
              </a:ext>
            </a:extLst>
          </p:cNvPr>
          <p:cNvSpPr>
            <a:spLocks noGrp="1" noChangeArrowheads="1"/>
          </p:cNvSpPr>
          <p:nvPr>
            <p:ph type="body" idx="4294967295"/>
          </p:nvPr>
        </p:nvSpPr>
        <p:spPr bwMode="auto">
          <a:xfrm>
            <a:off x="609242" y="1600201"/>
            <a:ext cx="10973517"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a:extLst>
              <a:ext uri="{FF2B5EF4-FFF2-40B4-BE49-F238E27FC236}">
                <a16:creationId xmlns:a16="http://schemas.microsoft.com/office/drawing/2014/main" id="{0AA23430-1730-45C6-BEA3-FBD0391BE7B0}"/>
              </a:ext>
            </a:extLst>
          </p:cNvPr>
          <p:cNvSpPr>
            <a:spLocks noGrp="1" noChangeArrowheads="1"/>
          </p:cNvSpPr>
          <p:nvPr>
            <p:ph type="dt" sz="half" idx="2"/>
          </p:nvPr>
        </p:nvSpPr>
        <p:spPr bwMode="auto">
          <a:xfrm>
            <a:off x="609242" y="6245225"/>
            <a:ext cx="2845517" cy="476250"/>
          </a:xfrm>
          <a:prstGeom prst="rect">
            <a:avLst/>
          </a:prstGeom>
          <a:noFill/>
          <a:ln w="9525">
            <a:noFill/>
            <a:miter lim="800000"/>
          </a:ln>
          <a:effectLst/>
        </p:spPr>
        <p:txBody>
          <a:bodyPr vert="horz" wrap="square" lIns="91440" tIns="45720" rIns="91440" bIns="45720" numCol="1" anchor="t" anchorCtr="0" compatLnSpc="1"/>
          <a:lstStyle>
            <a:lvl1pPr>
              <a:buFontTx/>
              <a:buNone/>
              <a:defRPr sz="1400" smtClean="0"/>
            </a:lvl1pPr>
          </a:lstStyle>
          <a:p>
            <a:pPr>
              <a:defRPr/>
            </a:pPr>
            <a:endParaRPr lang="en-US" altLang="zh-CN"/>
          </a:p>
        </p:txBody>
      </p:sp>
      <p:sp>
        <p:nvSpPr>
          <p:cNvPr id="1029" name="Rectangle 5">
            <a:extLst>
              <a:ext uri="{FF2B5EF4-FFF2-40B4-BE49-F238E27FC236}">
                <a16:creationId xmlns:a16="http://schemas.microsoft.com/office/drawing/2014/main" id="{9BF53E28-72CD-47B4-BD8A-47427151BD58}"/>
              </a:ext>
            </a:extLst>
          </p:cNvPr>
          <p:cNvSpPr>
            <a:spLocks noGrp="1" noChangeArrowheads="1"/>
          </p:cNvSpPr>
          <p:nvPr>
            <p:ph type="ftr" sz="quarter" idx="3"/>
          </p:nvPr>
        </p:nvSpPr>
        <p:spPr bwMode="auto">
          <a:xfrm>
            <a:off x="4166139" y="6245225"/>
            <a:ext cx="3859725" cy="476250"/>
          </a:xfrm>
          <a:prstGeom prst="rect">
            <a:avLst/>
          </a:prstGeom>
          <a:noFill/>
          <a:ln w="9525">
            <a:noFill/>
            <a:miter lim="800000"/>
          </a:ln>
          <a:effectLst/>
        </p:spPr>
        <p:txBody>
          <a:bodyPr vert="horz" wrap="square" lIns="91440" tIns="45720" rIns="91440" bIns="45720" numCol="1" anchor="t" anchorCtr="0" compatLnSpc="1"/>
          <a:lstStyle>
            <a:lvl1pPr algn="ctr">
              <a:buFontTx/>
              <a:buNone/>
              <a:defRPr sz="1400" smtClean="0"/>
            </a:lvl1pPr>
          </a:lstStyle>
          <a:p>
            <a:pPr>
              <a:defRPr/>
            </a:pPr>
            <a:endParaRPr lang="en-US" altLang="zh-CN"/>
          </a:p>
        </p:txBody>
      </p:sp>
      <p:sp>
        <p:nvSpPr>
          <p:cNvPr id="1030" name="Rectangle 6">
            <a:extLst>
              <a:ext uri="{FF2B5EF4-FFF2-40B4-BE49-F238E27FC236}">
                <a16:creationId xmlns:a16="http://schemas.microsoft.com/office/drawing/2014/main" id="{4F8AA8C4-5B36-4952-9F1E-3474020E8207}"/>
              </a:ext>
            </a:extLst>
          </p:cNvPr>
          <p:cNvSpPr>
            <a:spLocks noGrp="1" noChangeArrowheads="1"/>
          </p:cNvSpPr>
          <p:nvPr>
            <p:ph type="sldNum" sz="quarter" idx="4"/>
          </p:nvPr>
        </p:nvSpPr>
        <p:spPr bwMode="auto">
          <a:xfrm>
            <a:off x="8737242" y="6245225"/>
            <a:ext cx="2845517" cy="476250"/>
          </a:xfrm>
          <a:prstGeom prst="rect">
            <a:avLst/>
          </a:prstGeom>
          <a:noFill/>
          <a:ln w="9525">
            <a:noFill/>
            <a:miter lim="800000"/>
          </a:ln>
          <a:effectLst/>
        </p:spPr>
        <p:txBody>
          <a:bodyPr vert="horz" wrap="square" lIns="91440" tIns="45720" rIns="91440" bIns="45720" numCol="1" anchor="t" anchorCtr="0" compatLnSpc="1"/>
          <a:lstStyle>
            <a:lvl1pPr algn="r">
              <a:defRPr sz="1400" noProof="1" dirty="0"/>
            </a:lvl1pPr>
          </a:lstStyle>
          <a:p>
            <a:fld id="{83FAC3D5-CEA1-478D-B182-ECF4E414904E}" type="slidenum">
              <a:rPr lang="en-US" altLang="zh-CN"/>
              <a:pPr/>
              <a:t>‹#›</a:t>
            </a:fld>
            <a:endParaRPr lang="en-US" altLang="zh-CN"/>
          </a:p>
        </p:txBody>
      </p:sp>
      <p:pic>
        <p:nvPicPr>
          <p:cNvPr id="1031" name="Picture 8" descr="image4">
            <a:extLst>
              <a:ext uri="{FF2B5EF4-FFF2-40B4-BE49-F238E27FC236}">
                <a16:creationId xmlns:a16="http://schemas.microsoft.com/office/drawing/2014/main" id="{78DA33ED-F7FE-4D6E-8A23-A3FA7B31F85E}"/>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1"/>
            <a:ext cx="1320621"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descr="image5">
            <a:extLst>
              <a:ext uri="{FF2B5EF4-FFF2-40B4-BE49-F238E27FC236}">
                <a16:creationId xmlns:a16="http://schemas.microsoft.com/office/drawing/2014/main" id="{3C737AAD-C326-42A8-B475-F59CA0408CFE}"/>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10882132" y="0"/>
            <a:ext cx="135825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10" descr="image3">
            <a:extLst>
              <a:ext uri="{FF2B5EF4-FFF2-40B4-BE49-F238E27FC236}">
                <a16:creationId xmlns:a16="http://schemas.microsoft.com/office/drawing/2014/main" id="{7249DD1A-BD33-40C7-AAC8-6E9A93DE729E}"/>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6427788"/>
            <a:ext cx="1219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1" descr="image6">
            <a:extLst>
              <a:ext uri="{FF2B5EF4-FFF2-40B4-BE49-F238E27FC236}">
                <a16:creationId xmlns:a16="http://schemas.microsoft.com/office/drawing/2014/main" id="{F0FE08FC-ECA1-4029-9288-2027F50DD24D}"/>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339570" y="5445126"/>
            <a:ext cx="4933066" cy="130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5" name="Picture 13" descr="image7">
            <a:extLst>
              <a:ext uri="{FF2B5EF4-FFF2-40B4-BE49-F238E27FC236}">
                <a16:creationId xmlns:a16="http://schemas.microsoft.com/office/drawing/2014/main" id="{7B28412B-CC24-4EC1-8B16-72A08C9C2F3A}"/>
              </a:ext>
            </a:extLst>
          </p:cNvPr>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07513" y="5957888"/>
            <a:ext cx="149801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6" name="Picture 15" descr="image9">
            <a:extLst>
              <a:ext uri="{FF2B5EF4-FFF2-40B4-BE49-F238E27FC236}">
                <a16:creationId xmlns:a16="http://schemas.microsoft.com/office/drawing/2014/main" id="{C0596CC9-E226-4BBF-A5F3-DBBD54F26688}"/>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1200564" y="6170614"/>
            <a:ext cx="3340078"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7" name="Picture 16" descr="image10">
            <a:extLst>
              <a:ext uri="{FF2B5EF4-FFF2-40B4-BE49-F238E27FC236}">
                <a16:creationId xmlns:a16="http://schemas.microsoft.com/office/drawing/2014/main" id="{45481474-E9DC-49EA-AFCE-1C7998C8B6F9}"/>
              </a:ext>
            </a:extLst>
          </p:cNvPr>
          <p:cNvPicPr>
            <a:picLocks noChangeAspect="1" noChangeArrowheads="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9185214" y="6165850"/>
            <a:ext cx="59849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8" name="Picture 17" descr="image11">
            <a:extLst>
              <a:ext uri="{FF2B5EF4-FFF2-40B4-BE49-F238E27FC236}">
                <a16:creationId xmlns:a16="http://schemas.microsoft.com/office/drawing/2014/main" id="{E9DF8204-1F1D-4386-ABDE-0DC8F6F52FED}"/>
              </a:ext>
            </a:extLst>
          </p:cNvPr>
          <p:cNvPicPr>
            <a:picLocks noChangeAspect="1" noChangeArrowheads="1"/>
          </p:cNvPicPr>
          <p:nvPr userDrawn="1"/>
        </p:nvPicPr>
        <p:blipFill>
          <a:blip r:embed="rId20">
            <a:extLst>
              <a:ext uri="{28A0092B-C50C-407E-A947-70E740481C1C}">
                <a14:useLocalDpi xmlns:a14="http://schemas.microsoft.com/office/drawing/2010/main" val="0"/>
              </a:ext>
            </a:extLst>
          </a:blip>
          <a:srcRect/>
          <a:stretch>
            <a:fillRect/>
          </a:stretch>
        </p:blipFill>
        <p:spPr bwMode="auto">
          <a:xfrm>
            <a:off x="8371697" y="6121400"/>
            <a:ext cx="890568"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9" name="Picture 19" descr="image13">
            <a:extLst>
              <a:ext uri="{FF2B5EF4-FFF2-40B4-BE49-F238E27FC236}">
                <a16:creationId xmlns:a16="http://schemas.microsoft.com/office/drawing/2014/main" id="{B090EC49-99CB-4378-A7D8-8D583FE1E930}"/>
              </a:ext>
            </a:extLst>
          </p:cNvPr>
          <p:cNvPicPr>
            <a:picLocks noChangeAspect="1" noChangeArrowheads="1"/>
          </p:cNvPicPr>
          <p:nvPr userDrawn="1"/>
        </p:nvPicPr>
        <p:blipFill>
          <a:blip r:embed="rId21">
            <a:extLst>
              <a:ext uri="{28A0092B-C50C-407E-A947-70E740481C1C}">
                <a14:useLocalDpi xmlns:a14="http://schemas.microsoft.com/office/drawing/2010/main" val="0"/>
              </a:ext>
            </a:extLst>
          </a:blip>
          <a:srcRect/>
          <a:stretch>
            <a:fillRect/>
          </a:stretch>
        </p:blipFill>
        <p:spPr bwMode="auto">
          <a:xfrm>
            <a:off x="10416241" y="5876925"/>
            <a:ext cx="25444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0" name="Picture 20" descr="image14">
            <a:extLst>
              <a:ext uri="{FF2B5EF4-FFF2-40B4-BE49-F238E27FC236}">
                <a16:creationId xmlns:a16="http://schemas.microsoft.com/office/drawing/2014/main" id="{7E0EC041-2FD6-4EEB-857D-693DEA524D76}"/>
              </a:ext>
            </a:extLst>
          </p:cNvPr>
          <p:cNvPicPr>
            <a:picLocks noChangeAspect="1" noChangeArrowheads="1"/>
          </p:cNvPicPr>
          <p:nvPr userDrawn="1"/>
        </p:nvPicPr>
        <p:blipFill>
          <a:blip r:embed="rId22">
            <a:extLst>
              <a:ext uri="{28A0092B-C50C-407E-A947-70E740481C1C}">
                <a14:useLocalDpi xmlns:a14="http://schemas.microsoft.com/office/drawing/2010/main" val="0"/>
              </a:ext>
            </a:extLst>
          </a:blip>
          <a:srcRect/>
          <a:stretch>
            <a:fillRect/>
          </a:stretch>
        </p:blipFill>
        <p:spPr bwMode="auto">
          <a:xfrm>
            <a:off x="10566759" y="5589589"/>
            <a:ext cx="1433510"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1" name="Picture 21" descr="image10">
            <a:extLst>
              <a:ext uri="{FF2B5EF4-FFF2-40B4-BE49-F238E27FC236}">
                <a16:creationId xmlns:a16="http://schemas.microsoft.com/office/drawing/2014/main" id="{928372B2-9E9C-414A-A3ED-CF4D768CDA0D}"/>
              </a:ext>
            </a:extLst>
          </p:cNvPr>
          <p:cNvPicPr>
            <a:picLocks noChangeAspect="1" noChangeArrowheads="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9996939" y="6419850"/>
            <a:ext cx="596698"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5211416"/>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ransition spd="med">
    <p:randomBar/>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4635CB9A-418E-4CEC-B995-6455AD36EBCF}"/>
              </a:ext>
            </a:extLst>
          </p:cNvPr>
          <p:cNvSpPr>
            <a:spLocks noGrp="1" noChangeArrowheads="1"/>
          </p:cNvSpPr>
          <p:nvPr>
            <p:ph type="title" idx="4294967295"/>
          </p:nvPr>
        </p:nvSpPr>
        <p:spPr bwMode="auto">
          <a:xfrm>
            <a:off x="609242" y="274638"/>
            <a:ext cx="1097351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a:extLst>
              <a:ext uri="{FF2B5EF4-FFF2-40B4-BE49-F238E27FC236}">
                <a16:creationId xmlns:a16="http://schemas.microsoft.com/office/drawing/2014/main" id="{B44D8C82-34F9-4586-9757-F66DEF3DA158}"/>
              </a:ext>
            </a:extLst>
          </p:cNvPr>
          <p:cNvSpPr>
            <a:spLocks noGrp="1" noChangeArrowheads="1"/>
          </p:cNvSpPr>
          <p:nvPr>
            <p:ph type="body" idx="4294967295"/>
          </p:nvPr>
        </p:nvSpPr>
        <p:spPr bwMode="auto">
          <a:xfrm>
            <a:off x="609242" y="1600201"/>
            <a:ext cx="10973517"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a:extLst>
              <a:ext uri="{FF2B5EF4-FFF2-40B4-BE49-F238E27FC236}">
                <a16:creationId xmlns:a16="http://schemas.microsoft.com/office/drawing/2014/main" id="{81611557-743E-4F07-BF95-65CFA6FE8758}"/>
              </a:ext>
            </a:extLst>
          </p:cNvPr>
          <p:cNvSpPr>
            <a:spLocks noGrp="1" noChangeArrowheads="1"/>
          </p:cNvSpPr>
          <p:nvPr>
            <p:ph type="dt" sz="half" idx="2"/>
          </p:nvPr>
        </p:nvSpPr>
        <p:spPr bwMode="auto">
          <a:xfrm>
            <a:off x="609242" y="6245225"/>
            <a:ext cx="2845517" cy="476250"/>
          </a:xfrm>
          <a:prstGeom prst="rect">
            <a:avLst/>
          </a:prstGeom>
          <a:noFill/>
          <a:ln w="9525">
            <a:noFill/>
            <a:miter lim="800000"/>
          </a:ln>
          <a:effectLst/>
        </p:spPr>
        <p:txBody>
          <a:bodyPr vert="horz" wrap="square" lIns="91440" tIns="45720" rIns="91440" bIns="45720" numCol="1" anchor="t" anchorCtr="0" compatLnSpc="1"/>
          <a:lstStyle>
            <a:lvl1pPr>
              <a:buFontTx/>
              <a:buNone/>
              <a:defRPr sz="1400" smtClean="0"/>
            </a:lvl1pPr>
          </a:lstStyle>
          <a:p>
            <a:pPr>
              <a:defRPr/>
            </a:pPr>
            <a:endParaRPr lang="en-US" altLang="zh-CN"/>
          </a:p>
        </p:txBody>
      </p:sp>
      <p:sp>
        <p:nvSpPr>
          <p:cNvPr id="1029" name="Rectangle 5">
            <a:extLst>
              <a:ext uri="{FF2B5EF4-FFF2-40B4-BE49-F238E27FC236}">
                <a16:creationId xmlns:a16="http://schemas.microsoft.com/office/drawing/2014/main" id="{BA97FC22-333D-44F6-A1C5-A9D220367273}"/>
              </a:ext>
            </a:extLst>
          </p:cNvPr>
          <p:cNvSpPr>
            <a:spLocks noGrp="1" noChangeArrowheads="1"/>
          </p:cNvSpPr>
          <p:nvPr>
            <p:ph type="ftr" sz="quarter" idx="3"/>
          </p:nvPr>
        </p:nvSpPr>
        <p:spPr bwMode="auto">
          <a:xfrm>
            <a:off x="4166139" y="6245225"/>
            <a:ext cx="3859725" cy="476250"/>
          </a:xfrm>
          <a:prstGeom prst="rect">
            <a:avLst/>
          </a:prstGeom>
          <a:noFill/>
          <a:ln w="9525">
            <a:noFill/>
            <a:miter lim="800000"/>
          </a:ln>
          <a:effectLst/>
        </p:spPr>
        <p:txBody>
          <a:bodyPr vert="horz" wrap="square" lIns="91440" tIns="45720" rIns="91440" bIns="45720" numCol="1" anchor="t" anchorCtr="0" compatLnSpc="1"/>
          <a:lstStyle>
            <a:lvl1pPr algn="ctr">
              <a:buFontTx/>
              <a:buNone/>
              <a:defRPr sz="1400" smtClean="0"/>
            </a:lvl1pPr>
          </a:lstStyle>
          <a:p>
            <a:pPr>
              <a:defRPr/>
            </a:pPr>
            <a:endParaRPr lang="en-US" altLang="zh-CN"/>
          </a:p>
        </p:txBody>
      </p:sp>
      <p:sp>
        <p:nvSpPr>
          <p:cNvPr id="1030" name="Rectangle 6">
            <a:extLst>
              <a:ext uri="{FF2B5EF4-FFF2-40B4-BE49-F238E27FC236}">
                <a16:creationId xmlns:a16="http://schemas.microsoft.com/office/drawing/2014/main" id="{BC067CE0-B2EF-49E4-A72C-10BCCFA168D0}"/>
              </a:ext>
            </a:extLst>
          </p:cNvPr>
          <p:cNvSpPr>
            <a:spLocks noGrp="1" noChangeArrowheads="1"/>
          </p:cNvSpPr>
          <p:nvPr>
            <p:ph type="sldNum" sz="quarter" idx="4"/>
          </p:nvPr>
        </p:nvSpPr>
        <p:spPr bwMode="auto">
          <a:xfrm>
            <a:off x="8737242" y="6245225"/>
            <a:ext cx="2845517" cy="476250"/>
          </a:xfrm>
          <a:prstGeom prst="rect">
            <a:avLst/>
          </a:prstGeom>
          <a:noFill/>
          <a:ln w="9525">
            <a:noFill/>
            <a:miter lim="800000"/>
          </a:ln>
          <a:effectLst/>
        </p:spPr>
        <p:txBody>
          <a:bodyPr vert="horz" wrap="square" lIns="91440" tIns="45720" rIns="91440" bIns="45720" numCol="1" anchor="t" anchorCtr="0" compatLnSpc="1"/>
          <a:lstStyle>
            <a:lvl1pPr algn="r">
              <a:defRPr sz="1400" noProof="1" dirty="0"/>
            </a:lvl1pPr>
          </a:lstStyle>
          <a:p>
            <a:fld id="{42105DDA-EA0F-4D83-8980-DA082D4281D5}" type="slidenum">
              <a:rPr lang="en-US" altLang="zh-CN"/>
              <a:pPr/>
              <a:t>‹#›</a:t>
            </a:fld>
            <a:endParaRPr lang="en-US" altLang="zh-CN"/>
          </a:p>
        </p:txBody>
      </p:sp>
      <p:pic>
        <p:nvPicPr>
          <p:cNvPr id="1031" name="Picture 8" descr="image4">
            <a:extLst>
              <a:ext uri="{FF2B5EF4-FFF2-40B4-BE49-F238E27FC236}">
                <a16:creationId xmlns:a16="http://schemas.microsoft.com/office/drawing/2014/main" id="{67A64C1F-4C4F-43C7-8C43-9EC3BC188722}"/>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1"/>
            <a:ext cx="1320621"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descr="image5">
            <a:extLst>
              <a:ext uri="{FF2B5EF4-FFF2-40B4-BE49-F238E27FC236}">
                <a16:creationId xmlns:a16="http://schemas.microsoft.com/office/drawing/2014/main" id="{DF89CBA2-71AC-44C5-921A-836A2806E2F2}"/>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10882132" y="0"/>
            <a:ext cx="135825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10" descr="image3">
            <a:extLst>
              <a:ext uri="{FF2B5EF4-FFF2-40B4-BE49-F238E27FC236}">
                <a16:creationId xmlns:a16="http://schemas.microsoft.com/office/drawing/2014/main" id="{42AA3AC8-8210-44DB-AAF8-8E3E475F9708}"/>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6427788"/>
            <a:ext cx="1219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1" descr="image6">
            <a:extLst>
              <a:ext uri="{FF2B5EF4-FFF2-40B4-BE49-F238E27FC236}">
                <a16:creationId xmlns:a16="http://schemas.microsoft.com/office/drawing/2014/main" id="{0C1D67A1-FEAB-46A9-B2A5-AD54DE4AC99D}"/>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339570" y="5445126"/>
            <a:ext cx="4933066" cy="130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5" name="Picture 13" descr="image7">
            <a:extLst>
              <a:ext uri="{FF2B5EF4-FFF2-40B4-BE49-F238E27FC236}">
                <a16:creationId xmlns:a16="http://schemas.microsoft.com/office/drawing/2014/main" id="{AC9E9A54-4E0A-4895-B4DD-B6C89B70C4CC}"/>
              </a:ext>
            </a:extLst>
          </p:cNvPr>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07513" y="5957888"/>
            <a:ext cx="149801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6" name="Picture 15" descr="image9">
            <a:extLst>
              <a:ext uri="{FF2B5EF4-FFF2-40B4-BE49-F238E27FC236}">
                <a16:creationId xmlns:a16="http://schemas.microsoft.com/office/drawing/2014/main" id="{E6F7B0F2-08F3-42B0-9550-C992268B8ACE}"/>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1200564" y="6170614"/>
            <a:ext cx="3340078"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7" name="Picture 16" descr="image10">
            <a:extLst>
              <a:ext uri="{FF2B5EF4-FFF2-40B4-BE49-F238E27FC236}">
                <a16:creationId xmlns:a16="http://schemas.microsoft.com/office/drawing/2014/main" id="{1B1690CE-A2CE-46F3-B84F-24ACAD5E32D6}"/>
              </a:ext>
            </a:extLst>
          </p:cNvPr>
          <p:cNvPicPr>
            <a:picLocks noChangeAspect="1" noChangeArrowheads="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9185214" y="6165850"/>
            <a:ext cx="59849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8" name="Picture 17" descr="image11">
            <a:extLst>
              <a:ext uri="{FF2B5EF4-FFF2-40B4-BE49-F238E27FC236}">
                <a16:creationId xmlns:a16="http://schemas.microsoft.com/office/drawing/2014/main" id="{51213B73-9628-4A0B-8259-B1FD30F47848}"/>
              </a:ext>
            </a:extLst>
          </p:cNvPr>
          <p:cNvPicPr>
            <a:picLocks noChangeAspect="1" noChangeArrowheads="1"/>
          </p:cNvPicPr>
          <p:nvPr userDrawn="1"/>
        </p:nvPicPr>
        <p:blipFill>
          <a:blip r:embed="rId20">
            <a:extLst>
              <a:ext uri="{28A0092B-C50C-407E-A947-70E740481C1C}">
                <a14:useLocalDpi xmlns:a14="http://schemas.microsoft.com/office/drawing/2010/main" val="0"/>
              </a:ext>
            </a:extLst>
          </a:blip>
          <a:srcRect/>
          <a:stretch>
            <a:fillRect/>
          </a:stretch>
        </p:blipFill>
        <p:spPr bwMode="auto">
          <a:xfrm>
            <a:off x="8371697" y="6121400"/>
            <a:ext cx="890568"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9" name="Picture 19" descr="image13">
            <a:extLst>
              <a:ext uri="{FF2B5EF4-FFF2-40B4-BE49-F238E27FC236}">
                <a16:creationId xmlns:a16="http://schemas.microsoft.com/office/drawing/2014/main" id="{AD175624-775B-41F9-A757-9262BCB3D7DB}"/>
              </a:ext>
            </a:extLst>
          </p:cNvPr>
          <p:cNvPicPr>
            <a:picLocks noChangeAspect="1" noChangeArrowheads="1"/>
          </p:cNvPicPr>
          <p:nvPr userDrawn="1"/>
        </p:nvPicPr>
        <p:blipFill>
          <a:blip r:embed="rId21">
            <a:extLst>
              <a:ext uri="{28A0092B-C50C-407E-A947-70E740481C1C}">
                <a14:useLocalDpi xmlns:a14="http://schemas.microsoft.com/office/drawing/2010/main" val="0"/>
              </a:ext>
            </a:extLst>
          </a:blip>
          <a:srcRect/>
          <a:stretch>
            <a:fillRect/>
          </a:stretch>
        </p:blipFill>
        <p:spPr bwMode="auto">
          <a:xfrm>
            <a:off x="10416241" y="5876925"/>
            <a:ext cx="25444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0" name="Picture 20" descr="image14">
            <a:extLst>
              <a:ext uri="{FF2B5EF4-FFF2-40B4-BE49-F238E27FC236}">
                <a16:creationId xmlns:a16="http://schemas.microsoft.com/office/drawing/2014/main" id="{578F708A-7D64-4149-B64F-BDC3A6792E33}"/>
              </a:ext>
            </a:extLst>
          </p:cNvPr>
          <p:cNvPicPr>
            <a:picLocks noChangeAspect="1" noChangeArrowheads="1"/>
          </p:cNvPicPr>
          <p:nvPr userDrawn="1"/>
        </p:nvPicPr>
        <p:blipFill>
          <a:blip r:embed="rId22">
            <a:extLst>
              <a:ext uri="{28A0092B-C50C-407E-A947-70E740481C1C}">
                <a14:useLocalDpi xmlns:a14="http://schemas.microsoft.com/office/drawing/2010/main" val="0"/>
              </a:ext>
            </a:extLst>
          </a:blip>
          <a:srcRect/>
          <a:stretch>
            <a:fillRect/>
          </a:stretch>
        </p:blipFill>
        <p:spPr bwMode="auto">
          <a:xfrm>
            <a:off x="10566759" y="5589589"/>
            <a:ext cx="1433510"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1" name="Picture 21" descr="image10">
            <a:extLst>
              <a:ext uri="{FF2B5EF4-FFF2-40B4-BE49-F238E27FC236}">
                <a16:creationId xmlns:a16="http://schemas.microsoft.com/office/drawing/2014/main" id="{B6418C7A-1DB8-4C69-B17D-7B3139D0B335}"/>
              </a:ext>
            </a:extLst>
          </p:cNvPr>
          <p:cNvPicPr>
            <a:picLocks noChangeAspect="1" noChangeArrowheads="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9996939" y="6419850"/>
            <a:ext cx="596698"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0365709"/>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ransition spd="med">
    <p:randomBar/>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tags" Target="../tags/tag125.xml"/><Relationship Id="rId1" Type="http://schemas.openxmlformats.org/officeDocument/2006/relationships/tags" Target="../tags/tag124.xml"/><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26.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tags" Target="../tags/tag128.xml"/><Relationship Id="rId1" Type="http://schemas.openxmlformats.org/officeDocument/2006/relationships/tags" Target="../tags/tag127.xml"/><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29.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30.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3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3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tags" Target="../tags/tag134.xml"/><Relationship Id="rId1" Type="http://schemas.openxmlformats.org/officeDocument/2006/relationships/tags" Target="../tags/tag133.xml"/><Relationship Id="rId4" Type="http://schemas.openxmlformats.org/officeDocument/2006/relationships/notesSlide" Target="../notesSlides/notesSlide3.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3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tags" Target="../tags/tag137.xml"/><Relationship Id="rId1" Type="http://schemas.openxmlformats.org/officeDocument/2006/relationships/tags" Target="../tags/tag136.xml"/><Relationship Id="rId4" Type="http://schemas.openxmlformats.org/officeDocument/2006/relationships/notesSlide" Target="../notesSlides/notesSlide4.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0.xml"/><Relationship Id="rId4" Type="http://schemas.openxmlformats.org/officeDocument/2006/relationships/image" Target="../media/image25.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39.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5.xml"/><Relationship Id="rId4" Type="http://schemas.openxmlformats.org/officeDocument/2006/relationships/image" Target="../media/image28.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4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a:spLocks noGrp="1"/>
          </p:cNvSpPr>
          <p:nvPr/>
        </p:nvSpPr>
        <p:spPr>
          <a:xfrm>
            <a:off x="609600" y="2132965"/>
            <a:ext cx="10972800" cy="935990"/>
          </a:xfrm>
          <a:prstGeom prst="rect">
            <a:avLst/>
          </a:prstGeom>
          <a:noFill/>
          <a:ln w="9525">
            <a:noFill/>
          </a:ln>
        </p:spPr>
        <p:txBody>
          <a:bodyPr vert="horz" lIns="91440" tIns="45720" rIns="91440" bIns="45720" anchor="t" anchorCtr="0"/>
          <a:lstStyle>
            <a:lvl1pPr marL="342900" lvl="0" indent="-342900" algn="l" defTabSz="914400" eaLnBrk="1" fontAlgn="base" latinLnBrk="0" hangingPunct="1">
              <a:lnSpc>
                <a:spcPct val="100000"/>
              </a:lnSpc>
              <a:spcBef>
                <a:spcPct val="20000"/>
              </a:spcBef>
              <a:spcAft>
                <a:spcPct val="0"/>
              </a:spcAft>
              <a:buSzPct val="100000"/>
              <a:buChar char="•"/>
              <a:defRPr sz="3200" b="0" i="0" u="none" kern="1200" baseline="0">
                <a:solidFill>
                  <a:srgbClr val="000000"/>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SzPct val="100000"/>
              <a:buFontTx/>
              <a:buChar char="–"/>
              <a:defRPr sz="2800" b="0" i="0" u="none" kern="1200" baseline="0">
                <a:solidFill>
                  <a:srgbClr val="000000"/>
                </a:solidFill>
                <a:latin typeface="Arial" panose="020B0604020202020204" pitchFamily="34" charset="0"/>
                <a:ea typeface="宋体" panose="02010600030101010101" pitchFamily="2" charset="-122"/>
                <a:cs typeface="+mn-cs"/>
              </a:defRPr>
            </a:lvl2pPr>
            <a:lvl3pPr marL="1143000" lvl="2" indent="-228600" algn="l" defTabSz="914400" eaLnBrk="1" fontAlgn="base" latinLnBrk="0" hangingPunct="1">
              <a:lnSpc>
                <a:spcPct val="100000"/>
              </a:lnSpc>
              <a:spcBef>
                <a:spcPct val="20000"/>
              </a:spcBef>
              <a:spcAft>
                <a:spcPct val="0"/>
              </a:spcAft>
              <a:buSzPct val="100000"/>
              <a:buFontTx/>
              <a:buChar char="•"/>
              <a:defRPr sz="2400" b="0" i="0" u="none" kern="1200" baseline="0">
                <a:solidFill>
                  <a:srgbClr val="000000"/>
                </a:solidFill>
                <a:latin typeface="Arial" panose="020B0604020202020204" pitchFamily="34" charset="0"/>
                <a:ea typeface="宋体" panose="02010600030101010101" pitchFamily="2" charset="-122"/>
                <a:cs typeface="+mn-cs"/>
              </a:defRPr>
            </a:lvl3pPr>
            <a:lvl4pPr marL="1600200" lvl="3"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4pPr>
            <a:lvl5pPr marL="2057400" lvl="4"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5pPr>
            <a:lvl6pPr marL="2514600" lvl="5"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6pPr>
            <a:lvl7pPr marL="2971800" lvl="6"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7pPr>
            <a:lvl8pPr marL="3429000" lvl="7"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8pPr>
            <a:lvl9pPr marL="3886200" lvl="8"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9pPr>
          </a:lstStyle>
          <a:p>
            <a:pPr marL="0" indent="0" algn="ctr">
              <a:buNone/>
            </a:pPr>
            <a:r>
              <a:rPr lang="zh-CN" altLang="en-US" sz="5400" dirty="0">
                <a:latin typeface="黑体" panose="02010609060101010101" charset="-122"/>
                <a:ea typeface="黑体" panose="02010609060101010101" charset="-122"/>
              </a:rPr>
              <a:t>记承天寺夜游</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2"/>
            </p:custDataLst>
          </p:nvPr>
        </p:nvSpPr>
        <p:spPr>
          <a:xfrm>
            <a:off x="523875" y="2542677"/>
            <a:ext cx="10972800" cy="1143000"/>
          </a:xfrm>
        </p:spPr>
        <p:txBody>
          <a:bodyPr>
            <a:noAutofit/>
          </a:bodyPr>
          <a:lstStyle/>
          <a:p>
            <a:r>
              <a:rPr lang="zh-CN" altLang="en-US" sz="4800" dirty="0">
                <a:latin typeface="黑体" panose="02010609060101010101" charset="-122"/>
                <a:ea typeface="黑体" panose="02010609060101010101" charset="-122"/>
              </a:rPr>
              <a:t>诵读课文，初步感知</a:t>
            </a:r>
            <a:endParaRPr lang="zh-CN" altLang="zh-CN" sz="4800" dirty="0">
              <a:latin typeface="黑体" panose="02010609060101010101" charset="-122"/>
              <a:ea typeface="黑体" panose="02010609060101010101" charset="-122"/>
            </a:endParaRP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741045" y="582930"/>
            <a:ext cx="10914380" cy="4862870"/>
          </a:xfrm>
          <a:prstGeom prst="rect">
            <a:avLst/>
          </a:prstGeom>
          <a:noFill/>
        </p:spPr>
        <p:txBody>
          <a:bodyPr wrap="square" rtlCol="0" anchor="t">
            <a:spAutoFit/>
          </a:bodyPr>
          <a:lstStyle/>
          <a:p>
            <a:pPr marL="0" indent="0" algn="ctr">
              <a:lnSpc>
                <a:spcPct val="100000"/>
              </a:lnSpc>
              <a:buNone/>
            </a:pPr>
            <a:endParaRPr lang="en-US" altLang="zh-CN" sz="3600" dirty="0">
              <a:solidFill>
                <a:schemeClr val="tx1"/>
              </a:solidFill>
              <a:latin typeface="黑体" panose="02010609060101010101" charset="-122"/>
              <a:ea typeface="黑体" panose="02010609060101010101" charset="-122"/>
              <a:cs typeface="黑体" panose="02010609060101010101" charset="-122"/>
            </a:endParaRPr>
          </a:p>
          <a:p>
            <a:pPr algn="ctr"/>
            <a:r>
              <a:rPr lang="zh-CN" altLang="en-US" sz="3600" b="1" dirty="0">
                <a:solidFill>
                  <a:schemeClr val="tx1"/>
                </a:solidFill>
                <a:latin typeface="黑体" panose="02010609060101010101" charset="-122"/>
                <a:ea typeface="黑体" panose="02010609060101010101" charset="-122"/>
                <a:cs typeface="黑体" panose="02010609060101010101" charset="-122"/>
              </a:rPr>
              <a:t>记</a:t>
            </a:r>
            <a:r>
              <a:rPr lang="en-US" altLang="zh-CN" sz="36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3600" b="1" dirty="0">
                <a:solidFill>
                  <a:schemeClr val="tx1"/>
                </a:solidFill>
                <a:latin typeface="黑体" panose="02010609060101010101" charset="-122"/>
                <a:ea typeface="黑体" panose="02010609060101010101" charset="-122"/>
                <a:cs typeface="黑体" panose="02010609060101010101" charset="-122"/>
              </a:rPr>
              <a:t>承天寺</a:t>
            </a:r>
            <a:r>
              <a:rPr lang="en-US" altLang="zh-CN" sz="36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3600" b="1" dirty="0">
                <a:solidFill>
                  <a:schemeClr val="tx1"/>
                </a:solidFill>
                <a:latin typeface="黑体" panose="02010609060101010101" charset="-122"/>
                <a:ea typeface="黑体" panose="02010609060101010101" charset="-122"/>
                <a:cs typeface="黑体" panose="02010609060101010101" charset="-122"/>
              </a:rPr>
              <a:t>夜游</a:t>
            </a:r>
            <a:endParaRPr lang="en-US" altLang="zh-CN" sz="3600" b="1" dirty="0">
              <a:solidFill>
                <a:schemeClr val="tx1"/>
              </a:solidFill>
              <a:latin typeface="黑体" panose="02010609060101010101" charset="-122"/>
              <a:ea typeface="黑体" panose="02010609060101010101" charset="-122"/>
              <a:cs typeface="黑体" panose="02010609060101010101" charset="-122"/>
            </a:endParaRPr>
          </a:p>
          <a:p>
            <a:pPr marL="0" indent="0" algn="ctr">
              <a:lnSpc>
                <a:spcPct val="100000"/>
              </a:lnSpc>
              <a:buNone/>
            </a:pPr>
            <a:r>
              <a:rPr lang="zh-CN" altLang="en-US" sz="2800" b="1" dirty="0">
                <a:latin typeface="黑体" panose="02010609060101010101" charset="-122"/>
                <a:ea typeface="黑体" panose="02010609060101010101" charset="-122"/>
                <a:cs typeface="黑体" panose="02010609060101010101" charset="-122"/>
              </a:rPr>
              <a:t>苏轼</a:t>
            </a:r>
            <a:endParaRPr lang="zh-CN" altLang="en-US" sz="2800" b="1" dirty="0">
              <a:solidFill>
                <a:schemeClr val="tx1"/>
              </a:solidFill>
              <a:latin typeface="黑体" panose="02010609060101010101" charset="-122"/>
              <a:ea typeface="黑体" panose="02010609060101010101" charset="-122"/>
              <a:cs typeface="黑体" panose="02010609060101010101" charset="-122"/>
            </a:endParaRPr>
          </a:p>
          <a:p>
            <a:pPr indent="720090">
              <a:lnSpc>
                <a:spcPct val="150000"/>
              </a:lnSpc>
            </a:pPr>
            <a:r>
              <a:rPr lang="zh-CN" altLang="en-US" sz="2800" b="1" dirty="0">
                <a:latin typeface="黑体" panose="02010609060101010101" charset="-122"/>
                <a:ea typeface="黑体" panose="02010609060101010101" charset="-122"/>
                <a:cs typeface="黑体" panose="02010609060101010101" charset="-122"/>
                <a:sym typeface="+mn-ea"/>
              </a:rPr>
              <a:t>元丰六年</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十月十二日</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夜，解（ </a:t>
            </a:r>
            <a:r>
              <a:rPr lang="en-US" altLang="zh-CN" sz="2800" b="1" dirty="0" err="1">
                <a:latin typeface="黑体" panose="02010609060101010101" charset="-122"/>
                <a:ea typeface="黑体" panose="02010609060101010101" charset="-122"/>
                <a:cs typeface="黑体" panose="02010609060101010101" charset="-122"/>
                <a:sym typeface="+mn-ea"/>
              </a:rPr>
              <a:t>jiě</a:t>
            </a:r>
            <a:r>
              <a:rPr lang="en-US" altLang="zh-CN" sz="2800" b="1" dirty="0">
                <a:latin typeface="黑体" panose="02010609060101010101" charset="-122"/>
                <a:ea typeface="黑体" panose="02010609060101010101" charset="-122"/>
                <a:cs typeface="黑体" panose="02010609060101010101" charset="-122"/>
                <a:sym typeface="+mn-ea"/>
              </a:rPr>
              <a:t> </a:t>
            </a:r>
            <a:r>
              <a:rPr lang="zh-CN" altLang="en-US" sz="2800" b="1" dirty="0">
                <a:latin typeface="黑体" panose="02010609060101010101" charset="-122"/>
                <a:ea typeface="黑体" panose="02010609060101010101" charset="-122"/>
                <a:cs typeface="黑体" panose="02010609060101010101" charset="-122"/>
                <a:sym typeface="+mn-ea"/>
              </a:rPr>
              <a:t>）衣</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欲睡，月色</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入户，欣然</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起行（</a:t>
            </a:r>
            <a:r>
              <a:rPr lang="en-US" altLang="zh-CN" sz="2800" b="1" dirty="0" err="1">
                <a:latin typeface="黑体" panose="02010609060101010101" charset="-122"/>
                <a:ea typeface="黑体" panose="02010609060101010101" charset="-122"/>
                <a:cs typeface="黑体" panose="02010609060101010101" charset="-122"/>
                <a:sym typeface="+mn-ea"/>
              </a:rPr>
              <a:t>xíng</a:t>
            </a:r>
            <a:r>
              <a:rPr lang="zh-CN" altLang="en-US" sz="2800" b="1" dirty="0">
                <a:latin typeface="黑体" panose="02010609060101010101" charset="-122"/>
                <a:ea typeface="黑体" panose="02010609060101010101" charset="-122"/>
                <a:cs typeface="黑体" panose="02010609060101010101" charset="-122"/>
                <a:sym typeface="+mn-ea"/>
              </a:rPr>
              <a:t>）。 念</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无与</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为乐者，遂（</a:t>
            </a:r>
            <a:r>
              <a:rPr lang="en-US" altLang="zh-CN" sz="2800" b="1" dirty="0">
                <a:latin typeface="黑体" panose="02010609060101010101" charset="-122"/>
                <a:ea typeface="黑体" panose="02010609060101010101" charset="-122"/>
                <a:cs typeface="黑体" panose="02010609060101010101" charset="-122"/>
                <a:sym typeface="+mn-ea"/>
              </a:rPr>
              <a:t> </a:t>
            </a:r>
            <a:r>
              <a:rPr lang="en-US" altLang="zh-CN" sz="2800" b="1" dirty="0" err="1">
                <a:latin typeface="黑体" panose="02010609060101010101" charset="-122"/>
                <a:ea typeface="黑体" panose="02010609060101010101" charset="-122"/>
                <a:cs typeface="黑体" panose="02010609060101010101" charset="-122"/>
                <a:sym typeface="+mn-ea"/>
              </a:rPr>
              <a:t>suì</a:t>
            </a:r>
            <a:r>
              <a:rPr lang="en-US" altLang="zh-CN" sz="2800" b="1" dirty="0">
                <a:latin typeface="黑体" panose="02010609060101010101" charset="-122"/>
                <a:ea typeface="黑体" panose="02010609060101010101" charset="-122"/>
                <a:cs typeface="黑体" panose="02010609060101010101" charset="-122"/>
                <a:sym typeface="+mn-ea"/>
              </a:rPr>
              <a:t> </a:t>
            </a:r>
            <a:r>
              <a:rPr lang="zh-CN" altLang="en-US" sz="2800" b="1" dirty="0">
                <a:latin typeface="黑体" panose="02010609060101010101" charset="-122"/>
                <a:ea typeface="黑体" panose="02010609060101010101" charset="-122"/>
                <a:cs typeface="黑体" panose="02010609060101010101" charset="-122"/>
                <a:sym typeface="+mn-ea"/>
              </a:rPr>
              <a:t>）</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至承天寺</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寻张怀民。怀民</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亦</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未寝，相与</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步于中庭。庭下</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如</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积水空明，水中</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藻荇（</a:t>
            </a:r>
            <a:r>
              <a:rPr lang="en-US" altLang="zh-CN" sz="2800" b="1" dirty="0">
                <a:latin typeface="黑体" panose="02010609060101010101" charset="-122"/>
                <a:ea typeface="黑体" panose="02010609060101010101" charset="-122"/>
                <a:cs typeface="黑体" panose="02010609060101010101" charset="-122"/>
                <a:sym typeface="+mn-ea"/>
              </a:rPr>
              <a:t> </a:t>
            </a:r>
            <a:r>
              <a:rPr lang="en-US" altLang="zh-CN" sz="2800" b="1" dirty="0" err="1">
                <a:latin typeface="黑体" panose="02010609060101010101" charset="-122"/>
                <a:ea typeface="黑体" panose="02010609060101010101" charset="-122"/>
                <a:cs typeface="黑体" panose="02010609060101010101" charset="-122"/>
                <a:sym typeface="+mn-ea"/>
              </a:rPr>
              <a:t>xìng</a:t>
            </a:r>
            <a:r>
              <a:rPr lang="en-US" altLang="zh-CN" sz="2800" b="1" dirty="0">
                <a:latin typeface="黑体" panose="02010609060101010101" charset="-122"/>
                <a:ea typeface="黑体" panose="02010609060101010101" charset="-122"/>
                <a:cs typeface="黑体" panose="02010609060101010101" charset="-122"/>
                <a:sym typeface="+mn-ea"/>
              </a:rPr>
              <a:t> </a:t>
            </a:r>
            <a:r>
              <a:rPr lang="zh-CN" altLang="en-US" sz="2800" b="1" dirty="0">
                <a:latin typeface="黑体" panose="02010609060101010101" charset="-122"/>
                <a:ea typeface="黑体" panose="02010609060101010101" charset="-122"/>
                <a:cs typeface="黑体" panose="02010609060101010101" charset="-122"/>
                <a:sym typeface="+mn-ea"/>
              </a:rPr>
              <a:t>）交横（</a:t>
            </a:r>
            <a:r>
              <a:rPr lang="en-US" altLang="zh-CN" sz="2800" b="1" dirty="0">
                <a:latin typeface="黑体" panose="02010609060101010101" charset="-122"/>
                <a:ea typeface="黑体" panose="02010609060101010101" charset="-122"/>
                <a:cs typeface="黑体" panose="02010609060101010101" charset="-122"/>
                <a:sym typeface="+mn-ea"/>
              </a:rPr>
              <a:t> </a:t>
            </a:r>
            <a:r>
              <a:rPr lang="en-US" altLang="zh-CN" sz="2800" b="1" dirty="0" err="1">
                <a:latin typeface="黑体" panose="02010609060101010101" charset="-122"/>
                <a:ea typeface="黑体" panose="02010609060101010101" charset="-122"/>
                <a:cs typeface="黑体" panose="02010609060101010101" charset="-122"/>
                <a:sym typeface="+mn-ea"/>
              </a:rPr>
              <a:t>héng</a:t>
            </a:r>
            <a:r>
              <a:rPr lang="en-US" altLang="zh-CN" sz="2800" b="1" dirty="0">
                <a:latin typeface="黑体" panose="02010609060101010101" charset="-122"/>
                <a:ea typeface="黑体" panose="02010609060101010101" charset="-122"/>
                <a:cs typeface="黑体" panose="02010609060101010101" charset="-122"/>
                <a:sym typeface="+mn-ea"/>
              </a:rPr>
              <a:t> </a:t>
            </a:r>
            <a:r>
              <a:rPr lang="zh-CN" altLang="en-US" sz="2800" b="1" dirty="0">
                <a:latin typeface="黑体" panose="02010609060101010101" charset="-122"/>
                <a:ea typeface="黑体" panose="02010609060101010101" charset="-122"/>
                <a:cs typeface="黑体" panose="02010609060101010101" charset="-122"/>
                <a:sym typeface="+mn-ea"/>
              </a:rPr>
              <a:t>），盖</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竹柏（</a:t>
            </a:r>
            <a:r>
              <a:rPr lang="en-US" altLang="zh-CN" sz="2800" b="1" dirty="0">
                <a:latin typeface="黑体" panose="02010609060101010101" charset="-122"/>
                <a:ea typeface="黑体" panose="02010609060101010101" charset="-122"/>
                <a:cs typeface="黑体" panose="02010609060101010101" charset="-122"/>
                <a:sym typeface="+mn-ea"/>
              </a:rPr>
              <a:t> </a:t>
            </a:r>
            <a:r>
              <a:rPr lang="en-US" altLang="zh-CN" sz="2800" b="1" dirty="0" err="1">
                <a:latin typeface="黑体" panose="02010609060101010101" charset="-122"/>
                <a:ea typeface="黑体" panose="02010609060101010101" charset="-122"/>
                <a:cs typeface="黑体" panose="02010609060101010101" charset="-122"/>
                <a:sym typeface="+mn-ea"/>
              </a:rPr>
              <a:t>bǎi</a:t>
            </a:r>
            <a:r>
              <a:rPr lang="en-US" altLang="zh-CN" sz="2800" b="1" dirty="0">
                <a:latin typeface="黑体" panose="02010609060101010101" charset="-122"/>
                <a:ea typeface="黑体" panose="02010609060101010101" charset="-122"/>
                <a:cs typeface="黑体" panose="02010609060101010101" charset="-122"/>
                <a:sym typeface="+mn-ea"/>
              </a:rPr>
              <a:t> </a:t>
            </a:r>
            <a:r>
              <a:rPr lang="zh-CN" altLang="en-US" sz="2800" b="1" dirty="0">
                <a:latin typeface="黑体" panose="02010609060101010101" charset="-122"/>
                <a:ea typeface="黑体" panose="02010609060101010101" charset="-122"/>
                <a:cs typeface="黑体" panose="02010609060101010101" charset="-122"/>
                <a:sym typeface="+mn-ea"/>
              </a:rPr>
              <a:t>）影也。何夜</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无月？何处</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无竹柏？但</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少闲人</a:t>
            </a:r>
            <a:r>
              <a:rPr lang="en-US" altLang="zh-CN" sz="2800" b="1" dirty="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dirty="0">
                <a:latin typeface="黑体" panose="02010609060101010101" charset="-122"/>
                <a:ea typeface="黑体" panose="02010609060101010101" charset="-122"/>
                <a:cs typeface="黑体" panose="02010609060101010101" charset="-122"/>
                <a:sym typeface="+mn-ea"/>
              </a:rPr>
              <a:t>如吾两人者耳。</a:t>
            </a:r>
            <a:endParaRPr lang="zh-CN" altLang="en-US" sz="2800" b="1"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2"/>
            </p:custDataLst>
          </p:nvPr>
        </p:nvSpPr>
        <p:spPr>
          <a:xfrm>
            <a:off x="523875" y="2542677"/>
            <a:ext cx="10972800" cy="1143000"/>
          </a:xfrm>
        </p:spPr>
        <p:txBody>
          <a:bodyPr>
            <a:noAutofit/>
          </a:bodyPr>
          <a:lstStyle/>
          <a:p>
            <a:r>
              <a:rPr lang="zh-CN" altLang="en-US" sz="4800" dirty="0">
                <a:latin typeface="黑体" panose="02010609060101010101" charset="-122"/>
                <a:ea typeface="黑体" panose="02010609060101010101" charset="-122"/>
              </a:rPr>
              <a:t>疏通文意，积累字词</a:t>
            </a:r>
            <a:endParaRPr lang="zh-CN" altLang="zh-CN" sz="4800" dirty="0">
              <a:latin typeface="黑体" panose="02010609060101010101" charset="-122"/>
              <a:ea typeface="黑体" panose="02010609060101010101" charset="-122"/>
            </a:endParaRPr>
          </a:p>
        </p:txBody>
      </p:sp>
    </p:spTree>
    <p:custDataLst>
      <p:tags r:id="rId1"/>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57213" y="1339850"/>
            <a:ext cx="11458575" cy="3384581"/>
          </a:xfrm>
          <a:prstGeom prst="rect">
            <a:avLst/>
          </a:prstGeom>
        </p:spPr>
        <p:txBody>
          <a:bodyPr wrap="square">
            <a:spAutoFit/>
          </a:bodyPr>
          <a:lstStyle/>
          <a:p>
            <a:pPr indent="720090">
              <a:lnSpc>
                <a:spcPct val="200000"/>
              </a:lnSpc>
            </a:pPr>
            <a:r>
              <a:rPr lang="zh-CN" altLang="en-US" sz="2800" spc="100" dirty="0">
                <a:latin typeface="黑体" panose="02010609060101010101" charset="-122"/>
                <a:ea typeface="黑体" panose="02010609060101010101" charset="-122"/>
                <a:cs typeface="黑体" panose="02010609060101010101" charset="-122"/>
                <a:sym typeface="+mn-ea"/>
              </a:rPr>
              <a:t>元丰六年十月十二日夜，解衣欲睡，月色入户，欣然起行。</a:t>
            </a:r>
            <a:endParaRPr lang="en-US" altLang="zh-CN" sz="2800" spc="100" dirty="0">
              <a:latin typeface="黑体" panose="02010609060101010101" charset="-122"/>
              <a:ea typeface="黑体" panose="02010609060101010101" charset="-122"/>
              <a:cs typeface="黑体" panose="02010609060101010101" charset="-122"/>
              <a:sym typeface="+mn-ea"/>
            </a:endParaRPr>
          </a:p>
          <a:p>
            <a:pPr indent="720090">
              <a:lnSpc>
                <a:spcPct val="200000"/>
              </a:lnSpc>
            </a:pPr>
            <a:endParaRPr lang="en-US" altLang="zh-CN" sz="2800" dirty="0">
              <a:solidFill>
                <a:srgbClr val="FF0000"/>
              </a:solidFill>
              <a:latin typeface="黑体" panose="02010609060101010101" charset="-122"/>
              <a:ea typeface="黑体" panose="02010609060101010101" charset="-122"/>
              <a:cs typeface="黑体" panose="02010609060101010101" charset="-122"/>
              <a:sym typeface="+mn-ea"/>
            </a:endParaRPr>
          </a:p>
          <a:p>
            <a:pPr indent="720090">
              <a:lnSpc>
                <a:spcPct val="200000"/>
              </a:lnSpc>
            </a:pPr>
            <a:endParaRPr lang="en-US" altLang="zh-CN" sz="2800" dirty="0">
              <a:solidFill>
                <a:srgbClr val="FF0000"/>
              </a:solidFill>
              <a:latin typeface="黑体" panose="02010609060101010101" charset="-122"/>
              <a:ea typeface="黑体" panose="02010609060101010101" charset="-122"/>
              <a:cs typeface="黑体" panose="02010609060101010101" charset="-122"/>
              <a:sym typeface="+mn-ea"/>
            </a:endParaRPr>
          </a:p>
          <a:p>
            <a:pPr indent="720090">
              <a:lnSpc>
                <a:spcPct val="200000"/>
              </a:lnSpc>
            </a:pPr>
            <a:r>
              <a:rPr lang="zh-CN" altLang="en-US" sz="2800" dirty="0">
                <a:latin typeface="黑体" panose="02010609060101010101" charset="-122"/>
                <a:ea typeface="黑体" panose="02010609060101010101" charset="-122"/>
                <a:cs typeface="黑体" panose="02010609060101010101" charset="-122"/>
                <a:sym typeface="+mn-ea"/>
              </a:rPr>
              <a:t>念无与为乐者，遂至承天寺寻张怀民。怀民亦未寝，</a:t>
            </a:r>
            <a:r>
              <a:rPr lang="zh-CN" altLang="en-US" sz="2800" u="sng" dirty="0">
                <a:latin typeface="黑体" panose="02010609060101010101" charset="-122"/>
                <a:ea typeface="黑体" panose="02010609060101010101" charset="-122"/>
                <a:cs typeface="黑体" panose="02010609060101010101" charset="-122"/>
                <a:sym typeface="+mn-ea"/>
              </a:rPr>
              <a:t>相与步于中庭</a:t>
            </a:r>
            <a:r>
              <a:rPr lang="zh-CN" altLang="en-US" sz="2800" dirty="0">
                <a:latin typeface="黑体" panose="02010609060101010101" charset="-122"/>
                <a:ea typeface="黑体" panose="02010609060101010101" charset="-122"/>
                <a:cs typeface="黑体" panose="02010609060101010101" charset="-122"/>
                <a:sym typeface="+mn-ea"/>
              </a:rPr>
              <a:t>。</a:t>
            </a:r>
            <a:endParaRPr lang="zh-CN" altLang="en-US" sz="2800" i="0" dirty="0">
              <a:solidFill>
                <a:schemeClr val="tx1"/>
              </a:solidFill>
              <a:effectLst/>
              <a:latin typeface="黑体" panose="02010609060101010101" charset="-122"/>
              <a:ea typeface="黑体" panose="02010609060101010101" charset="-122"/>
            </a:endParaRPr>
          </a:p>
        </p:txBody>
      </p:sp>
      <p:sp>
        <p:nvSpPr>
          <p:cNvPr id="11" name="对话气泡: 椭圆形 10"/>
          <p:cNvSpPr/>
          <p:nvPr/>
        </p:nvSpPr>
        <p:spPr>
          <a:xfrm>
            <a:off x="0" y="3093270"/>
            <a:ext cx="2416626" cy="945608"/>
          </a:xfrm>
          <a:prstGeom prst="wedgeEllipseCallout">
            <a:avLst>
              <a:gd name="adj1" fmla="val 15089"/>
              <a:gd name="adj2" fmla="val 77724"/>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考虑、想到</a:t>
            </a:r>
          </a:p>
        </p:txBody>
      </p:sp>
      <p:sp>
        <p:nvSpPr>
          <p:cNvPr id="2" name="文本框 1"/>
          <p:cNvSpPr txBox="1"/>
          <p:nvPr/>
        </p:nvSpPr>
        <p:spPr>
          <a:xfrm>
            <a:off x="557213" y="4812758"/>
            <a:ext cx="11634787" cy="830997"/>
          </a:xfrm>
          <a:prstGeom prst="rect">
            <a:avLst/>
          </a:prstGeom>
          <a:noFill/>
        </p:spPr>
        <p:txBody>
          <a:bodyPr wrap="square" rtlCol="0">
            <a:spAutoFit/>
          </a:bodyPr>
          <a:lstStyle/>
          <a:p>
            <a:pPr indent="720090"/>
            <a:r>
              <a:rPr lang="zh-CN" altLang="en-US" sz="2400" dirty="0">
                <a:solidFill>
                  <a:srgbClr val="1D41D5"/>
                </a:solidFill>
                <a:latin typeface="黑体" panose="02010609060101010101" charset="-122"/>
                <a:ea typeface="黑体" panose="02010609060101010101" charset="-122"/>
              </a:rPr>
              <a:t>想到没有人和我共同游乐，于是（我）来到承天寺寻找张怀民。张怀民也没有睡，（于是）我们一起在庭院中散步。</a:t>
            </a:r>
          </a:p>
        </p:txBody>
      </p:sp>
      <p:sp>
        <p:nvSpPr>
          <p:cNvPr id="10" name="对话气泡: 椭圆形 10"/>
          <p:cNvSpPr/>
          <p:nvPr/>
        </p:nvSpPr>
        <p:spPr>
          <a:xfrm>
            <a:off x="9058458" y="415522"/>
            <a:ext cx="2423604" cy="846665"/>
          </a:xfrm>
          <a:prstGeom prst="wedgeEllipseCallout">
            <a:avLst>
              <a:gd name="adj1" fmla="val -26506"/>
              <a:gd name="adj2" fmla="val 108345"/>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高兴的样子</a:t>
            </a:r>
          </a:p>
        </p:txBody>
      </p:sp>
      <p:sp>
        <p:nvSpPr>
          <p:cNvPr id="13" name="文本框 1"/>
          <p:cNvSpPr txBox="1"/>
          <p:nvPr/>
        </p:nvSpPr>
        <p:spPr>
          <a:xfrm>
            <a:off x="0" y="2185261"/>
            <a:ext cx="11944713" cy="830997"/>
          </a:xfrm>
          <a:prstGeom prst="rect">
            <a:avLst/>
          </a:prstGeom>
          <a:noFill/>
        </p:spPr>
        <p:txBody>
          <a:bodyPr wrap="square" rtlCol="0">
            <a:spAutoFit/>
          </a:bodyPr>
          <a:lstStyle/>
          <a:p>
            <a:r>
              <a:rPr lang="zh-CN" altLang="en-US" sz="2400" dirty="0">
                <a:solidFill>
                  <a:srgbClr val="1D41D5"/>
                </a:solidFill>
                <a:latin typeface="黑体" panose="02010609060101010101" charset="-122"/>
                <a:ea typeface="黑体" panose="02010609060101010101" charset="-122"/>
              </a:rPr>
              <a:t>        元丰六年十月十二日夜晚，我解开衣服，正打算睡觉，这时月光照进门里，（于是）我高兴地起来走到户外。</a:t>
            </a:r>
          </a:p>
        </p:txBody>
      </p:sp>
      <p:sp>
        <p:nvSpPr>
          <p:cNvPr id="14" name="对话气泡: 椭圆形 10"/>
          <p:cNvSpPr/>
          <p:nvPr/>
        </p:nvSpPr>
        <p:spPr>
          <a:xfrm>
            <a:off x="8164286" y="517273"/>
            <a:ext cx="751113" cy="654334"/>
          </a:xfrm>
          <a:prstGeom prst="wedgeEllipseCallout">
            <a:avLst>
              <a:gd name="adj1" fmla="val 2530"/>
              <a:gd name="adj2" fmla="val 122902"/>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门</a:t>
            </a:r>
          </a:p>
        </p:txBody>
      </p:sp>
      <p:sp>
        <p:nvSpPr>
          <p:cNvPr id="18" name="对话气泡: 椭圆形 10"/>
          <p:cNvSpPr/>
          <p:nvPr/>
        </p:nvSpPr>
        <p:spPr>
          <a:xfrm>
            <a:off x="2427513" y="3093270"/>
            <a:ext cx="1561113" cy="945608"/>
          </a:xfrm>
          <a:prstGeom prst="wedgeEllipseCallout">
            <a:avLst>
              <a:gd name="adj1" fmla="val -62527"/>
              <a:gd name="adj2" fmla="val 82329"/>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同、和</a:t>
            </a:r>
          </a:p>
        </p:txBody>
      </p:sp>
      <p:sp>
        <p:nvSpPr>
          <p:cNvPr id="21" name="对话气泡: 椭圆形 10"/>
          <p:cNvSpPr/>
          <p:nvPr/>
        </p:nvSpPr>
        <p:spPr>
          <a:xfrm>
            <a:off x="3988627" y="3093270"/>
            <a:ext cx="2042059" cy="945608"/>
          </a:xfrm>
          <a:prstGeom prst="wedgeEllipseCallout">
            <a:avLst>
              <a:gd name="adj1" fmla="val -43446"/>
              <a:gd name="adj2" fmla="val 76573"/>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于是，就</a:t>
            </a:r>
          </a:p>
        </p:txBody>
      </p:sp>
      <p:sp>
        <p:nvSpPr>
          <p:cNvPr id="22" name="对话气泡: 椭圆形 10"/>
          <p:cNvSpPr/>
          <p:nvPr/>
        </p:nvSpPr>
        <p:spPr>
          <a:xfrm>
            <a:off x="8099546" y="3136350"/>
            <a:ext cx="1219199" cy="945608"/>
          </a:xfrm>
          <a:prstGeom prst="wedgeEllipseCallout">
            <a:avLst>
              <a:gd name="adj1" fmla="val 21733"/>
              <a:gd name="adj2" fmla="val 71968"/>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睡觉</a:t>
            </a:r>
          </a:p>
        </p:txBody>
      </p:sp>
      <p:sp>
        <p:nvSpPr>
          <p:cNvPr id="23" name="对话气泡: 椭圆形 10"/>
          <p:cNvSpPr/>
          <p:nvPr/>
        </p:nvSpPr>
        <p:spPr>
          <a:xfrm>
            <a:off x="9329633" y="3136350"/>
            <a:ext cx="1219199" cy="945608"/>
          </a:xfrm>
          <a:prstGeom prst="wedgeEllipseCallout">
            <a:avLst>
              <a:gd name="adj1" fmla="val -4160"/>
              <a:gd name="adj2" fmla="val 70818"/>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共同，一起</a:t>
            </a:r>
          </a:p>
        </p:txBody>
      </p:sp>
      <p:sp>
        <p:nvSpPr>
          <p:cNvPr id="24" name="对话气泡: 椭圆形 10"/>
          <p:cNvSpPr/>
          <p:nvPr/>
        </p:nvSpPr>
        <p:spPr>
          <a:xfrm>
            <a:off x="10548832" y="3136350"/>
            <a:ext cx="1649733" cy="945608"/>
          </a:xfrm>
          <a:prstGeom prst="wedgeEllipseCallout">
            <a:avLst>
              <a:gd name="adj1" fmla="val -6569"/>
              <a:gd name="adj2" fmla="val 76573"/>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院子里</a:t>
            </a:r>
          </a:p>
        </p:txBody>
      </p:sp>
      <p:sp>
        <p:nvSpPr>
          <p:cNvPr id="15" name="文本框 14"/>
          <p:cNvSpPr txBox="1"/>
          <p:nvPr/>
        </p:nvSpPr>
        <p:spPr>
          <a:xfrm>
            <a:off x="8388263" y="1682966"/>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16" name="文本框 15"/>
          <p:cNvSpPr txBox="1"/>
          <p:nvPr/>
        </p:nvSpPr>
        <p:spPr>
          <a:xfrm>
            <a:off x="9145394" y="1693852"/>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17" name="文本框 16"/>
          <p:cNvSpPr txBox="1"/>
          <p:nvPr/>
        </p:nvSpPr>
        <p:spPr>
          <a:xfrm>
            <a:off x="9492095" y="1697455"/>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19" name="文本框 18"/>
          <p:cNvSpPr txBox="1"/>
          <p:nvPr/>
        </p:nvSpPr>
        <p:spPr>
          <a:xfrm>
            <a:off x="1389355" y="4232949"/>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0" name="文本框 19"/>
          <p:cNvSpPr txBox="1"/>
          <p:nvPr/>
        </p:nvSpPr>
        <p:spPr>
          <a:xfrm>
            <a:off x="2080811" y="4232948"/>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5" name="文本框 24"/>
          <p:cNvSpPr txBox="1"/>
          <p:nvPr/>
        </p:nvSpPr>
        <p:spPr>
          <a:xfrm>
            <a:off x="3885794" y="4218007"/>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7" name="文本框 26"/>
          <p:cNvSpPr txBox="1"/>
          <p:nvPr/>
        </p:nvSpPr>
        <p:spPr>
          <a:xfrm>
            <a:off x="8847464" y="4231450"/>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8" name="文本框 27"/>
          <p:cNvSpPr txBox="1"/>
          <p:nvPr/>
        </p:nvSpPr>
        <p:spPr>
          <a:xfrm>
            <a:off x="9596965" y="4242033"/>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9" name="文本框 28"/>
          <p:cNvSpPr txBox="1"/>
          <p:nvPr/>
        </p:nvSpPr>
        <p:spPr>
          <a:xfrm>
            <a:off x="9923559" y="4229422"/>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30" name="文本框 29"/>
          <p:cNvSpPr txBox="1"/>
          <p:nvPr/>
        </p:nvSpPr>
        <p:spPr>
          <a:xfrm>
            <a:off x="10991445" y="4242033"/>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31" name="文本框 30"/>
          <p:cNvSpPr txBox="1"/>
          <p:nvPr/>
        </p:nvSpPr>
        <p:spPr>
          <a:xfrm>
            <a:off x="11350697" y="4249769"/>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500"/>
                                        <p:tgtEl>
                                          <p:spTgt spid="22"/>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2"/>
                                        </p:tgtEl>
                                        <p:attrNameLst>
                                          <p:attrName>style.visibility</p:attrName>
                                        </p:attrNameLst>
                                      </p:cBhvr>
                                      <p:to>
                                        <p:strVal val="visible"/>
                                      </p:to>
                                    </p:set>
                                    <p:animEffect transition="in" filter="blinds(horizontal)">
                                      <p:cBhvr>
                                        <p:cTn id="7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2" grpId="0"/>
      <p:bldP spid="2" grpId="1"/>
      <p:bldP spid="10" grpId="0" bldLvl="0" animBg="1"/>
      <p:bldP spid="13" grpId="0"/>
      <p:bldP spid="13" grpId="1"/>
      <p:bldP spid="14" grpId="0" bldLvl="0" animBg="1"/>
      <p:bldP spid="18" grpId="0" bldLvl="0" animBg="1"/>
      <p:bldP spid="21" grpId="0" bldLvl="0" animBg="1"/>
      <p:bldP spid="22" grpId="0" bldLvl="0" animBg="1"/>
      <p:bldP spid="23" grpId="0" bldLvl="0" animBg="1"/>
      <p:bldP spid="24" grpId="0" bldLvl="0" animBg="1"/>
      <p:bldP spid="19" grpId="0"/>
      <p:bldP spid="20" grpId="0"/>
      <p:bldP spid="25" grpId="0"/>
      <p:bldP spid="27" grpId="0"/>
      <p:bldP spid="28" grpId="0"/>
      <p:bldP spid="29" grpId="0"/>
      <p:bldP spid="30" grpId="0"/>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11631" y="1636197"/>
            <a:ext cx="10949668" cy="652486"/>
          </a:xfrm>
          <a:prstGeom prst="rect">
            <a:avLst/>
          </a:prstGeom>
        </p:spPr>
        <p:txBody>
          <a:bodyPr wrap="square">
            <a:spAutoFit/>
          </a:bodyPr>
          <a:lstStyle/>
          <a:p>
            <a:pPr>
              <a:lnSpc>
                <a:spcPct val="130000"/>
              </a:lnSpc>
            </a:pPr>
            <a:r>
              <a:rPr lang="zh-CN" altLang="en-US" sz="2800" dirty="0">
                <a:latin typeface="黑体" panose="02010609060101010101" charset="-122"/>
                <a:ea typeface="黑体" panose="02010609060101010101" charset="-122"/>
              </a:rPr>
              <a:t>庭下如积水空明，水中藻、荇交横，盖竹柏影也。</a:t>
            </a:r>
          </a:p>
        </p:txBody>
      </p:sp>
      <p:sp>
        <p:nvSpPr>
          <p:cNvPr id="7" name="对话气泡: 椭圆形 6"/>
          <p:cNvSpPr/>
          <p:nvPr/>
        </p:nvSpPr>
        <p:spPr>
          <a:xfrm>
            <a:off x="2024744" y="770555"/>
            <a:ext cx="1780336" cy="772495"/>
          </a:xfrm>
          <a:prstGeom prst="wedgeEllipseCallout">
            <a:avLst>
              <a:gd name="adj1" fmla="val -26164"/>
              <a:gd name="adj2" fmla="val 75976"/>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FF0000"/>
                </a:solidFill>
                <a:latin typeface="黑体" panose="02010609060101010101" charset="-122"/>
                <a:ea typeface="黑体" panose="02010609060101010101" charset="-122"/>
              </a:rPr>
              <a:t>形容水的澄澈</a:t>
            </a:r>
          </a:p>
        </p:txBody>
      </p:sp>
      <p:sp>
        <p:nvSpPr>
          <p:cNvPr id="15" name="对话气泡: 椭圆形 14"/>
          <p:cNvSpPr/>
          <p:nvPr/>
        </p:nvSpPr>
        <p:spPr>
          <a:xfrm>
            <a:off x="848179" y="855980"/>
            <a:ext cx="1104900" cy="578485"/>
          </a:xfrm>
          <a:prstGeom prst="wedgeEllipseCallout">
            <a:avLst>
              <a:gd name="adj1" fmla="val 1849"/>
              <a:gd name="adj2" fmla="val 114264"/>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像</a:t>
            </a:r>
          </a:p>
        </p:txBody>
      </p:sp>
      <p:sp>
        <p:nvSpPr>
          <p:cNvPr id="2" name="文本框 1"/>
          <p:cNvSpPr txBox="1"/>
          <p:nvPr/>
        </p:nvSpPr>
        <p:spPr>
          <a:xfrm>
            <a:off x="538027" y="2287633"/>
            <a:ext cx="11109688" cy="830997"/>
          </a:xfrm>
          <a:prstGeom prst="rect">
            <a:avLst/>
          </a:prstGeom>
          <a:noFill/>
        </p:spPr>
        <p:txBody>
          <a:bodyPr wrap="square" rtlCol="0">
            <a:spAutoFit/>
          </a:bodyPr>
          <a:lstStyle/>
          <a:p>
            <a:r>
              <a:rPr lang="zh-CN" altLang="en-US" sz="2400" dirty="0">
                <a:solidFill>
                  <a:srgbClr val="1D41D5"/>
                </a:solidFill>
                <a:latin typeface="黑体" panose="02010609060101010101" charset="-122"/>
                <a:ea typeface="黑体" panose="02010609060101010101" charset="-122"/>
              </a:rPr>
              <a:t>庭院中的月光，像积水般澄澈透明，仿佛有藻、荇交错其中，大概是竹子和柏树的影子吧。</a:t>
            </a:r>
          </a:p>
        </p:txBody>
      </p:sp>
      <p:sp>
        <p:nvSpPr>
          <p:cNvPr id="9" name="对话气泡: 椭圆形 14"/>
          <p:cNvSpPr/>
          <p:nvPr/>
        </p:nvSpPr>
        <p:spPr>
          <a:xfrm>
            <a:off x="5664810" y="854402"/>
            <a:ext cx="1328964" cy="670043"/>
          </a:xfrm>
          <a:prstGeom prst="wedgeEllipseCallout">
            <a:avLst>
              <a:gd name="adj1" fmla="val -60130"/>
              <a:gd name="adj2" fmla="val 91198"/>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交错</a:t>
            </a:r>
          </a:p>
        </p:txBody>
      </p:sp>
      <p:sp>
        <p:nvSpPr>
          <p:cNvPr id="10" name="对话气泡: 椭圆形 14"/>
          <p:cNvSpPr/>
          <p:nvPr/>
        </p:nvSpPr>
        <p:spPr>
          <a:xfrm>
            <a:off x="3876745" y="854402"/>
            <a:ext cx="1725271" cy="752777"/>
          </a:xfrm>
          <a:prstGeom prst="wedgeEllipseCallout">
            <a:avLst>
              <a:gd name="adj1" fmla="val -3040"/>
              <a:gd name="adj2" fmla="val 80933"/>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均为水生植物</a:t>
            </a:r>
          </a:p>
        </p:txBody>
      </p:sp>
      <p:sp>
        <p:nvSpPr>
          <p:cNvPr id="11" name="对话气泡: 椭圆形 14"/>
          <p:cNvSpPr/>
          <p:nvPr/>
        </p:nvSpPr>
        <p:spPr>
          <a:xfrm>
            <a:off x="7278374" y="820020"/>
            <a:ext cx="1699079" cy="781323"/>
          </a:xfrm>
          <a:prstGeom prst="wedgeEllipseCallout">
            <a:avLst>
              <a:gd name="adj1" fmla="val -95227"/>
              <a:gd name="adj2" fmla="val 82891"/>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大概是</a:t>
            </a:r>
          </a:p>
        </p:txBody>
      </p:sp>
      <p:sp>
        <p:nvSpPr>
          <p:cNvPr id="12" name="矩形 11"/>
          <p:cNvSpPr/>
          <p:nvPr/>
        </p:nvSpPr>
        <p:spPr>
          <a:xfrm>
            <a:off x="511630" y="3943965"/>
            <a:ext cx="10949668" cy="573042"/>
          </a:xfrm>
          <a:prstGeom prst="rect">
            <a:avLst/>
          </a:prstGeom>
        </p:spPr>
        <p:txBody>
          <a:bodyPr wrap="square">
            <a:spAutoFit/>
          </a:bodyPr>
          <a:lstStyle/>
          <a:p>
            <a:pPr>
              <a:lnSpc>
                <a:spcPct val="130000"/>
              </a:lnSpc>
            </a:pPr>
            <a:r>
              <a:rPr lang="zh-CN" altLang="en-US" sz="2800" dirty="0">
                <a:latin typeface="黑体" panose="02010609060101010101" charset="-122"/>
                <a:ea typeface="黑体" panose="02010609060101010101" charset="-122"/>
              </a:rPr>
              <a:t>何夜无月？何处无竹柏？</a:t>
            </a:r>
            <a:r>
              <a:rPr lang="zh-CN" altLang="en-US" sz="2800" dirty="0">
                <a:solidFill>
                  <a:srgbClr val="FF0000"/>
                </a:solidFill>
                <a:latin typeface="黑体" panose="02010609060101010101" charset="-122"/>
                <a:ea typeface="黑体" panose="02010609060101010101" charset="-122"/>
              </a:rPr>
              <a:t>但</a:t>
            </a:r>
            <a:r>
              <a:rPr lang="zh-CN" altLang="en-US" sz="2800" dirty="0">
                <a:latin typeface="黑体" panose="02010609060101010101" charset="-122"/>
                <a:ea typeface="黑体" panose="02010609060101010101" charset="-122"/>
              </a:rPr>
              <a:t>少闲人如吾两人者</a:t>
            </a:r>
            <a:r>
              <a:rPr lang="zh-CN" altLang="en-US" sz="2800" dirty="0">
                <a:solidFill>
                  <a:srgbClr val="FF0000"/>
                </a:solidFill>
                <a:latin typeface="黑体" panose="02010609060101010101" charset="-122"/>
                <a:ea typeface="黑体" panose="02010609060101010101" charset="-122"/>
              </a:rPr>
              <a:t>耳</a:t>
            </a:r>
            <a:r>
              <a:rPr lang="zh-CN" altLang="en-US" sz="2800" dirty="0">
                <a:latin typeface="黑体" panose="02010609060101010101" charset="-122"/>
                <a:ea typeface="黑体" panose="02010609060101010101" charset="-122"/>
              </a:rPr>
              <a:t>。</a:t>
            </a:r>
            <a:endParaRPr lang="zh-CN" altLang="en-US" sz="2800" dirty="0">
              <a:solidFill>
                <a:schemeClr val="tx1"/>
              </a:solidFill>
              <a:latin typeface="黑体" panose="02010609060101010101" charset="-122"/>
              <a:ea typeface="黑体" panose="02010609060101010101" charset="-122"/>
            </a:endParaRPr>
          </a:p>
        </p:txBody>
      </p:sp>
      <p:sp>
        <p:nvSpPr>
          <p:cNvPr id="17" name="对话气泡: 椭圆形 14"/>
          <p:cNvSpPr/>
          <p:nvPr/>
        </p:nvSpPr>
        <p:spPr>
          <a:xfrm>
            <a:off x="3896178" y="3265711"/>
            <a:ext cx="1328964" cy="367665"/>
          </a:xfrm>
          <a:prstGeom prst="wedgeEllipseCallout">
            <a:avLst>
              <a:gd name="adj1" fmla="val 1849"/>
              <a:gd name="adj2" fmla="val 149793"/>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只是</a:t>
            </a:r>
          </a:p>
        </p:txBody>
      </p:sp>
      <p:sp>
        <p:nvSpPr>
          <p:cNvPr id="18" name="对话气泡: 椭圆形 14"/>
          <p:cNvSpPr/>
          <p:nvPr/>
        </p:nvSpPr>
        <p:spPr>
          <a:xfrm>
            <a:off x="7118350" y="3243939"/>
            <a:ext cx="1328964" cy="476523"/>
          </a:xfrm>
          <a:prstGeom prst="wedgeEllipseCallout">
            <a:avLst>
              <a:gd name="adj1" fmla="val 1849"/>
              <a:gd name="adj2" fmla="val 114264"/>
            </a:avLst>
          </a:prstGeom>
          <a:noFill/>
          <a:ln>
            <a:solidFill>
              <a:srgbClr val="1D41D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dirty="0">
                <a:solidFill>
                  <a:srgbClr val="FF0000"/>
                </a:solidFill>
                <a:latin typeface="黑体" panose="02010609060101010101" charset="-122"/>
                <a:ea typeface="黑体" panose="02010609060101010101" charset="-122"/>
              </a:rPr>
              <a:t>罢了</a:t>
            </a:r>
          </a:p>
        </p:txBody>
      </p:sp>
      <p:sp>
        <p:nvSpPr>
          <p:cNvPr id="19" name="文本框 1"/>
          <p:cNvSpPr txBox="1"/>
          <p:nvPr/>
        </p:nvSpPr>
        <p:spPr>
          <a:xfrm>
            <a:off x="538029" y="4551861"/>
            <a:ext cx="11414487" cy="461665"/>
          </a:xfrm>
          <a:prstGeom prst="rect">
            <a:avLst/>
          </a:prstGeom>
          <a:noFill/>
        </p:spPr>
        <p:txBody>
          <a:bodyPr wrap="square" rtlCol="0">
            <a:spAutoFit/>
          </a:bodyPr>
          <a:lstStyle/>
          <a:p>
            <a:r>
              <a:rPr lang="zh-CN" altLang="en-US" sz="2400" dirty="0">
                <a:solidFill>
                  <a:srgbClr val="1D41D5"/>
                </a:solidFill>
                <a:latin typeface="黑体" panose="02010609060101010101" charset="-122"/>
                <a:ea typeface="黑体" panose="02010609060101010101" charset="-122"/>
              </a:rPr>
              <a:t>哪一夜没有月光？哪里没有竹子和柏树呢？只是缺少像我们两个这样的闲人罢了。</a:t>
            </a:r>
          </a:p>
        </p:txBody>
      </p:sp>
      <p:sp>
        <p:nvSpPr>
          <p:cNvPr id="16" name="文本框 15"/>
          <p:cNvSpPr txBox="1"/>
          <p:nvPr/>
        </p:nvSpPr>
        <p:spPr>
          <a:xfrm>
            <a:off x="1301201" y="1764640"/>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0" name="文本框 19"/>
          <p:cNvSpPr txBox="1"/>
          <p:nvPr/>
        </p:nvSpPr>
        <p:spPr>
          <a:xfrm>
            <a:off x="2350065" y="1784154"/>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1" name="文本框 20"/>
          <p:cNvSpPr txBox="1"/>
          <p:nvPr/>
        </p:nvSpPr>
        <p:spPr>
          <a:xfrm>
            <a:off x="2760955" y="1793289"/>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2" name="文本框 21"/>
          <p:cNvSpPr txBox="1"/>
          <p:nvPr/>
        </p:nvSpPr>
        <p:spPr>
          <a:xfrm>
            <a:off x="4186465" y="1776980"/>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3" name="文本框 22"/>
          <p:cNvSpPr txBox="1"/>
          <p:nvPr/>
        </p:nvSpPr>
        <p:spPr>
          <a:xfrm>
            <a:off x="4858475" y="1787889"/>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4" name="文本框 23"/>
          <p:cNvSpPr txBox="1"/>
          <p:nvPr/>
        </p:nvSpPr>
        <p:spPr>
          <a:xfrm>
            <a:off x="5235553" y="1775526"/>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5" name="文本框 24"/>
          <p:cNvSpPr txBox="1"/>
          <p:nvPr/>
        </p:nvSpPr>
        <p:spPr>
          <a:xfrm>
            <a:off x="5585164" y="1775876"/>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6" name="文本框 25"/>
          <p:cNvSpPr txBox="1"/>
          <p:nvPr/>
        </p:nvSpPr>
        <p:spPr>
          <a:xfrm>
            <a:off x="6305934" y="1775875"/>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7" name="文本框 26"/>
          <p:cNvSpPr txBox="1"/>
          <p:nvPr/>
        </p:nvSpPr>
        <p:spPr>
          <a:xfrm>
            <a:off x="4566029" y="4039142"/>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28" name="文本框 27"/>
          <p:cNvSpPr txBox="1"/>
          <p:nvPr/>
        </p:nvSpPr>
        <p:spPr>
          <a:xfrm>
            <a:off x="7776484" y="4043622"/>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linds(horizontal)">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linds(horizontal)">
                                      <p:cBhvr>
                                        <p:cTn id="5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15" grpId="0" bldLvl="0" animBg="1"/>
      <p:bldP spid="2" grpId="0"/>
      <p:bldP spid="2" grpId="1"/>
      <p:bldP spid="9" grpId="0" bldLvl="0" animBg="1"/>
      <p:bldP spid="10" grpId="0" bldLvl="0" animBg="1"/>
      <p:bldP spid="11" grpId="0" bldLvl="0" animBg="1"/>
      <p:bldP spid="12" grpId="0"/>
      <p:bldP spid="17" grpId="0" bldLvl="0" animBg="1"/>
      <p:bldP spid="18" grpId="0" bldLvl="0" animBg="1"/>
      <p:bldP spid="19" grpId="0"/>
      <p:bldP spid="19" grpId="1"/>
      <p:bldP spid="27" grpId="0"/>
      <p:bldP spid="2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744355" y="1228725"/>
            <a:ext cx="11773535" cy="5533823"/>
          </a:xfrm>
          <a:prstGeom prst="rect">
            <a:avLst/>
          </a:prstGeom>
          <a:noFill/>
        </p:spPr>
        <p:txBody>
          <a:bodyPr wrap="square" rtlCol="0" anchor="t">
            <a:spAutoFit/>
          </a:bodyPr>
          <a:lstStyle/>
          <a:p>
            <a:pPr eaLnBrk="0" hangingPunct="0">
              <a:lnSpc>
                <a:spcPct val="150000"/>
              </a:lnSpc>
            </a:pPr>
            <a:r>
              <a:rPr lang="zh-CN" altLang="en-US" sz="3600" dirty="0">
                <a:solidFill>
                  <a:srgbClr val="1D41D5"/>
                </a:solidFill>
                <a:latin typeface="黑体" panose="02010609060101010101" charset="-122"/>
                <a:ea typeface="黑体" panose="02010609060101010101" charset="-122"/>
              </a:rPr>
              <a:t>（一）古今异义</a:t>
            </a:r>
          </a:p>
          <a:p>
            <a:pPr eaLnBrk="0" hangingPunct="0">
              <a:lnSpc>
                <a:spcPct val="150000"/>
              </a:lnSpc>
            </a:pPr>
            <a:r>
              <a:rPr lang="zh-CN" altLang="en-US" sz="2800" dirty="0">
                <a:solidFill>
                  <a:srgbClr val="FF0000"/>
                </a:solidFill>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  </a:t>
            </a:r>
            <a:r>
              <a:rPr lang="zh-CN" altLang="en-US" sz="2800" dirty="0">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月    色    入   </a:t>
            </a:r>
            <a:r>
              <a:rPr lang="zh-CN" altLang="en-US" sz="2800" dirty="0">
                <a:solidFill>
                  <a:srgbClr val="FF0000"/>
                </a:solidFill>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户</a:t>
            </a:r>
            <a:r>
              <a:rPr lang="zh-CN" altLang="en-US" sz="2800" dirty="0">
                <a:latin typeface="黑体" panose="02010609060101010101" charset="-122"/>
                <a:ea typeface="黑体" panose="02010609060101010101" charset="-122"/>
                <a:cs typeface="黑体" panose="02010609060101010101" charset="-122"/>
                <a:sym typeface="+mn-ea"/>
              </a:rPr>
              <a:t>    </a:t>
            </a:r>
            <a:r>
              <a:rPr lang="zh-CN" altLang="en-US" sz="2800" dirty="0">
                <a:solidFill>
                  <a:srgbClr val="1D41D5"/>
                </a:solidFill>
                <a:latin typeface="黑体" panose="02010609060101010101" charset="-122"/>
                <a:ea typeface="黑体" panose="02010609060101010101" charset="-122"/>
                <a:cs typeface="黑体" panose="02010609060101010101" charset="-122"/>
                <a:sym typeface="+mn-ea"/>
              </a:rPr>
              <a:t>古义：门。</a:t>
            </a:r>
          </a:p>
          <a:p>
            <a:pPr eaLnBrk="0" hangingPunct="0">
              <a:lnSpc>
                <a:spcPct val="100000"/>
              </a:lnSpc>
            </a:pPr>
            <a:r>
              <a:rPr lang="zh-CN" altLang="en-US" sz="2800" dirty="0">
                <a:solidFill>
                  <a:srgbClr val="1D41D5"/>
                </a:solidFill>
                <a:latin typeface="黑体" panose="02010609060101010101" charset="-122"/>
                <a:ea typeface="黑体" panose="02010609060101010101" charset="-122"/>
                <a:cs typeface="黑体" panose="02010609060101010101" charset="-122"/>
                <a:sym typeface="+mn-ea"/>
              </a:rPr>
              <a:t>                         今义：住户、人家。</a:t>
            </a:r>
          </a:p>
          <a:p>
            <a:pPr eaLnBrk="0" hangingPunct="0"/>
            <a:endParaRPr lang="zh-CN" altLang="en-US" sz="2800" dirty="0">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endParaRPr>
          </a:p>
          <a:p>
            <a:pPr eaLnBrk="0" hangingPunct="0"/>
            <a:r>
              <a:rPr lang="en-US" altLang="zh-CN" sz="2800" dirty="0">
                <a:latin typeface="黑体" panose="02010609060101010101" charset="-122"/>
                <a:ea typeface="黑体" panose="02010609060101010101" charset="-122"/>
                <a:cs typeface="黑体" panose="02010609060101010101" charset="-122"/>
                <a:sym typeface="+mn-ea"/>
              </a:rPr>
              <a:t>  </a:t>
            </a:r>
            <a:r>
              <a:rPr lang="zh-CN" altLang="en-US" sz="2800" dirty="0">
                <a:solidFill>
                  <a:srgbClr val="FF0000"/>
                </a:solidFill>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但</a:t>
            </a:r>
            <a:r>
              <a:rPr lang="zh-CN" altLang="en-US" sz="2800" dirty="0">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少闲人如吾两人者耳   </a:t>
            </a:r>
            <a:r>
              <a:rPr lang="zh-CN" altLang="en-US" sz="2800" dirty="0">
                <a:solidFill>
                  <a:srgbClr val="1D41D5"/>
                </a:solidFill>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古义：只是，只不过。</a:t>
            </a:r>
          </a:p>
          <a:p>
            <a:pPr eaLnBrk="0" hangingPunct="0"/>
            <a:r>
              <a:rPr lang="zh-CN" altLang="en-US" sz="2800" dirty="0">
                <a:solidFill>
                  <a:srgbClr val="1D41D5"/>
                </a:solidFill>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                         今义：但是，表转折关系的连词。</a:t>
            </a:r>
            <a:endParaRPr lang="en-US" altLang="zh-CN" sz="2800" dirty="0">
              <a:solidFill>
                <a:srgbClr val="1D41D5"/>
              </a:solidFill>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endParaRPr>
          </a:p>
          <a:p>
            <a:pPr eaLnBrk="0" hangingPunct="0">
              <a:lnSpc>
                <a:spcPct val="100000"/>
              </a:lnSpc>
            </a:pPr>
            <a:r>
              <a:rPr lang="zh-CN" altLang="en-US" sz="2800" dirty="0">
                <a:latin typeface="黑体" panose="02010609060101010101" charset="-122"/>
                <a:ea typeface="黑体" panose="02010609060101010101" charset="-122"/>
                <a:cs typeface="黑体" panose="02010609060101010101" charset="-122"/>
                <a:sym typeface="+mn-ea"/>
              </a:rPr>
              <a:t>           </a:t>
            </a:r>
            <a:endParaRPr lang="zh-CN" altLang="en-US" sz="2800" dirty="0">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endParaRPr>
          </a:p>
          <a:p>
            <a:pPr eaLnBrk="0" hangingPunct="0"/>
            <a:r>
              <a:rPr lang="en-US" altLang="zh-CN" sz="2800" dirty="0">
                <a:latin typeface="黑体" panose="02010609060101010101" charset="-122"/>
                <a:ea typeface="黑体" panose="02010609060101010101" charset="-122"/>
                <a:cs typeface="黑体" panose="02010609060101010101" charset="-122"/>
                <a:sym typeface="+mn-ea"/>
              </a:rPr>
              <a:t>  </a:t>
            </a:r>
            <a:r>
              <a:rPr lang="zh-CN" altLang="en-US" sz="2800" dirty="0">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但少闲人如吾两人者</a:t>
            </a:r>
            <a:r>
              <a:rPr lang="zh-CN" altLang="en-US" sz="2800" dirty="0">
                <a:solidFill>
                  <a:srgbClr val="FF0000"/>
                </a:solidFill>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耳</a:t>
            </a:r>
            <a:r>
              <a:rPr lang="zh-CN" altLang="en-US" sz="2800" dirty="0">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 </a:t>
            </a:r>
            <a:r>
              <a:rPr lang="zh-CN" altLang="en-US" sz="2800" dirty="0">
                <a:solidFill>
                  <a:srgbClr val="FF0000"/>
                </a:solidFill>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  </a:t>
            </a:r>
            <a:r>
              <a:rPr lang="zh-CN" altLang="en-US" sz="2800" dirty="0">
                <a:solidFill>
                  <a:srgbClr val="1D41D5"/>
                </a:solidFill>
                <a:latin typeface="黑体" panose="02010609060101010101" charset="-122"/>
                <a:ea typeface="黑体" panose="02010609060101010101" charset="-122"/>
                <a:cs typeface="黑体" panose="02010609060101010101" charset="-122"/>
                <a:sym typeface="+mn-ea"/>
              </a:rPr>
              <a:t>古义：而已、罢了。</a:t>
            </a:r>
          </a:p>
          <a:p>
            <a:pPr eaLnBrk="0" hangingPunct="0"/>
            <a:r>
              <a:rPr lang="zh-CN" altLang="en-US" sz="2800" dirty="0">
                <a:solidFill>
                  <a:srgbClr val="1D41D5"/>
                </a:solidFill>
                <a:latin typeface="黑体" panose="02010609060101010101" charset="-122"/>
                <a:ea typeface="黑体" panose="02010609060101010101" charset="-122"/>
                <a:cs typeface="黑体" panose="02010609060101010101" charset="-122"/>
                <a:sym typeface="+mn-ea"/>
              </a:rPr>
              <a:t>                         今义：名词，耳朵。            </a:t>
            </a:r>
            <a:endParaRPr lang="en-US" altLang="zh-CN" sz="2800" dirty="0">
              <a:solidFill>
                <a:srgbClr val="1D41D5"/>
              </a:solidFill>
              <a:latin typeface="黑体" panose="02010609060101010101" charset="-122"/>
              <a:ea typeface="黑体" panose="02010609060101010101" charset="-122"/>
              <a:cs typeface="黑体" panose="02010609060101010101" charset="-122"/>
              <a:sym typeface="+mn-ea"/>
            </a:endParaRPr>
          </a:p>
          <a:p>
            <a:pPr eaLnBrk="0" hangingPunct="0">
              <a:lnSpc>
                <a:spcPct val="100000"/>
              </a:lnSpc>
            </a:pPr>
            <a:r>
              <a:rPr lang="en-US" altLang="zh-CN" sz="2800" dirty="0">
                <a:latin typeface="黑体" panose="02010609060101010101" charset="-122"/>
                <a:ea typeface="黑体" panose="02010609060101010101" charset="-122"/>
                <a:cs typeface="黑体" panose="02010609060101010101" charset="-122"/>
                <a:sym typeface="+mn-ea"/>
              </a:rPr>
              <a:t>                 </a:t>
            </a:r>
            <a:endParaRPr kumimoji="0" lang="zh-CN" altLang="en-US" sz="2800" i="0" u="none" strike="noStrike" kern="1200" cap="none" spc="0" normalizeH="0" baseline="0" noProof="1">
              <a:solidFill>
                <a:srgbClr val="990000"/>
              </a:solidFill>
              <a:latin typeface="黑体" panose="02010609060101010101" charset="-122"/>
              <a:ea typeface="黑体" panose="02010609060101010101" charset="-122"/>
              <a:cs typeface="黑体" panose="02010609060101010101" charset="-122"/>
            </a:endParaRPr>
          </a:p>
          <a:p>
            <a:pPr marL="342900" marR="0" indent="-342900" algn="l" defTabSz="914400" rtl="0" eaLnBrk="1" fontAlgn="base" latinLnBrk="0" hangingPunct="1">
              <a:lnSpc>
                <a:spcPct val="100000"/>
              </a:lnSpc>
              <a:spcBef>
                <a:spcPct val="20000"/>
              </a:spcBef>
              <a:spcAft>
                <a:spcPct val="0"/>
              </a:spcAft>
              <a:buClrTx/>
              <a:buSzTx/>
              <a:buFontTx/>
              <a:buChar char="•"/>
            </a:pPr>
            <a:endParaRPr kumimoji="0" lang="en-US" altLang="zh-CN" sz="2800" kern="1200" cap="none" spc="0" normalizeH="0" baseline="0" noProof="1">
              <a:effectLst>
                <a:outerShdw blurRad="38100" dist="38100" dir="2700000">
                  <a:srgbClr val="FFFFFF"/>
                </a:outerShdw>
              </a:effectLst>
              <a:latin typeface="黑体" panose="02010609060101010101" charset="-122"/>
              <a:ea typeface="黑体" panose="02010609060101010101" charset="-122"/>
              <a:cs typeface="黑体" panose="02010609060101010101" charset="-122"/>
            </a:endParaRPr>
          </a:p>
        </p:txBody>
      </p:sp>
      <p:sp>
        <p:nvSpPr>
          <p:cNvPr id="33795" name="矩形 12290"/>
          <p:cNvSpPr/>
          <p:nvPr/>
        </p:nvSpPr>
        <p:spPr>
          <a:xfrm>
            <a:off x="737553" y="404495"/>
            <a:ext cx="10943590" cy="757555"/>
          </a:xfrm>
          <a:prstGeom prst="rect">
            <a:avLst/>
          </a:prstGeom>
          <a:noFill/>
          <a:ln w="9525">
            <a:noFill/>
          </a:ln>
        </p:spPr>
        <p:txBody>
          <a:bodyPr anchor="t"/>
          <a:lstStyle/>
          <a:p>
            <a:pPr algn="ctr">
              <a:spcBef>
                <a:spcPct val="20000"/>
              </a:spcBef>
            </a:pPr>
            <a:r>
              <a:rPr lang="zh-CN" altLang="en-US" sz="4800" dirty="0">
                <a:latin typeface="黑体" panose="02010609060101010101" charset="-122"/>
                <a:ea typeface="黑体" panose="02010609060101010101" charset="-122"/>
              </a:rPr>
              <a:t>积累</a:t>
            </a:r>
            <a:r>
              <a:rPr lang="zh-CN" altLang="en-US" sz="4800" dirty="0">
                <a:solidFill>
                  <a:schemeClr val="tx1"/>
                </a:solidFill>
                <a:latin typeface="黑体" panose="02010609060101010101" charset="-122"/>
                <a:ea typeface="黑体" panose="02010609060101010101" charset="-122"/>
              </a:rPr>
              <a:t>字词</a:t>
            </a:r>
          </a:p>
        </p:txBody>
      </p:sp>
      <p:sp>
        <p:nvSpPr>
          <p:cNvPr id="4" name="文本框 3"/>
          <p:cNvSpPr txBox="1"/>
          <p:nvPr/>
        </p:nvSpPr>
        <p:spPr>
          <a:xfrm>
            <a:off x="4254872" y="2202489"/>
            <a:ext cx="346701" cy="646331"/>
          </a:xfrm>
          <a:prstGeom prst="rect">
            <a:avLst/>
          </a:prstGeom>
          <a:noFill/>
        </p:spPr>
        <p:txBody>
          <a:bodyPr wrap="square" rtlCol="0">
            <a:spAutoFit/>
          </a:bodyPr>
          <a:lstStyle/>
          <a:p>
            <a:r>
              <a:rPr lang="en-US" altLang="zh-CN" sz="3600" b="1" dirty="0">
                <a:solidFill>
                  <a:srgbClr val="FF0000"/>
                </a:solidFill>
                <a:latin typeface="+mn-ea"/>
              </a:rPr>
              <a:t>.</a:t>
            </a:r>
            <a:endParaRPr lang="zh-CN" altLang="en-US" sz="3600" b="1" dirty="0">
              <a:solidFill>
                <a:srgbClr val="FF0000"/>
              </a:solidFill>
              <a:latin typeface="+mn-ea"/>
            </a:endParaRPr>
          </a:p>
        </p:txBody>
      </p:sp>
      <p:sp>
        <p:nvSpPr>
          <p:cNvPr id="5" name="文本框 4"/>
          <p:cNvSpPr txBox="1"/>
          <p:nvPr/>
        </p:nvSpPr>
        <p:spPr>
          <a:xfrm>
            <a:off x="1244757" y="3597605"/>
            <a:ext cx="346701" cy="646331"/>
          </a:xfrm>
          <a:prstGeom prst="rect">
            <a:avLst/>
          </a:prstGeom>
          <a:noFill/>
        </p:spPr>
        <p:txBody>
          <a:bodyPr wrap="square" rtlCol="0">
            <a:spAutoFit/>
          </a:bodyPr>
          <a:lstStyle/>
          <a:p>
            <a:r>
              <a:rPr lang="en-US" altLang="zh-CN" sz="3600" b="1" dirty="0">
                <a:solidFill>
                  <a:srgbClr val="FF0000"/>
                </a:solidFill>
                <a:latin typeface="+mn-ea"/>
              </a:rPr>
              <a:t>.</a:t>
            </a:r>
            <a:endParaRPr lang="zh-CN" altLang="en-US" sz="3600" b="1" dirty="0">
              <a:solidFill>
                <a:srgbClr val="FF0000"/>
              </a:solidFill>
              <a:latin typeface="+mn-ea"/>
            </a:endParaRPr>
          </a:p>
        </p:txBody>
      </p:sp>
      <p:sp>
        <p:nvSpPr>
          <p:cNvPr id="6" name="文本框 5"/>
          <p:cNvSpPr txBox="1"/>
          <p:nvPr/>
        </p:nvSpPr>
        <p:spPr>
          <a:xfrm>
            <a:off x="4428222" y="4919373"/>
            <a:ext cx="346701" cy="646331"/>
          </a:xfrm>
          <a:prstGeom prst="rect">
            <a:avLst/>
          </a:prstGeom>
          <a:noFill/>
        </p:spPr>
        <p:txBody>
          <a:bodyPr wrap="square" rtlCol="0">
            <a:spAutoFit/>
          </a:bodyPr>
          <a:lstStyle/>
          <a:p>
            <a:r>
              <a:rPr lang="en-US" altLang="zh-CN" sz="3600" b="1" dirty="0">
                <a:solidFill>
                  <a:srgbClr val="FF0000"/>
                </a:solidFill>
                <a:latin typeface="+mn-ea"/>
              </a:rPr>
              <a:t>.</a:t>
            </a:r>
            <a:endParaRPr lang="zh-CN" altLang="en-US" sz="3600" b="1" dirty="0">
              <a:solidFill>
                <a:srgbClr val="FF0000"/>
              </a:solidFill>
              <a:latin typeface="+mn-ea"/>
            </a:endParaRPr>
          </a:p>
        </p:txBody>
      </p:sp>
    </p:spTree>
    <p:custDataLst>
      <p:tags r:id="rId1"/>
    </p:custDataLst>
    <p:extLst>
      <p:ext uri="{BB962C8B-B14F-4D97-AF65-F5344CB8AC3E}">
        <p14:creationId xmlns:p14="http://schemas.microsoft.com/office/powerpoint/2010/main" val="52438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0" y="1485445"/>
            <a:ext cx="11773535" cy="3467616"/>
          </a:xfrm>
          <a:prstGeom prst="rect">
            <a:avLst/>
          </a:prstGeom>
          <a:noFill/>
        </p:spPr>
        <p:txBody>
          <a:bodyPr wrap="square" rtlCol="0" anchor="t">
            <a:spAutoFit/>
          </a:bodyPr>
          <a:lstStyle/>
          <a:p>
            <a:pPr eaLnBrk="0" hangingPunct="0"/>
            <a:r>
              <a:rPr lang="zh-CN" altLang="en-US" sz="3600" dirty="0" smtClean="0">
                <a:solidFill>
                  <a:srgbClr val="1D41D5"/>
                </a:solidFill>
                <a:latin typeface="黑体" panose="02010609060101010101" charset="-122"/>
                <a:ea typeface="黑体" panose="02010609060101010101" charset="-122"/>
              </a:rPr>
              <a:t>    （</a:t>
            </a:r>
            <a:r>
              <a:rPr lang="zh-CN" altLang="en-US" sz="3600" dirty="0">
                <a:solidFill>
                  <a:srgbClr val="1D41D5"/>
                </a:solidFill>
                <a:latin typeface="黑体" panose="02010609060101010101" charset="-122"/>
                <a:ea typeface="黑体" panose="02010609060101010101" charset="-122"/>
              </a:rPr>
              <a:t>二）一词多义</a:t>
            </a:r>
            <a:endParaRPr lang="en-US" altLang="zh-CN" sz="3600" dirty="0">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endParaRPr>
          </a:p>
          <a:p>
            <a:pPr eaLnBrk="0" hangingPunct="0"/>
            <a:r>
              <a:rPr lang="en-US" altLang="zh-CN" sz="3200" dirty="0">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rPr>
              <a:t>           </a:t>
            </a:r>
          </a:p>
          <a:p>
            <a:pPr eaLnBrk="0" hangingPunct="0">
              <a:lnSpc>
                <a:spcPts val="3700"/>
              </a:lnSpc>
            </a:pPr>
            <a:r>
              <a:rPr lang="zh-CN" altLang="en-US" sz="2800" dirty="0">
                <a:latin typeface="黑体" panose="02010609060101010101" charset="-122"/>
                <a:ea typeface="黑体" panose="02010609060101010101" charset="-122"/>
                <a:cs typeface="黑体" panose="02010609060101010101" charset="-122"/>
                <a:sym typeface="+mn-ea"/>
              </a:rPr>
              <a:t>                 念无与为乐者</a:t>
            </a:r>
            <a:endParaRPr lang="zh-CN" altLang="en-US" sz="2800" dirty="0">
              <a:solidFill>
                <a:srgbClr val="1D41D5"/>
              </a:solidFill>
              <a:latin typeface="黑体" panose="02010609060101010101" charset="-122"/>
              <a:ea typeface="黑体" panose="02010609060101010101" charset="-122"/>
              <a:cs typeface="黑体" panose="02010609060101010101" charset="-122"/>
              <a:sym typeface="+mn-ea"/>
            </a:endParaRPr>
          </a:p>
          <a:p>
            <a:pPr eaLnBrk="0" hangingPunct="0">
              <a:lnSpc>
                <a:spcPts val="3700"/>
              </a:lnSpc>
            </a:pPr>
            <a:r>
              <a:rPr lang="zh-CN" altLang="en-US" sz="2800" dirty="0">
                <a:latin typeface="黑体" panose="02010609060101010101" charset="-122"/>
                <a:ea typeface="黑体" panose="02010609060101010101" charset="-122"/>
                <a:cs typeface="黑体" panose="02010609060101010101" charset="-122"/>
                <a:sym typeface="+mn-ea"/>
              </a:rPr>
              <a:t>                 未复有能与其奇者</a:t>
            </a:r>
            <a:endParaRPr lang="zh-CN" altLang="en-US" sz="2800" dirty="0">
              <a:solidFill>
                <a:srgbClr val="1D41D5"/>
              </a:solidFill>
              <a:latin typeface="黑体" panose="02010609060101010101" charset="-122"/>
              <a:ea typeface="黑体" panose="02010609060101010101" charset="-122"/>
              <a:cs typeface="黑体" panose="02010609060101010101" charset="-122"/>
            </a:endParaRPr>
          </a:p>
          <a:p>
            <a:pPr eaLnBrk="0" hangingPunct="0">
              <a:lnSpc>
                <a:spcPct val="100000"/>
              </a:lnSpc>
            </a:pPr>
            <a:r>
              <a:rPr lang="zh-CN" altLang="en-US" sz="2800" dirty="0">
                <a:latin typeface="黑体" panose="02010609060101010101" charset="-122"/>
                <a:ea typeface="黑体" panose="02010609060101010101" charset="-122"/>
                <a:cs typeface="黑体" panose="02010609060101010101" charset="-122"/>
                <a:sym typeface="+mn-ea"/>
              </a:rPr>
              <a:t>             </a:t>
            </a:r>
          </a:p>
          <a:p>
            <a:pPr eaLnBrk="0" hangingPunct="0">
              <a:lnSpc>
                <a:spcPts val="3700"/>
              </a:lnSpc>
            </a:pPr>
            <a:r>
              <a:rPr lang="zh-CN" altLang="en-US" sz="2800" dirty="0">
                <a:latin typeface="黑体" panose="02010609060101010101" charset="-122"/>
                <a:ea typeface="黑体" panose="02010609060101010101" charset="-122"/>
                <a:cs typeface="黑体" panose="02010609060101010101" charset="-122"/>
                <a:sym typeface="+mn-ea"/>
              </a:rPr>
              <a:t>                 庭下如积水空明                   </a:t>
            </a:r>
            <a:endParaRPr lang="en-US" altLang="zh-CN" sz="2800" dirty="0">
              <a:latin typeface="黑体" panose="02010609060101010101" charset="-122"/>
              <a:ea typeface="黑体" panose="02010609060101010101" charset="-122"/>
              <a:cs typeface="黑体" panose="02010609060101010101" charset="-122"/>
              <a:sym typeface="+mn-ea"/>
            </a:endParaRPr>
          </a:p>
          <a:p>
            <a:pPr eaLnBrk="0" hangingPunct="0">
              <a:lnSpc>
                <a:spcPts val="3700"/>
              </a:lnSpc>
            </a:pPr>
            <a:r>
              <a:rPr lang="en-US" altLang="zh-CN" sz="2800" dirty="0">
                <a:latin typeface="黑体" panose="02010609060101010101" charset="-122"/>
                <a:ea typeface="黑体" panose="02010609060101010101" charset="-122"/>
                <a:cs typeface="黑体" panose="02010609060101010101" charset="-122"/>
                <a:sym typeface="+mn-ea"/>
              </a:rPr>
              <a:t>                 </a:t>
            </a:r>
            <a:r>
              <a:rPr lang="zh-CN" altLang="en-US" sz="2800" dirty="0">
                <a:latin typeface="黑体" panose="02010609060101010101" charset="-122"/>
                <a:ea typeface="黑体" panose="02010609060101010101" charset="-122"/>
                <a:cs typeface="黑体" panose="02010609060101010101" charset="-122"/>
                <a:sym typeface="+mn-ea"/>
              </a:rPr>
              <a:t>空谷传响</a:t>
            </a:r>
            <a:endParaRPr lang="en-US" altLang="zh-CN" sz="2800" dirty="0">
              <a:latin typeface="黑体" panose="02010609060101010101" charset="-122"/>
              <a:ea typeface="黑体" panose="02010609060101010101" charset="-122"/>
              <a:cs typeface="黑体" panose="02010609060101010101" charset="-122"/>
              <a:sym typeface="+mn-ea"/>
            </a:endParaRPr>
          </a:p>
        </p:txBody>
      </p:sp>
      <p:sp>
        <p:nvSpPr>
          <p:cNvPr id="33795" name="矩形 12290"/>
          <p:cNvSpPr/>
          <p:nvPr/>
        </p:nvSpPr>
        <p:spPr>
          <a:xfrm>
            <a:off x="636971" y="462182"/>
            <a:ext cx="10943590" cy="757555"/>
          </a:xfrm>
          <a:prstGeom prst="rect">
            <a:avLst/>
          </a:prstGeom>
          <a:noFill/>
          <a:ln w="9525">
            <a:noFill/>
          </a:ln>
        </p:spPr>
        <p:txBody>
          <a:bodyPr anchor="t"/>
          <a:lstStyle/>
          <a:p>
            <a:pPr algn="ctr">
              <a:spcBef>
                <a:spcPct val="20000"/>
              </a:spcBef>
            </a:pPr>
            <a:r>
              <a:rPr lang="zh-CN" altLang="en-US" sz="4800" dirty="0">
                <a:latin typeface="黑体" panose="02010609060101010101" charset="-122"/>
                <a:ea typeface="黑体" panose="02010609060101010101" charset="-122"/>
              </a:rPr>
              <a:t>积累</a:t>
            </a:r>
            <a:r>
              <a:rPr lang="zh-CN" altLang="en-US" sz="4800" dirty="0">
                <a:solidFill>
                  <a:schemeClr val="tx1"/>
                </a:solidFill>
                <a:latin typeface="黑体" panose="02010609060101010101" charset="-122"/>
                <a:ea typeface="黑体" panose="02010609060101010101" charset="-122"/>
              </a:rPr>
              <a:t>字词</a:t>
            </a:r>
          </a:p>
        </p:txBody>
      </p:sp>
      <p:sp>
        <p:nvSpPr>
          <p:cNvPr id="2" name="左大括号 1"/>
          <p:cNvSpPr/>
          <p:nvPr/>
        </p:nvSpPr>
        <p:spPr>
          <a:xfrm>
            <a:off x="2779132" y="2774416"/>
            <a:ext cx="174171" cy="576943"/>
          </a:xfrm>
          <a:prstGeom prst="leftBrace">
            <a:avLst/>
          </a:prstGeom>
          <a:ln w="19050"/>
        </p:spPr>
        <p:style>
          <a:lnRef idx="1">
            <a:schemeClr val="accent2"/>
          </a:lnRef>
          <a:fillRef idx="0">
            <a:schemeClr val="accent2"/>
          </a:fillRef>
          <a:effectRef idx="0">
            <a:schemeClr val="accent2"/>
          </a:effectRef>
          <a:fontRef idx="minor">
            <a:schemeClr val="tx1"/>
          </a:fontRef>
        </p:style>
        <p:txBody>
          <a:bodyPr rtlCol="0" anchor="ctr"/>
          <a:lstStyle/>
          <a:p>
            <a:pPr algn="ctr"/>
            <a:endParaRPr lang="zh-CN" altLang="en-US" b="1"/>
          </a:p>
        </p:txBody>
      </p:sp>
      <p:sp>
        <p:nvSpPr>
          <p:cNvPr id="4" name="文本框 3"/>
          <p:cNvSpPr txBox="1"/>
          <p:nvPr/>
        </p:nvSpPr>
        <p:spPr>
          <a:xfrm flipH="1">
            <a:off x="2178116" y="2696033"/>
            <a:ext cx="481603" cy="523220"/>
          </a:xfrm>
          <a:prstGeom prst="rect">
            <a:avLst/>
          </a:prstGeom>
          <a:noFill/>
        </p:spPr>
        <p:txBody>
          <a:bodyPr wrap="square" rtlCol="0">
            <a:spAutoFit/>
          </a:bodyPr>
          <a:lstStyle/>
          <a:p>
            <a:r>
              <a:rPr lang="zh-CN" altLang="en-US" sz="2800" b="1" dirty="0">
                <a:latin typeface="黑体" panose="02010609060101010101" charset="-122"/>
                <a:ea typeface="黑体" panose="02010609060101010101" charset="-122"/>
              </a:rPr>
              <a:t>与</a:t>
            </a:r>
          </a:p>
        </p:txBody>
      </p:sp>
      <p:sp>
        <p:nvSpPr>
          <p:cNvPr id="6" name="左大括号 5"/>
          <p:cNvSpPr/>
          <p:nvPr/>
        </p:nvSpPr>
        <p:spPr>
          <a:xfrm>
            <a:off x="2759332" y="4123955"/>
            <a:ext cx="174171" cy="576943"/>
          </a:xfrm>
          <a:prstGeom prst="leftBrace">
            <a:avLst/>
          </a:prstGeom>
          <a:ln w="19050"/>
        </p:spPr>
        <p:style>
          <a:lnRef idx="1">
            <a:schemeClr val="accent2"/>
          </a:lnRef>
          <a:fillRef idx="0">
            <a:schemeClr val="accent2"/>
          </a:fillRef>
          <a:effectRef idx="0">
            <a:schemeClr val="accent2"/>
          </a:effectRef>
          <a:fontRef idx="minor">
            <a:schemeClr val="tx1"/>
          </a:fontRef>
        </p:style>
        <p:txBody>
          <a:bodyPr rtlCol="0" anchor="ctr"/>
          <a:lstStyle/>
          <a:p>
            <a:pPr algn="ctr"/>
            <a:endParaRPr lang="zh-CN" altLang="en-US" b="1"/>
          </a:p>
        </p:txBody>
      </p:sp>
      <p:sp>
        <p:nvSpPr>
          <p:cNvPr id="7" name="文本框 6"/>
          <p:cNvSpPr txBox="1"/>
          <p:nvPr/>
        </p:nvSpPr>
        <p:spPr>
          <a:xfrm flipH="1">
            <a:off x="2232064" y="4123955"/>
            <a:ext cx="481603" cy="523220"/>
          </a:xfrm>
          <a:prstGeom prst="rect">
            <a:avLst/>
          </a:prstGeom>
          <a:noFill/>
        </p:spPr>
        <p:txBody>
          <a:bodyPr wrap="square" rtlCol="0">
            <a:spAutoFit/>
          </a:bodyPr>
          <a:lstStyle/>
          <a:p>
            <a:r>
              <a:rPr lang="zh-CN" altLang="en-US" sz="2800" b="1" dirty="0">
                <a:solidFill>
                  <a:srgbClr val="FF0000"/>
                </a:solidFill>
                <a:latin typeface="黑体" panose="02010609060101010101" charset="-122"/>
                <a:ea typeface="黑体" panose="02010609060101010101" charset="-122"/>
              </a:rPr>
              <a:t>空</a:t>
            </a:r>
          </a:p>
        </p:txBody>
      </p:sp>
      <p:sp>
        <p:nvSpPr>
          <p:cNvPr id="10" name="文本框 9"/>
          <p:cNvSpPr txBox="1"/>
          <p:nvPr/>
        </p:nvSpPr>
        <p:spPr>
          <a:xfrm>
            <a:off x="3829916" y="2543572"/>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11" name="文本框 10"/>
          <p:cNvSpPr txBox="1"/>
          <p:nvPr/>
        </p:nvSpPr>
        <p:spPr>
          <a:xfrm>
            <a:off x="4564539" y="3025374"/>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12" name="文本框 11"/>
          <p:cNvSpPr txBox="1"/>
          <p:nvPr/>
        </p:nvSpPr>
        <p:spPr>
          <a:xfrm>
            <a:off x="4911240" y="3920816"/>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13" name="文本框 12"/>
          <p:cNvSpPr txBox="1"/>
          <p:nvPr/>
        </p:nvSpPr>
        <p:spPr>
          <a:xfrm>
            <a:off x="3118716" y="4395513"/>
            <a:ext cx="346701" cy="646331"/>
          </a:xfrm>
          <a:prstGeom prst="rect">
            <a:avLst/>
          </a:prstGeom>
          <a:noFill/>
        </p:spPr>
        <p:txBody>
          <a:bodyPr wrap="square" rtlCol="0">
            <a:spAutoFit/>
          </a:bodyPr>
          <a:lstStyle/>
          <a:p>
            <a:r>
              <a:rPr lang="en-US" altLang="zh-CN" sz="3600" b="1" dirty="0">
                <a:latin typeface="+mn-ea"/>
              </a:rPr>
              <a:t>.</a:t>
            </a:r>
            <a:endParaRPr lang="zh-CN" altLang="en-US" sz="3600" b="1" dirty="0">
              <a:latin typeface="+mn-ea"/>
            </a:endParaRPr>
          </a:p>
        </p:txBody>
      </p:sp>
      <p:sp>
        <p:nvSpPr>
          <p:cNvPr id="5" name="矩形 4"/>
          <p:cNvSpPr/>
          <p:nvPr/>
        </p:nvSpPr>
        <p:spPr>
          <a:xfrm>
            <a:off x="6040169" y="2542588"/>
            <a:ext cx="1800493" cy="523220"/>
          </a:xfrm>
          <a:prstGeom prst="rect">
            <a:avLst/>
          </a:prstGeom>
        </p:spPr>
        <p:txBody>
          <a:bodyPr wrap="none">
            <a:spAutoFit/>
          </a:bodyPr>
          <a:lstStyle/>
          <a:p>
            <a:r>
              <a:rPr lang="zh-CN" altLang="zh-CN" sz="2800" dirty="0">
                <a:solidFill>
                  <a:srgbClr val="1D41D5"/>
                </a:solidFill>
                <a:latin typeface="黑体" panose="02010609060101010101" charset="-122"/>
                <a:ea typeface="黑体" panose="02010609060101010101" charset="-122"/>
                <a:cs typeface="黑体" panose="02010609060101010101" charset="-122"/>
                <a:sym typeface="+mn-ea"/>
              </a:rPr>
              <a:t>(</a:t>
            </a:r>
            <a:r>
              <a:rPr lang="zh-CN" altLang="en-US" sz="2800" dirty="0">
                <a:solidFill>
                  <a:srgbClr val="1D41D5"/>
                </a:solidFill>
                <a:latin typeface="黑体" panose="02010609060101010101" charset="-122"/>
                <a:ea typeface="黑体" panose="02010609060101010101" charset="-122"/>
                <a:cs typeface="黑体" panose="02010609060101010101" charset="-122"/>
                <a:sym typeface="+mn-ea"/>
              </a:rPr>
              <a:t>和，同）</a:t>
            </a:r>
            <a:endParaRPr lang="zh-CN" altLang="en-US" sz="2800" dirty="0"/>
          </a:p>
        </p:txBody>
      </p:sp>
      <p:sp>
        <p:nvSpPr>
          <p:cNvPr id="16" name="矩形 15"/>
          <p:cNvSpPr/>
          <p:nvPr/>
        </p:nvSpPr>
        <p:spPr>
          <a:xfrm>
            <a:off x="5858518" y="3064525"/>
            <a:ext cx="5570756" cy="523220"/>
          </a:xfrm>
          <a:prstGeom prst="rect">
            <a:avLst/>
          </a:prstGeom>
        </p:spPr>
        <p:txBody>
          <a:bodyPr wrap="none">
            <a:spAutoFit/>
          </a:bodyPr>
          <a:lstStyle/>
          <a:p>
            <a:r>
              <a:rPr lang="zh-CN" altLang="en-US" sz="2800" dirty="0">
                <a:solidFill>
                  <a:srgbClr val="1D41D5"/>
                </a:solidFill>
                <a:latin typeface="黑体" panose="02010609060101010101" charset="-122"/>
                <a:ea typeface="黑体" panose="02010609060101010101" charset="-122"/>
                <a:cs typeface="黑体" panose="02010609060101010101" charset="-122"/>
                <a:sym typeface="+mn-ea"/>
              </a:rPr>
              <a:t>（参与，这里有欣赏、领悟之意）</a:t>
            </a:r>
            <a:endParaRPr lang="zh-CN" altLang="en-US" sz="2800" dirty="0"/>
          </a:p>
        </p:txBody>
      </p:sp>
      <p:sp>
        <p:nvSpPr>
          <p:cNvPr id="17" name="矩形 16"/>
          <p:cNvSpPr/>
          <p:nvPr/>
        </p:nvSpPr>
        <p:spPr>
          <a:xfrm>
            <a:off x="5870805" y="3902402"/>
            <a:ext cx="1620957" cy="566822"/>
          </a:xfrm>
          <a:prstGeom prst="rect">
            <a:avLst/>
          </a:prstGeom>
        </p:spPr>
        <p:txBody>
          <a:bodyPr wrap="none">
            <a:spAutoFit/>
          </a:bodyPr>
          <a:lstStyle/>
          <a:p>
            <a:pPr eaLnBrk="0" hangingPunct="0">
              <a:lnSpc>
                <a:spcPts val="3700"/>
              </a:lnSpc>
            </a:pPr>
            <a:r>
              <a:rPr lang="zh-CN" altLang="en-US" sz="2800" dirty="0">
                <a:solidFill>
                  <a:srgbClr val="1D41D5"/>
                </a:solidFill>
                <a:latin typeface="黑体" panose="02010609060101010101" charset="-122"/>
                <a:ea typeface="黑体" panose="02010609060101010101" charset="-122"/>
                <a:cs typeface="黑体" panose="02010609060101010101" charset="-122"/>
                <a:sym typeface="+mn-ea"/>
              </a:rPr>
              <a:t>（空灵）</a:t>
            </a:r>
          </a:p>
        </p:txBody>
      </p:sp>
      <p:sp>
        <p:nvSpPr>
          <p:cNvPr id="18" name="矩形 17"/>
          <p:cNvSpPr/>
          <p:nvPr/>
        </p:nvSpPr>
        <p:spPr>
          <a:xfrm>
            <a:off x="5870805" y="4421047"/>
            <a:ext cx="1980029" cy="566822"/>
          </a:xfrm>
          <a:prstGeom prst="rect">
            <a:avLst/>
          </a:prstGeom>
        </p:spPr>
        <p:txBody>
          <a:bodyPr wrap="none">
            <a:spAutoFit/>
          </a:bodyPr>
          <a:lstStyle/>
          <a:p>
            <a:pPr eaLnBrk="0" hangingPunct="0">
              <a:lnSpc>
                <a:spcPts val="3700"/>
              </a:lnSpc>
            </a:pPr>
            <a:r>
              <a:rPr lang="zh-CN" altLang="en-US" sz="2800" dirty="0">
                <a:solidFill>
                  <a:srgbClr val="1D41D5"/>
                </a:solidFill>
                <a:latin typeface="黑体" panose="02010609060101010101" charset="-122"/>
                <a:ea typeface="黑体" panose="02010609060101010101" charset="-122"/>
                <a:cs typeface="黑体" panose="02010609060101010101" charset="-122"/>
                <a:sym typeface="+mn-ea"/>
              </a:rPr>
              <a:t>（空旷的</a:t>
            </a:r>
            <a:r>
              <a:rPr lang="zh-CN" altLang="zh-CN" sz="2800" dirty="0">
                <a:solidFill>
                  <a:srgbClr val="1D41D5"/>
                </a:solidFill>
                <a:latin typeface="黑体" panose="02010609060101010101" charset="-122"/>
                <a:ea typeface="黑体" panose="02010609060101010101" charset="-122"/>
                <a:cs typeface="黑体" panose="02010609060101010101" charset="-122"/>
                <a:sym typeface="+mn-ea"/>
              </a:rPr>
              <a:t>）</a:t>
            </a:r>
            <a:endParaRPr lang="en-US" altLang="zh-CN" sz="2800" dirty="0">
              <a:solidFill>
                <a:srgbClr val="1D41D5"/>
              </a:solidFill>
              <a:latin typeface="黑体" panose="02010609060101010101" charset="-122"/>
              <a:ea typeface="黑体" panose="02010609060101010101" charset="-122"/>
              <a:cs typeface="黑体" panose="02010609060101010101" charset="-122"/>
              <a:sym typeface="+mn-ea"/>
            </a:endParaRPr>
          </a:p>
        </p:txBody>
      </p:sp>
    </p:spTree>
    <p:custDataLst>
      <p:tags r:id="rId1"/>
    </p:custDataLst>
    <p:extLst>
      <p:ext uri="{BB962C8B-B14F-4D97-AF65-F5344CB8AC3E}">
        <p14:creationId xmlns:p14="http://schemas.microsoft.com/office/powerpoint/2010/main" val="556614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p:bldP spid="10" grpId="0"/>
      <p:bldP spid="11" grpId="0"/>
      <p:bldP spid="12" grpId="0"/>
      <p:bldP spid="13" grpId="0"/>
      <p:bldP spid="5" grpId="0"/>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E9321701-E6D3-455E-A4A7-FF0660EDC8D9}"/>
              </a:ext>
            </a:extLst>
          </p:cNvPr>
          <p:cNvSpPr txBox="1"/>
          <p:nvPr/>
        </p:nvSpPr>
        <p:spPr>
          <a:xfrm>
            <a:off x="1679511" y="1716832"/>
            <a:ext cx="9545216" cy="1938992"/>
          </a:xfrm>
          <a:prstGeom prst="rect">
            <a:avLst/>
          </a:prstGeom>
          <a:noFill/>
        </p:spPr>
        <p:txBody>
          <a:bodyPr wrap="square" rtlCol="0">
            <a:spAutoFit/>
          </a:bodyPr>
          <a:lstStyle/>
          <a:p>
            <a:r>
              <a:rPr lang="zh-CN" altLang="en-US" sz="4000" b="1" dirty="0">
                <a:latin typeface="+mn-ea"/>
              </a:rPr>
              <a:t>中国文学史和艺术史上最全面的伟大天才。</a:t>
            </a:r>
            <a:endParaRPr lang="en-US" altLang="zh-CN" sz="4000" b="1" dirty="0">
              <a:latin typeface="+mn-ea"/>
            </a:endParaRPr>
          </a:p>
          <a:p>
            <a:r>
              <a:rPr lang="en-US" altLang="zh-CN" sz="4000" b="1" dirty="0">
                <a:latin typeface="+mn-ea"/>
              </a:rPr>
              <a:t>            </a:t>
            </a:r>
          </a:p>
          <a:p>
            <a:r>
              <a:rPr lang="en-US" altLang="zh-CN" sz="4000" b="1" dirty="0">
                <a:latin typeface="+mn-ea"/>
              </a:rPr>
              <a:t>           ——</a:t>
            </a:r>
            <a:r>
              <a:rPr lang="zh-CN" altLang="en-US" sz="4000" b="1" dirty="0">
                <a:latin typeface="+mn-ea"/>
              </a:rPr>
              <a:t>季羡林</a:t>
            </a:r>
            <a:r>
              <a:rPr lang="en-US" altLang="zh-CN" sz="4000" b="1" dirty="0">
                <a:latin typeface="+mn-ea"/>
              </a:rPr>
              <a:t>《</a:t>
            </a:r>
            <a:r>
              <a:rPr lang="zh-CN" altLang="en-US" sz="4000" b="1" dirty="0">
                <a:latin typeface="+mn-ea"/>
              </a:rPr>
              <a:t>我的人生感悟</a:t>
            </a:r>
            <a:r>
              <a:rPr lang="en-US" altLang="zh-CN" sz="4000" b="1" dirty="0">
                <a:latin typeface="+mn-ea"/>
              </a:rPr>
              <a:t>》</a:t>
            </a:r>
            <a:endParaRPr lang="zh-CN" altLang="en-US" sz="4000" b="1" dirty="0">
              <a:latin typeface="+mn-ea"/>
            </a:endParaRPr>
          </a:p>
        </p:txBody>
      </p:sp>
    </p:spTree>
    <p:extLst>
      <p:ext uri="{BB962C8B-B14F-4D97-AF65-F5344CB8AC3E}">
        <p14:creationId xmlns:p14="http://schemas.microsoft.com/office/powerpoint/2010/main" val="3406899402"/>
      </p:ext>
    </p:extLst>
  </p:cSld>
  <p:clrMapOvr>
    <a:masterClrMapping/>
  </p:clrMapOvr>
  <p:transition spd="med">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9" descr="life">
            <a:extLst>
              <a:ext uri="{FF2B5EF4-FFF2-40B4-BE49-F238E27FC236}">
                <a16:creationId xmlns:a16="http://schemas.microsoft.com/office/drawing/2014/main" id="{3CB730C9-858C-4337-9CA6-6CE9DC0F15A3}"/>
              </a:ext>
            </a:extLst>
          </p:cNvPr>
          <p:cNvPicPr>
            <a:picLocks noChangeAspect="1" noChangeArrowheads="1"/>
          </p:cNvPicPr>
          <p:nvPr/>
        </p:nvPicPr>
        <p:blipFill>
          <a:blip r:embed="rId2">
            <a:clrChange>
              <a:clrFrom>
                <a:srgbClr val="E9DEC2"/>
              </a:clrFrom>
              <a:clrTo>
                <a:srgbClr val="E9DEC2">
                  <a:alpha val="0"/>
                </a:srgbClr>
              </a:clrTo>
            </a:clrChange>
            <a:extLst>
              <a:ext uri="{28A0092B-C50C-407E-A947-70E740481C1C}">
                <a14:useLocalDpi xmlns:a14="http://schemas.microsoft.com/office/drawing/2010/main" val="0"/>
              </a:ext>
            </a:extLst>
          </a:blip>
          <a:srcRect/>
          <a:stretch>
            <a:fillRect/>
          </a:stretch>
        </p:blipFill>
        <p:spPr bwMode="auto">
          <a:xfrm>
            <a:off x="8986839" y="5659438"/>
            <a:ext cx="2663825"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0" name="Picture 9" descr="苏东坡">
            <a:extLst>
              <a:ext uri="{FF2B5EF4-FFF2-40B4-BE49-F238E27FC236}">
                <a16:creationId xmlns:a16="http://schemas.microsoft.com/office/drawing/2014/main" id="{EC426835-CA9E-4357-BE88-53E5037A33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325" y="0"/>
            <a:ext cx="4465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WordArt 9">
            <a:extLst>
              <a:ext uri="{FF2B5EF4-FFF2-40B4-BE49-F238E27FC236}">
                <a16:creationId xmlns:a16="http://schemas.microsoft.com/office/drawing/2014/main" id="{E77DDB19-980D-438E-BC07-111AE9ABA262}"/>
              </a:ext>
            </a:extLst>
          </p:cNvPr>
          <p:cNvSpPr>
            <a:spLocks noChangeArrowheads="1" noChangeShapeType="1" noTextEdit="1"/>
          </p:cNvSpPr>
          <p:nvPr/>
        </p:nvSpPr>
        <p:spPr bwMode="auto">
          <a:xfrm>
            <a:off x="3575050" y="2492375"/>
            <a:ext cx="1079500" cy="1081088"/>
          </a:xfrm>
          <a:prstGeom prst="rect">
            <a:avLst/>
          </a:prstGeom>
        </p:spPr>
        <p:txBody>
          <a:bodyPr wrap="none" fromWordArt="1">
            <a:prstTxWarp prst="textSlantUp">
              <a:avLst>
                <a:gd name="adj" fmla="val 0"/>
              </a:avLst>
            </a:prstTxWarp>
          </a:bodyPr>
          <a:lstStyle/>
          <a:p>
            <a:pPr algn="ctr" fontAlgn="base">
              <a:spcBef>
                <a:spcPct val="0"/>
              </a:spcBef>
              <a:spcAft>
                <a:spcPct val="0"/>
              </a:spcAft>
            </a:pPr>
            <a:r>
              <a:rPr lang="zh-CN" altLang="en-US" sz="3600" kern="10">
                <a:ln w="9525">
                  <a:solidFill>
                    <a:srgbClr val="FF0000"/>
                  </a:solidFill>
                  <a:round/>
                  <a:headEnd/>
                  <a:tailEnd/>
                </a:ln>
                <a:solidFill>
                  <a:srgbClr val="FF0000"/>
                </a:solidFill>
                <a:effectLst>
                  <a:outerShdw dist="53882" dir="2700000" algn="ctr" rotWithShape="0">
                    <a:srgbClr val="9999FF">
                      <a:alpha val="79999"/>
                    </a:srgbClr>
                  </a:outerShdw>
                </a:effectLst>
                <a:latin typeface="宋体" panose="02010600030101010101" pitchFamily="2" charset="-122"/>
                <a:ea typeface="宋体" panose="02010600030101010101" pitchFamily="2" charset="-122"/>
              </a:rPr>
              <a:t>苏轼</a:t>
            </a:r>
          </a:p>
        </p:txBody>
      </p:sp>
      <p:sp>
        <p:nvSpPr>
          <p:cNvPr id="31772" name="Line 28">
            <a:extLst>
              <a:ext uri="{FF2B5EF4-FFF2-40B4-BE49-F238E27FC236}">
                <a16:creationId xmlns:a16="http://schemas.microsoft.com/office/drawing/2014/main" id="{AC0D2E34-00D2-4672-90D6-E352456C53D6}"/>
              </a:ext>
            </a:extLst>
          </p:cNvPr>
          <p:cNvSpPr/>
          <p:nvPr/>
        </p:nvSpPr>
        <p:spPr>
          <a:xfrm flipV="1">
            <a:off x="4727576" y="981075"/>
            <a:ext cx="1700213" cy="1944688"/>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sp>
      <p:sp>
        <p:nvSpPr>
          <p:cNvPr id="31754" name="Text Box 10">
            <a:extLst>
              <a:ext uri="{FF2B5EF4-FFF2-40B4-BE49-F238E27FC236}">
                <a16:creationId xmlns:a16="http://schemas.microsoft.com/office/drawing/2014/main" id="{A827BC9D-2797-4E95-B5D7-DF5B89589D74}"/>
              </a:ext>
            </a:extLst>
          </p:cNvPr>
          <p:cNvSpPr txBox="1"/>
          <p:nvPr/>
        </p:nvSpPr>
        <p:spPr>
          <a:xfrm>
            <a:off x="6600826" y="692150"/>
            <a:ext cx="3233737" cy="519112"/>
          </a:xfrm>
          <a:prstGeom prst="rect">
            <a:avLst/>
          </a:prstGeom>
          <a:noFill/>
          <a:ln w="9525">
            <a:noFill/>
          </a:ln>
        </p:spPr>
        <p:txBody>
          <a:bodyPr>
            <a:spAutoFit/>
            <a:scene3d>
              <a:camera prst="orthographicFront"/>
              <a:lightRig rig="soft" dir="t">
                <a:rot lat="0" lon="0" rev="15600000"/>
              </a:lightRig>
            </a:scene3d>
            <a:sp3d extrusionH="57150" prstMaterial="softEdge">
              <a:bevelT w="25400" h="38100"/>
            </a:sp3d>
          </a:bodyPr>
          <a:lstStyle/>
          <a:p>
            <a:pPr fontAlgn="base">
              <a:spcBef>
                <a:spcPct val="50000"/>
              </a:spcBef>
              <a:spcAft>
                <a:spcPct val="0"/>
              </a:spcAft>
            </a:pPr>
            <a:r>
              <a:rPr lang="zh-CN" altLang="en-US" sz="2800" b="1" noProof="1">
                <a:solidFill>
                  <a:srgbClr val="000000"/>
                </a:solidFill>
                <a:latin typeface="Arial" panose="020B0604020202020204" pitchFamily="34" charset="0"/>
                <a:ea typeface="宋体" panose="02010600030101010101" pitchFamily="2" charset="-122"/>
              </a:rPr>
              <a:t>苏洵、苏辙</a:t>
            </a:r>
          </a:p>
        </p:txBody>
      </p:sp>
      <p:sp>
        <p:nvSpPr>
          <p:cNvPr id="31761" name="Text Box 17">
            <a:extLst>
              <a:ext uri="{FF2B5EF4-FFF2-40B4-BE49-F238E27FC236}">
                <a16:creationId xmlns:a16="http://schemas.microsoft.com/office/drawing/2014/main" id="{D0C86C02-8926-4A23-B43B-1CDD96744698}"/>
              </a:ext>
            </a:extLst>
          </p:cNvPr>
          <p:cNvSpPr txBox="1"/>
          <p:nvPr/>
        </p:nvSpPr>
        <p:spPr>
          <a:xfrm>
            <a:off x="9551987" y="620713"/>
            <a:ext cx="2465388" cy="519113"/>
          </a:xfrm>
          <a:prstGeom prst="rect">
            <a:avLst/>
          </a:prstGeom>
          <a:noFill/>
          <a:ln w="9525">
            <a:noFill/>
          </a:ln>
        </p:spPr>
        <p:txBody>
          <a:bodyPr>
            <a:spAutoFit/>
            <a:scene3d>
              <a:camera prst="orthographicFront"/>
              <a:lightRig rig="soft" dir="t">
                <a:rot lat="0" lon="0" rev="15600000"/>
              </a:lightRig>
            </a:scene3d>
            <a:sp3d extrusionH="57150" prstMaterial="softEdge">
              <a:bevelT w="25400" h="38100"/>
            </a:sp3d>
          </a:bodyPr>
          <a:lstStyle/>
          <a:p>
            <a:pPr fontAlgn="base">
              <a:spcBef>
                <a:spcPct val="50000"/>
              </a:spcBef>
              <a:spcAft>
                <a:spcPct val="0"/>
              </a:spcAft>
            </a:pPr>
            <a:r>
              <a:rPr lang="zh-CN" altLang="en-US" sz="2800" b="1" noProof="1">
                <a:solidFill>
                  <a:srgbClr val="000000"/>
                </a:solidFill>
                <a:latin typeface="Arial" panose="020B0604020202020204" pitchFamily="34" charset="0"/>
                <a:ea typeface="宋体" panose="02010600030101010101" pitchFamily="2" charset="-122"/>
              </a:rPr>
              <a:t>三苏</a:t>
            </a:r>
          </a:p>
        </p:txBody>
      </p:sp>
      <p:sp>
        <p:nvSpPr>
          <p:cNvPr id="31773" name="Line 29">
            <a:extLst>
              <a:ext uri="{FF2B5EF4-FFF2-40B4-BE49-F238E27FC236}">
                <a16:creationId xmlns:a16="http://schemas.microsoft.com/office/drawing/2014/main" id="{AEE0EEF9-E558-43F5-9BB6-CB9C701953E9}"/>
              </a:ext>
            </a:extLst>
          </p:cNvPr>
          <p:cNvSpPr/>
          <p:nvPr/>
        </p:nvSpPr>
        <p:spPr>
          <a:xfrm flipV="1">
            <a:off x="4800600" y="2924176"/>
            <a:ext cx="1366838" cy="73025"/>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sp>
      <p:sp>
        <p:nvSpPr>
          <p:cNvPr id="31771" name="AutoShape 27">
            <a:extLst>
              <a:ext uri="{FF2B5EF4-FFF2-40B4-BE49-F238E27FC236}">
                <a16:creationId xmlns:a16="http://schemas.microsoft.com/office/drawing/2014/main" id="{01FCFBC4-25BA-4517-83C1-2E8A1BF1008A}"/>
              </a:ext>
            </a:extLst>
          </p:cNvPr>
          <p:cNvSpPr/>
          <p:nvPr/>
        </p:nvSpPr>
        <p:spPr>
          <a:xfrm>
            <a:off x="6311901" y="2205038"/>
            <a:ext cx="341313" cy="1439862"/>
          </a:xfrm>
          <a:prstGeom prst="leftBrace">
            <a:avLst>
              <a:gd name="adj1" fmla="val 35154"/>
              <a:gd name="adj2" fmla="val 50000"/>
            </a:avLst>
          </a:prstGeom>
          <a:noFill/>
          <a:ln w="57150" cap="flat" cmpd="sng">
            <a:solidFill>
              <a:srgbClr val="FF0000"/>
            </a:solidFill>
            <a:prstDash val="solid"/>
            <a:headEnd type="none" w="med" len="med"/>
            <a:tailEnd type="none" w="med" len="med"/>
          </a:ln>
        </p:spPr>
        <p:txBody>
          <a:bodyPr wrap="none" anchor="ctr">
            <a:scene3d>
              <a:camera prst="orthographicFront"/>
              <a:lightRig rig="soft" dir="t">
                <a:rot lat="0" lon="0" rev="15600000"/>
              </a:lightRig>
            </a:scene3d>
            <a:sp3d extrusionH="57150" prstMaterial="softEdge">
              <a:bevelT w="25400" h="38100"/>
            </a:sp3d>
          </a:bodyPr>
          <a:lstStyle/>
          <a:p>
            <a:pPr fontAlgn="base">
              <a:spcBef>
                <a:spcPct val="0"/>
              </a:spcBef>
              <a:spcAft>
                <a:spcPct val="0"/>
              </a:spcAft>
            </a:pPr>
            <a:endParaRPr lang="zh-CN" altLang="zh-CN" sz="2800" noProof="1">
              <a:solidFill>
                <a:srgbClr val="000000"/>
              </a:solidFill>
              <a:latin typeface="Arial" panose="020B0604020202020204" pitchFamily="34" charset="0"/>
              <a:ea typeface="宋体" panose="02010600030101010101" pitchFamily="2" charset="-122"/>
            </a:endParaRPr>
          </a:p>
        </p:txBody>
      </p:sp>
      <p:sp>
        <p:nvSpPr>
          <p:cNvPr id="31755" name="Text Box 11">
            <a:extLst>
              <a:ext uri="{FF2B5EF4-FFF2-40B4-BE49-F238E27FC236}">
                <a16:creationId xmlns:a16="http://schemas.microsoft.com/office/drawing/2014/main" id="{67F7C662-860B-47A5-A1C7-822F308C0499}"/>
              </a:ext>
            </a:extLst>
          </p:cNvPr>
          <p:cNvSpPr txBox="1"/>
          <p:nvPr/>
        </p:nvSpPr>
        <p:spPr>
          <a:xfrm>
            <a:off x="6743700" y="2060575"/>
            <a:ext cx="3827462" cy="1801812"/>
          </a:xfrm>
          <a:prstGeom prst="rect">
            <a:avLst/>
          </a:prstGeom>
          <a:noFill/>
          <a:ln w="9525">
            <a:noFill/>
          </a:ln>
        </p:spPr>
        <p:txBody>
          <a:bodyPr>
            <a:spAutoFit/>
            <a:scene3d>
              <a:camera prst="orthographicFront"/>
              <a:lightRig rig="soft" dir="t">
                <a:rot lat="0" lon="0" rev="15600000"/>
              </a:lightRig>
            </a:scene3d>
            <a:sp3d extrusionH="57150" prstMaterial="softEdge">
              <a:bevelT w="25400" h="38100"/>
            </a:sp3d>
          </a:bodyPr>
          <a:lstStyle/>
          <a:p>
            <a:pPr fontAlgn="base">
              <a:spcBef>
                <a:spcPct val="50000"/>
              </a:spcBef>
              <a:spcAft>
                <a:spcPct val="0"/>
              </a:spcAft>
            </a:pPr>
            <a:r>
              <a:rPr lang="zh-CN" altLang="en-US" sz="2800" b="1" noProof="1">
                <a:solidFill>
                  <a:srgbClr val="000000"/>
                </a:solidFill>
                <a:latin typeface="Arial" panose="020B0604020202020204" pitchFamily="34" charset="0"/>
                <a:ea typeface="宋体" panose="02010600030101010101" pitchFamily="2" charset="-122"/>
              </a:rPr>
              <a:t>韩愈   柳宗元</a:t>
            </a:r>
          </a:p>
          <a:p>
            <a:pPr fontAlgn="base">
              <a:spcBef>
                <a:spcPct val="50000"/>
              </a:spcBef>
              <a:spcAft>
                <a:spcPct val="0"/>
              </a:spcAft>
            </a:pPr>
            <a:r>
              <a:rPr lang="zh-CN" altLang="en-US" sz="2800" b="1" noProof="1">
                <a:solidFill>
                  <a:srgbClr val="000000"/>
                </a:solidFill>
                <a:latin typeface="Arial" panose="020B0604020202020204" pitchFamily="34" charset="0"/>
                <a:ea typeface="宋体" panose="02010600030101010101" pitchFamily="2" charset="-122"/>
              </a:rPr>
              <a:t>欧阳修  苏洵</a:t>
            </a:r>
          </a:p>
          <a:p>
            <a:pPr fontAlgn="base">
              <a:spcBef>
                <a:spcPct val="50000"/>
              </a:spcBef>
              <a:spcAft>
                <a:spcPct val="0"/>
              </a:spcAft>
            </a:pPr>
            <a:r>
              <a:rPr lang="zh-CN" altLang="en-US" sz="2800" b="1" noProof="1">
                <a:solidFill>
                  <a:srgbClr val="000000"/>
                </a:solidFill>
                <a:latin typeface="Arial" panose="020B0604020202020204" pitchFamily="34" charset="0"/>
                <a:ea typeface="宋体" panose="02010600030101010101" pitchFamily="2" charset="-122"/>
              </a:rPr>
              <a:t>苏辙 王安石  曾巩</a:t>
            </a:r>
          </a:p>
        </p:txBody>
      </p:sp>
      <p:sp>
        <p:nvSpPr>
          <p:cNvPr id="31756" name="Text Box 12">
            <a:extLst>
              <a:ext uri="{FF2B5EF4-FFF2-40B4-BE49-F238E27FC236}">
                <a16:creationId xmlns:a16="http://schemas.microsoft.com/office/drawing/2014/main" id="{65CFC1C1-38AE-45E5-A5D6-242DFA0813DB}"/>
              </a:ext>
            </a:extLst>
          </p:cNvPr>
          <p:cNvSpPr txBox="1"/>
          <p:nvPr/>
        </p:nvSpPr>
        <p:spPr>
          <a:xfrm>
            <a:off x="9336087" y="2349500"/>
            <a:ext cx="2636838" cy="946150"/>
          </a:xfrm>
          <a:prstGeom prst="rect">
            <a:avLst/>
          </a:prstGeom>
          <a:noFill/>
          <a:ln w="9525">
            <a:noFill/>
          </a:ln>
        </p:spPr>
        <p:txBody>
          <a:bodyPr>
            <a:spAutoFit/>
            <a:scene3d>
              <a:camera prst="orthographicFront"/>
              <a:lightRig rig="soft" dir="t">
                <a:rot lat="0" lon="0" rev="15600000"/>
              </a:lightRig>
            </a:scene3d>
            <a:sp3d extrusionH="57150" prstMaterial="softEdge">
              <a:bevelT w="25400" h="38100"/>
            </a:sp3d>
          </a:bodyPr>
          <a:lstStyle/>
          <a:p>
            <a:pPr fontAlgn="base">
              <a:spcBef>
                <a:spcPct val="50000"/>
              </a:spcBef>
              <a:spcAft>
                <a:spcPct val="0"/>
              </a:spcAft>
            </a:pPr>
            <a:r>
              <a:rPr lang="zh-CN" altLang="en-US" sz="2800" b="1" noProof="1">
                <a:solidFill>
                  <a:srgbClr val="000000"/>
                </a:solidFill>
                <a:latin typeface="Arial" panose="020B0604020202020204" pitchFamily="34" charset="0"/>
                <a:ea typeface="宋体" panose="02010600030101010101" pitchFamily="2" charset="-122"/>
              </a:rPr>
              <a:t>唐宋八大家 （散文）</a:t>
            </a:r>
          </a:p>
        </p:txBody>
      </p:sp>
      <p:sp>
        <p:nvSpPr>
          <p:cNvPr id="31774" name="Line 30">
            <a:extLst>
              <a:ext uri="{FF2B5EF4-FFF2-40B4-BE49-F238E27FC236}">
                <a16:creationId xmlns:a16="http://schemas.microsoft.com/office/drawing/2014/main" id="{D1D837D9-51E5-45D5-8376-B3B183825FAF}"/>
              </a:ext>
            </a:extLst>
          </p:cNvPr>
          <p:cNvSpPr/>
          <p:nvPr/>
        </p:nvSpPr>
        <p:spPr>
          <a:xfrm>
            <a:off x="4800600" y="3284538"/>
            <a:ext cx="1728788" cy="792162"/>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sp>
      <p:sp>
        <p:nvSpPr>
          <p:cNvPr id="31757" name="Text Box 13">
            <a:extLst>
              <a:ext uri="{FF2B5EF4-FFF2-40B4-BE49-F238E27FC236}">
                <a16:creationId xmlns:a16="http://schemas.microsoft.com/office/drawing/2014/main" id="{55476EDF-31CC-49C3-B501-4E46B151A0D9}"/>
              </a:ext>
            </a:extLst>
          </p:cNvPr>
          <p:cNvSpPr txBox="1"/>
          <p:nvPr/>
        </p:nvSpPr>
        <p:spPr>
          <a:xfrm>
            <a:off x="6672262" y="3860800"/>
            <a:ext cx="1784350" cy="519112"/>
          </a:xfrm>
          <a:prstGeom prst="rect">
            <a:avLst/>
          </a:prstGeom>
          <a:noFill/>
          <a:ln w="9525">
            <a:noFill/>
          </a:ln>
        </p:spPr>
        <p:txBody>
          <a:bodyPr>
            <a:spAutoFit/>
            <a:scene3d>
              <a:camera prst="orthographicFront"/>
              <a:lightRig rig="soft" dir="t">
                <a:rot lat="0" lon="0" rev="15600000"/>
              </a:lightRig>
            </a:scene3d>
            <a:sp3d extrusionH="57150" prstMaterial="softEdge">
              <a:bevelT w="25400" h="38100"/>
            </a:sp3d>
          </a:bodyPr>
          <a:lstStyle/>
          <a:p>
            <a:pPr fontAlgn="base">
              <a:spcBef>
                <a:spcPct val="50000"/>
              </a:spcBef>
              <a:spcAft>
                <a:spcPct val="0"/>
              </a:spcAft>
            </a:pPr>
            <a:r>
              <a:rPr lang="zh-CN" altLang="en-US" sz="2800" b="1" noProof="1">
                <a:solidFill>
                  <a:srgbClr val="000000"/>
                </a:solidFill>
                <a:latin typeface="Arial" panose="020B0604020202020204" pitchFamily="34" charset="0"/>
                <a:ea typeface="宋体" panose="02010600030101010101" pitchFamily="2" charset="-122"/>
              </a:rPr>
              <a:t>辛弃疾</a:t>
            </a:r>
          </a:p>
        </p:txBody>
      </p:sp>
      <p:sp>
        <p:nvSpPr>
          <p:cNvPr id="31758" name="Text Box 14">
            <a:extLst>
              <a:ext uri="{FF2B5EF4-FFF2-40B4-BE49-F238E27FC236}">
                <a16:creationId xmlns:a16="http://schemas.microsoft.com/office/drawing/2014/main" id="{E48DF772-966F-4529-B069-F859EF14AA72}"/>
              </a:ext>
            </a:extLst>
          </p:cNvPr>
          <p:cNvSpPr txBox="1"/>
          <p:nvPr/>
        </p:nvSpPr>
        <p:spPr>
          <a:xfrm>
            <a:off x="9625012" y="3933825"/>
            <a:ext cx="2127250" cy="519112"/>
          </a:xfrm>
          <a:prstGeom prst="rect">
            <a:avLst/>
          </a:prstGeom>
          <a:noFill/>
          <a:ln w="9525">
            <a:noFill/>
          </a:ln>
        </p:spPr>
        <p:txBody>
          <a:bodyPr>
            <a:spAutoFit/>
            <a:scene3d>
              <a:camera prst="orthographicFront"/>
              <a:lightRig rig="soft" dir="t">
                <a:rot lat="0" lon="0" rev="15600000"/>
              </a:lightRig>
            </a:scene3d>
            <a:sp3d extrusionH="57150" prstMaterial="softEdge">
              <a:bevelT w="25400" h="38100"/>
            </a:sp3d>
          </a:bodyPr>
          <a:lstStyle/>
          <a:p>
            <a:pPr fontAlgn="base">
              <a:spcBef>
                <a:spcPct val="50000"/>
              </a:spcBef>
              <a:spcAft>
                <a:spcPct val="0"/>
              </a:spcAft>
            </a:pPr>
            <a:r>
              <a:rPr lang="zh-CN" altLang="en-US" sz="2800" b="1" noProof="1">
                <a:solidFill>
                  <a:srgbClr val="000000"/>
                </a:solidFill>
                <a:latin typeface="Arial" panose="020B0604020202020204" pitchFamily="34" charset="0"/>
                <a:ea typeface="宋体" panose="02010600030101010101" pitchFamily="2" charset="-122"/>
              </a:rPr>
              <a:t>苏辛（词）</a:t>
            </a:r>
          </a:p>
        </p:txBody>
      </p:sp>
      <p:sp>
        <p:nvSpPr>
          <p:cNvPr id="31775" name="Line 31">
            <a:extLst>
              <a:ext uri="{FF2B5EF4-FFF2-40B4-BE49-F238E27FC236}">
                <a16:creationId xmlns:a16="http://schemas.microsoft.com/office/drawing/2014/main" id="{BAC42431-A975-4A58-A7BD-C82B085ACF00}"/>
              </a:ext>
            </a:extLst>
          </p:cNvPr>
          <p:cNvSpPr/>
          <p:nvPr/>
        </p:nvSpPr>
        <p:spPr>
          <a:xfrm>
            <a:off x="4727576" y="3500439"/>
            <a:ext cx="1700213" cy="1368425"/>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sp>
      <p:sp>
        <p:nvSpPr>
          <p:cNvPr id="12303" name="Text Box 15">
            <a:extLst>
              <a:ext uri="{FF2B5EF4-FFF2-40B4-BE49-F238E27FC236}">
                <a16:creationId xmlns:a16="http://schemas.microsoft.com/office/drawing/2014/main" id="{CF540881-CC92-4C35-A170-400F9C9743C1}"/>
              </a:ext>
            </a:extLst>
          </p:cNvPr>
          <p:cNvSpPr txBox="1">
            <a:spLocks noChangeArrowheads="1"/>
          </p:cNvSpPr>
          <p:nvPr/>
        </p:nvSpPr>
        <p:spPr bwMode="auto">
          <a:xfrm>
            <a:off x="6600826" y="4508501"/>
            <a:ext cx="2720975"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lang="zh-CN" altLang="en-US" sz="2800" b="1">
                <a:solidFill>
                  <a:srgbClr val="000000"/>
                </a:solidFill>
              </a:rPr>
              <a:t>黄庭坚  米芾</a:t>
            </a:r>
          </a:p>
          <a:p>
            <a:pPr fontAlgn="base">
              <a:spcBef>
                <a:spcPct val="50000"/>
              </a:spcBef>
              <a:spcAft>
                <a:spcPct val="0"/>
              </a:spcAft>
            </a:pPr>
            <a:r>
              <a:rPr lang="zh-CN" altLang="en-US" sz="2800" b="1">
                <a:solidFill>
                  <a:srgbClr val="000000"/>
                </a:solidFill>
              </a:rPr>
              <a:t>蔡襄</a:t>
            </a:r>
          </a:p>
        </p:txBody>
      </p:sp>
      <p:sp>
        <p:nvSpPr>
          <p:cNvPr id="12304" name="Text Box 16">
            <a:extLst>
              <a:ext uri="{FF2B5EF4-FFF2-40B4-BE49-F238E27FC236}">
                <a16:creationId xmlns:a16="http://schemas.microsoft.com/office/drawing/2014/main" id="{C3C5CF54-4BF4-466A-BCBC-87312BA8B257}"/>
              </a:ext>
            </a:extLst>
          </p:cNvPr>
          <p:cNvSpPr txBox="1">
            <a:spLocks noChangeArrowheads="1"/>
          </p:cNvSpPr>
          <p:nvPr/>
        </p:nvSpPr>
        <p:spPr bwMode="auto">
          <a:xfrm>
            <a:off x="9551989" y="4652963"/>
            <a:ext cx="221297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pPr>
            <a:r>
              <a:rPr lang="zh-CN" altLang="en-US" sz="2800" b="1">
                <a:solidFill>
                  <a:srgbClr val="000000"/>
                </a:solidFill>
              </a:rPr>
              <a:t>苏黄米蔡（书法）</a:t>
            </a:r>
          </a:p>
        </p:txBody>
      </p:sp>
      <p:sp>
        <p:nvSpPr>
          <p:cNvPr id="2" name="Line 30">
            <a:extLst>
              <a:ext uri="{FF2B5EF4-FFF2-40B4-BE49-F238E27FC236}">
                <a16:creationId xmlns:a16="http://schemas.microsoft.com/office/drawing/2014/main" id="{923DA1CC-5AB8-4E55-94C9-4257685EE66E}"/>
              </a:ext>
            </a:extLst>
          </p:cNvPr>
          <p:cNvSpPr/>
          <p:nvPr/>
        </p:nvSpPr>
        <p:spPr>
          <a:xfrm flipV="1">
            <a:off x="4800600" y="1773239"/>
            <a:ext cx="1727200" cy="1150937"/>
          </a:xfrm>
          <a:prstGeom prst="line">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sp>
      <p:sp>
        <p:nvSpPr>
          <p:cNvPr id="3" name="Text Box 10">
            <a:extLst>
              <a:ext uri="{FF2B5EF4-FFF2-40B4-BE49-F238E27FC236}">
                <a16:creationId xmlns:a16="http://schemas.microsoft.com/office/drawing/2014/main" id="{E77748DE-31EF-4840-BE00-1CF24FEF1BB1}"/>
              </a:ext>
            </a:extLst>
          </p:cNvPr>
          <p:cNvSpPr txBox="1"/>
          <p:nvPr/>
        </p:nvSpPr>
        <p:spPr>
          <a:xfrm>
            <a:off x="6600826" y="1412875"/>
            <a:ext cx="3233737" cy="519112"/>
          </a:xfrm>
          <a:prstGeom prst="rect">
            <a:avLst/>
          </a:prstGeom>
          <a:noFill/>
          <a:ln w="9525">
            <a:noFill/>
          </a:ln>
        </p:spPr>
        <p:txBody>
          <a:bodyPr>
            <a:spAutoFit/>
            <a:scene3d>
              <a:camera prst="orthographicFront"/>
              <a:lightRig rig="soft" dir="t">
                <a:rot lat="0" lon="0" rev="15600000"/>
              </a:lightRig>
            </a:scene3d>
            <a:sp3d extrusionH="57150" prstMaterial="softEdge">
              <a:bevelT w="25400" h="38100"/>
            </a:sp3d>
          </a:bodyPr>
          <a:lstStyle/>
          <a:p>
            <a:pPr fontAlgn="base">
              <a:spcBef>
                <a:spcPct val="50000"/>
              </a:spcBef>
              <a:spcAft>
                <a:spcPct val="0"/>
              </a:spcAft>
            </a:pPr>
            <a:r>
              <a:rPr lang="zh-CN" altLang="en-US" sz="2800" b="1" noProof="1">
                <a:solidFill>
                  <a:srgbClr val="000000"/>
                </a:solidFill>
                <a:latin typeface="Arial" panose="020B0604020202020204" pitchFamily="34" charset="0"/>
                <a:ea typeface="宋体" panose="02010600030101010101" pitchFamily="2" charset="-122"/>
              </a:rPr>
              <a:t>黄庭坚</a:t>
            </a:r>
          </a:p>
        </p:txBody>
      </p:sp>
      <p:sp>
        <p:nvSpPr>
          <p:cNvPr id="4" name="Text Box 17">
            <a:extLst>
              <a:ext uri="{FF2B5EF4-FFF2-40B4-BE49-F238E27FC236}">
                <a16:creationId xmlns:a16="http://schemas.microsoft.com/office/drawing/2014/main" id="{FBA9E7DD-ADF2-47AF-8958-C115C6F8B152}"/>
              </a:ext>
            </a:extLst>
          </p:cNvPr>
          <p:cNvSpPr txBox="1"/>
          <p:nvPr/>
        </p:nvSpPr>
        <p:spPr>
          <a:xfrm>
            <a:off x="9480551" y="1412875"/>
            <a:ext cx="2465387" cy="519112"/>
          </a:xfrm>
          <a:prstGeom prst="rect">
            <a:avLst/>
          </a:prstGeom>
          <a:noFill/>
          <a:ln w="9525">
            <a:noFill/>
          </a:ln>
        </p:spPr>
        <p:txBody>
          <a:bodyPr>
            <a:spAutoFit/>
            <a:scene3d>
              <a:camera prst="orthographicFront"/>
              <a:lightRig rig="soft" dir="t">
                <a:rot lat="0" lon="0" rev="15600000"/>
              </a:lightRig>
            </a:scene3d>
            <a:sp3d extrusionH="57150" prstMaterial="softEdge">
              <a:bevelT w="25400" h="38100"/>
            </a:sp3d>
          </a:bodyPr>
          <a:lstStyle/>
          <a:p>
            <a:pPr fontAlgn="base">
              <a:spcBef>
                <a:spcPct val="50000"/>
              </a:spcBef>
              <a:spcAft>
                <a:spcPct val="0"/>
              </a:spcAft>
            </a:pPr>
            <a:r>
              <a:rPr lang="zh-CN" altLang="en-US" sz="2800" b="1" noProof="1">
                <a:solidFill>
                  <a:srgbClr val="000000"/>
                </a:solidFill>
                <a:latin typeface="Arial" panose="020B0604020202020204" pitchFamily="34" charset="0"/>
                <a:ea typeface="宋体" panose="02010600030101010101" pitchFamily="2" charset="-122"/>
              </a:rPr>
              <a:t>苏黄（诗）</a:t>
            </a:r>
          </a:p>
        </p:txBody>
      </p:sp>
    </p:spTree>
  </p:cSld>
  <p:clrMapOvr>
    <a:masterClrMapping/>
  </p:clrMapOvr>
  <p:transition spd="slow">
    <p:blind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82138" y="557059"/>
            <a:ext cx="11144597" cy="4832092"/>
          </a:xfrm>
          <a:prstGeom prst="rect">
            <a:avLst/>
          </a:prstGeom>
        </p:spPr>
        <p:txBody>
          <a:bodyPr wrap="square">
            <a:spAutoFit/>
          </a:bodyPr>
          <a:lstStyle/>
          <a:p>
            <a:r>
              <a:rPr lang="zh-CN" altLang="en-US" sz="2800" dirty="0" smtClean="0"/>
              <a:t>        熙</a:t>
            </a:r>
            <a:r>
              <a:rPr lang="zh-CN" altLang="en-US" sz="2800" dirty="0"/>
              <a:t>宁二年（</a:t>
            </a:r>
            <a:r>
              <a:rPr lang="en-US" altLang="zh-CN" sz="2800" dirty="0"/>
              <a:t>1069</a:t>
            </a:r>
            <a:r>
              <a:rPr lang="zh-CN" altLang="en-US" sz="2800" dirty="0"/>
              <a:t>年），宋神宗任用王安石为参知政事，主持变法改革。</a:t>
            </a:r>
            <a:r>
              <a:rPr lang="zh-CN" altLang="en-US" sz="2800" b="1" dirty="0">
                <a:solidFill>
                  <a:srgbClr val="0000FF"/>
                </a:solidFill>
              </a:rPr>
              <a:t>由于苏轼与变法派的政见不合，遭受排挤。</a:t>
            </a:r>
            <a:r>
              <a:rPr lang="zh-CN" altLang="en-US" sz="2800" dirty="0"/>
              <a:t>苏轼自觉在朝廷无法立足，于是申请外任。在神宗的直接干涉下，苏轼于熙宁四年（</a:t>
            </a:r>
            <a:r>
              <a:rPr lang="en-US" altLang="zh-CN" sz="2800" dirty="0"/>
              <a:t>1071</a:t>
            </a:r>
            <a:r>
              <a:rPr lang="zh-CN" altLang="en-US" sz="2800" dirty="0"/>
              <a:t>年）任杭州通判。之后又分别担任密州、徐州、</a:t>
            </a:r>
            <a:r>
              <a:rPr lang="zh-CN" altLang="en-US" sz="2800" u="sng" dirty="0"/>
              <a:t>湖州</a:t>
            </a:r>
            <a:r>
              <a:rPr lang="zh-CN" altLang="en-US" sz="2800" dirty="0" smtClean="0"/>
              <a:t>知州。</a:t>
            </a:r>
            <a:endParaRPr lang="en-US" altLang="zh-CN" sz="2800" dirty="0" smtClean="0"/>
          </a:p>
          <a:p>
            <a:r>
              <a:rPr lang="en-US" altLang="zh-CN" sz="2800" dirty="0"/>
              <a:t> </a:t>
            </a:r>
            <a:r>
              <a:rPr lang="en-US" altLang="zh-CN" sz="2800" dirty="0" smtClean="0"/>
              <a:t>       </a:t>
            </a:r>
            <a:r>
              <a:rPr lang="zh-CN" altLang="en-US" sz="2800" dirty="0" smtClean="0"/>
              <a:t>在</a:t>
            </a:r>
            <a:r>
              <a:rPr lang="zh-CN" altLang="en-US" sz="2800" dirty="0"/>
              <a:t>任职上，苏轼看到了新法执行过程中的诸多流弊。</a:t>
            </a:r>
            <a:r>
              <a:rPr lang="zh-CN" altLang="en-US" sz="2800" dirty="0" smtClean="0"/>
              <a:t>像</a:t>
            </a:r>
            <a:r>
              <a:rPr lang="zh-CN" altLang="en-US" sz="2800" dirty="0"/>
              <a:t>涉嫌朝廷放贷的青苗法、两浙路严苛的食盐专卖法、鼓励人告密的手实法等， 苏轼都极为反感，于是便形诸吟咏，</a:t>
            </a:r>
            <a:r>
              <a:rPr lang="zh-CN" altLang="en-US" sz="2800" b="1" dirty="0">
                <a:solidFill>
                  <a:srgbClr val="0000FF"/>
                </a:solidFill>
              </a:rPr>
              <a:t>对新法实行过程中出现的弊端进行批评和讽谏。</a:t>
            </a:r>
            <a:endParaRPr lang="en-US" altLang="zh-CN" sz="2800" b="1" dirty="0">
              <a:solidFill>
                <a:srgbClr val="0000FF"/>
              </a:solidFill>
            </a:endParaRPr>
          </a:p>
          <a:p>
            <a:r>
              <a:rPr lang="en-US" altLang="zh-CN" sz="2800" b="1" dirty="0">
                <a:solidFill>
                  <a:srgbClr val="1D41D5"/>
                </a:solidFill>
              </a:rPr>
              <a:t> </a:t>
            </a:r>
            <a:r>
              <a:rPr lang="en-US" altLang="zh-CN" sz="2800" b="1" dirty="0" smtClean="0">
                <a:solidFill>
                  <a:srgbClr val="1D41D5"/>
                </a:solidFill>
              </a:rPr>
              <a:t>       </a:t>
            </a:r>
            <a:r>
              <a:rPr lang="zh-CN" altLang="en-US" sz="2800" dirty="0" smtClean="0"/>
              <a:t>而</a:t>
            </a:r>
            <a:r>
              <a:rPr lang="zh-CN" altLang="en-US" sz="2800" dirty="0"/>
              <a:t>在当时，王安石早于熙宁九年（</a:t>
            </a:r>
            <a:r>
              <a:rPr lang="en-US" altLang="zh-CN" sz="2800" dirty="0"/>
              <a:t>1076</a:t>
            </a:r>
            <a:r>
              <a:rPr lang="zh-CN" altLang="en-US" sz="2800" dirty="0"/>
              <a:t>年）二次罢相，</a:t>
            </a:r>
            <a:r>
              <a:rPr lang="zh-CN" altLang="en-US" sz="2800" b="1" dirty="0">
                <a:solidFill>
                  <a:srgbClr val="0000FF"/>
                </a:solidFill>
              </a:rPr>
              <a:t>变法事业的主导者已经从王安石变为神宗本人。当时变法已经成为皇帝亲自部署的既定国策，反对变法就是反对神宗的既定决策。</a:t>
            </a:r>
          </a:p>
        </p:txBody>
      </p:sp>
    </p:spTree>
    <p:extLst>
      <p:ext uri="{BB962C8B-B14F-4D97-AF65-F5344CB8AC3E}">
        <p14:creationId xmlns:p14="http://schemas.microsoft.com/office/powerpoint/2010/main" val="970615441"/>
      </p:ext>
    </p:extLst>
  </p:cSld>
  <p:clrMapOvr>
    <a:masterClrMapping/>
  </p:clrMapOvr>
  <p:transition spd="med">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2">
            <a:extLst>
              <a:ext uri="{FF2B5EF4-FFF2-40B4-BE49-F238E27FC236}">
                <a16:creationId xmlns:a16="http://schemas.microsoft.com/office/drawing/2014/main" id="{9D466790-F986-4462-9C65-BD4EF3A84160}"/>
              </a:ext>
            </a:extLst>
          </p:cNvPr>
          <p:cNvSpPr>
            <a:spLocks noGrp="1" noChangeArrowheads="1"/>
          </p:cNvSpPr>
          <p:nvPr>
            <p:ph type="title"/>
          </p:nvPr>
        </p:nvSpPr>
        <p:spPr>
          <a:xfrm>
            <a:off x="1343025" y="0"/>
            <a:ext cx="9721850" cy="1143000"/>
          </a:xfrm>
        </p:spPr>
        <p:txBody>
          <a:bodyPr/>
          <a:lstStyle/>
          <a:p>
            <a:r>
              <a:rPr lang="zh-CN" altLang="en-US" b="1"/>
              <a:t>乌台诗案</a:t>
            </a:r>
          </a:p>
        </p:txBody>
      </p:sp>
      <p:sp>
        <p:nvSpPr>
          <p:cNvPr id="6146" name="Rectangle 3">
            <a:extLst>
              <a:ext uri="{FF2B5EF4-FFF2-40B4-BE49-F238E27FC236}">
                <a16:creationId xmlns:a16="http://schemas.microsoft.com/office/drawing/2014/main" id="{13AB7B27-B235-4F9B-97CF-528F3B566047}"/>
              </a:ext>
            </a:extLst>
          </p:cNvPr>
          <p:cNvSpPr>
            <a:spLocks noGrp="1" noChangeArrowheads="1"/>
          </p:cNvSpPr>
          <p:nvPr>
            <p:ph idx="1"/>
          </p:nvPr>
        </p:nvSpPr>
        <p:spPr>
          <a:xfrm>
            <a:off x="898525" y="1102389"/>
            <a:ext cx="10166350" cy="4525962"/>
          </a:xfrm>
        </p:spPr>
        <p:txBody>
          <a:bodyPr/>
          <a:lstStyle/>
          <a:p>
            <a:pPr>
              <a:lnSpc>
                <a:spcPct val="90000"/>
              </a:lnSpc>
            </a:pPr>
            <a:r>
              <a:rPr lang="zh-CN" altLang="en-US" sz="2800" b="1" dirty="0">
                <a:latin typeface="楷体_GB2312" pitchFamily="49" charset="-122"/>
              </a:rPr>
              <a:t>乌台诗案，是北宋年间的一场</a:t>
            </a:r>
            <a:r>
              <a:rPr lang="zh-CN" altLang="en-US" sz="2800" b="1" dirty="0">
                <a:solidFill>
                  <a:srgbClr val="FF0000"/>
                </a:solidFill>
                <a:latin typeface="楷体_GB2312" pitchFamily="49" charset="-122"/>
              </a:rPr>
              <a:t>文字狱</a:t>
            </a:r>
            <a:r>
              <a:rPr lang="zh-CN" altLang="en-US" sz="2800" b="1" dirty="0">
                <a:latin typeface="楷体_GB2312" pitchFamily="49" charset="-122"/>
              </a:rPr>
              <a:t>，也是</a:t>
            </a:r>
            <a:r>
              <a:rPr lang="zh-CN" altLang="en-US" sz="2800" b="1" dirty="0"/>
              <a:t>苏轼生平的第一祸事。当时的</a:t>
            </a:r>
            <a:r>
              <a:rPr lang="zh-CN" altLang="en-US" sz="2800" b="1" dirty="0">
                <a:latin typeface="楷体_GB2312" pitchFamily="49" charset="-122"/>
              </a:rPr>
              <a:t>御史中丞李定、何正臣等人选取苏轼</a:t>
            </a:r>
            <a:r>
              <a:rPr lang="en-US" altLang="zh-CN" sz="2800" b="1" dirty="0">
                <a:latin typeface="楷体_GB2312" pitchFamily="49" charset="-122"/>
              </a:rPr>
              <a:t>《</a:t>
            </a:r>
            <a:r>
              <a:rPr lang="zh-CN" altLang="en-US" sz="2800" b="1" dirty="0">
                <a:latin typeface="楷体_GB2312" pitchFamily="49" charset="-122"/>
              </a:rPr>
              <a:t>湖州谢上表</a:t>
            </a:r>
            <a:r>
              <a:rPr lang="en-US" altLang="zh-CN" sz="2800" b="1" dirty="0">
                <a:latin typeface="楷体_GB2312" pitchFamily="49" charset="-122"/>
              </a:rPr>
              <a:t>》</a:t>
            </a:r>
            <a:r>
              <a:rPr lang="zh-CN" altLang="en-US" sz="2800" b="1" dirty="0">
                <a:latin typeface="楷体_GB2312" pitchFamily="49" charset="-122"/>
              </a:rPr>
              <a:t>中的语句和此前所作诗句，</a:t>
            </a:r>
            <a:r>
              <a:rPr lang="zh-CN" altLang="en-US" sz="2800" b="1" dirty="0"/>
              <a:t>故意把他的诗句内涵扭曲，以其讽刺新法为名大做文章。此后没多久，苏轼</a:t>
            </a:r>
            <a:r>
              <a:rPr lang="zh-CN" altLang="en-US" sz="2800" b="1" dirty="0">
                <a:latin typeface="宋体" panose="02010600030101010101" pitchFamily="2" charset="-122"/>
              </a:rPr>
              <a:t>就因为作诗讽刺新法、“文字毁谤君相”的罪名，被捕入狱，史称“</a:t>
            </a:r>
            <a:r>
              <a:rPr lang="zh-CN" altLang="en-US" sz="2800" b="1" dirty="0">
                <a:solidFill>
                  <a:srgbClr val="FF0000"/>
                </a:solidFill>
                <a:latin typeface="宋体" panose="02010600030101010101" pitchFamily="2" charset="-122"/>
              </a:rPr>
              <a:t>乌台诗案</a:t>
            </a:r>
            <a:r>
              <a:rPr lang="zh-CN" altLang="en-US" sz="2800" b="1" dirty="0">
                <a:latin typeface="宋体" panose="02010600030101010101" pitchFamily="2" charset="-122"/>
              </a:rPr>
              <a:t>”。</a:t>
            </a:r>
            <a:r>
              <a:rPr lang="zh-CN" altLang="en-US" sz="2800" b="1" dirty="0"/>
              <a:t> </a:t>
            </a:r>
          </a:p>
          <a:p>
            <a:pPr>
              <a:lnSpc>
                <a:spcPct val="90000"/>
              </a:lnSpc>
            </a:pPr>
            <a:r>
              <a:rPr lang="zh-CN" altLang="en-US" sz="2800" b="1" dirty="0"/>
              <a:t>苏轼共坐牢</a:t>
            </a:r>
            <a:r>
              <a:rPr lang="en-US" altLang="zh-CN" sz="2800" b="1" dirty="0"/>
              <a:t>103</a:t>
            </a:r>
            <a:r>
              <a:rPr lang="zh-CN" altLang="en-US" sz="2800" b="1" dirty="0"/>
              <a:t>天，其中几次濒临被砍头的境地。然而万幸的是北宋时期在太祖赵匡胤年间即定下了不杀士大夫的国策，因此苏轼才躲过此劫。</a:t>
            </a:r>
          </a:p>
          <a:p>
            <a:pPr>
              <a:lnSpc>
                <a:spcPct val="90000"/>
              </a:lnSpc>
            </a:pPr>
            <a:r>
              <a:rPr lang="zh-CN" altLang="en-US" sz="2800" b="1" dirty="0">
                <a:latin typeface="楷体_GB2312" pitchFamily="49" charset="-122"/>
                <a:ea typeface="楷体_GB2312" pitchFamily="49" charset="-122"/>
              </a:rPr>
              <a:t>所谓</a:t>
            </a:r>
            <a:r>
              <a:rPr lang="zh-CN" altLang="en-US" sz="2800" b="1" dirty="0">
                <a:ea typeface="楷体_GB2312" pitchFamily="49" charset="-122"/>
              </a:rPr>
              <a:t>“</a:t>
            </a:r>
            <a:r>
              <a:rPr lang="zh-CN" altLang="en-US" sz="2800" b="1" dirty="0">
                <a:latin typeface="楷体_GB2312" pitchFamily="49" charset="-122"/>
                <a:ea typeface="楷体_GB2312" pitchFamily="49" charset="-122"/>
              </a:rPr>
              <a:t>乌台</a:t>
            </a:r>
            <a:r>
              <a:rPr lang="zh-CN" altLang="en-US" sz="2800" b="1" dirty="0">
                <a:ea typeface="楷体_GB2312" pitchFamily="49" charset="-122"/>
              </a:rPr>
              <a:t>”</a:t>
            </a:r>
            <a:r>
              <a:rPr lang="zh-CN" altLang="en-US" sz="2800" b="1" dirty="0">
                <a:latin typeface="楷体_GB2312" pitchFamily="49" charset="-122"/>
                <a:ea typeface="楷体_GB2312" pitchFamily="49" charset="-122"/>
              </a:rPr>
              <a:t>，即御史台，因官署内遍植柏树，又称</a:t>
            </a:r>
            <a:r>
              <a:rPr lang="zh-CN" altLang="en-US" sz="2800" b="1" dirty="0">
                <a:ea typeface="楷体_GB2312" pitchFamily="49" charset="-122"/>
              </a:rPr>
              <a:t>“</a:t>
            </a:r>
            <a:r>
              <a:rPr lang="zh-CN" altLang="en-US" sz="2800" b="1" dirty="0">
                <a:latin typeface="楷体_GB2312" pitchFamily="49" charset="-122"/>
                <a:ea typeface="楷体_GB2312" pitchFamily="49" charset="-122"/>
              </a:rPr>
              <a:t>柏台</a:t>
            </a:r>
            <a:r>
              <a:rPr lang="zh-CN" altLang="en-US" sz="2800" b="1" dirty="0">
                <a:ea typeface="楷体_GB2312" pitchFamily="49" charset="-122"/>
              </a:rPr>
              <a:t>”</a:t>
            </a:r>
            <a:r>
              <a:rPr lang="zh-CN" altLang="en-US" sz="2800" b="1" dirty="0">
                <a:latin typeface="楷体_GB2312" pitchFamily="49" charset="-122"/>
                <a:ea typeface="楷体_GB2312" pitchFamily="49" charset="-122"/>
              </a:rPr>
              <a:t>。柏树上常有乌鸦栖息筑巢，乃称乌台。</a:t>
            </a:r>
            <a:endParaRPr lang="zh-CN" altLang="en-US" sz="2800" dirty="0"/>
          </a:p>
        </p:txBody>
      </p:sp>
    </p:spTree>
  </p:cSld>
  <p:clrMapOvr>
    <a:masterClrMapping/>
  </p:clrMapOvr>
  <p:transition spd="med">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a:extLst>
              <a:ext uri="{FF2B5EF4-FFF2-40B4-BE49-F238E27FC236}">
                <a16:creationId xmlns:a16="http://schemas.microsoft.com/office/drawing/2014/main" id="{3A3F041B-57F8-4CA4-BDDA-C2F495462379}"/>
              </a:ext>
            </a:extLst>
          </p:cNvPr>
          <p:cNvSpPr>
            <a:spLocks noGrp="1" noChangeArrowheads="1"/>
          </p:cNvSpPr>
          <p:nvPr>
            <p:ph type="title"/>
          </p:nvPr>
        </p:nvSpPr>
        <p:spPr/>
        <p:txBody>
          <a:bodyPr/>
          <a:lstStyle/>
          <a:p>
            <a:r>
              <a:rPr lang="zh-CN" altLang="en-US" b="1"/>
              <a:t>苏轼此后的官场生涯</a:t>
            </a:r>
            <a:endParaRPr lang="zh-CN" altLang="en-US" b="1">
              <a:solidFill>
                <a:srgbClr val="FF0000"/>
              </a:solidFill>
            </a:endParaRPr>
          </a:p>
        </p:txBody>
      </p:sp>
      <p:sp>
        <p:nvSpPr>
          <p:cNvPr id="7170" name="Rectangle 3">
            <a:extLst>
              <a:ext uri="{FF2B5EF4-FFF2-40B4-BE49-F238E27FC236}">
                <a16:creationId xmlns:a16="http://schemas.microsoft.com/office/drawing/2014/main" id="{027BBEF3-DE8D-4BFB-9FA3-C4E971A909FB}"/>
              </a:ext>
            </a:extLst>
          </p:cNvPr>
          <p:cNvSpPr>
            <a:spLocks noGrp="1" noChangeArrowheads="1"/>
          </p:cNvSpPr>
          <p:nvPr>
            <p:ph idx="1"/>
          </p:nvPr>
        </p:nvSpPr>
        <p:spPr>
          <a:xfrm>
            <a:off x="786188" y="1585279"/>
            <a:ext cx="10347684" cy="4784725"/>
          </a:xfrm>
        </p:spPr>
        <p:txBody>
          <a:bodyPr/>
          <a:lstStyle/>
          <a:p>
            <a:r>
              <a:rPr lang="zh-CN" altLang="en-US" sz="2800" b="1" dirty="0"/>
              <a:t>神宗死后，哲宗即位，高太后垂帘听政，政局发生变化，新党失势，旧党执政。苏轼被召还朝，任翰林学士等职；然而，</a:t>
            </a:r>
            <a:r>
              <a:rPr lang="zh-CN" altLang="en-US" sz="2800" b="1" dirty="0">
                <a:solidFill>
                  <a:srgbClr val="1D41D5"/>
                </a:solidFill>
              </a:rPr>
              <a:t>多年的地方官生涯使他看到新法的某些良处，</a:t>
            </a:r>
            <a:r>
              <a:rPr lang="zh-CN" altLang="en-US" sz="2800" b="1" dirty="0"/>
              <a:t>并在亲身在实际中实施；当旧党要废除一切新法时，他又挺身而出主张对新法“参用所长”，因而被诬为</a:t>
            </a:r>
            <a:r>
              <a:rPr lang="zh-CN" altLang="en-US" sz="2800" b="1" dirty="0">
                <a:solidFill>
                  <a:srgbClr val="FF0000"/>
                </a:solidFill>
              </a:rPr>
              <a:t>“王安石第二”，</a:t>
            </a:r>
            <a:r>
              <a:rPr lang="zh-CN" altLang="en-US" sz="2800" b="1" dirty="0"/>
              <a:t>受到旧党排挤。</a:t>
            </a:r>
          </a:p>
          <a:p>
            <a:r>
              <a:rPr lang="zh-CN" altLang="en-US" sz="2800" b="1" dirty="0"/>
              <a:t>及至哲宗亲政后，新党再度上台，又以诗人曾依附旧党为由将年近六旬的诗人贬至岭南惠州，再贬至海南儋州。 </a:t>
            </a:r>
          </a:p>
          <a:p>
            <a:r>
              <a:rPr lang="zh-CN" altLang="en-US" sz="2800" b="1" dirty="0"/>
              <a:t>公元</a:t>
            </a:r>
            <a:r>
              <a:rPr lang="en-US" altLang="zh-CN" sz="2800" b="1" dirty="0"/>
              <a:t>1100</a:t>
            </a:r>
            <a:r>
              <a:rPr lang="zh-CN" altLang="en-US" sz="2800" b="1" dirty="0"/>
              <a:t>年，徽宗即位，苏轼终于遇赦北归，次年</a:t>
            </a:r>
            <a:r>
              <a:rPr lang="en-US" altLang="zh-CN" sz="2800" b="1" dirty="0"/>
              <a:t>7</a:t>
            </a:r>
            <a:r>
              <a:rPr lang="zh-CN" altLang="en-US" sz="2800" b="1" dirty="0"/>
              <a:t>月客死于常州。 </a:t>
            </a:r>
          </a:p>
        </p:txBody>
      </p:sp>
    </p:spTree>
  </p:cSld>
  <p:clrMapOvr>
    <a:masterClrMapping/>
  </p:clrMapOvr>
  <p:transition spd="med">
    <p:randomBa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5" name="Text Box 5">
            <a:extLst>
              <a:ext uri="{FF2B5EF4-FFF2-40B4-BE49-F238E27FC236}">
                <a16:creationId xmlns:a16="http://schemas.microsoft.com/office/drawing/2014/main" id="{1AD1AF33-8E1C-4C4E-B624-0C2065B892CB}"/>
              </a:ext>
            </a:extLst>
          </p:cNvPr>
          <p:cNvSpPr txBox="1">
            <a:spLocks noChangeArrowheads="1"/>
          </p:cNvSpPr>
          <p:nvPr/>
        </p:nvSpPr>
        <p:spPr bwMode="auto">
          <a:xfrm>
            <a:off x="5513504" y="213916"/>
            <a:ext cx="3844925" cy="6165850"/>
          </a:xfrm>
          <a:prstGeom prst="rect">
            <a:avLst/>
          </a:prstGeom>
          <a:noFill/>
          <a:ln w="9525">
            <a:noFill/>
            <a:miter lim="800000"/>
          </a:ln>
          <a:effectLst/>
        </p:spPr>
        <p:txBody>
          <a:bodyPr vert="eaVert">
            <a:spAutoFit/>
          </a:bodyPr>
          <a:lstStyle/>
          <a:p>
            <a:pPr algn="ctr" fontAlgn="base">
              <a:spcBef>
                <a:spcPct val="0"/>
              </a:spcBef>
              <a:spcAft>
                <a:spcPct val="0"/>
              </a:spcAft>
              <a:defRPr/>
            </a:pPr>
            <a:r>
              <a:rPr lang="zh-CN" altLang="en-US" sz="4800" b="1" dirty="0">
                <a:solidFill>
                  <a:srgbClr val="000000"/>
                </a:solidFill>
                <a:effectLst>
                  <a:outerShdw blurRad="38100" dist="38100" dir="2700000" algn="tl">
                    <a:srgbClr val="C0C0C0"/>
                  </a:outerShdw>
                </a:effectLst>
                <a:latin typeface="Arial" panose="020B0604020202020204" pitchFamily="34" charset="0"/>
                <a:ea typeface="宋体" panose="02010600030101010101" pitchFamily="2" charset="-122"/>
              </a:rPr>
              <a:t>自题金山画像</a:t>
            </a:r>
          </a:p>
          <a:p>
            <a:pPr algn="ctr" fontAlgn="base">
              <a:spcBef>
                <a:spcPct val="0"/>
              </a:spcBef>
              <a:spcAft>
                <a:spcPct val="0"/>
              </a:spcAft>
              <a:defRPr/>
            </a:pPr>
            <a:r>
              <a:rPr lang="zh-CN" altLang="en-US" sz="4800" b="1" dirty="0">
                <a:solidFill>
                  <a:srgbClr val="000000"/>
                </a:solidFill>
                <a:effectLst>
                  <a:outerShdw blurRad="38100" dist="38100" dir="2700000" algn="tl">
                    <a:srgbClr val="C0C0C0"/>
                  </a:outerShdw>
                </a:effectLst>
                <a:latin typeface="Arial" panose="020B0604020202020204" pitchFamily="34" charset="0"/>
                <a:ea typeface="宋体" panose="02010600030101010101" pitchFamily="2" charset="-122"/>
              </a:rPr>
              <a:t>             </a:t>
            </a:r>
            <a:r>
              <a:rPr lang="zh-CN" altLang="en-US" sz="4000" b="1" dirty="0">
                <a:solidFill>
                  <a:srgbClr val="000000"/>
                </a:solidFill>
                <a:effectLst>
                  <a:outerShdw blurRad="38100" dist="38100" dir="2700000" algn="tl">
                    <a:srgbClr val="C0C0C0"/>
                  </a:outerShdw>
                </a:effectLst>
                <a:latin typeface="Arial" panose="020B0604020202020204" pitchFamily="34" charset="0"/>
                <a:ea typeface="宋体" panose="02010600030101010101" pitchFamily="2" charset="-122"/>
              </a:rPr>
              <a:t> 苏轼</a:t>
            </a:r>
            <a:r>
              <a:rPr lang="zh-CN" altLang="en-US" sz="4400" b="1" dirty="0">
                <a:solidFill>
                  <a:srgbClr val="000000"/>
                </a:solidFill>
                <a:effectLst>
                  <a:outerShdw blurRad="38100" dist="38100" dir="2700000" algn="tl">
                    <a:srgbClr val="C0C0C0"/>
                  </a:outerShdw>
                </a:effectLst>
                <a:latin typeface="Arial" panose="020B0604020202020204" pitchFamily="34" charset="0"/>
                <a:ea typeface="宋体" panose="02010600030101010101" pitchFamily="2" charset="-122"/>
              </a:rPr>
              <a:t>  </a:t>
            </a:r>
          </a:p>
          <a:p>
            <a:pPr algn="ctr" fontAlgn="base">
              <a:spcBef>
                <a:spcPct val="0"/>
              </a:spcBef>
              <a:spcAft>
                <a:spcPct val="0"/>
              </a:spcAft>
              <a:defRPr/>
            </a:pPr>
            <a:r>
              <a:rPr lang="zh-CN" altLang="en-US" sz="3600" b="1" dirty="0">
                <a:solidFill>
                  <a:srgbClr val="000000"/>
                </a:solidFill>
                <a:effectLst>
                  <a:outerShdw blurRad="38100" dist="38100" dir="2700000" algn="tl">
                    <a:srgbClr val="C0C0C0"/>
                  </a:outerShdw>
                </a:effectLst>
                <a:latin typeface="Arial" panose="020B0604020202020204" pitchFamily="34" charset="0"/>
                <a:ea typeface="宋体" panose="02010600030101010101" pitchFamily="2" charset="-122"/>
              </a:rPr>
              <a:t>心似已灰之木，</a:t>
            </a:r>
          </a:p>
          <a:p>
            <a:pPr algn="ctr" fontAlgn="base">
              <a:spcBef>
                <a:spcPct val="0"/>
              </a:spcBef>
              <a:spcAft>
                <a:spcPct val="0"/>
              </a:spcAft>
              <a:defRPr/>
            </a:pPr>
            <a:r>
              <a:rPr lang="zh-CN" altLang="en-US" sz="3600" b="1" dirty="0">
                <a:solidFill>
                  <a:srgbClr val="000000"/>
                </a:solidFill>
                <a:effectLst>
                  <a:outerShdw blurRad="38100" dist="38100" dir="2700000" algn="tl">
                    <a:srgbClr val="C0C0C0"/>
                  </a:outerShdw>
                </a:effectLst>
                <a:latin typeface="Arial" panose="020B0604020202020204" pitchFamily="34" charset="0"/>
                <a:ea typeface="宋体" panose="02010600030101010101" pitchFamily="2" charset="-122"/>
              </a:rPr>
              <a:t>身如不系之舟。  </a:t>
            </a:r>
          </a:p>
          <a:p>
            <a:pPr algn="ctr" fontAlgn="base">
              <a:spcBef>
                <a:spcPct val="0"/>
              </a:spcBef>
              <a:spcAft>
                <a:spcPct val="0"/>
              </a:spcAft>
              <a:defRPr/>
            </a:pPr>
            <a:r>
              <a:rPr lang="zh-CN" altLang="en-US" sz="3600" b="1" dirty="0">
                <a:solidFill>
                  <a:srgbClr val="0000FF"/>
                </a:solidFill>
                <a:effectLst>
                  <a:outerShdw blurRad="38100" dist="38100" dir="2700000" algn="tl">
                    <a:srgbClr val="C0C0C0"/>
                  </a:outerShdw>
                </a:effectLst>
                <a:latin typeface="Arial" panose="020B0604020202020204" pitchFamily="34" charset="0"/>
                <a:ea typeface="宋体" panose="02010600030101010101" pitchFamily="2" charset="-122"/>
              </a:rPr>
              <a:t>问余平生功业</a:t>
            </a:r>
            <a:r>
              <a:rPr lang="zh-CN" altLang="en-US" sz="3600" b="1" dirty="0">
                <a:solidFill>
                  <a:srgbClr val="1D41D5"/>
                </a:solidFill>
                <a:effectLst>
                  <a:outerShdw blurRad="38100" dist="38100" dir="2700000" algn="tl">
                    <a:srgbClr val="C0C0C0"/>
                  </a:outerShdw>
                </a:effectLst>
                <a:latin typeface="Arial" panose="020B0604020202020204" pitchFamily="34" charset="0"/>
                <a:ea typeface="宋体" panose="02010600030101010101" pitchFamily="2" charset="-122"/>
              </a:rPr>
              <a:t>，</a:t>
            </a:r>
          </a:p>
          <a:p>
            <a:pPr algn="ctr" fontAlgn="base">
              <a:spcBef>
                <a:spcPct val="0"/>
              </a:spcBef>
              <a:spcAft>
                <a:spcPct val="0"/>
              </a:spcAft>
              <a:defRPr/>
            </a:pPr>
            <a:r>
              <a:rPr lang="zh-CN" altLang="en-US" sz="3600" b="1" dirty="0">
                <a:solidFill>
                  <a:srgbClr val="0000FF"/>
                </a:solidFill>
                <a:effectLst>
                  <a:outerShdw blurRad="38100" dist="38100" dir="2700000" algn="tl">
                    <a:srgbClr val="C0C0C0"/>
                  </a:outerShdw>
                </a:effectLst>
                <a:latin typeface="Arial" panose="020B0604020202020204" pitchFamily="34" charset="0"/>
                <a:ea typeface="宋体" panose="02010600030101010101" pitchFamily="2" charset="-122"/>
              </a:rPr>
              <a:t>黄州惠州儋州。</a:t>
            </a:r>
          </a:p>
        </p:txBody>
      </p:sp>
      <p:sp>
        <p:nvSpPr>
          <p:cNvPr id="138246" name="Text Box 6">
            <a:extLst>
              <a:ext uri="{FF2B5EF4-FFF2-40B4-BE49-F238E27FC236}">
                <a16:creationId xmlns:a16="http://schemas.microsoft.com/office/drawing/2014/main" id="{E9BFBB3B-9574-469D-9A3A-EAD0856DE7D2}"/>
              </a:ext>
            </a:extLst>
          </p:cNvPr>
          <p:cNvSpPr txBox="1">
            <a:spLocks noChangeArrowheads="1"/>
          </p:cNvSpPr>
          <p:nvPr/>
        </p:nvSpPr>
        <p:spPr bwMode="auto">
          <a:xfrm>
            <a:off x="9936441" y="739776"/>
            <a:ext cx="1415772" cy="441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a:spcBef>
                <a:spcPct val="50000"/>
              </a:spcBef>
              <a:spcAft>
                <a:spcPct val="0"/>
              </a:spcAft>
            </a:pPr>
            <a:r>
              <a:rPr lang="zh-CN" altLang="en-US" sz="3200" b="1">
                <a:solidFill>
                  <a:srgbClr val="FF0000"/>
                </a:solidFill>
              </a:rPr>
              <a:t>一生漂泊、一生落寞</a:t>
            </a:r>
          </a:p>
          <a:p>
            <a:pPr algn="ctr" fontAlgn="base">
              <a:spcBef>
                <a:spcPct val="50000"/>
              </a:spcBef>
              <a:spcAft>
                <a:spcPct val="0"/>
              </a:spcAft>
            </a:pPr>
            <a:r>
              <a:rPr lang="zh-CN" altLang="en-US" sz="3200" b="1">
                <a:solidFill>
                  <a:srgbClr val="FF0000"/>
                </a:solidFill>
              </a:rPr>
              <a:t>一生的壮志未酬</a:t>
            </a:r>
          </a:p>
        </p:txBody>
      </p:sp>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5944" y="374226"/>
            <a:ext cx="4111646" cy="5845231"/>
          </a:xfrm>
          <a:prstGeom prst="rect">
            <a:avLst/>
          </a:prstGeom>
        </p:spPr>
      </p:pic>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8246"/>
                                        </p:tgtEl>
                                        <p:attrNameLst>
                                          <p:attrName>style.visibility</p:attrName>
                                        </p:attrNameLst>
                                      </p:cBhvr>
                                      <p:to>
                                        <p:strVal val="visible"/>
                                      </p:to>
                                    </p:set>
                                    <p:anim calcmode="lin" valueType="num">
                                      <p:cBhvr additive="base">
                                        <p:cTn id="7" dur="500" fill="hold"/>
                                        <p:tgtEl>
                                          <p:spTgt spid="138246"/>
                                        </p:tgtEl>
                                        <p:attrNameLst>
                                          <p:attrName>ppt_x</p:attrName>
                                        </p:attrNameLst>
                                      </p:cBhvr>
                                      <p:tavLst>
                                        <p:tav tm="0">
                                          <p:val>
                                            <p:strVal val="#ppt_x"/>
                                          </p:val>
                                        </p:tav>
                                        <p:tav tm="100000">
                                          <p:val>
                                            <p:strVal val="#ppt_x"/>
                                          </p:val>
                                        </p:tav>
                                      </p:tavLst>
                                    </p:anim>
                                    <p:anim calcmode="lin" valueType="num">
                                      <p:cBhvr additive="base">
                                        <p:cTn id="8" dur="500" fill="hold"/>
                                        <p:tgtEl>
                                          <p:spTgt spid="1382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2">
            <a:extLst>
              <a:ext uri="{FF2B5EF4-FFF2-40B4-BE49-F238E27FC236}">
                <a16:creationId xmlns:a16="http://schemas.microsoft.com/office/drawing/2014/main" id="{5D556776-1B3F-4738-A5A2-B90EAEEFA811}"/>
              </a:ext>
            </a:extLst>
          </p:cNvPr>
          <p:cNvSpPr>
            <a:spLocks noGrp="1" noChangeArrowheads="1"/>
          </p:cNvSpPr>
          <p:nvPr>
            <p:ph type="title"/>
          </p:nvPr>
        </p:nvSpPr>
        <p:spPr>
          <a:xfrm>
            <a:off x="1200150" y="260350"/>
            <a:ext cx="9721850" cy="1143000"/>
          </a:xfrm>
        </p:spPr>
        <p:txBody>
          <a:bodyPr/>
          <a:lstStyle/>
          <a:p>
            <a:r>
              <a:rPr lang="zh-CN" altLang="en-US" sz="4000" b="1">
                <a:solidFill>
                  <a:schemeClr val="tx1"/>
                </a:solidFill>
              </a:rPr>
              <a:t>水调歌头</a:t>
            </a:r>
            <a:r>
              <a:rPr lang="zh-CN" altLang="en-US" sz="4000" b="1">
                <a:solidFill>
                  <a:srgbClr val="0000FF"/>
                </a:solidFill>
              </a:rPr>
              <a:t/>
            </a:r>
            <a:br>
              <a:rPr lang="zh-CN" altLang="en-US" sz="4000" b="1">
                <a:solidFill>
                  <a:srgbClr val="0000FF"/>
                </a:solidFill>
              </a:rPr>
            </a:br>
            <a:endParaRPr lang="zh-CN" altLang="en-US" sz="4000" b="1">
              <a:solidFill>
                <a:srgbClr val="0000FF"/>
              </a:solidFill>
            </a:endParaRPr>
          </a:p>
        </p:txBody>
      </p:sp>
      <p:sp>
        <p:nvSpPr>
          <p:cNvPr id="10242" name="Text Box 4">
            <a:extLst>
              <a:ext uri="{FF2B5EF4-FFF2-40B4-BE49-F238E27FC236}">
                <a16:creationId xmlns:a16="http://schemas.microsoft.com/office/drawing/2014/main" id="{FEBA620A-D9B4-4F7C-8AD6-F91630067F47}"/>
              </a:ext>
            </a:extLst>
          </p:cNvPr>
          <p:cNvSpPr txBox="1">
            <a:spLocks noChangeArrowheads="1"/>
          </p:cNvSpPr>
          <p:nvPr/>
        </p:nvSpPr>
        <p:spPr bwMode="auto">
          <a:xfrm>
            <a:off x="1953078" y="831850"/>
            <a:ext cx="8795787" cy="575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a:spcBef>
                <a:spcPct val="50000"/>
              </a:spcBef>
              <a:spcAft>
                <a:spcPct val="0"/>
              </a:spcAft>
            </a:pPr>
            <a:r>
              <a:rPr lang="zh-CN" altLang="en-US" sz="2800" dirty="0">
                <a:solidFill>
                  <a:srgbClr val="333333"/>
                </a:solidFill>
                <a:latin typeface="Helvetica Neue"/>
              </a:rPr>
              <a:t>丙辰中秋，欢饮达旦，大醉，作此篇，</a:t>
            </a:r>
            <a:r>
              <a:rPr lang="zh-CN" altLang="en-US" sz="2800" b="1" dirty="0">
                <a:solidFill>
                  <a:srgbClr val="FF0000"/>
                </a:solidFill>
                <a:latin typeface="Helvetica Neue"/>
              </a:rPr>
              <a:t>兼怀子由</a:t>
            </a:r>
            <a:r>
              <a:rPr lang="zh-CN" altLang="en-US" sz="2800" i="1" dirty="0">
                <a:solidFill>
                  <a:srgbClr val="333333"/>
                </a:solidFill>
                <a:latin typeface="Helvetica Neue"/>
              </a:rPr>
              <a:t>。</a:t>
            </a:r>
            <a:endParaRPr lang="en-US" altLang="zh-CN" sz="2800" i="1" dirty="0">
              <a:solidFill>
                <a:srgbClr val="333333"/>
              </a:solidFill>
              <a:latin typeface="Helvetica Neue"/>
            </a:endParaRPr>
          </a:p>
          <a:p>
            <a:pPr algn="ctr" fontAlgn="base">
              <a:spcBef>
                <a:spcPct val="50000"/>
              </a:spcBef>
              <a:spcAft>
                <a:spcPct val="0"/>
              </a:spcAft>
            </a:pPr>
            <a:r>
              <a:rPr lang="zh-CN" altLang="en-US" sz="2800" b="1" dirty="0">
                <a:solidFill>
                  <a:srgbClr val="000000"/>
                </a:solidFill>
              </a:rPr>
              <a:t>明月几时有，把酒问青天。</a:t>
            </a:r>
            <a:br>
              <a:rPr lang="zh-CN" altLang="en-US" sz="2800" b="1" dirty="0">
                <a:solidFill>
                  <a:srgbClr val="000000"/>
                </a:solidFill>
              </a:rPr>
            </a:br>
            <a:r>
              <a:rPr lang="zh-CN" altLang="en-US" sz="2800" b="1" dirty="0">
                <a:solidFill>
                  <a:srgbClr val="000000"/>
                </a:solidFill>
              </a:rPr>
              <a:t>不知天上宫阙，今夕是何年？</a:t>
            </a:r>
            <a:br>
              <a:rPr lang="zh-CN" altLang="en-US" sz="2800" b="1" dirty="0">
                <a:solidFill>
                  <a:srgbClr val="000000"/>
                </a:solidFill>
              </a:rPr>
            </a:br>
            <a:r>
              <a:rPr lang="zh-CN" altLang="en-US" sz="2800" b="1" dirty="0">
                <a:solidFill>
                  <a:srgbClr val="000000"/>
                </a:solidFill>
              </a:rPr>
              <a:t>我欲乘风归去，又恐琼楼玉宇，</a:t>
            </a:r>
            <a:br>
              <a:rPr lang="zh-CN" altLang="en-US" sz="2800" b="1" dirty="0">
                <a:solidFill>
                  <a:srgbClr val="000000"/>
                </a:solidFill>
              </a:rPr>
            </a:br>
            <a:r>
              <a:rPr lang="zh-CN" altLang="en-US" sz="2800" b="1" dirty="0">
                <a:solidFill>
                  <a:srgbClr val="000000"/>
                </a:solidFill>
              </a:rPr>
              <a:t>高处不胜寒。</a:t>
            </a:r>
            <a:br>
              <a:rPr lang="zh-CN" altLang="en-US" sz="2800" b="1" dirty="0">
                <a:solidFill>
                  <a:srgbClr val="000000"/>
                </a:solidFill>
              </a:rPr>
            </a:br>
            <a:r>
              <a:rPr lang="zh-CN" altLang="en-US" sz="2800" b="1" dirty="0">
                <a:solidFill>
                  <a:srgbClr val="000000"/>
                </a:solidFill>
              </a:rPr>
              <a:t>起舞弄清影，何似在人间！</a:t>
            </a:r>
            <a:br>
              <a:rPr lang="zh-CN" altLang="en-US" sz="2800" b="1" dirty="0">
                <a:solidFill>
                  <a:srgbClr val="000000"/>
                </a:solidFill>
              </a:rPr>
            </a:br>
            <a:r>
              <a:rPr lang="zh-CN" altLang="en-US" sz="2800" b="1" dirty="0">
                <a:solidFill>
                  <a:srgbClr val="000000"/>
                </a:solidFill>
              </a:rPr>
              <a:t/>
            </a:r>
            <a:br>
              <a:rPr lang="zh-CN" altLang="en-US" sz="2800" b="1" dirty="0">
                <a:solidFill>
                  <a:srgbClr val="000000"/>
                </a:solidFill>
              </a:rPr>
            </a:br>
            <a:r>
              <a:rPr lang="zh-CN" altLang="en-US" sz="2800" b="1" dirty="0">
                <a:solidFill>
                  <a:srgbClr val="000000"/>
                </a:solidFill>
              </a:rPr>
              <a:t>转朱阁，低绮户，照无眠。</a:t>
            </a:r>
            <a:br>
              <a:rPr lang="zh-CN" altLang="en-US" sz="2800" b="1" dirty="0">
                <a:solidFill>
                  <a:srgbClr val="000000"/>
                </a:solidFill>
              </a:rPr>
            </a:br>
            <a:r>
              <a:rPr lang="zh-CN" altLang="en-US" sz="2800" b="1" dirty="0">
                <a:solidFill>
                  <a:srgbClr val="000000"/>
                </a:solidFill>
              </a:rPr>
              <a:t>不应有恨，何事长向别时圆？</a:t>
            </a:r>
            <a:br>
              <a:rPr lang="zh-CN" altLang="en-US" sz="2800" b="1" dirty="0">
                <a:solidFill>
                  <a:srgbClr val="000000"/>
                </a:solidFill>
              </a:rPr>
            </a:br>
            <a:r>
              <a:rPr lang="zh-CN" altLang="en-US" sz="2800" b="1" dirty="0">
                <a:solidFill>
                  <a:srgbClr val="FF0000"/>
                </a:solidFill>
              </a:rPr>
              <a:t>人有悲欢离合，月有阴晴圆缺，</a:t>
            </a:r>
            <a:br>
              <a:rPr lang="zh-CN" altLang="en-US" sz="2800" b="1" dirty="0">
                <a:solidFill>
                  <a:srgbClr val="FF0000"/>
                </a:solidFill>
              </a:rPr>
            </a:br>
            <a:r>
              <a:rPr lang="zh-CN" altLang="en-US" sz="2800" b="1" dirty="0">
                <a:solidFill>
                  <a:srgbClr val="FF0000"/>
                </a:solidFill>
              </a:rPr>
              <a:t>此事古难全。</a:t>
            </a:r>
            <a:br>
              <a:rPr lang="zh-CN" altLang="en-US" sz="2800" b="1" dirty="0">
                <a:solidFill>
                  <a:srgbClr val="FF0000"/>
                </a:solidFill>
              </a:rPr>
            </a:br>
            <a:r>
              <a:rPr lang="zh-CN" altLang="en-US" sz="2800" b="1" dirty="0">
                <a:solidFill>
                  <a:srgbClr val="FF0000"/>
                </a:solidFill>
              </a:rPr>
              <a:t>但愿人长久，千里共婵娟</a:t>
            </a:r>
            <a:r>
              <a:rPr lang="zh-CN" altLang="en-US" b="1" dirty="0">
                <a:solidFill>
                  <a:srgbClr val="FF0000"/>
                </a:solidFill>
              </a:rPr>
              <a:t>。</a:t>
            </a:r>
            <a:br>
              <a:rPr lang="zh-CN" altLang="en-US" b="1" dirty="0">
                <a:solidFill>
                  <a:srgbClr val="FF0000"/>
                </a:solidFill>
              </a:rPr>
            </a:br>
            <a:endParaRPr lang="zh-CN" altLang="en-US" b="1" dirty="0">
              <a:solidFill>
                <a:srgbClr val="FF0000"/>
              </a:solidFill>
            </a:endParaRPr>
          </a:p>
        </p:txBody>
      </p:sp>
      <p:sp>
        <p:nvSpPr>
          <p:cNvPr id="139269" name="Text Box 5">
            <a:extLst>
              <a:ext uri="{FF2B5EF4-FFF2-40B4-BE49-F238E27FC236}">
                <a16:creationId xmlns:a16="http://schemas.microsoft.com/office/drawing/2014/main" id="{B64E801E-C913-4325-9AA3-DEEDCD004F71}"/>
              </a:ext>
            </a:extLst>
          </p:cNvPr>
          <p:cNvSpPr txBox="1">
            <a:spLocks noChangeArrowheads="1"/>
          </p:cNvSpPr>
          <p:nvPr/>
        </p:nvSpPr>
        <p:spPr bwMode="auto">
          <a:xfrm>
            <a:off x="10058639" y="908051"/>
            <a:ext cx="861774"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a:spcBef>
                <a:spcPct val="50000"/>
              </a:spcBef>
              <a:spcAft>
                <a:spcPct val="0"/>
              </a:spcAft>
            </a:pPr>
            <a:r>
              <a:rPr lang="zh-CN" altLang="en-US" sz="4400" b="1">
                <a:solidFill>
                  <a:srgbClr val="FF0000"/>
                </a:solidFill>
              </a:rPr>
              <a:t>洒脱、旷达</a:t>
            </a: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9269">
                                            <p:txEl>
                                              <p:pRg st="0" end="0"/>
                                            </p:txEl>
                                          </p:spTgt>
                                        </p:tgtEl>
                                        <p:attrNameLst>
                                          <p:attrName>style.visibility</p:attrName>
                                        </p:attrNameLst>
                                      </p:cBhvr>
                                      <p:to>
                                        <p:strVal val="visible"/>
                                      </p:to>
                                    </p:set>
                                    <p:anim calcmode="lin" valueType="num">
                                      <p:cBhvr additive="base">
                                        <p:cTn id="7" dur="500" fill="hold"/>
                                        <p:tgtEl>
                                          <p:spTgt spid="13926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926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2">
            <a:extLst>
              <a:ext uri="{FF2B5EF4-FFF2-40B4-BE49-F238E27FC236}">
                <a16:creationId xmlns:a16="http://schemas.microsoft.com/office/drawing/2014/main" id="{423019DE-E47B-40C6-B81B-01A044AF323A}"/>
              </a:ext>
            </a:extLst>
          </p:cNvPr>
          <p:cNvSpPr>
            <a:spLocks noGrp="1" noChangeArrowheads="1"/>
          </p:cNvSpPr>
          <p:nvPr>
            <p:ph type="title"/>
          </p:nvPr>
        </p:nvSpPr>
        <p:spPr>
          <a:xfrm>
            <a:off x="695325" y="476250"/>
            <a:ext cx="9721850" cy="1143000"/>
          </a:xfrm>
        </p:spPr>
        <p:txBody>
          <a:bodyPr/>
          <a:lstStyle/>
          <a:p>
            <a:r>
              <a:rPr lang="zh-CN" altLang="en-US" sz="4000" b="1">
                <a:solidFill>
                  <a:schemeClr val="tx1"/>
                </a:solidFill>
              </a:rPr>
              <a:t>江城子</a:t>
            </a:r>
            <a:r>
              <a:rPr lang="en-US" altLang="zh-CN" sz="4000" b="1">
                <a:solidFill>
                  <a:schemeClr val="tx1"/>
                </a:solidFill>
              </a:rPr>
              <a:t>·</a:t>
            </a:r>
            <a:r>
              <a:rPr lang="zh-CN" altLang="en-US" sz="4000" b="1">
                <a:solidFill>
                  <a:schemeClr val="tx1"/>
                </a:solidFill>
              </a:rPr>
              <a:t>记梦 </a:t>
            </a:r>
            <a:br>
              <a:rPr lang="zh-CN" altLang="en-US" sz="4000" b="1">
                <a:solidFill>
                  <a:schemeClr val="tx1"/>
                </a:solidFill>
              </a:rPr>
            </a:br>
            <a:endParaRPr lang="zh-CN" altLang="en-US" sz="4000" b="1">
              <a:solidFill>
                <a:schemeClr val="tx1"/>
              </a:solidFill>
            </a:endParaRPr>
          </a:p>
        </p:txBody>
      </p:sp>
      <p:sp>
        <p:nvSpPr>
          <p:cNvPr id="11266" name="Rectangle 3">
            <a:extLst>
              <a:ext uri="{FF2B5EF4-FFF2-40B4-BE49-F238E27FC236}">
                <a16:creationId xmlns:a16="http://schemas.microsoft.com/office/drawing/2014/main" id="{FED95CBB-AC49-4DAE-97E1-1A29A45C8C9C}"/>
              </a:ext>
            </a:extLst>
          </p:cNvPr>
          <p:cNvSpPr>
            <a:spLocks noGrp="1" noChangeArrowheads="1"/>
          </p:cNvSpPr>
          <p:nvPr>
            <p:ph idx="1"/>
          </p:nvPr>
        </p:nvSpPr>
        <p:spPr>
          <a:xfrm>
            <a:off x="1847851" y="1341438"/>
            <a:ext cx="8245475" cy="4525962"/>
          </a:xfrm>
        </p:spPr>
        <p:txBody>
          <a:bodyPr/>
          <a:lstStyle/>
          <a:p>
            <a:pPr>
              <a:buFontTx/>
              <a:buNone/>
            </a:pPr>
            <a:r>
              <a:rPr lang="en-US" altLang="zh-CN" b="1">
                <a:solidFill>
                  <a:srgbClr val="000066"/>
                </a:solidFill>
              </a:rPr>
              <a:t>          </a:t>
            </a:r>
            <a:r>
              <a:rPr lang="zh-CN" altLang="en-US" b="1"/>
              <a:t>十年生死两茫茫。不思量，自难忘。千里孤坟，无处话凄凉。纵使相逢应不识，尘满面，鬓如霜。</a:t>
            </a:r>
          </a:p>
          <a:p>
            <a:pPr>
              <a:buFontTx/>
              <a:buNone/>
            </a:pPr>
            <a:r>
              <a:rPr lang="zh-CN" altLang="en-US" b="1"/>
              <a:t>          夜来幽梦忽还乡。小轩窗，正梳妆。 相顾无言，惟有泪千行。料得年年肠断处，明月夜，短松冈。</a:t>
            </a:r>
            <a:r>
              <a:rPr lang="zh-CN" altLang="en-US"/>
              <a:t> </a:t>
            </a:r>
          </a:p>
          <a:p>
            <a:endParaRPr lang="en-US" altLang="zh-CN"/>
          </a:p>
        </p:txBody>
      </p:sp>
      <p:sp>
        <p:nvSpPr>
          <p:cNvPr id="141316" name="Text Box 4">
            <a:extLst>
              <a:ext uri="{FF2B5EF4-FFF2-40B4-BE49-F238E27FC236}">
                <a16:creationId xmlns:a16="http://schemas.microsoft.com/office/drawing/2014/main" id="{DE81DA2B-23D1-4E46-A387-CB4B0B73174C}"/>
              </a:ext>
            </a:extLst>
          </p:cNvPr>
          <p:cNvSpPr txBox="1">
            <a:spLocks noChangeArrowheads="1"/>
          </p:cNvSpPr>
          <p:nvPr/>
        </p:nvSpPr>
        <p:spPr bwMode="auto">
          <a:xfrm>
            <a:off x="10215801" y="1196976"/>
            <a:ext cx="861774" cy="331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a:spcBef>
                <a:spcPct val="50000"/>
              </a:spcBef>
              <a:spcAft>
                <a:spcPct val="0"/>
              </a:spcAft>
            </a:pPr>
            <a:r>
              <a:rPr lang="zh-CN" altLang="en-US" sz="4400" b="1">
                <a:solidFill>
                  <a:srgbClr val="FF0000"/>
                </a:solidFill>
              </a:rPr>
              <a:t>深情</a:t>
            </a: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41316">
                                            <p:txEl>
                                              <p:pRg st="0" end="0"/>
                                            </p:txEl>
                                          </p:spTgt>
                                        </p:tgtEl>
                                        <p:attrNameLst>
                                          <p:attrName>style.visibility</p:attrName>
                                        </p:attrNameLst>
                                      </p:cBhvr>
                                      <p:to>
                                        <p:strVal val="visible"/>
                                      </p:to>
                                    </p:set>
                                    <p:anim calcmode="lin" valueType="num">
                                      <p:cBhvr additive="base">
                                        <p:cTn id="7" dur="500" fill="hold"/>
                                        <p:tgtEl>
                                          <p:spTgt spid="1413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131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2">
            <a:extLst>
              <a:ext uri="{FF2B5EF4-FFF2-40B4-BE49-F238E27FC236}">
                <a16:creationId xmlns:a16="http://schemas.microsoft.com/office/drawing/2014/main" id="{423019DE-E47B-40C6-B81B-01A044AF323A}"/>
              </a:ext>
            </a:extLst>
          </p:cNvPr>
          <p:cNvSpPr>
            <a:spLocks noGrp="1" noChangeArrowheads="1"/>
          </p:cNvSpPr>
          <p:nvPr>
            <p:ph type="title"/>
          </p:nvPr>
        </p:nvSpPr>
        <p:spPr>
          <a:xfrm>
            <a:off x="695325" y="476250"/>
            <a:ext cx="9721850" cy="1143000"/>
          </a:xfrm>
        </p:spPr>
        <p:txBody>
          <a:bodyPr/>
          <a:lstStyle/>
          <a:p>
            <a:r>
              <a:rPr lang="zh-CN" altLang="en-US" sz="4000" b="1" dirty="0">
                <a:solidFill>
                  <a:schemeClr val="tx1"/>
                </a:solidFill>
              </a:rPr>
              <a:t>和子由渑池怀旧</a:t>
            </a:r>
            <a:br>
              <a:rPr lang="zh-CN" altLang="en-US" sz="4000" b="1" dirty="0">
                <a:solidFill>
                  <a:schemeClr val="tx1"/>
                </a:solidFill>
              </a:rPr>
            </a:br>
            <a:endParaRPr lang="zh-CN" altLang="en-US" sz="4000" b="1" dirty="0">
              <a:solidFill>
                <a:schemeClr val="tx1"/>
              </a:solidFill>
            </a:endParaRPr>
          </a:p>
        </p:txBody>
      </p:sp>
      <p:sp>
        <p:nvSpPr>
          <p:cNvPr id="11266" name="Rectangle 3">
            <a:extLst>
              <a:ext uri="{FF2B5EF4-FFF2-40B4-BE49-F238E27FC236}">
                <a16:creationId xmlns:a16="http://schemas.microsoft.com/office/drawing/2014/main" id="{FED95CBB-AC49-4DAE-97E1-1A29A45C8C9C}"/>
              </a:ext>
            </a:extLst>
          </p:cNvPr>
          <p:cNvSpPr>
            <a:spLocks noGrp="1" noChangeArrowheads="1"/>
          </p:cNvSpPr>
          <p:nvPr>
            <p:ph idx="1"/>
          </p:nvPr>
        </p:nvSpPr>
        <p:spPr>
          <a:xfrm>
            <a:off x="1847851" y="1341438"/>
            <a:ext cx="8245475" cy="4525962"/>
          </a:xfrm>
        </p:spPr>
        <p:txBody>
          <a:bodyPr/>
          <a:lstStyle/>
          <a:p>
            <a:pPr marL="0" indent="0" algn="ctr">
              <a:buNone/>
            </a:pPr>
            <a:r>
              <a:rPr lang="zh-CN" altLang="en-US" b="1" dirty="0">
                <a:solidFill>
                  <a:srgbClr val="FF0000"/>
                </a:solidFill>
                <a:latin typeface="Helvetica Neue"/>
              </a:rPr>
              <a:t>人生到处知何似？应似飞鸿踏雪泥。</a:t>
            </a:r>
          </a:p>
          <a:p>
            <a:pPr marL="0" indent="0" algn="ctr">
              <a:buNone/>
            </a:pPr>
            <a:r>
              <a:rPr lang="zh-CN" altLang="en-US" b="1" dirty="0">
                <a:solidFill>
                  <a:srgbClr val="333333"/>
                </a:solidFill>
                <a:latin typeface="Helvetica Neue"/>
              </a:rPr>
              <a:t>泥上偶然留指爪，鸿飞那复计东西。</a:t>
            </a:r>
          </a:p>
          <a:p>
            <a:pPr marL="0" indent="0" algn="ctr">
              <a:buNone/>
            </a:pPr>
            <a:r>
              <a:rPr lang="zh-CN" altLang="en-US" b="1" dirty="0">
                <a:solidFill>
                  <a:srgbClr val="333333"/>
                </a:solidFill>
                <a:latin typeface="Helvetica Neue"/>
              </a:rPr>
              <a:t>老僧已死成新塔，坏壁无由见旧题。</a:t>
            </a:r>
          </a:p>
          <a:p>
            <a:pPr marL="0" indent="0" algn="ctr">
              <a:buNone/>
            </a:pPr>
            <a:r>
              <a:rPr lang="zh-CN" altLang="en-US" b="1" dirty="0">
                <a:solidFill>
                  <a:srgbClr val="333333"/>
                </a:solidFill>
                <a:latin typeface="Helvetica Neue"/>
              </a:rPr>
              <a:t>往日崎岖还记否，路长人困蹇（</a:t>
            </a:r>
            <a:r>
              <a:rPr lang="en-US" altLang="zh-CN" dirty="0">
                <a:solidFill>
                  <a:srgbClr val="333333"/>
                </a:solidFill>
                <a:latin typeface="Microsoft Yahei" panose="020B0503020204020204" pitchFamily="34" charset="-122"/>
                <a:ea typeface="Microsoft Yahei" panose="020B0503020204020204" pitchFamily="34" charset="-122"/>
              </a:rPr>
              <a:t> </a:t>
            </a:r>
            <a:r>
              <a:rPr lang="en-US" altLang="zh-CN" dirty="0" err="1">
                <a:solidFill>
                  <a:srgbClr val="333333"/>
                </a:solidFill>
                <a:latin typeface="Microsoft Yahei" panose="020B0503020204020204" pitchFamily="34" charset="-122"/>
                <a:ea typeface="Microsoft Yahei" panose="020B0503020204020204" pitchFamily="34" charset="-122"/>
              </a:rPr>
              <a:t>jiǎn</a:t>
            </a:r>
            <a:r>
              <a:rPr lang="en-US" altLang="zh-CN" dirty="0">
                <a:solidFill>
                  <a:srgbClr val="333333"/>
                </a:solidFill>
                <a:latin typeface="Microsoft Yahei" panose="020B0503020204020204" pitchFamily="34" charset="-122"/>
                <a:ea typeface="Microsoft Yahei" panose="020B0503020204020204" pitchFamily="34" charset="-122"/>
              </a:rPr>
              <a:t> </a:t>
            </a:r>
            <a:r>
              <a:rPr lang="zh-CN" altLang="en-US" b="1" dirty="0">
                <a:solidFill>
                  <a:srgbClr val="333333"/>
                </a:solidFill>
                <a:latin typeface="Helvetica Neue"/>
              </a:rPr>
              <a:t>）驴嘶。</a:t>
            </a:r>
          </a:p>
          <a:p>
            <a:pPr>
              <a:buFontTx/>
              <a:buNone/>
            </a:pPr>
            <a:endParaRPr lang="en-US" altLang="zh-CN" dirty="0"/>
          </a:p>
        </p:txBody>
      </p:sp>
    </p:spTree>
    <p:extLst>
      <p:ext uri="{BB962C8B-B14F-4D97-AF65-F5344CB8AC3E}">
        <p14:creationId xmlns:p14="http://schemas.microsoft.com/office/powerpoint/2010/main" val="3673553054"/>
      </p:ext>
    </p:extLst>
  </p:cSld>
  <p:clrMapOvr>
    <a:masterClrMapping/>
  </p:clrMapOvr>
  <p:transition spd="med">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D1B0B13-99AD-4040-A0E7-73F0E73794EB}"/>
              </a:ext>
            </a:extLst>
          </p:cNvPr>
          <p:cNvSpPr>
            <a:spLocks noGrp="1"/>
          </p:cNvSpPr>
          <p:nvPr>
            <p:ph type="title"/>
          </p:nvPr>
        </p:nvSpPr>
        <p:spPr/>
        <p:txBody>
          <a:bodyPr/>
          <a:lstStyle/>
          <a:p>
            <a:r>
              <a:rPr lang="zh-CN" altLang="en-US" b="1" dirty="0">
                <a:solidFill>
                  <a:srgbClr val="000000"/>
                </a:solidFill>
                <a:latin typeface="arial" panose="020B0604020202020204" pitchFamily="34" charset="0"/>
              </a:rPr>
              <a:t>狱中寄子由（其一）</a:t>
            </a:r>
            <a:endParaRPr lang="zh-CN" altLang="en-US" b="1" dirty="0"/>
          </a:p>
        </p:txBody>
      </p:sp>
      <p:sp>
        <p:nvSpPr>
          <p:cNvPr id="3" name="内容占位符 2">
            <a:extLst>
              <a:ext uri="{FF2B5EF4-FFF2-40B4-BE49-F238E27FC236}">
                <a16:creationId xmlns:a16="http://schemas.microsoft.com/office/drawing/2014/main" id="{5EB77DC3-F314-4739-8E7D-5481D4A535F4}"/>
              </a:ext>
            </a:extLst>
          </p:cNvPr>
          <p:cNvSpPr>
            <a:spLocks noGrp="1"/>
          </p:cNvSpPr>
          <p:nvPr>
            <p:ph idx="1"/>
          </p:nvPr>
        </p:nvSpPr>
        <p:spPr/>
        <p:txBody>
          <a:bodyPr/>
          <a:lstStyle/>
          <a:p>
            <a:pPr marL="0" indent="0" algn="ctr">
              <a:buNone/>
            </a:pPr>
            <a:r>
              <a:rPr lang="zh-CN" altLang="en-US" sz="3600" b="1" dirty="0">
                <a:solidFill>
                  <a:srgbClr val="333333"/>
                </a:solidFill>
                <a:latin typeface="Helvetica Neue"/>
              </a:rPr>
              <a:t>圣主如天万物春，小臣愚暗自亡身。</a:t>
            </a:r>
          </a:p>
          <a:p>
            <a:pPr marL="0" indent="0" algn="ctr">
              <a:buNone/>
            </a:pPr>
            <a:r>
              <a:rPr lang="zh-CN" altLang="en-US" sz="3600" b="1" dirty="0">
                <a:solidFill>
                  <a:srgbClr val="333333"/>
                </a:solidFill>
                <a:latin typeface="Helvetica Neue"/>
              </a:rPr>
              <a:t>百年未满先偿债，十口无归更累人。</a:t>
            </a:r>
            <a:endParaRPr lang="en-US" altLang="zh-CN" sz="3600" b="1" dirty="0">
              <a:solidFill>
                <a:srgbClr val="333333"/>
              </a:solidFill>
              <a:latin typeface="Helvetica Neue"/>
            </a:endParaRPr>
          </a:p>
          <a:p>
            <a:pPr marL="0" indent="0" algn="ctr">
              <a:buNone/>
            </a:pPr>
            <a:r>
              <a:rPr lang="zh-CN" altLang="en-US" sz="3600" b="1" dirty="0">
                <a:latin typeface="Helvetica Neue"/>
              </a:rPr>
              <a:t>是处青山可埋骨，他年夜雨独伤神。</a:t>
            </a:r>
          </a:p>
          <a:p>
            <a:pPr marL="0" indent="0" algn="ctr">
              <a:buNone/>
            </a:pPr>
            <a:r>
              <a:rPr lang="zh-CN" altLang="en-US" sz="3600" b="1" dirty="0">
                <a:solidFill>
                  <a:srgbClr val="FF0000"/>
                </a:solidFill>
                <a:latin typeface="Helvetica Neue"/>
              </a:rPr>
              <a:t>与君世世为兄弟，更结来生未了因</a:t>
            </a:r>
            <a:r>
              <a:rPr lang="zh-CN" altLang="en-US" sz="3600" b="1" dirty="0">
                <a:solidFill>
                  <a:srgbClr val="333333"/>
                </a:solidFill>
                <a:latin typeface="Helvetica Neue"/>
              </a:rPr>
              <a:t>。</a:t>
            </a:r>
          </a:p>
          <a:p>
            <a:endParaRPr lang="zh-CN" altLang="en-US" dirty="0"/>
          </a:p>
        </p:txBody>
      </p:sp>
    </p:spTree>
    <p:extLst>
      <p:ext uri="{BB962C8B-B14F-4D97-AF65-F5344CB8AC3E}">
        <p14:creationId xmlns:p14="http://schemas.microsoft.com/office/powerpoint/2010/main" val="469594184"/>
      </p:ext>
    </p:extLst>
  </p:cSld>
  <p:clrMapOvr>
    <a:masterClrMapping/>
  </p:clrMapOvr>
  <p:transition spd="med">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2">
            <a:extLst>
              <a:ext uri="{FF2B5EF4-FFF2-40B4-BE49-F238E27FC236}">
                <a16:creationId xmlns:a16="http://schemas.microsoft.com/office/drawing/2014/main" id="{5D556776-1B3F-4738-A5A2-B90EAEEFA811}"/>
              </a:ext>
            </a:extLst>
          </p:cNvPr>
          <p:cNvSpPr>
            <a:spLocks noGrp="1" noChangeArrowheads="1"/>
          </p:cNvSpPr>
          <p:nvPr>
            <p:ph type="title"/>
          </p:nvPr>
        </p:nvSpPr>
        <p:spPr>
          <a:xfrm>
            <a:off x="1200150" y="260350"/>
            <a:ext cx="9721850" cy="1143000"/>
          </a:xfrm>
        </p:spPr>
        <p:txBody>
          <a:bodyPr/>
          <a:lstStyle/>
          <a:p>
            <a:r>
              <a:rPr lang="zh-CN" altLang="en-US" sz="4000" b="1">
                <a:solidFill>
                  <a:schemeClr val="tx1"/>
                </a:solidFill>
              </a:rPr>
              <a:t>水调歌头</a:t>
            </a:r>
            <a:r>
              <a:rPr lang="zh-CN" altLang="en-US" sz="4000" b="1">
                <a:solidFill>
                  <a:srgbClr val="0000FF"/>
                </a:solidFill>
              </a:rPr>
              <a:t/>
            </a:r>
            <a:br>
              <a:rPr lang="zh-CN" altLang="en-US" sz="4000" b="1">
                <a:solidFill>
                  <a:srgbClr val="0000FF"/>
                </a:solidFill>
              </a:rPr>
            </a:br>
            <a:endParaRPr lang="zh-CN" altLang="en-US" sz="4000" b="1">
              <a:solidFill>
                <a:srgbClr val="0000FF"/>
              </a:solidFill>
            </a:endParaRPr>
          </a:p>
        </p:txBody>
      </p:sp>
      <p:sp>
        <p:nvSpPr>
          <p:cNvPr id="10242" name="Text Box 4">
            <a:extLst>
              <a:ext uri="{FF2B5EF4-FFF2-40B4-BE49-F238E27FC236}">
                <a16:creationId xmlns:a16="http://schemas.microsoft.com/office/drawing/2014/main" id="{FEBA620A-D9B4-4F7C-8AD6-F91630067F47}"/>
              </a:ext>
            </a:extLst>
          </p:cNvPr>
          <p:cNvSpPr txBox="1">
            <a:spLocks noChangeArrowheads="1"/>
          </p:cNvSpPr>
          <p:nvPr/>
        </p:nvSpPr>
        <p:spPr bwMode="auto">
          <a:xfrm>
            <a:off x="1953078" y="831850"/>
            <a:ext cx="8795787" cy="575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zh-CN" altLang="en-US" sz="2800" b="0" i="0" u="none" strike="noStrike" kern="1200" cap="none" spc="0" normalizeH="0" baseline="0" noProof="0" dirty="0">
                <a:ln>
                  <a:noFill/>
                </a:ln>
                <a:solidFill>
                  <a:srgbClr val="333333"/>
                </a:solidFill>
                <a:effectLst/>
                <a:uLnTx/>
                <a:uFillTx/>
                <a:latin typeface="Helvetica Neue"/>
                <a:ea typeface="宋体" panose="02010600030101010101" pitchFamily="2" charset="-122"/>
                <a:cs typeface="+mn-cs"/>
              </a:rPr>
              <a:t>丙辰中秋，欢饮达旦，大醉，作此篇，</a:t>
            </a:r>
            <a:r>
              <a:rPr kumimoji="0" lang="zh-CN" altLang="en-US" sz="2800" b="1" i="0" u="none" strike="noStrike" kern="1200" cap="none" spc="0" normalizeH="0" baseline="0" noProof="0" dirty="0">
                <a:ln>
                  <a:noFill/>
                </a:ln>
                <a:solidFill>
                  <a:srgbClr val="FF0000"/>
                </a:solidFill>
                <a:effectLst/>
                <a:uLnTx/>
                <a:uFillTx/>
                <a:latin typeface="Helvetica Neue"/>
                <a:ea typeface="宋体" panose="02010600030101010101" pitchFamily="2" charset="-122"/>
                <a:cs typeface="+mn-cs"/>
              </a:rPr>
              <a:t>兼怀子由</a:t>
            </a:r>
            <a:r>
              <a:rPr kumimoji="0" lang="zh-CN" altLang="en-US" sz="2800" b="0" i="1" u="none" strike="noStrike" kern="1200" cap="none" spc="0" normalizeH="0" baseline="0" noProof="0" dirty="0">
                <a:ln>
                  <a:noFill/>
                </a:ln>
                <a:solidFill>
                  <a:srgbClr val="333333"/>
                </a:solidFill>
                <a:effectLst/>
                <a:uLnTx/>
                <a:uFillTx/>
                <a:latin typeface="Helvetica Neue"/>
                <a:ea typeface="宋体" panose="02010600030101010101" pitchFamily="2" charset="-122"/>
                <a:cs typeface="+mn-cs"/>
              </a:rPr>
              <a:t>。</a:t>
            </a:r>
            <a:endParaRPr kumimoji="0" lang="en-US" altLang="zh-CN" sz="2800" b="0" i="1" u="none" strike="noStrike" kern="1200" cap="none" spc="0" normalizeH="0" baseline="0" noProof="0" dirty="0">
              <a:ln>
                <a:noFill/>
              </a:ln>
              <a:solidFill>
                <a:srgbClr val="333333"/>
              </a:solidFill>
              <a:effectLst/>
              <a:uLnTx/>
              <a:uFillTx/>
              <a:latin typeface="Helvetica Neue"/>
              <a:ea typeface="宋体" panose="02010600030101010101" pitchFamily="2" charset="-122"/>
              <a:cs typeface="+mn-cs"/>
            </a:endParaRPr>
          </a:p>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明月几时有，把酒问青天。</a:t>
            </a:r>
            <a:b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b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不知天上宫阙，今夕是何年？</a:t>
            </a:r>
            <a:b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b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我欲乘风归去，又恐琼楼玉宇，</a:t>
            </a:r>
            <a:b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b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高处不胜寒。</a:t>
            </a:r>
            <a:b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b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起舞弄清影，何似在人间！</a:t>
            </a:r>
            <a:b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b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r>
            <a:b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b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转朱阁，低绮户，照无眠。</a:t>
            </a:r>
            <a:b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b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不应有恨，何事长向别时圆？</a:t>
            </a:r>
            <a:b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br>
            <a:r>
              <a:rPr kumimoji="0" lang="zh-CN" altLang="en-US" sz="28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人有悲欢离合，月有阴晴圆缺，</a:t>
            </a:r>
            <a:br>
              <a:rPr kumimoji="0" lang="zh-CN" altLang="en-US" sz="28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br>
            <a:r>
              <a:rPr kumimoji="0" lang="zh-CN" altLang="en-US" sz="28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此事古难全。</a:t>
            </a:r>
            <a:br>
              <a:rPr kumimoji="0" lang="zh-CN" altLang="en-US" sz="28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br>
            <a:r>
              <a:rPr kumimoji="0" lang="zh-CN" altLang="en-US" sz="28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但愿人长久，千里共婵娟</a:t>
            </a:r>
            <a:r>
              <a:rPr kumimoji="0" lang="zh-CN" altLang="en-US" sz="18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a:t>
            </a:r>
            <a:br>
              <a:rPr kumimoji="0" lang="zh-CN" altLang="en-US" sz="18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br>
            <a:endParaRPr kumimoji="0" lang="zh-CN" altLang="en-US" sz="18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3968619653"/>
      </p:ext>
    </p:extLst>
  </p:cSld>
  <p:clrMapOvr>
    <a:masterClrMapping/>
  </p:clrMapOvr>
  <p:transition spd="med">
    <p:randomBa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8C372E4-B28B-4482-BA52-A43752BBD389}"/>
              </a:ext>
            </a:extLst>
          </p:cNvPr>
          <p:cNvSpPr>
            <a:spLocks noGrp="1"/>
          </p:cNvSpPr>
          <p:nvPr>
            <p:ph type="title"/>
          </p:nvPr>
        </p:nvSpPr>
        <p:spPr>
          <a:xfrm>
            <a:off x="609242" y="307910"/>
            <a:ext cx="10973517" cy="1143000"/>
          </a:xfrm>
        </p:spPr>
        <p:txBody>
          <a:bodyPr/>
          <a:lstStyle/>
          <a:p>
            <a:r>
              <a:rPr lang="zh-CN" altLang="en-US" b="1" dirty="0">
                <a:solidFill>
                  <a:srgbClr val="000000"/>
                </a:solidFill>
                <a:latin typeface="arial" panose="020B0604020202020204" pitchFamily="34" charset="0"/>
              </a:rPr>
              <a:t>寄吴德仁兼简陈季常（节选）</a:t>
            </a:r>
            <a:endParaRPr lang="zh-CN" altLang="en-US" b="1" dirty="0"/>
          </a:p>
        </p:txBody>
      </p:sp>
      <p:sp>
        <p:nvSpPr>
          <p:cNvPr id="3" name="内容占位符 2">
            <a:extLst>
              <a:ext uri="{FF2B5EF4-FFF2-40B4-BE49-F238E27FC236}">
                <a16:creationId xmlns:a16="http://schemas.microsoft.com/office/drawing/2014/main" id="{EE80AED7-C9C0-4688-811F-EF1919837335}"/>
              </a:ext>
            </a:extLst>
          </p:cNvPr>
          <p:cNvSpPr>
            <a:spLocks noGrp="1"/>
          </p:cNvSpPr>
          <p:nvPr>
            <p:ph idx="1"/>
          </p:nvPr>
        </p:nvSpPr>
        <p:spPr/>
        <p:txBody>
          <a:bodyPr/>
          <a:lstStyle/>
          <a:p>
            <a:pPr marL="0" indent="0" algn="ctr">
              <a:buNone/>
            </a:pPr>
            <a:r>
              <a:rPr lang="zh-CN" altLang="en-US" sz="3600" b="1" dirty="0">
                <a:solidFill>
                  <a:srgbClr val="FF0000"/>
                </a:solidFill>
                <a:latin typeface="Helvetica Neue"/>
              </a:rPr>
              <a:t>东坡先生</a:t>
            </a:r>
            <a:r>
              <a:rPr lang="zh-CN" altLang="en-US" sz="3600" b="1" dirty="0">
                <a:solidFill>
                  <a:srgbClr val="333333"/>
                </a:solidFill>
                <a:latin typeface="Helvetica Neue"/>
              </a:rPr>
              <a:t>无一钱，十年家火烧凡铅。</a:t>
            </a:r>
          </a:p>
          <a:p>
            <a:pPr marL="0" indent="0" algn="ctr">
              <a:buNone/>
            </a:pPr>
            <a:r>
              <a:rPr lang="zh-CN" altLang="en-US" sz="3600" b="1" dirty="0">
                <a:solidFill>
                  <a:srgbClr val="333333"/>
                </a:solidFill>
                <a:latin typeface="Helvetica Neue"/>
              </a:rPr>
              <a:t>黄金可成河可塞，只有霜鬓无由玄。</a:t>
            </a:r>
          </a:p>
          <a:p>
            <a:pPr marL="0" indent="0" algn="ctr">
              <a:buNone/>
            </a:pPr>
            <a:r>
              <a:rPr lang="zh-CN" altLang="en-US" sz="3600" b="1" dirty="0">
                <a:solidFill>
                  <a:srgbClr val="FF0000"/>
                </a:solidFill>
                <a:latin typeface="Helvetica Neue"/>
              </a:rPr>
              <a:t>龙丘居士</a:t>
            </a:r>
            <a:r>
              <a:rPr lang="zh-CN" altLang="en-US" sz="3600" b="1" dirty="0">
                <a:solidFill>
                  <a:srgbClr val="333333"/>
                </a:solidFill>
                <a:latin typeface="Helvetica Neue"/>
              </a:rPr>
              <a:t>亦可怜，谈空说有夜不眠。</a:t>
            </a:r>
          </a:p>
          <a:p>
            <a:pPr marL="0" indent="0" algn="ctr">
              <a:buNone/>
            </a:pPr>
            <a:r>
              <a:rPr lang="zh-CN" altLang="en-US" sz="3600" b="1" dirty="0">
                <a:solidFill>
                  <a:srgbClr val="333333"/>
                </a:solidFill>
                <a:latin typeface="Helvetica Neue"/>
              </a:rPr>
              <a:t>忽闻</a:t>
            </a:r>
            <a:r>
              <a:rPr lang="zh-CN" altLang="en-US" sz="3600" b="1" dirty="0">
                <a:solidFill>
                  <a:srgbClr val="FF0000"/>
                </a:solidFill>
                <a:latin typeface="Helvetica Neue"/>
              </a:rPr>
              <a:t>河东狮子吼</a:t>
            </a:r>
            <a:r>
              <a:rPr lang="zh-CN" altLang="en-US" sz="3600" b="1" dirty="0">
                <a:solidFill>
                  <a:srgbClr val="333333"/>
                </a:solidFill>
                <a:latin typeface="Helvetica Neue"/>
              </a:rPr>
              <a:t>，拄杖落手心茫然。</a:t>
            </a:r>
          </a:p>
          <a:p>
            <a:endParaRPr lang="zh-CN" altLang="en-US" dirty="0"/>
          </a:p>
        </p:txBody>
      </p:sp>
    </p:spTree>
    <p:extLst>
      <p:ext uri="{BB962C8B-B14F-4D97-AF65-F5344CB8AC3E}">
        <p14:creationId xmlns:p14="http://schemas.microsoft.com/office/powerpoint/2010/main" val="2758282879"/>
      </p:ext>
    </p:extLst>
  </p:cSld>
  <p:clrMapOvr>
    <a:masterClrMapping/>
  </p:clrMapOvr>
  <p:transition spd="med">
    <p:randomBa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BDCB100-84B0-4C95-B1E2-D1CB7E2A90AF}"/>
              </a:ext>
            </a:extLst>
          </p:cNvPr>
          <p:cNvSpPr>
            <a:spLocks noGrp="1"/>
          </p:cNvSpPr>
          <p:nvPr>
            <p:ph type="title"/>
          </p:nvPr>
        </p:nvSpPr>
        <p:spPr/>
        <p:txBody>
          <a:bodyPr/>
          <a:lstStyle/>
          <a:p>
            <a:r>
              <a:rPr lang="zh-CN" altLang="en-US" b="1" dirty="0">
                <a:solidFill>
                  <a:srgbClr val="000000"/>
                </a:solidFill>
                <a:latin typeface="arial" panose="020B0604020202020204" pitchFamily="34" charset="0"/>
              </a:rPr>
              <a:t>次</a:t>
            </a:r>
            <a:r>
              <a:rPr lang="zh-CN" altLang="en-US" b="1" dirty="0">
                <a:solidFill>
                  <a:srgbClr val="FF0000"/>
                </a:solidFill>
                <a:latin typeface="arial" panose="020B0604020202020204" pitchFamily="34" charset="0"/>
              </a:rPr>
              <a:t>荆公</a:t>
            </a:r>
            <a:r>
              <a:rPr lang="zh-CN" altLang="en-US" b="1" dirty="0">
                <a:solidFill>
                  <a:srgbClr val="000000"/>
                </a:solidFill>
                <a:latin typeface="arial" panose="020B0604020202020204" pitchFamily="34" charset="0"/>
              </a:rPr>
              <a:t>韵四绝（其一）</a:t>
            </a:r>
            <a:endParaRPr lang="zh-CN" altLang="en-US" b="1" dirty="0"/>
          </a:p>
        </p:txBody>
      </p:sp>
      <p:sp>
        <p:nvSpPr>
          <p:cNvPr id="3" name="内容占位符 2">
            <a:extLst>
              <a:ext uri="{FF2B5EF4-FFF2-40B4-BE49-F238E27FC236}">
                <a16:creationId xmlns:a16="http://schemas.microsoft.com/office/drawing/2014/main" id="{C1B997A5-EEA1-475E-A020-5475C5EF96DB}"/>
              </a:ext>
            </a:extLst>
          </p:cNvPr>
          <p:cNvSpPr>
            <a:spLocks noGrp="1"/>
          </p:cNvSpPr>
          <p:nvPr>
            <p:ph idx="1"/>
          </p:nvPr>
        </p:nvSpPr>
        <p:spPr/>
        <p:txBody>
          <a:bodyPr/>
          <a:lstStyle/>
          <a:p>
            <a:pPr marL="0" indent="0" algn="ctr">
              <a:buNone/>
            </a:pPr>
            <a:r>
              <a:rPr lang="zh-CN" altLang="en-US" b="1" dirty="0">
                <a:latin typeface="Helvetica Neue"/>
              </a:rPr>
              <a:t>骑驴渺渺入荒陂，想见先生未病时。</a:t>
            </a:r>
          </a:p>
          <a:p>
            <a:pPr marL="0" indent="0" algn="ctr">
              <a:buNone/>
            </a:pPr>
            <a:r>
              <a:rPr lang="zh-CN" altLang="en-US" b="1" dirty="0">
                <a:latin typeface="Helvetica Neue"/>
              </a:rPr>
              <a:t>劝我试求三亩宅，从公已觉十年迟。</a:t>
            </a:r>
          </a:p>
          <a:p>
            <a:pPr marL="0" indent="0">
              <a:buNone/>
            </a:pPr>
            <a:endParaRPr lang="zh-CN" altLang="en-US" dirty="0"/>
          </a:p>
        </p:txBody>
      </p:sp>
    </p:spTree>
    <p:extLst>
      <p:ext uri="{BB962C8B-B14F-4D97-AF65-F5344CB8AC3E}">
        <p14:creationId xmlns:p14="http://schemas.microsoft.com/office/powerpoint/2010/main" val="1806615523"/>
      </p:ext>
    </p:extLst>
  </p:cSld>
  <p:clrMapOvr>
    <a:masterClrMapping/>
  </p:clrMapOvr>
  <p:transition spd="med">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7BCEAF6-3748-499B-A4C9-09B4E99BDA29}"/>
              </a:ext>
            </a:extLst>
          </p:cNvPr>
          <p:cNvSpPr>
            <a:spLocks noGrp="1"/>
          </p:cNvSpPr>
          <p:nvPr>
            <p:ph type="title"/>
          </p:nvPr>
        </p:nvSpPr>
        <p:spPr/>
        <p:txBody>
          <a:bodyPr/>
          <a:lstStyle/>
          <a:p>
            <a:pPr marL="342900" lvl="0" indent="-342900">
              <a:spcBef>
                <a:spcPct val="20000"/>
              </a:spcBef>
            </a:pPr>
            <a:r>
              <a:rPr lang="zh-CN" altLang="en-US" sz="3200" b="1" dirty="0">
                <a:solidFill>
                  <a:srgbClr val="333333"/>
                </a:solidFill>
                <a:latin typeface="Helvetica Neue"/>
                <a:cs typeface="+mn-cs"/>
              </a:rPr>
              <a:t>定风波</a:t>
            </a:r>
            <a:r>
              <a:rPr lang="en-US" altLang="zh-CN" sz="3200" b="1" dirty="0">
                <a:solidFill>
                  <a:srgbClr val="333333"/>
                </a:solidFill>
                <a:latin typeface="Helvetica Neue"/>
                <a:cs typeface="+mn-cs"/>
              </a:rPr>
              <a:t>·</a:t>
            </a:r>
            <a:r>
              <a:rPr lang="zh-CN" altLang="en-US" sz="3200" b="1" dirty="0">
                <a:solidFill>
                  <a:srgbClr val="333333"/>
                </a:solidFill>
                <a:latin typeface="Helvetica Neue"/>
                <a:cs typeface="+mn-cs"/>
              </a:rPr>
              <a:t>南海归赠王定国侍人寓娘</a:t>
            </a:r>
            <a:endParaRPr lang="zh-CN" altLang="en-US" dirty="0"/>
          </a:p>
        </p:txBody>
      </p:sp>
      <p:sp>
        <p:nvSpPr>
          <p:cNvPr id="3" name="内容占位符 2">
            <a:extLst>
              <a:ext uri="{FF2B5EF4-FFF2-40B4-BE49-F238E27FC236}">
                <a16:creationId xmlns:a16="http://schemas.microsoft.com/office/drawing/2014/main" id="{8B35B8A0-F208-47F6-A350-6D2D9421284B}"/>
              </a:ext>
            </a:extLst>
          </p:cNvPr>
          <p:cNvSpPr>
            <a:spLocks noGrp="1"/>
          </p:cNvSpPr>
          <p:nvPr>
            <p:ph idx="1"/>
          </p:nvPr>
        </p:nvSpPr>
        <p:spPr>
          <a:xfrm>
            <a:off x="609242" y="1278295"/>
            <a:ext cx="10973517" cy="4847870"/>
          </a:xfrm>
        </p:spPr>
        <p:txBody>
          <a:bodyPr/>
          <a:lstStyle/>
          <a:p>
            <a:pPr marL="0" indent="0">
              <a:buNone/>
            </a:pPr>
            <a:r>
              <a:rPr lang="zh-CN" altLang="en-US" sz="2800" i="1" dirty="0">
                <a:solidFill>
                  <a:srgbClr val="333333"/>
                </a:solidFill>
                <a:latin typeface="Helvetica Neue"/>
              </a:rPr>
              <a:t>        王定国歌儿曰柔奴，姓宇文氏，眉目娟丽，善应对，家世住京师。定国南迁归，余问柔：“广南风土， 应是不好？”柔对曰：“此心安处，便是吾乡。”因为缀词云。</a:t>
            </a:r>
            <a:endParaRPr lang="zh-CN" altLang="en-US" sz="2800" dirty="0">
              <a:solidFill>
                <a:srgbClr val="333333"/>
              </a:solidFill>
              <a:latin typeface="Helvetica Neue"/>
            </a:endParaRPr>
          </a:p>
          <a:p>
            <a:pPr marL="0" indent="0">
              <a:buNone/>
            </a:pPr>
            <a:r>
              <a:rPr lang="zh-CN" altLang="en-US" b="1" dirty="0">
                <a:solidFill>
                  <a:srgbClr val="333333"/>
                </a:solidFill>
                <a:latin typeface="Helvetica Neue"/>
              </a:rPr>
              <a:t>      </a:t>
            </a:r>
            <a:endParaRPr lang="en-US" altLang="zh-CN" b="1" dirty="0">
              <a:solidFill>
                <a:srgbClr val="333333"/>
              </a:solidFill>
              <a:latin typeface="Helvetica Neue"/>
            </a:endParaRPr>
          </a:p>
          <a:p>
            <a:pPr marL="0" indent="0">
              <a:buNone/>
            </a:pPr>
            <a:r>
              <a:rPr lang="en-US" altLang="zh-CN" b="1" dirty="0">
                <a:solidFill>
                  <a:srgbClr val="333333"/>
                </a:solidFill>
                <a:latin typeface="Helvetica Neue"/>
              </a:rPr>
              <a:t>    </a:t>
            </a:r>
            <a:r>
              <a:rPr lang="zh-CN" altLang="en-US" b="1" dirty="0" smtClean="0">
                <a:solidFill>
                  <a:srgbClr val="333333"/>
                </a:solidFill>
                <a:latin typeface="Helvetica Neue"/>
              </a:rPr>
              <a:t>常</a:t>
            </a:r>
            <a:r>
              <a:rPr lang="zh-CN" altLang="en-US" b="1" dirty="0">
                <a:solidFill>
                  <a:srgbClr val="333333"/>
                </a:solidFill>
                <a:latin typeface="Helvetica Neue"/>
              </a:rPr>
              <a:t>羡人间琢玉郎，天应乞与点酥娘。尽道清歌传皓齿，风起，雪飞炎海变清凉。</a:t>
            </a:r>
          </a:p>
          <a:p>
            <a:pPr marL="0" indent="0">
              <a:buNone/>
            </a:pPr>
            <a:r>
              <a:rPr lang="zh-CN" altLang="en-US" b="1" dirty="0">
                <a:solidFill>
                  <a:srgbClr val="333333"/>
                </a:solidFill>
                <a:latin typeface="Helvetica Neue"/>
              </a:rPr>
              <a:t>    </a:t>
            </a:r>
            <a:r>
              <a:rPr lang="zh-CN" altLang="en-US" b="1" dirty="0" smtClean="0">
                <a:solidFill>
                  <a:srgbClr val="333333"/>
                </a:solidFill>
                <a:latin typeface="Helvetica Neue"/>
              </a:rPr>
              <a:t>万</a:t>
            </a:r>
            <a:r>
              <a:rPr lang="zh-CN" altLang="en-US" b="1" dirty="0">
                <a:solidFill>
                  <a:srgbClr val="333333"/>
                </a:solidFill>
                <a:latin typeface="Helvetica Neue"/>
              </a:rPr>
              <a:t>里归来颜愈少，微笑，笑时犹带岭梅香。</a:t>
            </a:r>
            <a:r>
              <a:rPr lang="zh-CN" altLang="en-US" b="1" dirty="0">
                <a:solidFill>
                  <a:srgbClr val="FF0000"/>
                </a:solidFill>
                <a:latin typeface="Helvetica Neue"/>
              </a:rPr>
              <a:t>试问岭南应不好？却道，此心安处是吾乡。</a:t>
            </a:r>
          </a:p>
          <a:p>
            <a:endParaRPr lang="zh-CN" altLang="en-US" dirty="0"/>
          </a:p>
        </p:txBody>
      </p:sp>
    </p:spTree>
    <p:extLst>
      <p:ext uri="{BB962C8B-B14F-4D97-AF65-F5344CB8AC3E}">
        <p14:creationId xmlns:p14="http://schemas.microsoft.com/office/powerpoint/2010/main" val="3443135205"/>
      </p:ext>
    </p:extLst>
  </p:cSld>
  <p:clrMapOvr>
    <a:masterClrMapping/>
  </p:clrMapOvr>
  <p:transition spd="med">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0E80A59-2C1B-4577-A8D8-4A6659B56ABE}"/>
              </a:ext>
            </a:extLst>
          </p:cNvPr>
          <p:cNvSpPr>
            <a:spLocks noGrp="1"/>
          </p:cNvSpPr>
          <p:nvPr>
            <p:ph type="title"/>
          </p:nvPr>
        </p:nvSpPr>
        <p:spPr/>
        <p:txBody>
          <a:bodyPr/>
          <a:lstStyle/>
          <a:p>
            <a:r>
              <a:rPr lang="zh-CN" altLang="en-US" sz="3600" b="1" dirty="0">
                <a:solidFill>
                  <a:srgbClr val="333333"/>
                </a:solidFill>
                <a:latin typeface="Helvetica Neue"/>
                <a:cs typeface="+mn-cs"/>
              </a:rPr>
              <a:t> 望江南</a:t>
            </a:r>
            <a:r>
              <a:rPr lang="en-US" altLang="zh-CN" sz="3600" b="1" dirty="0">
                <a:solidFill>
                  <a:srgbClr val="333333"/>
                </a:solidFill>
                <a:latin typeface="Helvetica Neue"/>
                <a:cs typeface="+mn-cs"/>
              </a:rPr>
              <a:t>·</a:t>
            </a:r>
            <a:r>
              <a:rPr lang="zh-CN" altLang="en-US" sz="3600" b="1" dirty="0">
                <a:solidFill>
                  <a:srgbClr val="333333"/>
                </a:solidFill>
                <a:latin typeface="Helvetica Neue"/>
                <a:cs typeface="+mn-cs"/>
              </a:rPr>
              <a:t>超然台作</a:t>
            </a:r>
            <a:endParaRPr lang="zh-CN" altLang="en-US" sz="3600" dirty="0"/>
          </a:p>
        </p:txBody>
      </p:sp>
      <p:sp>
        <p:nvSpPr>
          <p:cNvPr id="3" name="内容占位符 2">
            <a:extLst>
              <a:ext uri="{FF2B5EF4-FFF2-40B4-BE49-F238E27FC236}">
                <a16:creationId xmlns:a16="http://schemas.microsoft.com/office/drawing/2014/main" id="{65A9D431-4182-4418-818E-1EA505A55BBA}"/>
              </a:ext>
            </a:extLst>
          </p:cNvPr>
          <p:cNvSpPr>
            <a:spLocks noGrp="1"/>
          </p:cNvSpPr>
          <p:nvPr>
            <p:ph idx="1"/>
          </p:nvPr>
        </p:nvSpPr>
        <p:spPr>
          <a:xfrm>
            <a:off x="1158061" y="1877291"/>
            <a:ext cx="10230375" cy="3315393"/>
          </a:xfrm>
        </p:spPr>
        <p:txBody>
          <a:bodyPr/>
          <a:lstStyle/>
          <a:p>
            <a:pPr marL="0" indent="0">
              <a:buNone/>
            </a:pPr>
            <a:r>
              <a:rPr lang="zh-CN" altLang="en-US" b="1" dirty="0">
                <a:solidFill>
                  <a:srgbClr val="333333"/>
                </a:solidFill>
                <a:latin typeface="Helvetica Neue"/>
              </a:rPr>
              <a:t>    </a:t>
            </a:r>
            <a:r>
              <a:rPr lang="zh-CN" altLang="en-US" b="1" dirty="0" smtClean="0">
                <a:solidFill>
                  <a:srgbClr val="333333"/>
                </a:solidFill>
                <a:latin typeface="Helvetica Neue"/>
              </a:rPr>
              <a:t>春</a:t>
            </a:r>
            <a:r>
              <a:rPr lang="zh-CN" altLang="en-US" b="1" dirty="0">
                <a:solidFill>
                  <a:srgbClr val="333333"/>
                </a:solidFill>
                <a:latin typeface="Helvetica Neue"/>
              </a:rPr>
              <a:t>未老，风细柳斜斜。试上超然台上看，半壕春水一城花。烟雨暗千家</a:t>
            </a:r>
            <a:r>
              <a:rPr lang="zh-CN" altLang="en-US" b="1" dirty="0" smtClean="0">
                <a:solidFill>
                  <a:srgbClr val="333333"/>
                </a:solidFill>
                <a:latin typeface="Helvetica Neue"/>
              </a:rPr>
              <a:t>。</a:t>
            </a:r>
            <a:endParaRPr lang="en-US" altLang="zh-CN" b="1" dirty="0" smtClean="0">
              <a:solidFill>
                <a:srgbClr val="333333"/>
              </a:solidFill>
              <a:latin typeface="Helvetica Neue"/>
            </a:endParaRPr>
          </a:p>
          <a:p>
            <a:pPr marL="0" indent="0">
              <a:buNone/>
            </a:pPr>
            <a:endParaRPr lang="zh-CN" altLang="en-US" sz="1000" b="1" dirty="0">
              <a:solidFill>
                <a:srgbClr val="333333"/>
              </a:solidFill>
              <a:latin typeface="Helvetica Neue"/>
            </a:endParaRPr>
          </a:p>
          <a:p>
            <a:pPr marL="0" indent="0">
              <a:buNone/>
            </a:pPr>
            <a:r>
              <a:rPr lang="zh-CN" altLang="en-US" b="1" dirty="0">
                <a:solidFill>
                  <a:srgbClr val="333333"/>
                </a:solidFill>
                <a:latin typeface="Helvetica Neue"/>
              </a:rPr>
              <a:t>    </a:t>
            </a:r>
            <a:r>
              <a:rPr lang="zh-CN" altLang="en-US" b="1" dirty="0" smtClean="0">
                <a:solidFill>
                  <a:srgbClr val="333333"/>
                </a:solidFill>
                <a:latin typeface="Helvetica Neue"/>
              </a:rPr>
              <a:t>寒食</a:t>
            </a:r>
            <a:r>
              <a:rPr lang="zh-CN" altLang="en-US" b="1" dirty="0">
                <a:solidFill>
                  <a:srgbClr val="333333"/>
                </a:solidFill>
                <a:latin typeface="Helvetica Neue"/>
              </a:rPr>
              <a:t>后，酒醒却咨嗟。</a:t>
            </a:r>
            <a:r>
              <a:rPr lang="zh-CN" altLang="en-US" b="1" dirty="0">
                <a:solidFill>
                  <a:srgbClr val="FF0000"/>
                </a:solidFill>
                <a:latin typeface="Helvetica Neue"/>
              </a:rPr>
              <a:t>休对故人思故国，且将新火试新茶。诗酒趁年华。</a:t>
            </a:r>
            <a:r>
              <a:rPr lang="zh-CN" altLang="en-US" b="1" baseline="30000" dirty="0">
                <a:solidFill>
                  <a:srgbClr val="FF0000"/>
                </a:solidFill>
                <a:latin typeface="Helvetica Neue"/>
              </a:rPr>
              <a:t> </a:t>
            </a:r>
            <a:endParaRPr lang="zh-CN" altLang="en-US" b="1" dirty="0">
              <a:solidFill>
                <a:srgbClr val="FF0000"/>
              </a:solidFill>
              <a:latin typeface="Helvetica Neue"/>
            </a:endParaRPr>
          </a:p>
          <a:p>
            <a:pPr marL="0" indent="0">
              <a:buNone/>
            </a:pPr>
            <a:endParaRPr lang="zh-CN" altLang="en-US" dirty="0"/>
          </a:p>
        </p:txBody>
      </p:sp>
    </p:spTree>
    <p:extLst>
      <p:ext uri="{BB962C8B-B14F-4D97-AF65-F5344CB8AC3E}">
        <p14:creationId xmlns:p14="http://schemas.microsoft.com/office/powerpoint/2010/main" val="3440871824"/>
      </p:ext>
    </p:extLst>
  </p:cSld>
  <p:clrMapOvr>
    <a:masterClrMapping/>
  </p:clrMapOvr>
  <p:transition spd="med">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134DD27-EAF8-466B-B48A-0B5DA12C61F0}"/>
              </a:ext>
            </a:extLst>
          </p:cNvPr>
          <p:cNvSpPr>
            <a:spLocks noGrp="1"/>
          </p:cNvSpPr>
          <p:nvPr>
            <p:ph type="title"/>
          </p:nvPr>
        </p:nvSpPr>
        <p:spPr/>
        <p:txBody>
          <a:bodyPr/>
          <a:lstStyle/>
          <a:p>
            <a:r>
              <a:rPr lang="zh-CN" altLang="en-US" b="1" dirty="0">
                <a:solidFill>
                  <a:srgbClr val="000000"/>
                </a:solidFill>
                <a:latin typeface="arial" panose="020B0604020202020204" pitchFamily="34" charset="0"/>
              </a:rPr>
              <a:t>西江月</a:t>
            </a:r>
            <a:r>
              <a:rPr lang="en-US" altLang="zh-CN" b="1" dirty="0">
                <a:solidFill>
                  <a:srgbClr val="000000"/>
                </a:solidFill>
                <a:latin typeface="arial" panose="020B0604020202020204" pitchFamily="34" charset="0"/>
              </a:rPr>
              <a:t>·</a:t>
            </a:r>
            <a:r>
              <a:rPr lang="zh-CN" altLang="en-US" b="1" dirty="0">
                <a:solidFill>
                  <a:srgbClr val="000000"/>
                </a:solidFill>
                <a:latin typeface="arial" panose="020B0604020202020204" pitchFamily="34" charset="0"/>
              </a:rPr>
              <a:t>世事一场大梦</a:t>
            </a:r>
            <a:endParaRPr lang="zh-CN" altLang="en-US" b="1" dirty="0"/>
          </a:p>
        </p:txBody>
      </p:sp>
      <p:sp>
        <p:nvSpPr>
          <p:cNvPr id="3" name="内容占位符 2">
            <a:extLst>
              <a:ext uri="{FF2B5EF4-FFF2-40B4-BE49-F238E27FC236}">
                <a16:creationId xmlns:a16="http://schemas.microsoft.com/office/drawing/2014/main" id="{26F194AB-A8AD-4C6E-A629-B6EF2822315F}"/>
              </a:ext>
            </a:extLst>
          </p:cNvPr>
          <p:cNvSpPr>
            <a:spLocks noGrp="1"/>
          </p:cNvSpPr>
          <p:nvPr>
            <p:ph idx="1"/>
          </p:nvPr>
        </p:nvSpPr>
        <p:spPr>
          <a:xfrm>
            <a:off x="1396181" y="2049088"/>
            <a:ext cx="10125260" cy="2195945"/>
          </a:xfrm>
        </p:spPr>
        <p:txBody>
          <a:bodyPr/>
          <a:lstStyle/>
          <a:p>
            <a:pPr marL="0" indent="0">
              <a:buNone/>
            </a:pPr>
            <a:r>
              <a:rPr lang="zh-CN" altLang="en-US" dirty="0">
                <a:solidFill>
                  <a:srgbClr val="333333"/>
                </a:solidFill>
                <a:latin typeface="Helvetica Neue"/>
              </a:rPr>
              <a:t>    </a:t>
            </a:r>
            <a:r>
              <a:rPr lang="zh-CN" altLang="en-US" b="1" dirty="0" smtClean="0">
                <a:solidFill>
                  <a:srgbClr val="FF0000"/>
                </a:solidFill>
                <a:latin typeface="Helvetica Neue"/>
              </a:rPr>
              <a:t>世事</a:t>
            </a:r>
            <a:r>
              <a:rPr lang="zh-CN" altLang="en-US" b="1" dirty="0">
                <a:solidFill>
                  <a:srgbClr val="FF0000"/>
                </a:solidFill>
                <a:latin typeface="Helvetica Neue"/>
              </a:rPr>
              <a:t>一场大梦，人生几度秋凉？</a:t>
            </a:r>
            <a:r>
              <a:rPr lang="zh-CN" altLang="en-US" b="1" dirty="0">
                <a:solidFill>
                  <a:srgbClr val="333333"/>
                </a:solidFill>
                <a:latin typeface="Helvetica Neue"/>
              </a:rPr>
              <a:t>夜来风叶已鸣廊，看取眉头鬓上</a:t>
            </a:r>
            <a:r>
              <a:rPr lang="zh-CN" altLang="en-US" b="1" dirty="0" smtClean="0">
                <a:solidFill>
                  <a:srgbClr val="333333"/>
                </a:solidFill>
                <a:latin typeface="Helvetica Neue"/>
              </a:rPr>
              <a:t>。</a:t>
            </a:r>
            <a:endParaRPr lang="en-US" altLang="zh-CN" b="1" dirty="0" smtClean="0">
              <a:solidFill>
                <a:srgbClr val="333333"/>
              </a:solidFill>
              <a:latin typeface="Helvetica Neue"/>
            </a:endParaRPr>
          </a:p>
          <a:p>
            <a:pPr marL="0" indent="0">
              <a:buNone/>
            </a:pPr>
            <a:endParaRPr lang="zh-CN" altLang="en-US" sz="1000" b="1" dirty="0">
              <a:solidFill>
                <a:srgbClr val="333333"/>
              </a:solidFill>
              <a:latin typeface="Helvetica Neue"/>
            </a:endParaRPr>
          </a:p>
          <a:p>
            <a:pPr marL="0" indent="0">
              <a:buNone/>
            </a:pPr>
            <a:r>
              <a:rPr lang="zh-CN" altLang="en-US" b="1" dirty="0">
                <a:solidFill>
                  <a:srgbClr val="333333"/>
                </a:solidFill>
                <a:latin typeface="Helvetica Neue"/>
              </a:rPr>
              <a:t>    </a:t>
            </a:r>
            <a:r>
              <a:rPr lang="zh-CN" altLang="en-US" b="1" dirty="0" smtClean="0">
                <a:solidFill>
                  <a:srgbClr val="333333"/>
                </a:solidFill>
                <a:latin typeface="Helvetica Neue"/>
              </a:rPr>
              <a:t>酒</a:t>
            </a:r>
            <a:r>
              <a:rPr lang="zh-CN" altLang="en-US" b="1" dirty="0">
                <a:solidFill>
                  <a:srgbClr val="333333"/>
                </a:solidFill>
                <a:latin typeface="Helvetica Neue"/>
              </a:rPr>
              <a:t>贱常愁客少，月明多被云妨。中秋谁与共孤光，把盏凄然北望。</a:t>
            </a:r>
            <a:r>
              <a:rPr lang="zh-CN" altLang="en-US" b="1" dirty="0">
                <a:solidFill>
                  <a:srgbClr val="136EC2"/>
                </a:solidFill>
                <a:latin typeface="Helvetica Neue"/>
              </a:rPr>
              <a:t> </a:t>
            </a:r>
            <a:endParaRPr lang="zh-CN" altLang="en-US" b="1" dirty="0">
              <a:solidFill>
                <a:srgbClr val="333333"/>
              </a:solidFill>
              <a:latin typeface="Helvetica Neue"/>
            </a:endParaRPr>
          </a:p>
          <a:p>
            <a:endParaRPr lang="zh-CN" altLang="en-US" dirty="0"/>
          </a:p>
        </p:txBody>
      </p:sp>
    </p:spTree>
    <p:extLst>
      <p:ext uri="{BB962C8B-B14F-4D97-AF65-F5344CB8AC3E}">
        <p14:creationId xmlns:p14="http://schemas.microsoft.com/office/powerpoint/2010/main" val="1800456866"/>
      </p:ext>
    </p:extLst>
  </p:cSld>
  <p:clrMapOvr>
    <a:masterClrMapping/>
  </p:clrMapOvr>
  <p:transition spd="med">
    <p:randomBa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605944E-014A-40A2-AF9A-F89A6B42B770}"/>
              </a:ext>
            </a:extLst>
          </p:cNvPr>
          <p:cNvSpPr>
            <a:spLocks noGrp="1"/>
          </p:cNvSpPr>
          <p:nvPr>
            <p:ph type="title"/>
          </p:nvPr>
        </p:nvSpPr>
        <p:spPr/>
        <p:txBody>
          <a:bodyPr/>
          <a:lstStyle/>
          <a:p>
            <a:pPr marL="342900" lvl="0" indent="-342900">
              <a:spcBef>
                <a:spcPct val="20000"/>
              </a:spcBef>
            </a:pPr>
            <a:r>
              <a:rPr lang="zh-CN" altLang="en-US" sz="4000" b="1" dirty="0">
                <a:solidFill>
                  <a:srgbClr val="333333"/>
                </a:solidFill>
                <a:latin typeface="Helvetica Neue"/>
                <a:cs typeface="+mn-cs"/>
              </a:rPr>
              <a:t>临江仙</a:t>
            </a:r>
            <a:endParaRPr lang="zh-CN" altLang="en-US" sz="4000" dirty="0"/>
          </a:p>
        </p:txBody>
      </p:sp>
      <p:sp>
        <p:nvSpPr>
          <p:cNvPr id="3" name="内容占位符 2">
            <a:extLst>
              <a:ext uri="{FF2B5EF4-FFF2-40B4-BE49-F238E27FC236}">
                <a16:creationId xmlns:a16="http://schemas.microsoft.com/office/drawing/2014/main" id="{D9C70C2B-22BA-4714-B2F3-E9A4EA71B001}"/>
              </a:ext>
            </a:extLst>
          </p:cNvPr>
          <p:cNvSpPr>
            <a:spLocks noGrp="1"/>
          </p:cNvSpPr>
          <p:nvPr>
            <p:ph idx="1"/>
          </p:nvPr>
        </p:nvSpPr>
        <p:spPr/>
        <p:txBody>
          <a:bodyPr/>
          <a:lstStyle/>
          <a:p>
            <a:pPr marL="0" indent="0">
              <a:buNone/>
            </a:pPr>
            <a:r>
              <a:rPr lang="zh-CN" altLang="en-US" b="1" dirty="0">
                <a:solidFill>
                  <a:srgbClr val="333333"/>
                </a:solidFill>
                <a:latin typeface="Helvetica Neue"/>
              </a:rPr>
              <a:t>    </a:t>
            </a:r>
            <a:r>
              <a:rPr lang="zh-CN" altLang="en-US" b="1" dirty="0" smtClean="0">
                <a:solidFill>
                  <a:srgbClr val="333333"/>
                </a:solidFill>
                <a:latin typeface="Helvetica Neue"/>
              </a:rPr>
              <a:t>夜</a:t>
            </a:r>
            <a:r>
              <a:rPr lang="zh-CN" altLang="en-US" b="1" dirty="0">
                <a:solidFill>
                  <a:srgbClr val="333333"/>
                </a:solidFill>
                <a:latin typeface="Helvetica Neue"/>
              </a:rPr>
              <a:t>饮东坡醒复醉，归来仿佛三更。家童鼻息已雷鸣。敲门都不应，倚杖听江声。</a:t>
            </a:r>
          </a:p>
          <a:p>
            <a:pPr marL="0" indent="0">
              <a:buNone/>
            </a:pPr>
            <a:r>
              <a:rPr lang="zh-CN" altLang="en-US" b="1" dirty="0">
                <a:solidFill>
                  <a:srgbClr val="333333"/>
                </a:solidFill>
                <a:latin typeface="Helvetica Neue"/>
              </a:rPr>
              <a:t>    </a:t>
            </a:r>
            <a:r>
              <a:rPr lang="zh-CN" altLang="en-US" b="1" dirty="0" smtClean="0">
                <a:solidFill>
                  <a:srgbClr val="FF0000"/>
                </a:solidFill>
                <a:latin typeface="Helvetica Neue"/>
              </a:rPr>
              <a:t>长</a:t>
            </a:r>
            <a:r>
              <a:rPr lang="zh-CN" altLang="en-US" b="1" dirty="0">
                <a:solidFill>
                  <a:srgbClr val="FF0000"/>
                </a:solidFill>
                <a:latin typeface="Helvetica Neue"/>
              </a:rPr>
              <a:t>恨此身非我有，何时忘却营营？</a:t>
            </a:r>
            <a:r>
              <a:rPr lang="zh-CN" altLang="en-US" b="1" dirty="0">
                <a:solidFill>
                  <a:srgbClr val="333333"/>
                </a:solidFill>
                <a:latin typeface="Helvetica Neue"/>
              </a:rPr>
              <a:t>夜阑风静縠（</a:t>
            </a:r>
            <a:r>
              <a:rPr lang="en-US" altLang="zh-CN" b="1" dirty="0" err="1">
                <a:solidFill>
                  <a:srgbClr val="333333"/>
                </a:solidFill>
                <a:latin typeface="Helvetica Neue"/>
              </a:rPr>
              <a:t>hú</a:t>
            </a:r>
            <a:r>
              <a:rPr lang="zh-CN" altLang="en-US" b="1" dirty="0">
                <a:solidFill>
                  <a:srgbClr val="333333"/>
                </a:solidFill>
                <a:latin typeface="Helvetica Neue"/>
              </a:rPr>
              <a:t>）纹平。小舟从此逝，江海寄余生。</a:t>
            </a:r>
            <a:r>
              <a:rPr lang="zh-CN" altLang="en-US" b="1" baseline="30000" dirty="0">
                <a:solidFill>
                  <a:srgbClr val="3366CC"/>
                </a:solidFill>
                <a:latin typeface="Helvetica Neue"/>
              </a:rPr>
              <a:t> </a:t>
            </a:r>
            <a:r>
              <a:rPr lang="zh-CN" altLang="en-US" b="1" dirty="0">
                <a:solidFill>
                  <a:srgbClr val="136EC2"/>
                </a:solidFill>
                <a:latin typeface="Helvetica Neue"/>
              </a:rPr>
              <a:t> </a:t>
            </a:r>
            <a:endParaRPr lang="zh-CN" altLang="en-US" b="1" dirty="0">
              <a:solidFill>
                <a:srgbClr val="333333"/>
              </a:solidFill>
              <a:latin typeface="Helvetica Neue"/>
            </a:endParaRPr>
          </a:p>
          <a:p>
            <a:endParaRPr lang="zh-CN" altLang="en-US" dirty="0"/>
          </a:p>
        </p:txBody>
      </p:sp>
    </p:spTree>
    <p:extLst>
      <p:ext uri="{BB962C8B-B14F-4D97-AF65-F5344CB8AC3E}">
        <p14:creationId xmlns:p14="http://schemas.microsoft.com/office/powerpoint/2010/main" val="2060537924"/>
      </p:ext>
    </p:extLst>
  </p:cSld>
  <p:clrMapOvr>
    <a:masterClrMapping/>
  </p:clrMapOvr>
  <p:transition spd="med">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BDEE160-4051-4433-8470-77C7CDB0671F}"/>
              </a:ext>
            </a:extLst>
          </p:cNvPr>
          <p:cNvSpPr>
            <a:spLocks noGrp="1"/>
          </p:cNvSpPr>
          <p:nvPr>
            <p:ph type="title"/>
          </p:nvPr>
        </p:nvSpPr>
        <p:spPr/>
        <p:txBody>
          <a:bodyPr/>
          <a:lstStyle/>
          <a:p>
            <a:pPr marL="342900" lvl="0" indent="-342900">
              <a:spcBef>
                <a:spcPct val="20000"/>
              </a:spcBef>
            </a:pPr>
            <a:r>
              <a:rPr lang="zh-CN" altLang="en-US" sz="4000" b="1" dirty="0">
                <a:solidFill>
                  <a:srgbClr val="333333"/>
                </a:solidFill>
                <a:latin typeface="Helvetica Neue"/>
                <a:cs typeface="+mn-cs"/>
              </a:rPr>
              <a:t>定风波</a:t>
            </a:r>
            <a:endParaRPr lang="zh-CN" altLang="en-US" sz="4000" dirty="0"/>
          </a:p>
        </p:txBody>
      </p:sp>
      <p:sp>
        <p:nvSpPr>
          <p:cNvPr id="3" name="内容占位符 2">
            <a:extLst>
              <a:ext uri="{FF2B5EF4-FFF2-40B4-BE49-F238E27FC236}">
                <a16:creationId xmlns:a16="http://schemas.microsoft.com/office/drawing/2014/main" id="{D1CB93C5-3028-49EA-996A-2C0F912A62A4}"/>
              </a:ext>
            </a:extLst>
          </p:cNvPr>
          <p:cNvSpPr>
            <a:spLocks noGrp="1"/>
          </p:cNvSpPr>
          <p:nvPr>
            <p:ph idx="1"/>
          </p:nvPr>
        </p:nvSpPr>
        <p:spPr/>
        <p:txBody>
          <a:bodyPr/>
          <a:lstStyle/>
          <a:p>
            <a:pPr marL="0" indent="0">
              <a:buNone/>
            </a:pPr>
            <a:r>
              <a:rPr lang="zh-CN" altLang="en-US" i="1" dirty="0">
                <a:solidFill>
                  <a:srgbClr val="333333"/>
                </a:solidFill>
                <a:latin typeface="Helvetica Neue"/>
              </a:rPr>
              <a:t>        </a:t>
            </a:r>
            <a:r>
              <a:rPr lang="zh-CN" altLang="en-US" sz="2800" i="1" dirty="0">
                <a:solidFill>
                  <a:srgbClr val="333333"/>
                </a:solidFill>
                <a:latin typeface="Helvetica Neue"/>
              </a:rPr>
              <a:t>三月七日，沙湖道中遇雨。雨具先去，同行皆狼狈，余独不觉，已而遂晴，故作此词。</a:t>
            </a:r>
            <a:endParaRPr lang="zh-CN" altLang="en-US" sz="2800" dirty="0">
              <a:solidFill>
                <a:srgbClr val="333333"/>
              </a:solidFill>
              <a:latin typeface="Helvetica Neue"/>
            </a:endParaRPr>
          </a:p>
          <a:p>
            <a:pPr marL="0" indent="0">
              <a:buNone/>
            </a:pPr>
            <a:r>
              <a:rPr lang="zh-CN" altLang="en-US" dirty="0">
                <a:solidFill>
                  <a:srgbClr val="333333"/>
                </a:solidFill>
                <a:latin typeface="Helvetica Neue"/>
              </a:rPr>
              <a:t>     </a:t>
            </a:r>
            <a:r>
              <a:rPr lang="zh-CN" altLang="en-US" b="1" dirty="0" smtClean="0">
                <a:solidFill>
                  <a:srgbClr val="FF0000"/>
                </a:solidFill>
                <a:latin typeface="Helvetica Neue"/>
              </a:rPr>
              <a:t>莫</a:t>
            </a:r>
            <a:r>
              <a:rPr lang="zh-CN" altLang="en-US" b="1" dirty="0">
                <a:solidFill>
                  <a:srgbClr val="FF0000"/>
                </a:solidFill>
                <a:latin typeface="Helvetica Neue"/>
              </a:rPr>
              <a:t>听穿林打叶声，</a:t>
            </a:r>
            <a:r>
              <a:rPr lang="zh-CN" altLang="en-US" b="1" dirty="0">
                <a:solidFill>
                  <a:srgbClr val="333333"/>
                </a:solidFill>
                <a:latin typeface="Helvetica Neue"/>
              </a:rPr>
              <a:t>何妨吟啸且徐行。竹杖芒鞋轻胜马，谁怕？</a:t>
            </a:r>
            <a:r>
              <a:rPr lang="zh-CN" altLang="en-US" b="1" dirty="0">
                <a:solidFill>
                  <a:srgbClr val="FF0000"/>
                </a:solidFill>
                <a:latin typeface="Helvetica Neue"/>
              </a:rPr>
              <a:t>一蓑烟雨任平生</a:t>
            </a:r>
            <a:r>
              <a:rPr lang="zh-CN" altLang="en-US" b="1" dirty="0">
                <a:solidFill>
                  <a:srgbClr val="333333"/>
                </a:solidFill>
                <a:latin typeface="Helvetica Neue"/>
              </a:rPr>
              <a:t>。</a:t>
            </a:r>
          </a:p>
          <a:p>
            <a:pPr marL="0" indent="0">
              <a:buNone/>
            </a:pPr>
            <a:r>
              <a:rPr lang="zh-CN" altLang="en-US" b="1" dirty="0">
                <a:solidFill>
                  <a:srgbClr val="333333"/>
                </a:solidFill>
                <a:latin typeface="Helvetica Neue"/>
              </a:rPr>
              <a:t>    </a:t>
            </a:r>
            <a:r>
              <a:rPr lang="zh-CN" altLang="en-US" b="1" dirty="0" smtClean="0">
                <a:solidFill>
                  <a:srgbClr val="333333"/>
                </a:solidFill>
                <a:latin typeface="Helvetica Neue"/>
              </a:rPr>
              <a:t>料峭</a:t>
            </a:r>
            <a:r>
              <a:rPr lang="zh-CN" altLang="en-US" b="1" dirty="0">
                <a:solidFill>
                  <a:srgbClr val="333333"/>
                </a:solidFill>
                <a:latin typeface="Helvetica Neue"/>
              </a:rPr>
              <a:t>春风吹酒醒，微冷，山头斜照却相迎。</a:t>
            </a:r>
            <a:r>
              <a:rPr lang="zh-CN" altLang="en-US" b="1" dirty="0">
                <a:solidFill>
                  <a:srgbClr val="FF0000"/>
                </a:solidFill>
                <a:latin typeface="Helvetica Neue"/>
              </a:rPr>
              <a:t>回首向来萧瑟处，归去，也无风雨也无晴。</a:t>
            </a:r>
          </a:p>
          <a:p>
            <a:pPr marL="0" indent="0">
              <a:buNone/>
            </a:pPr>
            <a:endParaRPr lang="zh-CN" altLang="en-US" dirty="0"/>
          </a:p>
        </p:txBody>
      </p:sp>
    </p:spTree>
    <p:extLst>
      <p:ext uri="{BB962C8B-B14F-4D97-AF65-F5344CB8AC3E}">
        <p14:creationId xmlns:p14="http://schemas.microsoft.com/office/powerpoint/2010/main" val="813213714"/>
      </p:ext>
    </p:extLst>
  </p:cSld>
  <p:clrMapOvr>
    <a:masterClrMapping/>
  </p:clrMapOvr>
  <p:transition spd="med">
    <p:randomBa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62C6DD0-B416-43FE-98EC-E0A836D5012A}"/>
              </a:ext>
            </a:extLst>
          </p:cNvPr>
          <p:cNvSpPr>
            <a:spLocks noGrp="1"/>
          </p:cNvSpPr>
          <p:nvPr>
            <p:ph type="title"/>
          </p:nvPr>
        </p:nvSpPr>
        <p:spPr/>
        <p:txBody>
          <a:bodyPr/>
          <a:lstStyle/>
          <a:p>
            <a:pPr marL="342900" lvl="0" indent="-342900">
              <a:spcBef>
                <a:spcPct val="20000"/>
              </a:spcBef>
            </a:pPr>
            <a:r>
              <a:rPr lang="zh-CN" altLang="en-US" b="1" dirty="0">
                <a:solidFill>
                  <a:srgbClr val="333333"/>
                </a:solidFill>
                <a:latin typeface="Helvetica Neue"/>
                <a:cs typeface="+mn-cs"/>
              </a:rPr>
              <a:t>惠州一绝</a:t>
            </a:r>
            <a:endParaRPr lang="zh-CN" altLang="en-US" dirty="0"/>
          </a:p>
        </p:txBody>
      </p:sp>
      <p:sp>
        <p:nvSpPr>
          <p:cNvPr id="3" name="内容占位符 2">
            <a:extLst>
              <a:ext uri="{FF2B5EF4-FFF2-40B4-BE49-F238E27FC236}">
                <a16:creationId xmlns:a16="http://schemas.microsoft.com/office/drawing/2014/main" id="{7E239463-A72C-4F46-BF4F-39EF7F554C82}"/>
              </a:ext>
            </a:extLst>
          </p:cNvPr>
          <p:cNvSpPr>
            <a:spLocks noGrp="1"/>
          </p:cNvSpPr>
          <p:nvPr>
            <p:ph idx="1"/>
          </p:nvPr>
        </p:nvSpPr>
        <p:spPr>
          <a:xfrm>
            <a:off x="609242" y="1993670"/>
            <a:ext cx="10973517" cy="4525963"/>
          </a:xfrm>
        </p:spPr>
        <p:txBody>
          <a:bodyPr/>
          <a:lstStyle/>
          <a:p>
            <a:pPr marL="0" indent="0" algn="ctr">
              <a:buNone/>
            </a:pPr>
            <a:r>
              <a:rPr lang="zh-CN" altLang="en-US" sz="4000" b="1" dirty="0">
                <a:solidFill>
                  <a:srgbClr val="333333"/>
                </a:solidFill>
                <a:latin typeface="Helvetica Neue"/>
              </a:rPr>
              <a:t>罗浮山下四时春，卢橘杨梅次第新。</a:t>
            </a:r>
          </a:p>
          <a:p>
            <a:pPr marL="0" indent="0" algn="ctr">
              <a:buNone/>
            </a:pPr>
            <a:r>
              <a:rPr lang="zh-CN" altLang="en-US" sz="4000" b="1" dirty="0">
                <a:solidFill>
                  <a:srgbClr val="FF0000"/>
                </a:solidFill>
                <a:latin typeface="Helvetica Neue"/>
              </a:rPr>
              <a:t>日啖荔枝三百颗，不辞长作岭南人。</a:t>
            </a:r>
          </a:p>
          <a:p>
            <a:pPr marL="0" indent="0">
              <a:buNone/>
            </a:pPr>
            <a:endParaRPr lang="zh-CN" altLang="en-US" dirty="0"/>
          </a:p>
        </p:txBody>
      </p:sp>
    </p:spTree>
    <p:extLst>
      <p:ext uri="{BB962C8B-B14F-4D97-AF65-F5344CB8AC3E}">
        <p14:creationId xmlns:p14="http://schemas.microsoft.com/office/powerpoint/2010/main" val="7536593"/>
      </p:ext>
    </p:extLst>
  </p:cSld>
  <p:clrMapOvr>
    <a:masterClrMapping/>
  </p:clrMapOvr>
  <p:transition spd="med">
    <p:randomBa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1044B5B8-8E41-489D-8CDF-8077C0EC6201}"/>
              </a:ext>
            </a:extLst>
          </p:cNvPr>
          <p:cNvSpPr>
            <a:spLocks noGrp="1"/>
          </p:cNvSpPr>
          <p:nvPr>
            <p:ph idx="1"/>
          </p:nvPr>
        </p:nvSpPr>
        <p:spPr>
          <a:xfrm>
            <a:off x="609241" y="555172"/>
            <a:ext cx="10973517" cy="5103024"/>
          </a:xfrm>
        </p:spPr>
        <p:txBody>
          <a:bodyPr/>
          <a:lstStyle/>
          <a:p>
            <a:pPr marL="0" indent="0">
              <a:buNone/>
            </a:pPr>
            <a:r>
              <a:rPr lang="zh-CN" altLang="en-US" b="1" dirty="0" smtClean="0">
                <a:solidFill>
                  <a:srgbClr val="000000"/>
                </a:solidFill>
                <a:latin typeface="+mn-ea"/>
              </a:rPr>
              <a:t>    苏轼</a:t>
            </a:r>
            <a:r>
              <a:rPr lang="zh-CN" altLang="en-US" b="1" dirty="0">
                <a:solidFill>
                  <a:srgbClr val="000000"/>
                </a:solidFill>
                <a:latin typeface="+mn-ea"/>
              </a:rPr>
              <a:t>承天寺里的不孤独不寂寞，从来不是绝唱。 </a:t>
            </a:r>
            <a:r>
              <a:rPr lang="zh-CN" altLang="en-US" b="1" dirty="0">
                <a:latin typeface="+mn-ea"/>
              </a:rPr>
              <a:t> </a:t>
            </a:r>
            <a:br>
              <a:rPr lang="zh-CN" altLang="en-US" b="1" dirty="0">
                <a:latin typeface="+mn-ea"/>
              </a:rPr>
            </a:br>
            <a:r>
              <a:rPr lang="zh-CN" altLang="en-US" b="1" dirty="0" smtClean="0">
                <a:latin typeface="+mn-ea"/>
              </a:rPr>
              <a:t>    </a:t>
            </a:r>
            <a:r>
              <a:rPr lang="zh-CN" altLang="en-US" b="1" dirty="0" smtClean="0">
                <a:solidFill>
                  <a:srgbClr val="000000"/>
                </a:solidFill>
                <a:latin typeface="+mn-ea"/>
              </a:rPr>
              <a:t>他</a:t>
            </a:r>
            <a:r>
              <a:rPr lang="zh-CN" altLang="en-US" b="1" dirty="0">
                <a:solidFill>
                  <a:srgbClr val="000000"/>
                </a:solidFill>
                <a:latin typeface="+mn-ea"/>
              </a:rPr>
              <a:t>的一生、一路，简直就是无数个承天寺的创造性复制版。他不是偶然地松弛，偶然地投入，偶然地信任，偶然地自足，而是一直如此！   </a:t>
            </a:r>
            <a:br>
              <a:rPr lang="zh-CN" altLang="en-US" b="1" dirty="0">
                <a:solidFill>
                  <a:srgbClr val="000000"/>
                </a:solidFill>
                <a:latin typeface="+mn-ea"/>
              </a:rPr>
            </a:br>
            <a:r>
              <a:rPr lang="zh-CN" altLang="en-US" b="1" dirty="0" smtClean="0">
                <a:solidFill>
                  <a:srgbClr val="000000"/>
                </a:solidFill>
                <a:latin typeface="+mn-ea"/>
              </a:rPr>
              <a:t>    现代</a:t>
            </a:r>
            <a:r>
              <a:rPr lang="zh-CN" altLang="en-US" b="1" dirty="0">
                <a:solidFill>
                  <a:srgbClr val="000000"/>
                </a:solidFill>
                <a:latin typeface="+mn-ea"/>
              </a:rPr>
              <a:t>心理学所说的：独立完整的自尊体系，不过如此！  </a:t>
            </a:r>
            <a:r>
              <a:rPr lang="zh-CN" altLang="en-US" b="1" dirty="0" smtClean="0">
                <a:solidFill>
                  <a:srgbClr val="000000"/>
                </a:solidFill>
                <a:latin typeface="+mn-ea"/>
              </a:rPr>
              <a:t> 苏轼</a:t>
            </a:r>
            <a:r>
              <a:rPr lang="zh-CN" altLang="en-US" b="1" dirty="0">
                <a:solidFill>
                  <a:srgbClr val="000000"/>
                </a:solidFill>
                <a:latin typeface="+mn-ea"/>
              </a:rPr>
              <a:t>是无敌的，但，绝不仅仅是他的才华无敌，</a:t>
            </a:r>
            <a:r>
              <a:rPr lang="zh-CN" altLang="en-US" b="1" dirty="0">
                <a:solidFill>
                  <a:srgbClr val="0000FF"/>
                </a:solidFill>
                <a:latin typeface="+mn-ea"/>
              </a:rPr>
              <a:t>而是他安置心灵的能力无敌，他爱这个世界的方式无敌，他爱自己的智慧无敌 </a:t>
            </a:r>
            <a:r>
              <a:rPr lang="en-US" altLang="zh-CN" b="1" dirty="0">
                <a:solidFill>
                  <a:srgbClr val="0000FF"/>
                </a:solidFill>
                <a:latin typeface="+mn-ea"/>
              </a:rPr>
              <a:t>……</a:t>
            </a:r>
            <a:r>
              <a:rPr lang="zh-CN" altLang="en-US" b="1" dirty="0">
                <a:solidFill>
                  <a:srgbClr val="0000FF"/>
                </a:solidFill>
                <a:latin typeface="+mn-ea"/>
              </a:rPr>
              <a:t>所以，他无敌，却不寂寞。  </a:t>
            </a:r>
            <a:br>
              <a:rPr lang="zh-CN" altLang="en-US" b="1" dirty="0">
                <a:solidFill>
                  <a:srgbClr val="0000FF"/>
                </a:solidFill>
                <a:latin typeface="+mn-ea"/>
              </a:rPr>
            </a:br>
            <a:r>
              <a:rPr lang="zh-CN" altLang="en-US" b="1" dirty="0" smtClean="0">
                <a:solidFill>
                  <a:srgbClr val="0000FF"/>
                </a:solidFill>
                <a:latin typeface="+mn-ea"/>
              </a:rPr>
              <a:t>    </a:t>
            </a:r>
            <a:r>
              <a:rPr lang="zh-CN" altLang="en-US" b="1" dirty="0" smtClean="0">
                <a:solidFill>
                  <a:srgbClr val="000000"/>
                </a:solidFill>
                <a:latin typeface="+mn-ea"/>
              </a:rPr>
              <a:t>我们</a:t>
            </a:r>
            <a:r>
              <a:rPr lang="zh-CN" altLang="en-US" b="1" dirty="0">
                <a:solidFill>
                  <a:srgbClr val="000000"/>
                </a:solidFill>
                <a:latin typeface="+mn-ea"/>
              </a:rPr>
              <a:t>也要一路修行，疗愈自我，更疗愈他人，我们就能慢慢地</a:t>
            </a:r>
            <a:r>
              <a:rPr lang="zh-CN" altLang="en-US" b="1" dirty="0">
                <a:solidFill>
                  <a:srgbClr val="1D41D5"/>
                </a:solidFill>
                <a:latin typeface="+mn-ea"/>
              </a:rPr>
              <a:t>见了自我，见了天地，也见了众生。 </a:t>
            </a:r>
            <a:br>
              <a:rPr lang="zh-CN" altLang="en-US" b="1" dirty="0">
                <a:solidFill>
                  <a:srgbClr val="1D41D5"/>
                </a:solidFill>
                <a:latin typeface="+mn-ea"/>
              </a:rPr>
            </a:br>
            <a:endParaRPr lang="zh-CN" altLang="en-US" b="1" dirty="0">
              <a:solidFill>
                <a:srgbClr val="1D41D5"/>
              </a:solidFill>
              <a:latin typeface="+mn-ea"/>
            </a:endParaRPr>
          </a:p>
          <a:p>
            <a:pPr marL="0" indent="0">
              <a:buNone/>
            </a:pPr>
            <a:endParaRPr lang="zh-CN" altLang="en-US" dirty="0"/>
          </a:p>
        </p:txBody>
      </p:sp>
    </p:spTree>
    <p:extLst>
      <p:ext uri="{BB962C8B-B14F-4D97-AF65-F5344CB8AC3E}">
        <p14:creationId xmlns:p14="http://schemas.microsoft.com/office/powerpoint/2010/main" val="954515640"/>
      </p:ext>
    </p:extLst>
  </p:cSld>
  <p:clrMapOvr>
    <a:masterClrMapping/>
  </p:clrMapOvr>
  <p:transition spd="med">
    <p:randomBa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2"/>
            </p:custDataLst>
          </p:nvPr>
        </p:nvSpPr>
        <p:spPr>
          <a:xfrm>
            <a:off x="523875" y="2542677"/>
            <a:ext cx="10972800" cy="1143000"/>
          </a:xfrm>
        </p:spPr>
        <p:txBody>
          <a:bodyPr>
            <a:noAutofit/>
          </a:bodyPr>
          <a:lstStyle/>
          <a:p>
            <a:r>
              <a:rPr lang="zh-CN" altLang="en-US" sz="4800" dirty="0">
                <a:latin typeface="黑体" panose="02010609060101010101" charset="-122"/>
                <a:ea typeface="黑体" panose="02010609060101010101" charset="-122"/>
              </a:rPr>
              <a:t>梳理思路，赏月悟情</a:t>
            </a:r>
            <a:endParaRPr lang="zh-CN" altLang="zh-CN" sz="4800" dirty="0">
              <a:latin typeface="黑体" panose="02010609060101010101" charset="-122"/>
              <a:ea typeface="黑体" panose="02010609060101010101" charset="-122"/>
            </a:endParaRPr>
          </a:p>
        </p:txBody>
      </p:sp>
    </p:spTree>
    <p:custDataLst>
      <p:tags r:id="rId1"/>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295375" y="707062"/>
            <a:ext cx="7228114" cy="5509200"/>
          </a:xfrm>
          <a:prstGeom prst="rect">
            <a:avLst/>
          </a:prstGeom>
          <a:noFill/>
        </p:spPr>
        <p:txBody>
          <a:bodyPr wrap="square" rtlCol="0" anchor="t">
            <a:spAutoFit/>
          </a:bodyPr>
          <a:lstStyle/>
          <a:p>
            <a:pPr marL="0" indent="0" algn="ctr">
              <a:lnSpc>
                <a:spcPct val="100000"/>
              </a:lnSpc>
              <a:buNone/>
            </a:pPr>
            <a:endParaRPr lang="en-US" altLang="zh-CN" sz="3600" dirty="0">
              <a:solidFill>
                <a:schemeClr val="tx1"/>
              </a:solidFill>
              <a:latin typeface="黑体" panose="02010609060101010101" charset="-122"/>
              <a:ea typeface="黑体" panose="02010609060101010101" charset="-122"/>
              <a:cs typeface="黑体" panose="02010609060101010101" charset="-122"/>
            </a:endParaRPr>
          </a:p>
          <a:p>
            <a:pPr marL="0" indent="0" algn="ctr">
              <a:lnSpc>
                <a:spcPct val="100000"/>
              </a:lnSpc>
              <a:buNone/>
            </a:pPr>
            <a:r>
              <a:rPr lang="zh-CN" altLang="en-US" sz="3600" dirty="0">
                <a:solidFill>
                  <a:schemeClr val="tx1"/>
                </a:solidFill>
                <a:latin typeface="黑体" panose="02010609060101010101" charset="-122"/>
                <a:ea typeface="黑体" panose="02010609060101010101" charset="-122"/>
                <a:cs typeface="黑体" panose="02010609060101010101" charset="-122"/>
              </a:rPr>
              <a:t>记承天寺夜游</a:t>
            </a:r>
            <a:endParaRPr lang="en-US" altLang="zh-CN" sz="3600" dirty="0">
              <a:solidFill>
                <a:schemeClr val="tx1"/>
              </a:solidFill>
              <a:latin typeface="黑体" panose="02010609060101010101" charset="-122"/>
              <a:ea typeface="黑体" panose="02010609060101010101" charset="-122"/>
              <a:cs typeface="黑体" panose="02010609060101010101" charset="-122"/>
            </a:endParaRPr>
          </a:p>
          <a:p>
            <a:pPr marL="0" indent="0" algn="ctr">
              <a:lnSpc>
                <a:spcPct val="100000"/>
              </a:lnSpc>
              <a:buNone/>
            </a:pPr>
            <a:r>
              <a:rPr lang="zh-CN" altLang="en-US" sz="2800" dirty="0">
                <a:latin typeface="黑体" panose="02010609060101010101" charset="-122"/>
                <a:ea typeface="黑体" panose="02010609060101010101" charset="-122"/>
                <a:cs typeface="黑体" panose="02010609060101010101" charset="-122"/>
              </a:rPr>
              <a:t>苏轼</a:t>
            </a:r>
            <a:endParaRPr lang="zh-CN" altLang="en-US" sz="2800" dirty="0">
              <a:solidFill>
                <a:schemeClr val="tx1"/>
              </a:solidFill>
              <a:latin typeface="黑体" panose="02010609060101010101" charset="-122"/>
              <a:ea typeface="黑体" panose="02010609060101010101" charset="-122"/>
              <a:cs typeface="黑体" panose="02010609060101010101" charset="-122"/>
            </a:endParaRPr>
          </a:p>
          <a:p>
            <a:pPr indent="720090">
              <a:lnSpc>
                <a:spcPct val="150000"/>
              </a:lnSpc>
            </a:pPr>
            <a:r>
              <a:rPr lang="zh-CN" altLang="en-US" sz="2800" dirty="0">
                <a:latin typeface="黑体" panose="02010609060101010101" charset="-122"/>
                <a:ea typeface="黑体" panose="02010609060101010101" charset="-122"/>
                <a:cs typeface="黑体" panose="02010609060101010101" charset="-122"/>
                <a:sym typeface="+mn-ea"/>
              </a:rPr>
              <a:t>元丰六年十月十二日夜，解衣欲睡，月色入户，欣然起行。念无与为乐者，遂至承天寺寻张怀民。怀民亦未寝，相与步于中庭。</a:t>
            </a:r>
            <a:r>
              <a:rPr lang="zh-CN" altLang="en-US" sz="2800" spc="-90" dirty="0">
                <a:latin typeface="黑体" panose="02010609060101010101" charset="-122"/>
                <a:ea typeface="黑体" panose="02010609060101010101" charset="-122"/>
                <a:cs typeface="黑体" panose="02010609060101010101" charset="-122"/>
                <a:sym typeface="+mn-ea"/>
              </a:rPr>
              <a:t>庭下如积水空明，水中藻、荇交横，</a:t>
            </a:r>
            <a:r>
              <a:rPr lang="zh-CN" altLang="en-US" sz="2800" dirty="0">
                <a:latin typeface="黑体" panose="02010609060101010101" charset="-122"/>
                <a:ea typeface="黑体" panose="02010609060101010101" charset="-122"/>
                <a:cs typeface="黑体" panose="02010609060101010101" charset="-122"/>
                <a:sym typeface="+mn-ea"/>
              </a:rPr>
              <a:t>盖</a:t>
            </a:r>
            <a:r>
              <a:rPr lang="zh-CN" altLang="en-US" sz="2800" spc="-90" dirty="0">
                <a:latin typeface="黑体" panose="02010609060101010101" charset="-122"/>
                <a:ea typeface="黑体" panose="02010609060101010101" charset="-122"/>
                <a:cs typeface="黑体" panose="02010609060101010101" charset="-122"/>
                <a:sym typeface="+mn-ea"/>
              </a:rPr>
              <a:t>竹柏影也。</a:t>
            </a:r>
            <a:r>
              <a:rPr lang="zh-CN" altLang="en-US" sz="2800" dirty="0">
                <a:latin typeface="黑体" panose="02010609060101010101" charset="-122"/>
                <a:ea typeface="黑体" panose="02010609060101010101" charset="-122"/>
                <a:cs typeface="黑体" panose="02010609060101010101" charset="-122"/>
                <a:sym typeface="+mn-ea"/>
              </a:rPr>
              <a:t>何夜无月？何处无竹柏？但少闲人如吾两人者耳。</a:t>
            </a:r>
            <a:endParaRPr lang="zh-CN" altLang="en-US" sz="2800" dirty="0"/>
          </a:p>
        </p:txBody>
      </p:sp>
      <p:sp>
        <p:nvSpPr>
          <p:cNvPr id="3" name="右大括号 2"/>
          <p:cNvSpPr/>
          <p:nvPr/>
        </p:nvSpPr>
        <p:spPr>
          <a:xfrm>
            <a:off x="8294888" y="2590799"/>
            <a:ext cx="783773" cy="1306287"/>
          </a:xfrm>
          <a:prstGeom prst="rightBrace">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矩形 3"/>
          <p:cNvSpPr/>
          <p:nvPr/>
        </p:nvSpPr>
        <p:spPr>
          <a:xfrm>
            <a:off x="9165755" y="3004462"/>
            <a:ext cx="1415143"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rgbClr val="FF0000"/>
                </a:solidFill>
                <a:latin typeface="黑体" panose="02010609060101010101" charset="-122"/>
                <a:ea typeface="黑体" panose="02010609060101010101" charset="-122"/>
              </a:rPr>
              <a:t>叙事</a:t>
            </a:r>
          </a:p>
        </p:txBody>
      </p:sp>
      <p:cxnSp>
        <p:nvCxnSpPr>
          <p:cNvPr id="7" name="直接箭头连接符 6"/>
          <p:cNvCxnSpPr/>
          <p:nvPr/>
        </p:nvCxnSpPr>
        <p:spPr>
          <a:xfrm>
            <a:off x="8349998" y="4557033"/>
            <a:ext cx="609600"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9187520" y="4267203"/>
            <a:ext cx="1393372" cy="4354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rgbClr val="FF0000"/>
                </a:solidFill>
                <a:latin typeface="黑体" panose="02010609060101010101" charset="-122"/>
                <a:ea typeface="黑体" panose="02010609060101010101" charset="-122"/>
              </a:rPr>
              <a:t>写景</a:t>
            </a:r>
          </a:p>
        </p:txBody>
      </p:sp>
      <p:cxnSp>
        <p:nvCxnSpPr>
          <p:cNvPr id="9" name="直接箭头连接符 8"/>
          <p:cNvCxnSpPr/>
          <p:nvPr/>
        </p:nvCxnSpPr>
        <p:spPr>
          <a:xfrm>
            <a:off x="8316661" y="5181591"/>
            <a:ext cx="609600"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9173914" y="5001984"/>
            <a:ext cx="1698172" cy="48441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rgbClr val="FF0000"/>
                </a:solidFill>
                <a:latin typeface="黑体" panose="02010609060101010101" charset="-122"/>
                <a:ea typeface="黑体" panose="02010609060101010101" charset="-122"/>
              </a:rPr>
              <a:t>议论抒情</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BFDDD67-84C1-4D2B-9843-9923D5467540}"/>
              </a:ext>
            </a:extLst>
          </p:cNvPr>
          <p:cNvSpPr>
            <a:spLocks noGrp="1"/>
          </p:cNvSpPr>
          <p:nvPr>
            <p:ph type="title"/>
          </p:nvPr>
        </p:nvSpPr>
        <p:spPr/>
        <p:txBody>
          <a:bodyPr/>
          <a:lstStyle/>
          <a:p>
            <a:r>
              <a:rPr lang="zh-CN" altLang="en-US" b="1" smtClean="0"/>
              <a:t>感 知</a:t>
            </a:r>
            <a:endParaRPr lang="zh-CN" altLang="en-US" b="1" dirty="0"/>
          </a:p>
        </p:txBody>
      </p:sp>
      <p:sp>
        <p:nvSpPr>
          <p:cNvPr id="3" name="文本框 2">
            <a:extLst>
              <a:ext uri="{FF2B5EF4-FFF2-40B4-BE49-F238E27FC236}">
                <a16:creationId xmlns:a16="http://schemas.microsoft.com/office/drawing/2014/main" id="{7F3E78A1-602F-49EB-B65A-75E065161ABA}"/>
              </a:ext>
            </a:extLst>
          </p:cNvPr>
          <p:cNvSpPr txBox="1"/>
          <p:nvPr/>
        </p:nvSpPr>
        <p:spPr>
          <a:xfrm>
            <a:off x="1343608" y="2071396"/>
            <a:ext cx="9750490" cy="1754326"/>
          </a:xfrm>
          <a:prstGeom prst="rect">
            <a:avLst/>
          </a:prstGeom>
          <a:noFill/>
        </p:spPr>
        <p:txBody>
          <a:bodyPr wrap="square" rtlCol="0">
            <a:spAutoFit/>
          </a:bodyPr>
          <a:lstStyle/>
          <a:p>
            <a:r>
              <a:rPr lang="zh-CN" altLang="en-US" sz="3600" b="1" dirty="0">
                <a:solidFill>
                  <a:srgbClr val="1D41D5"/>
                </a:solidFill>
                <a:latin typeface="楷体" panose="02010609060101010101" pitchFamily="49" charset="-122"/>
                <a:ea typeface="楷体" panose="02010609060101010101" pitchFamily="49" charset="-122"/>
              </a:rPr>
              <a:t>今夜月色如何？</a:t>
            </a:r>
            <a:endParaRPr lang="en-US" altLang="zh-CN" sz="3600" b="1" dirty="0">
              <a:solidFill>
                <a:srgbClr val="1D41D5"/>
              </a:solidFill>
              <a:latin typeface="楷体" panose="02010609060101010101" pitchFamily="49" charset="-122"/>
              <a:ea typeface="楷体" panose="02010609060101010101" pitchFamily="49" charset="-122"/>
            </a:endParaRPr>
          </a:p>
          <a:p>
            <a:endParaRPr lang="en-US" altLang="zh-CN" sz="3600" b="1" dirty="0">
              <a:solidFill>
                <a:srgbClr val="1D41D5"/>
              </a:solidFill>
              <a:latin typeface="楷体" panose="02010609060101010101" pitchFamily="49" charset="-122"/>
              <a:ea typeface="楷体" panose="02010609060101010101" pitchFamily="49" charset="-122"/>
            </a:endParaRPr>
          </a:p>
          <a:p>
            <a:r>
              <a:rPr lang="zh-CN" altLang="en-US" sz="3600" b="1" dirty="0">
                <a:solidFill>
                  <a:srgbClr val="1D41D5"/>
                </a:solidFill>
                <a:latin typeface="楷体" panose="02010609060101010101" pitchFamily="49" charset="-122"/>
                <a:ea typeface="楷体" panose="02010609060101010101" pitchFamily="49" charset="-122"/>
              </a:rPr>
              <a:t>今夜苏公心情如何？</a:t>
            </a:r>
            <a:endParaRPr lang="en-US" altLang="zh-CN" sz="3600" b="1" dirty="0">
              <a:solidFill>
                <a:srgbClr val="1D41D5"/>
              </a:solidFill>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3082792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91937" y="703808"/>
            <a:ext cx="6394032" cy="3596643"/>
          </a:xfrm>
          <a:prstGeom prst="rect">
            <a:avLst/>
          </a:prstGeom>
        </p:spPr>
      </p:pic>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677" y="182877"/>
            <a:ext cx="4815840" cy="6421923"/>
          </a:xfrm>
          <a:prstGeom prst="rect">
            <a:avLst/>
          </a:prstGeom>
        </p:spPr>
      </p:pic>
      <p:sp>
        <p:nvSpPr>
          <p:cNvPr id="6" name="矩形 5"/>
          <p:cNvSpPr/>
          <p:nvPr/>
        </p:nvSpPr>
        <p:spPr>
          <a:xfrm>
            <a:off x="5531608" y="4704616"/>
            <a:ext cx="6779420" cy="1372683"/>
          </a:xfrm>
          <a:prstGeom prst="rect">
            <a:avLst/>
          </a:prstGeom>
        </p:spPr>
        <p:txBody>
          <a:bodyPr wrap="none">
            <a:spAutoFit/>
          </a:bodyPr>
          <a:lstStyle/>
          <a:p>
            <a:pPr>
              <a:lnSpc>
                <a:spcPct val="130000"/>
              </a:lnSpc>
            </a:pPr>
            <a:r>
              <a:rPr lang="zh-CN" altLang="en-US" sz="3200" b="1" dirty="0">
                <a:solidFill>
                  <a:srgbClr val="0000FF"/>
                </a:solidFill>
                <a:latin typeface="楷体" panose="02010609060101010101" pitchFamily="49" charset="-122"/>
                <a:ea typeface="楷体" panose="02010609060101010101" pitchFamily="49" charset="-122"/>
              </a:rPr>
              <a:t>庭下如积水空明</a:t>
            </a:r>
            <a:r>
              <a:rPr lang="zh-CN" altLang="en-US" sz="3200" b="1" dirty="0" smtClean="0">
                <a:solidFill>
                  <a:srgbClr val="0000FF"/>
                </a:solidFill>
                <a:latin typeface="楷体" panose="02010609060101010101" pitchFamily="49" charset="-122"/>
                <a:ea typeface="楷体" panose="02010609060101010101" pitchFamily="49" charset="-122"/>
              </a:rPr>
              <a:t>，</a:t>
            </a:r>
            <a:endParaRPr lang="en-US" altLang="zh-CN" sz="3200" b="1" dirty="0" smtClean="0">
              <a:solidFill>
                <a:srgbClr val="0000FF"/>
              </a:solidFill>
              <a:latin typeface="楷体" panose="02010609060101010101" pitchFamily="49" charset="-122"/>
              <a:ea typeface="楷体" panose="02010609060101010101" pitchFamily="49" charset="-122"/>
            </a:endParaRPr>
          </a:p>
          <a:p>
            <a:pPr>
              <a:lnSpc>
                <a:spcPct val="130000"/>
              </a:lnSpc>
            </a:pPr>
            <a:r>
              <a:rPr lang="zh-CN" altLang="en-US" sz="3200" b="1" dirty="0" smtClean="0">
                <a:solidFill>
                  <a:srgbClr val="0000FF"/>
                </a:solidFill>
                <a:latin typeface="楷体" panose="02010609060101010101" pitchFamily="49" charset="-122"/>
                <a:ea typeface="楷体" panose="02010609060101010101" pitchFamily="49" charset="-122"/>
              </a:rPr>
              <a:t>    水中藻</a:t>
            </a:r>
            <a:r>
              <a:rPr lang="zh-CN" altLang="en-US" sz="3200" b="1" dirty="0">
                <a:solidFill>
                  <a:srgbClr val="0000FF"/>
                </a:solidFill>
                <a:latin typeface="楷体" panose="02010609060101010101" pitchFamily="49" charset="-122"/>
                <a:ea typeface="楷体" panose="02010609060101010101" pitchFamily="49" charset="-122"/>
              </a:rPr>
              <a:t>、荇交横，盖竹柏影也。</a:t>
            </a:r>
          </a:p>
        </p:txBody>
      </p:sp>
      <p:sp>
        <p:nvSpPr>
          <p:cNvPr id="7" name="文本框 6"/>
          <p:cNvSpPr txBox="1"/>
          <p:nvPr/>
        </p:nvSpPr>
        <p:spPr>
          <a:xfrm>
            <a:off x="354677" y="127459"/>
            <a:ext cx="7747847" cy="829945"/>
          </a:xfrm>
          <a:prstGeom prst="rect">
            <a:avLst/>
          </a:prstGeom>
          <a:noFill/>
        </p:spPr>
        <p:txBody>
          <a:bodyPr wrap="square" rtlCol="0">
            <a:spAutoFit/>
          </a:bodyPr>
          <a:lstStyle/>
          <a:p>
            <a:pPr algn="ctr"/>
            <a:r>
              <a:rPr lang="zh-CN" altLang="en-US" sz="4800" dirty="0">
                <a:solidFill>
                  <a:schemeClr val="tx1"/>
                </a:solidFill>
                <a:latin typeface="黑体" panose="02010609060101010101" charset="-122"/>
                <a:ea typeface="黑体" panose="02010609060101010101" charset="-122"/>
              </a:rPr>
              <a:t>赏</a:t>
            </a:r>
            <a:r>
              <a:rPr lang="zh-CN" altLang="en-US" sz="4800" dirty="0">
                <a:solidFill>
                  <a:srgbClr val="FF0000"/>
                </a:solidFill>
                <a:latin typeface="黑体" panose="02010609060101010101" charset="-122"/>
                <a:ea typeface="黑体" panose="02010609060101010101" charset="-122"/>
              </a:rPr>
              <a:t>月</a:t>
            </a:r>
            <a:r>
              <a:rPr lang="zh-CN" altLang="en-US" sz="4800" dirty="0">
                <a:solidFill>
                  <a:schemeClr val="tx1"/>
                </a:solidFill>
                <a:latin typeface="黑体" panose="02010609060101010101" charset="-122"/>
                <a:ea typeface="黑体" panose="02010609060101010101" charset="-122"/>
              </a:rPr>
              <a:t>景</a:t>
            </a:r>
          </a:p>
        </p:txBody>
      </p:sp>
    </p:spTree>
    <p:extLst>
      <p:ext uri="{BB962C8B-B14F-4D97-AF65-F5344CB8AC3E}">
        <p14:creationId xmlns:p14="http://schemas.microsoft.com/office/powerpoint/2010/main" val="100595848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10" name="Rectangle 14"/>
          <p:cNvSpPr>
            <a:spLocks noChangeArrowheads="1"/>
          </p:cNvSpPr>
          <p:nvPr/>
        </p:nvSpPr>
        <p:spPr bwMode="auto">
          <a:xfrm>
            <a:off x="579626" y="2035224"/>
            <a:ext cx="1093734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457200" algn="ctr" eaLnBrk="0" hangingPunct="0"/>
            <a:r>
              <a:rPr lang="zh-CN" altLang="en-US" sz="3200" dirty="0">
                <a:latin typeface="黑体" panose="02010609060101010101" charset="-122"/>
                <a:ea typeface="黑体" panose="02010609060101010101" charset="-122"/>
                <a:cs typeface="+mn-ea"/>
                <a:sym typeface="+mn-lt"/>
              </a:rPr>
              <a:t> 庭下如积水空明，水中藻、荇交横，盖竹柏影也</a:t>
            </a:r>
            <a:endParaRPr lang="en-US" altLang="zh-CN" sz="3200" dirty="0">
              <a:latin typeface="黑体" panose="02010609060101010101" charset="-122"/>
              <a:ea typeface="黑体" panose="02010609060101010101" charset="-122"/>
              <a:cs typeface="+mn-ea"/>
              <a:sym typeface="+mn-lt"/>
            </a:endParaRPr>
          </a:p>
          <a:p>
            <a:pPr indent="457200" algn="ctr" eaLnBrk="0" hangingPunct="0"/>
            <a:endParaRPr lang="en-US" altLang="zh-CN" sz="2800" dirty="0">
              <a:solidFill>
                <a:srgbClr val="0000FF"/>
              </a:solidFill>
              <a:latin typeface="黑体" panose="02010609060101010101" charset="-122"/>
              <a:ea typeface="黑体" panose="02010609060101010101" charset="-122"/>
              <a:cs typeface="+mn-ea"/>
              <a:sym typeface="+mn-lt"/>
            </a:endParaRPr>
          </a:p>
          <a:p>
            <a:pPr indent="457200" eaLnBrk="0" hangingPunct="0"/>
            <a:r>
              <a:rPr lang="zh-CN" altLang="en-US" sz="2800" dirty="0">
                <a:solidFill>
                  <a:srgbClr val="0000FF"/>
                </a:solidFill>
                <a:latin typeface="黑体" panose="02010609060101010101" charset="-122"/>
                <a:ea typeface="黑体" panose="02010609060101010101" charset="-122"/>
                <a:cs typeface="+mn-ea"/>
                <a:sym typeface="+mn-lt"/>
              </a:rPr>
              <a:t> 运用比喻，把月光比作积水，把竹柏的影子比作“水中”的藻、荇，“积水空明”写月光的澄澈清明，“藻、荇交横”写竹柏影子的清丽淡雅。点染出一个</a:t>
            </a:r>
            <a:r>
              <a:rPr lang="zh-CN" altLang="en-US" sz="2800" dirty="0">
                <a:solidFill>
                  <a:srgbClr val="FF0000"/>
                </a:solidFill>
                <a:latin typeface="黑体" panose="02010609060101010101" charset="-122"/>
                <a:ea typeface="黑体" panose="02010609060101010101" charset="-122"/>
                <a:cs typeface="+mn-ea"/>
                <a:sym typeface="+mn-lt"/>
              </a:rPr>
              <a:t>空明澄澈、疏影摇曳、似真似幻</a:t>
            </a:r>
            <a:r>
              <a:rPr lang="zh-CN" altLang="en-US" sz="2800" dirty="0">
                <a:solidFill>
                  <a:srgbClr val="0000FF"/>
                </a:solidFill>
                <a:latin typeface="黑体" panose="02010609060101010101" charset="-122"/>
                <a:ea typeface="黑体" panose="02010609060101010101" charset="-122"/>
                <a:cs typeface="+mn-ea"/>
                <a:sym typeface="+mn-lt"/>
              </a:rPr>
              <a:t>的美妙境界。</a:t>
            </a:r>
          </a:p>
        </p:txBody>
      </p:sp>
      <p:sp>
        <p:nvSpPr>
          <p:cNvPr id="2" name="文本框 1"/>
          <p:cNvSpPr txBox="1"/>
          <p:nvPr/>
        </p:nvSpPr>
        <p:spPr>
          <a:xfrm>
            <a:off x="1858689" y="684667"/>
            <a:ext cx="7747847" cy="829945"/>
          </a:xfrm>
          <a:prstGeom prst="rect">
            <a:avLst/>
          </a:prstGeom>
          <a:noFill/>
        </p:spPr>
        <p:txBody>
          <a:bodyPr wrap="square" rtlCol="0">
            <a:spAutoFit/>
          </a:bodyPr>
          <a:lstStyle/>
          <a:p>
            <a:pPr algn="ctr"/>
            <a:r>
              <a:rPr lang="zh-CN" altLang="en-US" sz="4800" dirty="0">
                <a:solidFill>
                  <a:schemeClr val="tx1"/>
                </a:solidFill>
                <a:latin typeface="黑体" panose="02010609060101010101" charset="-122"/>
                <a:ea typeface="黑体" panose="02010609060101010101" charset="-122"/>
              </a:rPr>
              <a:t>赏</a:t>
            </a:r>
            <a:r>
              <a:rPr lang="zh-CN" altLang="en-US" sz="4800" dirty="0">
                <a:solidFill>
                  <a:srgbClr val="FF0000"/>
                </a:solidFill>
                <a:latin typeface="黑体" panose="02010609060101010101" charset="-122"/>
                <a:ea typeface="黑体" panose="02010609060101010101" charset="-122"/>
              </a:rPr>
              <a:t>月</a:t>
            </a:r>
            <a:r>
              <a:rPr lang="zh-CN" altLang="en-US" sz="4800" dirty="0">
                <a:solidFill>
                  <a:schemeClr val="tx1"/>
                </a:solidFill>
                <a:latin typeface="黑体" panose="02010609060101010101" charset="-122"/>
                <a:ea typeface="黑体" panose="02010609060101010101" charset="-122"/>
              </a:rPr>
              <a:t>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7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7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46" name="Rectangle 18"/>
          <p:cNvSpPr>
            <a:spLocks noChangeArrowheads="1"/>
          </p:cNvSpPr>
          <p:nvPr/>
        </p:nvSpPr>
        <p:spPr bwMode="auto">
          <a:xfrm>
            <a:off x="1309654" y="1525446"/>
            <a:ext cx="10585873" cy="2031325"/>
          </a:xfrm>
          <a:prstGeom prst="rect">
            <a:avLst/>
          </a:prstGeom>
          <a:noFill/>
          <a:ln w="9525">
            <a:noFill/>
            <a:miter lim="800000"/>
          </a:ln>
          <a:effectLst/>
        </p:spPr>
        <p:txBody>
          <a:bodyPr wrap="square" anchor="ctr">
            <a:spAutoFit/>
          </a:bodyPr>
          <a:lstStyle/>
          <a:p>
            <a:pPr marL="457200" indent="-457200" eaLnBrk="0" hangingPunct="0">
              <a:lnSpc>
                <a:spcPct val="150000"/>
              </a:lnSpc>
              <a:defRPr/>
            </a:pPr>
            <a:endParaRPr lang="en-US" altLang="zh-CN" sz="2800" dirty="0">
              <a:latin typeface="黑体" panose="02010609060101010101" charset="-122"/>
              <a:ea typeface="黑体" panose="02010609060101010101" charset="-122"/>
              <a:cs typeface="+mn-ea"/>
              <a:sym typeface="+mn-lt"/>
            </a:endParaRPr>
          </a:p>
          <a:p>
            <a:pPr marL="457200" indent="-457200" eaLnBrk="0" hangingPunct="0">
              <a:lnSpc>
                <a:spcPct val="150000"/>
              </a:lnSpc>
              <a:defRPr/>
            </a:pPr>
            <a:r>
              <a:rPr lang="zh-CN" altLang="en-US" sz="3200" dirty="0">
                <a:latin typeface="黑体" panose="02010609060101010101" charset="-122"/>
                <a:ea typeface="黑体" panose="02010609060101010101" charset="-122"/>
                <a:cs typeface="+mn-ea"/>
                <a:sym typeface="+mn-lt"/>
              </a:rPr>
              <a:t>“但少闲人如吾两人者耳”，你如何理解“闲人”？</a:t>
            </a:r>
          </a:p>
          <a:p>
            <a:pPr algn="l" eaLnBrk="0" hangingPunct="0">
              <a:lnSpc>
                <a:spcPct val="150000"/>
              </a:lnSpc>
            </a:pPr>
            <a:r>
              <a:rPr lang="en-US" altLang="zh-CN" sz="2400" b="1" dirty="0">
                <a:solidFill>
                  <a:srgbClr val="FF0000"/>
                </a:solidFill>
                <a:latin typeface="+mn-lt"/>
                <a:ea typeface="+mn-ea"/>
                <a:cs typeface="+mn-ea"/>
                <a:sym typeface="+mn-lt"/>
              </a:rPr>
              <a:t> </a:t>
            </a:r>
          </a:p>
        </p:txBody>
      </p:sp>
      <p:sp>
        <p:nvSpPr>
          <p:cNvPr id="5" name="文本框 1"/>
          <p:cNvSpPr txBox="1"/>
          <p:nvPr/>
        </p:nvSpPr>
        <p:spPr>
          <a:xfrm>
            <a:off x="4876978" y="910382"/>
            <a:ext cx="2786082" cy="829945"/>
          </a:xfrm>
          <a:prstGeom prst="rect">
            <a:avLst/>
          </a:prstGeom>
          <a:noFill/>
        </p:spPr>
        <p:txBody>
          <a:bodyPr wrap="square" rtlCol="0">
            <a:spAutoFit/>
          </a:bodyPr>
          <a:lstStyle/>
          <a:p>
            <a:r>
              <a:rPr lang="zh-CN" altLang="en-US" sz="4800" dirty="0">
                <a:solidFill>
                  <a:schemeClr val="tx1"/>
                </a:solidFill>
                <a:latin typeface="黑体" panose="02010609060101010101" charset="-122"/>
                <a:ea typeface="黑体" panose="02010609060101010101" charset="-122"/>
              </a:rPr>
              <a:t>悟</a:t>
            </a:r>
            <a:r>
              <a:rPr lang="zh-CN" altLang="en-US" sz="4800" dirty="0">
                <a:solidFill>
                  <a:srgbClr val="FF0000"/>
                </a:solidFill>
                <a:latin typeface="黑体" panose="02010609060101010101" charset="-122"/>
                <a:ea typeface="黑体" panose="02010609060101010101" charset="-122"/>
              </a:rPr>
              <a:t>闲</a:t>
            </a:r>
            <a:r>
              <a:rPr lang="zh-CN" altLang="en-US" sz="4800" dirty="0">
                <a:solidFill>
                  <a:schemeClr val="tx1"/>
                </a:solidFill>
                <a:latin typeface="黑体" panose="02010609060101010101" charset="-122"/>
                <a:ea typeface="黑体" panose="02010609060101010101" charset="-122"/>
              </a:rPr>
              <a:t>情</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5883" y="1392284"/>
            <a:ext cx="3989677" cy="4437753"/>
          </a:xfrm>
          <a:prstGeom prst="rect">
            <a:avLst/>
          </a:prstGeom>
          <a:noFill/>
          <a:ln w="28575" cap="sq">
            <a:solidFill>
              <a:schemeClr val="tx1"/>
            </a:solidFill>
            <a:prstDash val="sysDash"/>
          </a:ln>
        </p:spPr>
        <p:txBody>
          <a:bodyPr wrap="square">
            <a:spAutoFit/>
          </a:bodyPr>
          <a:lstStyle/>
          <a:p>
            <a:pPr indent="720090">
              <a:lnSpc>
                <a:spcPct val="150000"/>
              </a:lnSpc>
              <a:defRPr/>
            </a:pPr>
            <a:r>
              <a:rPr lang="zh-CN" altLang="en-US" sz="2400" dirty="0">
                <a:latin typeface="黑体" panose="02010609060101010101" charset="-122"/>
                <a:ea typeface="黑体" panose="02010609060101010101" charset="-122"/>
                <a:cs typeface="+mn-ea"/>
                <a:sym typeface="+mn-lt"/>
              </a:rPr>
              <a:t>苏轼因乌台诗案，被贬为黄州团练副使，但不得“签书公事”，做着有职无权的闲官。在这种情况下，作者近乎流放，心情忧郁；但他仍然乐观、旷达，月夜游寺正是他消释抑郁的具体行为。</a:t>
            </a:r>
          </a:p>
        </p:txBody>
      </p:sp>
      <p:sp>
        <p:nvSpPr>
          <p:cNvPr id="6" name="椭圆 5"/>
          <p:cNvSpPr/>
          <p:nvPr/>
        </p:nvSpPr>
        <p:spPr>
          <a:xfrm>
            <a:off x="3910861" y="246205"/>
            <a:ext cx="4700016" cy="1170432"/>
          </a:xfrm>
          <a:prstGeom prst="ellipse">
            <a:avLst/>
          </a:prstGeom>
          <a:noFill/>
          <a:ln w="25400" cmpd="sng">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dirty="0">
                <a:solidFill>
                  <a:schemeClr val="tx1"/>
                </a:solidFill>
                <a:latin typeface="黑体" panose="02010609060101010101" charset="-122"/>
                <a:ea typeface="黑体" panose="02010609060101010101" charset="-122"/>
              </a:rPr>
              <a:t>背景链接</a:t>
            </a:r>
          </a:p>
        </p:txBody>
      </p:sp>
      <p:sp>
        <p:nvSpPr>
          <p:cNvPr id="7" name="文本框 12"/>
          <p:cNvSpPr txBox="1"/>
          <p:nvPr/>
        </p:nvSpPr>
        <p:spPr>
          <a:xfrm>
            <a:off x="7915933" y="1768948"/>
            <a:ext cx="3971267" cy="3306674"/>
          </a:xfrm>
          <a:prstGeom prst="rect">
            <a:avLst/>
          </a:prstGeom>
          <a:noFill/>
          <a:ln w="25400" cap="sq">
            <a:solidFill>
              <a:schemeClr val="tx1"/>
            </a:solidFill>
            <a:prstDash val="sysDash"/>
          </a:ln>
        </p:spPr>
        <p:txBody>
          <a:bodyPr wrap="square" lIns="68580" tIns="34290" rIns="68580" bIns="34290" rtlCol="0" anchor="t">
            <a:spAutoFit/>
          </a:bodyPr>
          <a:lstStyle/>
          <a:p>
            <a:pPr indent="720090" fontAlgn="auto">
              <a:lnSpc>
                <a:spcPct val="150000"/>
              </a:lnSpc>
            </a:pPr>
            <a:r>
              <a:rPr lang="zh-CN" altLang="en-US" sz="2400" dirty="0">
                <a:latin typeface="黑体" panose="02010609060101010101" charset="-122"/>
                <a:ea typeface="黑体" panose="02010609060101010101" charset="-122"/>
                <a:cs typeface="+mn-ea"/>
                <a:sym typeface="+mn-lt"/>
              </a:rPr>
              <a:t>张怀民，名梦得。也是被贬黄州，初时寓居承天寺。他虽屈居小官，但心胸坦然，绝不挂怀于贬谪之事，处逆境而无悲戚之容，也是位品格清高超逸的人。</a:t>
            </a:r>
          </a:p>
        </p:txBody>
      </p:sp>
      <p:pic>
        <p:nvPicPr>
          <p:cNvPr id="8" name="图片 7" descr="timg[1]"/>
          <p:cNvPicPr>
            <a:picLocks noChangeAspect="1"/>
          </p:cNvPicPr>
          <p:nvPr/>
        </p:nvPicPr>
        <p:blipFill>
          <a:blip r:embed="rId2" cstate="email">
            <a:grayscl/>
          </a:blip>
          <a:srcRect/>
          <a:stretch>
            <a:fillRect/>
          </a:stretch>
        </p:blipFill>
        <p:spPr>
          <a:xfrm>
            <a:off x="4141816" y="2096906"/>
            <a:ext cx="3805844" cy="265075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750" fill="hold"/>
                                        <p:tgtEl>
                                          <p:spTgt spid="8"/>
                                        </p:tgtEl>
                                        <p:attrNameLst>
                                          <p:attrName>ppt_w</p:attrName>
                                        </p:attrNameLst>
                                      </p:cBhvr>
                                      <p:tavLst>
                                        <p:tav tm="0">
                                          <p:val>
                                            <p:fltVal val="0"/>
                                          </p:val>
                                        </p:tav>
                                        <p:tav tm="100000">
                                          <p:val>
                                            <p:strVal val="#ppt_w"/>
                                          </p:val>
                                        </p:tav>
                                      </p:tavLst>
                                    </p:anim>
                                    <p:anim calcmode="lin" valueType="num">
                                      <p:cBhvr>
                                        <p:cTn id="8" dur="750" fill="hold"/>
                                        <p:tgtEl>
                                          <p:spTgt spid="8"/>
                                        </p:tgtEl>
                                        <p:attrNameLst>
                                          <p:attrName>ppt_h</p:attrName>
                                        </p:attrNameLst>
                                      </p:cBhvr>
                                      <p:tavLst>
                                        <p:tav tm="0">
                                          <p:val>
                                            <p:fltVal val="0"/>
                                          </p:val>
                                        </p:tav>
                                        <p:tav tm="100000">
                                          <p:val>
                                            <p:strVal val="#ppt_h"/>
                                          </p:val>
                                        </p:tav>
                                      </p:tavLst>
                                    </p:anim>
                                    <p:anim calcmode="lin" valueType="num">
                                      <p:cBhvr>
                                        <p:cTn id="9" dur="750" fill="hold"/>
                                        <p:tgtEl>
                                          <p:spTgt spid="8"/>
                                        </p:tgtEl>
                                        <p:attrNameLst>
                                          <p:attrName>style.rotation</p:attrName>
                                        </p:attrNameLst>
                                      </p:cBhvr>
                                      <p:tavLst>
                                        <p:tav tm="0">
                                          <p:val>
                                            <p:fltVal val="90"/>
                                          </p:val>
                                        </p:tav>
                                        <p:tav tm="100000">
                                          <p:val>
                                            <p:fltVal val="0"/>
                                          </p:val>
                                        </p:tav>
                                      </p:tavLst>
                                    </p:anim>
                                    <p:animEffect transition="in" filter="fade">
                                      <p:cBhvr>
                                        <p:cTn id="10" dur="75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46" name="Rectangle 18"/>
          <p:cNvSpPr>
            <a:spLocks noChangeArrowheads="1"/>
          </p:cNvSpPr>
          <p:nvPr/>
        </p:nvSpPr>
        <p:spPr bwMode="auto">
          <a:xfrm>
            <a:off x="1129743" y="673451"/>
            <a:ext cx="10585873" cy="2031325"/>
          </a:xfrm>
          <a:prstGeom prst="rect">
            <a:avLst/>
          </a:prstGeom>
          <a:noFill/>
          <a:ln w="9525">
            <a:noFill/>
            <a:miter lim="800000"/>
          </a:ln>
          <a:effectLst/>
        </p:spPr>
        <p:txBody>
          <a:bodyPr wrap="square" anchor="ctr">
            <a:spAutoFit/>
          </a:bodyPr>
          <a:lstStyle/>
          <a:p>
            <a:pPr marL="457200" indent="-457200" eaLnBrk="0" hangingPunct="0">
              <a:lnSpc>
                <a:spcPct val="150000"/>
              </a:lnSpc>
              <a:defRPr/>
            </a:pPr>
            <a:endParaRPr lang="en-US" altLang="zh-CN" sz="2800" dirty="0">
              <a:latin typeface="黑体" panose="02010609060101010101" charset="-122"/>
              <a:ea typeface="黑体" panose="02010609060101010101" charset="-122"/>
              <a:cs typeface="+mn-ea"/>
              <a:sym typeface="+mn-lt"/>
            </a:endParaRPr>
          </a:p>
          <a:p>
            <a:pPr marL="457200" indent="-457200" algn="ctr" eaLnBrk="0" hangingPunct="0">
              <a:lnSpc>
                <a:spcPct val="150000"/>
              </a:lnSpc>
              <a:defRPr/>
            </a:pPr>
            <a:r>
              <a:rPr lang="zh-CN" altLang="en-US" sz="3200" dirty="0">
                <a:latin typeface="黑体" panose="02010609060101010101" charset="-122"/>
                <a:ea typeface="黑体" panose="02010609060101010101" charset="-122"/>
                <a:cs typeface="+mn-ea"/>
                <a:sym typeface="+mn-lt"/>
              </a:rPr>
              <a:t>“但少闲人如吾两人者耳”，你如何理解“闲人”？</a:t>
            </a:r>
          </a:p>
          <a:p>
            <a:pPr algn="l" eaLnBrk="0" hangingPunct="0">
              <a:lnSpc>
                <a:spcPct val="150000"/>
              </a:lnSpc>
            </a:pPr>
            <a:r>
              <a:rPr lang="en-US" altLang="zh-CN" sz="2400" b="1" dirty="0">
                <a:solidFill>
                  <a:srgbClr val="FF0000"/>
                </a:solidFill>
                <a:latin typeface="+mn-lt"/>
                <a:ea typeface="+mn-ea"/>
                <a:cs typeface="+mn-ea"/>
                <a:sym typeface="+mn-lt"/>
              </a:rPr>
              <a:t> </a:t>
            </a:r>
          </a:p>
        </p:txBody>
      </p:sp>
      <p:sp>
        <p:nvSpPr>
          <p:cNvPr id="5" name="文本框 1"/>
          <p:cNvSpPr txBox="1"/>
          <p:nvPr/>
        </p:nvSpPr>
        <p:spPr>
          <a:xfrm>
            <a:off x="1847587" y="132654"/>
            <a:ext cx="7747847" cy="829945"/>
          </a:xfrm>
          <a:prstGeom prst="rect">
            <a:avLst/>
          </a:prstGeom>
          <a:noFill/>
        </p:spPr>
        <p:txBody>
          <a:bodyPr wrap="square" rtlCol="0">
            <a:spAutoFit/>
          </a:bodyPr>
          <a:lstStyle/>
          <a:p>
            <a:pPr algn="ctr"/>
            <a:r>
              <a:rPr lang="zh-CN" altLang="en-US" sz="4800" dirty="0">
                <a:solidFill>
                  <a:schemeClr val="tx1"/>
                </a:solidFill>
                <a:latin typeface="黑体" panose="02010609060101010101" charset="-122"/>
                <a:ea typeface="黑体" panose="02010609060101010101" charset="-122"/>
              </a:rPr>
              <a:t>悟</a:t>
            </a:r>
            <a:r>
              <a:rPr lang="zh-CN" altLang="en-US" sz="4800" dirty="0">
                <a:solidFill>
                  <a:srgbClr val="FF0000"/>
                </a:solidFill>
                <a:latin typeface="黑体" panose="02010609060101010101" charset="-122"/>
                <a:ea typeface="黑体" panose="02010609060101010101" charset="-122"/>
              </a:rPr>
              <a:t>闲</a:t>
            </a:r>
            <a:r>
              <a:rPr lang="zh-CN" altLang="en-US" sz="4800" dirty="0">
                <a:solidFill>
                  <a:schemeClr val="tx1"/>
                </a:solidFill>
                <a:latin typeface="黑体" panose="02010609060101010101" charset="-122"/>
                <a:ea typeface="黑体" panose="02010609060101010101" charset="-122"/>
              </a:rPr>
              <a:t>情</a:t>
            </a:r>
          </a:p>
        </p:txBody>
      </p:sp>
      <p:sp>
        <p:nvSpPr>
          <p:cNvPr id="8" name="矩形 7"/>
          <p:cNvSpPr/>
          <p:nvPr/>
        </p:nvSpPr>
        <p:spPr>
          <a:xfrm>
            <a:off x="573914" y="2422324"/>
            <a:ext cx="11443910" cy="3222998"/>
          </a:xfrm>
          <a:prstGeom prst="rect">
            <a:avLst/>
          </a:prstGeom>
        </p:spPr>
        <p:txBody>
          <a:bodyPr wrap="square">
            <a:spAutoFit/>
          </a:bodyPr>
          <a:lstStyle/>
          <a:p>
            <a:pPr indent="720090" eaLnBrk="0" hangingPunct="0">
              <a:lnSpc>
                <a:spcPct val="150000"/>
              </a:lnSpc>
            </a:pPr>
            <a:r>
              <a:rPr lang="zh-CN" altLang="en-US" sz="2800" dirty="0">
                <a:solidFill>
                  <a:srgbClr val="0000FF"/>
                </a:solidFill>
                <a:latin typeface="黑体" panose="02010609060101010101" charset="-122"/>
                <a:ea typeface="黑体" panose="02010609060101010101" charset="-122"/>
                <a:cs typeface="+mn-ea"/>
                <a:sym typeface="+mn-lt"/>
              </a:rPr>
              <a:t>“闲人”指悠闲自在之人。</a:t>
            </a:r>
            <a:r>
              <a:rPr lang="zh-CN" altLang="en-US" sz="2800" dirty="0">
                <a:solidFill>
                  <a:srgbClr val="FF0000"/>
                </a:solidFill>
                <a:latin typeface="黑体" panose="02010609060101010101" charset="-122"/>
                <a:ea typeface="黑体" panose="02010609060101010101" charset="-122"/>
                <a:cs typeface="+mn-ea"/>
              </a:rPr>
              <a:t>赏月的欣喜、漫步的悠闲</a:t>
            </a:r>
            <a:r>
              <a:rPr lang="zh-CN" altLang="en-US" sz="2800" dirty="0">
                <a:solidFill>
                  <a:srgbClr val="0000FF"/>
                </a:solidFill>
                <a:latin typeface="黑体" panose="02010609060101010101" charset="-122"/>
                <a:ea typeface="黑体" panose="02010609060101010101" charset="-122"/>
                <a:cs typeface="+mn-ea"/>
                <a:sym typeface="+mn-lt"/>
              </a:rPr>
              <a:t>跃然纸上。</a:t>
            </a:r>
            <a:endParaRPr lang="en-US" altLang="zh-CN" sz="2800" dirty="0">
              <a:solidFill>
                <a:srgbClr val="0000FF"/>
              </a:solidFill>
              <a:latin typeface="黑体" panose="02010609060101010101" charset="-122"/>
              <a:ea typeface="黑体" panose="02010609060101010101" charset="-122"/>
              <a:cs typeface="+mn-ea"/>
              <a:sym typeface="+mn-lt"/>
            </a:endParaRPr>
          </a:p>
          <a:p>
            <a:pPr indent="720090" eaLnBrk="0" hangingPunct="0">
              <a:lnSpc>
                <a:spcPct val="150000"/>
              </a:lnSpc>
            </a:pPr>
            <a:r>
              <a:rPr lang="zh-CN" altLang="en-US" sz="2800" dirty="0">
                <a:solidFill>
                  <a:srgbClr val="0000FF"/>
                </a:solidFill>
                <a:latin typeface="黑体" panose="02010609060101010101" charset="-122"/>
                <a:ea typeface="黑体" panose="02010609060101010101" charset="-122"/>
                <a:cs typeface="+mn-ea"/>
                <a:sym typeface="+mn-lt"/>
              </a:rPr>
              <a:t>“闲人”又指清闲无事，百无聊赖之人。</a:t>
            </a:r>
            <a:r>
              <a:rPr lang="zh-CN" altLang="en-US" sz="2800" dirty="0">
                <a:solidFill>
                  <a:srgbClr val="FF0000"/>
                </a:solidFill>
                <a:latin typeface="黑体" panose="02010609060101010101" charset="-122"/>
                <a:ea typeface="黑体" panose="02010609060101010101" charset="-122"/>
                <a:cs typeface="+mn-ea"/>
              </a:rPr>
              <a:t>贬谪的悲凉、人生的感慨</a:t>
            </a:r>
            <a:r>
              <a:rPr lang="zh-CN" altLang="en-US" sz="2800" dirty="0">
                <a:solidFill>
                  <a:srgbClr val="0000FF"/>
                </a:solidFill>
                <a:latin typeface="黑体" panose="02010609060101010101" charset="-122"/>
                <a:ea typeface="黑体" panose="02010609060101010101" charset="-122"/>
                <a:cs typeface="+mn-ea"/>
                <a:sym typeface="+mn-lt"/>
              </a:rPr>
              <a:t>寄寓其中。</a:t>
            </a:r>
            <a:endParaRPr lang="en-US" altLang="zh-CN" sz="2800" dirty="0">
              <a:solidFill>
                <a:srgbClr val="0000FF"/>
              </a:solidFill>
              <a:latin typeface="黑体" panose="02010609060101010101" charset="-122"/>
              <a:ea typeface="黑体" panose="02010609060101010101" charset="-122"/>
              <a:cs typeface="+mn-ea"/>
              <a:sym typeface="+mn-lt"/>
            </a:endParaRPr>
          </a:p>
          <a:p>
            <a:pPr indent="720090" eaLnBrk="0" hangingPunct="0">
              <a:lnSpc>
                <a:spcPct val="150000"/>
              </a:lnSpc>
            </a:pPr>
            <a:r>
              <a:rPr lang="zh-CN" altLang="en-US" sz="2800" dirty="0">
                <a:solidFill>
                  <a:srgbClr val="0000FF"/>
                </a:solidFill>
                <a:latin typeface="黑体" panose="02010609060101010101" charset="-122"/>
                <a:ea typeface="黑体" panose="02010609060101010101" charset="-122"/>
                <a:cs typeface="+mn-ea"/>
                <a:sym typeface="+mn-lt"/>
              </a:rPr>
              <a:t>这里既含有自嘲、自慰之意</a:t>
            </a:r>
            <a:r>
              <a:rPr lang="en-US" altLang="zh-CN" sz="2800" dirty="0">
                <a:solidFill>
                  <a:srgbClr val="0000FF"/>
                </a:solidFill>
                <a:latin typeface="黑体" panose="02010609060101010101" charset="-122"/>
                <a:ea typeface="黑体" panose="02010609060101010101" charset="-122"/>
                <a:cs typeface="+mn-ea"/>
                <a:sym typeface="+mn-lt"/>
              </a:rPr>
              <a:t>;</a:t>
            </a:r>
            <a:r>
              <a:rPr lang="zh-CN" altLang="en-US" sz="2800" dirty="0">
                <a:solidFill>
                  <a:srgbClr val="0000FF"/>
                </a:solidFill>
                <a:latin typeface="黑体" panose="02010609060101010101" charset="-122"/>
                <a:ea typeface="黑体" panose="02010609060101010101" charset="-122"/>
                <a:cs typeface="+mn-ea"/>
                <a:sym typeface="+mn-lt"/>
              </a:rPr>
              <a:t>又颇有自许的意味。表现出一种</a:t>
            </a:r>
            <a:r>
              <a:rPr lang="zh-CN" altLang="en-US" sz="2800" dirty="0">
                <a:solidFill>
                  <a:srgbClr val="FF0000"/>
                </a:solidFill>
                <a:latin typeface="黑体" panose="02010609060101010101" charset="-122"/>
                <a:ea typeface="黑体" panose="02010609060101010101" charset="-122"/>
                <a:cs typeface="+mn-ea"/>
                <a:sym typeface="+mn-lt"/>
              </a:rPr>
              <a:t>达观的生活态度</a:t>
            </a:r>
            <a:r>
              <a:rPr lang="zh-CN" altLang="en-US" sz="2800" dirty="0">
                <a:solidFill>
                  <a:srgbClr val="0000FF"/>
                </a:solidFill>
                <a:latin typeface="黑体" panose="02010609060101010101" charset="-122"/>
                <a:ea typeface="黑体" panose="02010609060101010101" charset="-122"/>
                <a:cs typeface="+mn-ea"/>
                <a:sym typeface="+mn-lt"/>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2"/>
            </p:custDataLst>
          </p:nvPr>
        </p:nvSpPr>
        <p:spPr>
          <a:xfrm>
            <a:off x="523875" y="2542677"/>
            <a:ext cx="10972800" cy="1143000"/>
          </a:xfrm>
        </p:spPr>
        <p:txBody>
          <a:bodyPr>
            <a:noAutofit/>
          </a:bodyPr>
          <a:lstStyle/>
          <a:p>
            <a:r>
              <a:rPr lang="zh-CN" altLang="en-US" sz="4800" dirty="0">
                <a:latin typeface="黑体" panose="02010609060101010101" charset="-122"/>
                <a:ea typeface="黑体" panose="02010609060101010101" charset="-122"/>
              </a:rPr>
              <a:t>回顾目标，总结课文</a:t>
            </a:r>
            <a:endParaRPr lang="zh-CN" altLang="zh-CN" sz="4800" dirty="0">
              <a:latin typeface="黑体" panose="02010609060101010101" charset="-122"/>
              <a:ea typeface="黑体" panose="02010609060101010101" charset="-122"/>
            </a:endParaRPr>
          </a:p>
        </p:txBody>
      </p:sp>
    </p:spTree>
    <p:custDataLst>
      <p:tags r:id="rId1"/>
    </p:custData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051560" y="901386"/>
            <a:ext cx="10317480" cy="4625305"/>
          </a:xfrm>
          <a:prstGeom prst="rect">
            <a:avLst/>
          </a:prstGeom>
          <a:noFill/>
        </p:spPr>
        <p:txBody>
          <a:bodyPr wrap="square" rtlCol="0" anchor="t">
            <a:spAutoFit/>
          </a:bodyPr>
          <a:lstStyle/>
          <a:p>
            <a:pPr marL="0" indent="0" algn="ctr">
              <a:lnSpc>
                <a:spcPct val="100000"/>
              </a:lnSpc>
              <a:buNone/>
            </a:pPr>
            <a:endParaRPr lang="en-US" altLang="zh-CN" sz="3600" dirty="0">
              <a:solidFill>
                <a:schemeClr val="tx1"/>
              </a:solidFill>
              <a:latin typeface="黑体" panose="02010609060101010101" charset="-122"/>
              <a:ea typeface="黑体" panose="02010609060101010101" charset="-122"/>
              <a:cs typeface="黑体" panose="02010609060101010101" charset="-122"/>
            </a:endParaRPr>
          </a:p>
          <a:p>
            <a:pPr marL="0" indent="0" algn="ctr">
              <a:lnSpc>
                <a:spcPct val="150000"/>
              </a:lnSpc>
              <a:buNone/>
            </a:pPr>
            <a:r>
              <a:rPr lang="zh-CN" altLang="en-US" sz="3600" dirty="0">
                <a:solidFill>
                  <a:schemeClr val="tx1"/>
                </a:solidFill>
                <a:latin typeface="黑体" panose="02010609060101010101" charset="-122"/>
                <a:ea typeface="黑体" panose="02010609060101010101" charset="-122"/>
                <a:cs typeface="黑体" panose="02010609060101010101" charset="-122"/>
              </a:rPr>
              <a:t>记承天寺夜游</a:t>
            </a:r>
            <a:endParaRPr lang="en-US" altLang="zh-CN" sz="3600" dirty="0">
              <a:solidFill>
                <a:schemeClr val="tx1"/>
              </a:solidFill>
              <a:latin typeface="黑体" panose="02010609060101010101" charset="-122"/>
              <a:ea typeface="黑体" panose="02010609060101010101" charset="-122"/>
              <a:cs typeface="黑体" panose="02010609060101010101" charset="-122"/>
            </a:endParaRPr>
          </a:p>
          <a:p>
            <a:pPr marL="0" indent="0" algn="ctr">
              <a:lnSpc>
                <a:spcPct val="150000"/>
              </a:lnSpc>
              <a:buNone/>
            </a:pPr>
            <a:r>
              <a:rPr lang="zh-CN" altLang="en-US" sz="2800" dirty="0">
                <a:latin typeface="黑体" panose="02010609060101010101" charset="-122"/>
                <a:ea typeface="黑体" panose="02010609060101010101" charset="-122"/>
                <a:cs typeface="黑体" panose="02010609060101010101" charset="-122"/>
              </a:rPr>
              <a:t>苏轼</a:t>
            </a:r>
            <a:endParaRPr lang="zh-CN" altLang="en-US" sz="2800" dirty="0">
              <a:solidFill>
                <a:schemeClr val="tx1"/>
              </a:solidFill>
              <a:latin typeface="黑体" panose="02010609060101010101" charset="-122"/>
              <a:ea typeface="黑体" panose="02010609060101010101" charset="-122"/>
              <a:cs typeface="黑体" panose="02010609060101010101" charset="-122"/>
            </a:endParaRPr>
          </a:p>
          <a:p>
            <a:pPr indent="720090">
              <a:lnSpc>
                <a:spcPct val="150000"/>
              </a:lnSpc>
            </a:pPr>
            <a:r>
              <a:rPr lang="zh-CN" altLang="en-US" sz="2800" dirty="0">
                <a:latin typeface="黑体" panose="02010609060101010101" charset="-122"/>
                <a:ea typeface="黑体" panose="02010609060101010101" charset="-122"/>
                <a:cs typeface="黑体" panose="02010609060101010101" charset="-122"/>
                <a:sym typeface="+mn-ea"/>
              </a:rPr>
              <a:t>元丰六年十月十二日夜，解衣欲睡，月色入户，欣然起行。念无与为乐者，遂至承天寺寻张怀民。怀民亦未寝，相与步于中庭。</a:t>
            </a:r>
            <a:r>
              <a:rPr lang="zh-CN" altLang="en-US" sz="2800" spc="-90" dirty="0">
                <a:latin typeface="黑体" panose="02010609060101010101" charset="-122"/>
                <a:ea typeface="黑体" panose="02010609060101010101" charset="-122"/>
                <a:cs typeface="黑体" panose="02010609060101010101" charset="-122"/>
                <a:sym typeface="+mn-ea"/>
              </a:rPr>
              <a:t>庭下如积水空明，水中藻、荇交横，</a:t>
            </a:r>
            <a:r>
              <a:rPr lang="zh-CN" altLang="en-US" sz="2800" dirty="0">
                <a:latin typeface="黑体" panose="02010609060101010101" charset="-122"/>
                <a:ea typeface="黑体" panose="02010609060101010101" charset="-122"/>
                <a:cs typeface="黑体" panose="02010609060101010101" charset="-122"/>
                <a:sym typeface="+mn-ea"/>
              </a:rPr>
              <a:t>盖</a:t>
            </a:r>
            <a:r>
              <a:rPr lang="zh-CN" altLang="en-US" sz="2800" spc="-90" dirty="0">
                <a:latin typeface="黑体" panose="02010609060101010101" charset="-122"/>
                <a:ea typeface="黑体" panose="02010609060101010101" charset="-122"/>
                <a:cs typeface="黑体" panose="02010609060101010101" charset="-122"/>
                <a:sym typeface="+mn-ea"/>
              </a:rPr>
              <a:t>竹柏影也。</a:t>
            </a:r>
            <a:r>
              <a:rPr lang="zh-CN" altLang="en-US" sz="2800" dirty="0">
                <a:latin typeface="黑体" panose="02010609060101010101" charset="-122"/>
                <a:ea typeface="黑体" panose="02010609060101010101" charset="-122"/>
                <a:cs typeface="黑体" panose="02010609060101010101" charset="-122"/>
                <a:sym typeface="+mn-ea"/>
              </a:rPr>
              <a:t>何夜无月？何处无竹柏？但少闲人如吾两人者耳。</a:t>
            </a:r>
            <a:endParaRPr lang="zh-CN" altLang="en-US" sz="2800"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3" name="文本框 35"/>
          <p:cNvSpPr txBox="1">
            <a:spLocks noChangeArrowheads="1"/>
          </p:cNvSpPr>
          <p:nvPr/>
        </p:nvSpPr>
        <p:spPr bwMode="auto">
          <a:xfrm>
            <a:off x="3892993" y="1725373"/>
            <a:ext cx="43542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kumimoji="1" lang="zh-CN" altLang="en-US" sz="4800" dirty="0">
                <a:latin typeface="黑体" panose="02010609060101010101" charset="-122"/>
                <a:ea typeface="黑体" panose="02010609060101010101" charset="-122"/>
                <a:cs typeface="+mn-ea"/>
                <a:sym typeface="+mn-lt"/>
              </a:rPr>
              <a:t>小 结</a:t>
            </a:r>
          </a:p>
        </p:txBody>
      </p:sp>
      <p:sp>
        <p:nvSpPr>
          <p:cNvPr id="26639" name="Rectangle 15"/>
          <p:cNvSpPr>
            <a:spLocks noChangeArrowheads="1"/>
          </p:cNvSpPr>
          <p:nvPr/>
        </p:nvSpPr>
        <p:spPr bwMode="auto">
          <a:xfrm>
            <a:off x="612141" y="2901443"/>
            <a:ext cx="11241193" cy="1930337"/>
          </a:xfrm>
          <a:prstGeom prst="rect">
            <a:avLst/>
          </a:prstGeom>
          <a:noFill/>
          <a:ln w="9525">
            <a:noFill/>
            <a:miter lim="800000"/>
          </a:ln>
          <a:effectLst/>
        </p:spPr>
        <p:txBody>
          <a:bodyPr wrap="square" anchor="ctr">
            <a:spAutoFit/>
          </a:bodyPr>
          <a:lstStyle/>
          <a:p>
            <a:pPr eaLnBrk="0" hangingPunct="0">
              <a:lnSpc>
                <a:spcPct val="150000"/>
              </a:lnSpc>
              <a:defRPr/>
            </a:pPr>
            <a:r>
              <a:rPr lang="zh-CN" altLang="en-US" sz="2800" dirty="0">
                <a:latin typeface="黑体" panose="02010609060101010101" charset="-122"/>
                <a:ea typeface="黑体" panose="02010609060101010101" charset="-122"/>
                <a:cs typeface="+mn-ea"/>
                <a:sym typeface="+mn-lt"/>
              </a:rPr>
              <a:t>    本文记叙</a:t>
            </a:r>
            <a:r>
              <a:rPr lang="zh-CN" altLang="en-US" sz="2800" dirty="0">
                <a:solidFill>
                  <a:srgbClr val="0000FF"/>
                </a:solidFill>
                <a:latin typeface="黑体" panose="02010609060101010101" charset="-122"/>
                <a:ea typeface="黑体" panose="02010609060101010101" charset="-122"/>
                <a:cs typeface="+mn-ea"/>
                <a:sym typeface="+mn-lt"/>
              </a:rPr>
              <a:t>夜游承天寺，</a:t>
            </a:r>
            <a:r>
              <a:rPr lang="zh-CN" altLang="en-US" sz="2800" dirty="0">
                <a:latin typeface="黑体" panose="02010609060101010101" charset="-122"/>
                <a:ea typeface="黑体" panose="02010609060101010101" charset="-122"/>
                <a:cs typeface="+mn-ea"/>
                <a:sym typeface="+mn-lt"/>
              </a:rPr>
              <a:t>对</a:t>
            </a:r>
            <a:r>
              <a:rPr lang="zh-CN" altLang="en-US" sz="2800" dirty="0">
                <a:solidFill>
                  <a:srgbClr val="0000FF"/>
                </a:solidFill>
                <a:latin typeface="黑体" panose="02010609060101010101" charset="-122"/>
                <a:ea typeface="黑体" panose="02010609060101010101" charset="-122"/>
                <a:cs typeface="+mn-ea"/>
                <a:sym typeface="+mn-lt"/>
              </a:rPr>
              <a:t>庭院月光</a:t>
            </a:r>
            <a:r>
              <a:rPr lang="zh-CN" altLang="en-US" sz="2800" dirty="0">
                <a:latin typeface="黑体" panose="02010609060101010101" charset="-122"/>
                <a:ea typeface="黑体" panose="02010609060101010101" charset="-122"/>
                <a:cs typeface="+mn-ea"/>
                <a:sym typeface="+mn-lt"/>
              </a:rPr>
              <a:t>进行描写，</a:t>
            </a:r>
            <a:r>
              <a:rPr lang="zh-CN" altLang="en-US" sz="2800" dirty="0">
                <a:solidFill>
                  <a:srgbClr val="0000FF"/>
                </a:solidFill>
                <a:latin typeface="黑体" panose="02010609060101010101" charset="-122"/>
                <a:ea typeface="黑体" panose="02010609060101010101" charset="-122"/>
                <a:cs typeface="+mn-ea"/>
                <a:sym typeface="+mn-lt"/>
              </a:rPr>
              <a:t>创造</a:t>
            </a:r>
            <a:r>
              <a:rPr lang="zh-CN" altLang="en-US" sz="2800" dirty="0">
                <a:latin typeface="黑体" panose="02010609060101010101" charset="-122"/>
                <a:ea typeface="黑体" panose="02010609060101010101" charset="-122"/>
                <a:cs typeface="+mn-ea"/>
                <a:sym typeface="+mn-lt"/>
              </a:rPr>
              <a:t>了一个</a:t>
            </a:r>
            <a:r>
              <a:rPr lang="zh-CN" altLang="en-US" sz="2800" dirty="0">
                <a:solidFill>
                  <a:srgbClr val="0000FF"/>
                </a:solidFill>
                <a:latin typeface="黑体" panose="02010609060101010101" charset="-122"/>
                <a:ea typeface="黑体" panose="02010609060101010101" charset="-122"/>
                <a:cs typeface="+mn-ea"/>
                <a:sym typeface="+mn-lt"/>
              </a:rPr>
              <a:t>清幽宁静</a:t>
            </a:r>
            <a:r>
              <a:rPr lang="zh-CN" altLang="en-US" sz="2800" dirty="0">
                <a:latin typeface="黑体" panose="02010609060101010101" charset="-122"/>
                <a:ea typeface="黑体" panose="02010609060101010101" charset="-122"/>
                <a:cs typeface="+mn-ea"/>
                <a:sym typeface="+mn-lt"/>
              </a:rPr>
              <a:t>的艺术</a:t>
            </a:r>
            <a:r>
              <a:rPr lang="zh-CN" altLang="en-US" sz="2800" dirty="0">
                <a:solidFill>
                  <a:srgbClr val="0000FF"/>
                </a:solidFill>
                <a:latin typeface="黑体" panose="02010609060101010101" charset="-122"/>
                <a:ea typeface="黑体" panose="02010609060101010101" charset="-122"/>
                <a:cs typeface="+mn-ea"/>
                <a:sym typeface="+mn-lt"/>
              </a:rPr>
              <a:t>境界</a:t>
            </a:r>
            <a:r>
              <a:rPr lang="zh-CN" altLang="en-US" sz="2800" dirty="0" smtClean="0">
                <a:latin typeface="黑体" panose="02010609060101010101" charset="-122"/>
                <a:ea typeface="黑体" panose="02010609060101010101" charset="-122"/>
                <a:cs typeface="+mn-ea"/>
                <a:sym typeface="+mn-lt"/>
              </a:rPr>
              <a:t>，</a:t>
            </a:r>
            <a:r>
              <a:rPr lang="zh-CN" altLang="en-US" sz="2800" dirty="0" smtClean="0">
                <a:solidFill>
                  <a:srgbClr val="0000FF"/>
                </a:solidFill>
                <a:latin typeface="黑体" panose="02010609060101010101" charset="-122"/>
                <a:ea typeface="黑体" panose="02010609060101010101" charset="-122"/>
                <a:cs typeface="+mn-ea"/>
                <a:sym typeface="+mn-lt"/>
              </a:rPr>
              <a:t>传达了</a:t>
            </a:r>
            <a:r>
              <a:rPr lang="zh-CN" altLang="en-US" sz="2800" dirty="0" smtClean="0">
                <a:latin typeface="黑体" panose="02010609060101010101" charset="-122"/>
                <a:ea typeface="黑体" panose="02010609060101010101" charset="-122"/>
                <a:cs typeface="+mn-ea"/>
                <a:sym typeface="+mn-lt"/>
              </a:rPr>
              <a:t>作者内心</a:t>
            </a:r>
            <a:r>
              <a:rPr lang="zh-CN" altLang="en-US" sz="2800" dirty="0">
                <a:solidFill>
                  <a:srgbClr val="0000FF"/>
                </a:solidFill>
                <a:latin typeface="黑体" panose="02010609060101010101" charset="-122"/>
                <a:ea typeface="黑体" panose="02010609060101010101" charset="-122"/>
                <a:cs typeface="+mn-ea"/>
                <a:sym typeface="+mn-lt"/>
              </a:rPr>
              <a:t>赏月的欣喜、漫步的悠闲、贬谪的悲凉、人生的感慨、自我排遣的达观等复杂微妙的情感。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8765379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58"/>
            <a:ext cx="12192000" cy="6858000"/>
          </a:xfrm>
          <a:prstGeom prst="rect">
            <a:avLst/>
          </a:prstGeom>
        </p:spPr>
      </p:pic>
      <p:sp>
        <p:nvSpPr>
          <p:cNvPr id="35841" name="标题 1"/>
          <p:cNvSpPr>
            <a:spLocks noGrp="1"/>
          </p:cNvSpPr>
          <p:nvPr>
            <p:ph type="title"/>
          </p:nvPr>
        </p:nvSpPr>
        <p:spPr/>
        <p:txBody>
          <a:bodyPr vert="horz" lIns="91440" tIns="45720" rIns="91440" bIns="45720" anchor="ctr" anchorCtr="0"/>
          <a:lstStyle/>
          <a:p>
            <a:pPr algn="r"/>
            <a:r>
              <a:rPr lang="zh-CN" altLang="en-US" sz="2800" dirty="0">
                <a:latin typeface="黑体" panose="02010609060101010101" charset="-122"/>
                <a:ea typeface="黑体" panose="02010609060101010101" charset="-122"/>
              </a:rPr>
              <a:t>八年级</a:t>
            </a:r>
            <a:r>
              <a:rPr lang="en-US" altLang="zh-CN" sz="2800" dirty="0">
                <a:latin typeface="黑体" panose="02010609060101010101" charset="-122"/>
                <a:ea typeface="黑体" panose="02010609060101010101" charset="-122"/>
              </a:rPr>
              <a:t>—</a:t>
            </a:r>
            <a:r>
              <a:rPr lang="zh-CN" altLang="en-US" sz="2800" dirty="0">
                <a:latin typeface="黑体" panose="02010609060101010101" charset="-122"/>
                <a:ea typeface="黑体" panose="02010609060101010101" charset="-122"/>
              </a:rPr>
              <a:t>统编版</a:t>
            </a:r>
            <a:r>
              <a:rPr lang="en-US" altLang="zh-CN" sz="2800" dirty="0">
                <a:latin typeface="黑体" panose="02010609060101010101" charset="-122"/>
                <a:ea typeface="黑体" panose="02010609060101010101" charset="-122"/>
              </a:rPr>
              <a:t>—</a:t>
            </a:r>
            <a:r>
              <a:rPr lang="zh-CN" altLang="en-US" sz="2800" dirty="0">
                <a:latin typeface="黑体" panose="02010609060101010101" charset="-122"/>
                <a:ea typeface="黑体" panose="02010609060101010101" charset="-122"/>
              </a:rPr>
              <a:t>语文</a:t>
            </a:r>
            <a:r>
              <a:rPr lang="en-US" altLang="zh-CN" sz="2800" dirty="0">
                <a:latin typeface="黑体" panose="02010609060101010101" charset="-122"/>
                <a:ea typeface="黑体" panose="02010609060101010101" charset="-122"/>
              </a:rPr>
              <a:t>—</a:t>
            </a:r>
            <a:r>
              <a:rPr lang="zh-CN" altLang="en-US" sz="2800" dirty="0">
                <a:latin typeface="黑体" panose="02010609060101010101" charset="-122"/>
                <a:ea typeface="黑体" panose="02010609060101010101" charset="-122"/>
              </a:rPr>
              <a:t>第三单元</a:t>
            </a:r>
            <a:r>
              <a:rPr lang="zh-CN" altLang="zh-CN" b="1" dirty="0"/>
              <a:t/>
            </a:r>
            <a:br>
              <a:rPr lang="zh-CN" altLang="zh-CN" b="1" dirty="0"/>
            </a:br>
            <a:endParaRPr lang="zh-CN" altLang="en-US" b="1" dirty="0"/>
          </a:p>
        </p:txBody>
      </p:sp>
      <p:pic>
        <p:nvPicPr>
          <p:cNvPr id="6" name="图片 5" descr="logo2"/>
          <p:cNvPicPr>
            <a:picLocks noChangeAspect="1"/>
          </p:cNvPicPr>
          <p:nvPr/>
        </p:nvPicPr>
        <p:blipFill>
          <a:blip r:embed="rId3"/>
          <a:stretch>
            <a:fillRect/>
          </a:stretch>
        </p:blipFill>
        <p:spPr>
          <a:xfrm>
            <a:off x="191135" y="116205"/>
            <a:ext cx="1501140" cy="397510"/>
          </a:xfrm>
          <a:prstGeom prst="rect">
            <a:avLst/>
          </a:prstGeom>
        </p:spPr>
      </p:pic>
      <p:pic>
        <p:nvPicPr>
          <p:cNvPr id="7" name="图片 6" descr="abf26f314e9817d4f19fa34975c4525"/>
          <p:cNvPicPr>
            <a:picLocks noChangeAspect="1"/>
          </p:cNvPicPr>
          <p:nvPr/>
        </p:nvPicPr>
        <p:blipFill>
          <a:blip r:embed="rId4"/>
          <a:stretch>
            <a:fillRect/>
          </a:stretch>
        </p:blipFill>
        <p:spPr>
          <a:xfrm>
            <a:off x="10400030" y="6292850"/>
            <a:ext cx="1626870" cy="424815"/>
          </a:xfrm>
          <a:prstGeom prst="rect">
            <a:avLst/>
          </a:prstGeom>
        </p:spPr>
      </p:pic>
      <p:sp>
        <p:nvSpPr>
          <p:cNvPr id="8" name="内容占位符 2"/>
          <p:cNvSpPr>
            <a:spLocks noGrp="1"/>
          </p:cNvSpPr>
          <p:nvPr/>
        </p:nvSpPr>
        <p:spPr>
          <a:xfrm>
            <a:off x="529701" y="2168736"/>
            <a:ext cx="10972800" cy="2128055"/>
          </a:xfrm>
          <a:prstGeom prst="rect">
            <a:avLst/>
          </a:prstGeom>
          <a:noFill/>
          <a:ln w="9525">
            <a:noFill/>
          </a:ln>
        </p:spPr>
        <p:txBody>
          <a:bodyPr vert="horz" lIns="91440" tIns="45720" rIns="91440" bIns="45720" anchor="t" anchorCtr="0"/>
          <a:lstStyle>
            <a:lvl1pPr marL="342900" lvl="0" indent="-342900" algn="l" defTabSz="914400" eaLnBrk="1" fontAlgn="base" latinLnBrk="0" hangingPunct="1">
              <a:lnSpc>
                <a:spcPct val="100000"/>
              </a:lnSpc>
              <a:spcBef>
                <a:spcPct val="20000"/>
              </a:spcBef>
              <a:spcAft>
                <a:spcPct val="0"/>
              </a:spcAft>
              <a:buSzPct val="100000"/>
              <a:buChar char="•"/>
              <a:defRPr sz="3200" b="0" i="0" u="none" kern="1200" baseline="0">
                <a:solidFill>
                  <a:srgbClr val="000000"/>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SzPct val="100000"/>
              <a:buFontTx/>
              <a:buChar char="–"/>
              <a:defRPr sz="2800" b="0" i="0" u="none" kern="1200" baseline="0">
                <a:solidFill>
                  <a:srgbClr val="000000"/>
                </a:solidFill>
                <a:latin typeface="Arial" panose="020B0604020202020204" pitchFamily="34" charset="0"/>
                <a:ea typeface="宋体" panose="02010600030101010101" pitchFamily="2" charset="-122"/>
                <a:cs typeface="+mn-cs"/>
              </a:defRPr>
            </a:lvl2pPr>
            <a:lvl3pPr marL="1143000" lvl="2" indent="-228600" algn="l" defTabSz="914400" eaLnBrk="1" fontAlgn="base" latinLnBrk="0" hangingPunct="1">
              <a:lnSpc>
                <a:spcPct val="100000"/>
              </a:lnSpc>
              <a:spcBef>
                <a:spcPct val="20000"/>
              </a:spcBef>
              <a:spcAft>
                <a:spcPct val="0"/>
              </a:spcAft>
              <a:buSzPct val="100000"/>
              <a:buFontTx/>
              <a:buChar char="•"/>
              <a:defRPr sz="2400" b="0" i="0" u="none" kern="1200" baseline="0">
                <a:solidFill>
                  <a:srgbClr val="000000"/>
                </a:solidFill>
                <a:latin typeface="Arial" panose="020B0604020202020204" pitchFamily="34" charset="0"/>
                <a:ea typeface="宋体" panose="02010600030101010101" pitchFamily="2" charset="-122"/>
                <a:cs typeface="+mn-cs"/>
              </a:defRPr>
            </a:lvl3pPr>
            <a:lvl4pPr marL="1600200" lvl="3"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4pPr>
            <a:lvl5pPr marL="2057400" lvl="4"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5pPr>
            <a:lvl6pPr marL="2514600" lvl="5"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6pPr>
            <a:lvl7pPr marL="2971800" lvl="6"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7pPr>
            <a:lvl8pPr marL="3429000" lvl="7"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8pPr>
            <a:lvl9pPr marL="3886200" lvl="8" indent="-228600" algn="l" defTabSz="914400" eaLnBrk="1" fontAlgn="base" latinLnBrk="0" hangingPunct="1">
              <a:lnSpc>
                <a:spcPct val="100000"/>
              </a:lnSpc>
              <a:spcBef>
                <a:spcPct val="20000"/>
              </a:spcBef>
              <a:spcAft>
                <a:spcPct val="0"/>
              </a:spcAft>
              <a:buSzPct val="100000"/>
              <a:buFontTx/>
              <a:buChar char="»"/>
              <a:defRPr sz="2000" b="0" i="0" u="none" kern="1200" baseline="0">
                <a:solidFill>
                  <a:srgbClr val="000000"/>
                </a:solidFill>
                <a:latin typeface="Arial" panose="020B0604020202020204" pitchFamily="34" charset="0"/>
                <a:ea typeface="宋体" panose="02010600030101010101" pitchFamily="2" charset="-122"/>
                <a:cs typeface="+mn-cs"/>
              </a:defRPr>
            </a:lvl9pPr>
          </a:lstStyle>
          <a:p>
            <a:pPr marL="0" marR="0" lvl="0" indent="0" algn="ctr" defTabSz="914400" rtl="0" eaLnBrk="1" fontAlgn="base" latinLnBrk="0" hangingPunct="1">
              <a:lnSpc>
                <a:spcPct val="100000"/>
              </a:lnSpc>
              <a:spcBef>
                <a:spcPct val="20000"/>
              </a:spcBef>
              <a:spcAft>
                <a:spcPct val="0"/>
              </a:spcAft>
              <a:buClrTx/>
              <a:buSzPct val="100000"/>
              <a:buFontTx/>
              <a:buNone/>
              <a:defRPr/>
            </a:pPr>
            <a:r>
              <a:rPr kumimoji="0" lang="en-US" altLang="zh-CN" sz="5400" b="0" i="0" u="none" strike="noStrike" kern="1200" cap="none" spc="0" normalizeH="0" baseline="0" noProof="0" dirty="0">
                <a:ln>
                  <a:noFill/>
                </a:ln>
                <a:solidFill>
                  <a:srgbClr val="000000"/>
                </a:solidFill>
                <a:effectLst/>
                <a:uLnTx/>
                <a:uFillTx/>
                <a:latin typeface="黑体" panose="02010609060101010101" charset="-122"/>
                <a:ea typeface="黑体" panose="02010609060101010101" charset="-122"/>
                <a:cs typeface="+mn-cs"/>
              </a:rPr>
              <a:t>《</a:t>
            </a:r>
            <a:r>
              <a:rPr kumimoji="0" lang="zh-CN" altLang="en-US" sz="5400" b="0" i="0" u="none" strike="noStrike" kern="1200" cap="none" spc="0" normalizeH="0" baseline="0" noProof="0" dirty="0">
                <a:ln>
                  <a:noFill/>
                </a:ln>
                <a:solidFill>
                  <a:srgbClr val="000000"/>
                </a:solidFill>
                <a:effectLst/>
                <a:uLnTx/>
                <a:uFillTx/>
                <a:latin typeface="黑体" panose="02010609060101010101" charset="-122"/>
                <a:ea typeface="黑体" panose="02010609060101010101" charset="-122"/>
                <a:cs typeface="+mn-cs"/>
              </a:rPr>
              <a:t>记承天寺夜游</a:t>
            </a:r>
            <a:r>
              <a:rPr kumimoji="0" lang="en-US" altLang="zh-CN" sz="5400" b="0" i="0" u="none" strike="noStrike" kern="1200" cap="none" spc="0" normalizeH="0" baseline="0" noProof="0" dirty="0">
                <a:ln>
                  <a:noFill/>
                </a:ln>
                <a:solidFill>
                  <a:srgbClr val="000000"/>
                </a:solidFill>
                <a:effectLst/>
                <a:uLnTx/>
                <a:uFillTx/>
                <a:latin typeface="黑体" panose="02010609060101010101" charset="-122"/>
                <a:ea typeface="黑体" panose="02010609060101010101" charset="-122"/>
                <a:cs typeface="+mn-cs"/>
              </a:rPr>
              <a:t>》</a:t>
            </a:r>
            <a:endParaRPr lang="en-US" altLang="zh-CN" sz="5400" dirty="0">
              <a:latin typeface="黑体" panose="02010609060101010101" charset="-122"/>
              <a:ea typeface="黑体" panose="02010609060101010101" charset="-122"/>
            </a:endParaRPr>
          </a:p>
          <a:p>
            <a:pPr marL="0" marR="0" lvl="0" indent="0" algn="ctr" defTabSz="914400" rtl="0" eaLnBrk="1" fontAlgn="base" latinLnBrk="0" hangingPunct="1">
              <a:lnSpc>
                <a:spcPct val="100000"/>
              </a:lnSpc>
              <a:spcBef>
                <a:spcPct val="20000"/>
              </a:spcBef>
              <a:spcAft>
                <a:spcPct val="0"/>
              </a:spcAft>
              <a:buClrTx/>
              <a:buSzPct val="100000"/>
              <a:buFontTx/>
              <a:buNone/>
              <a:defRPr/>
            </a:pPr>
            <a:r>
              <a:rPr kumimoji="0" lang="zh-CN" altLang="en-US" sz="5400" b="0" i="0" u="none" strike="noStrike" kern="1200" cap="none" spc="0" normalizeH="0" baseline="0" noProof="0" dirty="0">
                <a:ln>
                  <a:noFill/>
                </a:ln>
                <a:solidFill>
                  <a:srgbClr val="000000"/>
                </a:solidFill>
                <a:effectLst/>
                <a:uLnTx/>
                <a:uFillTx/>
                <a:latin typeface="黑体" panose="02010609060101010101" charset="-122"/>
                <a:ea typeface="黑体" panose="02010609060101010101" charset="-122"/>
                <a:cs typeface="+mn-cs"/>
              </a:rPr>
              <a:t>答疑解惑</a:t>
            </a:r>
          </a:p>
        </p:txBody>
      </p:sp>
      <p:sp>
        <p:nvSpPr>
          <p:cNvPr id="2" name="内容占位符 1"/>
          <p:cNvSpPr>
            <a:spLocks noGrp="1"/>
          </p:cNvSpPr>
          <p:nvPr>
            <p:ph idx="1"/>
          </p:nvPr>
        </p:nvSpPr>
        <p:spPr/>
        <p:txBody>
          <a:bodyPr/>
          <a:lstStyle/>
          <a:p>
            <a:endParaRPr lang="zh-CN"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71514" y="822961"/>
            <a:ext cx="10915649" cy="2062103"/>
          </a:xfrm>
          <a:prstGeom prst="rect">
            <a:avLst/>
          </a:prstGeom>
          <a:noFill/>
        </p:spPr>
        <p:txBody>
          <a:bodyPr wrap="square" rtlCol="0">
            <a:spAutoFit/>
          </a:bodyPr>
          <a:lstStyle/>
          <a:p>
            <a:r>
              <a:rPr lang="en-US" altLang="zh-CN" sz="2800" dirty="0">
                <a:latin typeface="黑体" panose="02010609060101010101" charset="-122"/>
                <a:ea typeface="黑体" panose="02010609060101010101" charset="-122"/>
              </a:rPr>
              <a:t>    </a:t>
            </a:r>
            <a:r>
              <a:rPr lang="en-US" altLang="zh-CN" sz="3200" dirty="0">
                <a:latin typeface="黑体" panose="02010609060101010101" charset="-122"/>
                <a:ea typeface="黑体" panose="02010609060101010101" charset="-122"/>
              </a:rPr>
              <a:t>1.</a:t>
            </a:r>
            <a:r>
              <a:rPr lang="zh-CN" altLang="en-US" sz="3200" dirty="0">
                <a:latin typeface="黑体" panose="02010609060101010101" charset="-122"/>
                <a:ea typeface="黑体" panose="02010609060101010101" charset="-122"/>
              </a:rPr>
              <a:t>《记承天寺夜游》为作者被贬之后所作，作者此时心情应该抑郁才对，可是他却“欣然起行”，不但描绘了美丽月景，还自诩“闲人”。对于作者这种做法，你怎么看待？请结合实际谈谈你的感受。</a:t>
            </a:r>
            <a:endParaRPr lang="zh-CN" altLang="en-US" sz="3200" dirty="0">
              <a:latin typeface="黑体" panose="02010609060101010101" charset="-122"/>
              <a:ea typeface="黑体" panose="02010609060101010101" charset="-122"/>
              <a:sym typeface="+mn-ea"/>
            </a:endParaRPr>
          </a:p>
        </p:txBody>
      </p:sp>
      <p:sp>
        <p:nvSpPr>
          <p:cNvPr id="4" name="文本框 3"/>
          <p:cNvSpPr txBox="1"/>
          <p:nvPr/>
        </p:nvSpPr>
        <p:spPr>
          <a:xfrm>
            <a:off x="742950" y="2948127"/>
            <a:ext cx="10801351" cy="3108543"/>
          </a:xfrm>
          <a:prstGeom prst="rect">
            <a:avLst/>
          </a:prstGeom>
          <a:noFill/>
        </p:spPr>
        <p:txBody>
          <a:bodyPr wrap="square" rtlCol="0" anchor="t">
            <a:spAutoFit/>
          </a:bodyPr>
          <a:lstStyle/>
          <a:p>
            <a:pPr indent="720090">
              <a:lnSpc>
                <a:spcPct val="100000"/>
              </a:lnSpc>
            </a:pP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作者此时心情虽抑郁，但作者的“欣然起行”“赏月”和自诩“闲人”，都是苦中作乐，用寓情于景来排遣抑郁，恰恰体现出苏轼的乐观积极、旷达胸襟。</a:t>
            </a:r>
            <a:endParaRPr lang="en-US" altLang="zh-CN" sz="2800" dirty="0">
              <a:solidFill>
                <a:srgbClr val="0000FF"/>
              </a:solidFill>
              <a:latin typeface="黑体" panose="02010609060101010101" charset="-122"/>
              <a:ea typeface="黑体" panose="02010609060101010101" charset="-122"/>
              <a:cs typeface="黑体" panose="02010609060101010101" charset="-122"/>
              <a:sym typeface="+mn-ea"/>
            </a:endParaRPr>
          </a:p>
          <a:p>
            <a:pPr indent="720090">
              <a:lnSpc>
                <a:spcPct val="100000"/>
              </a:lnSpc>
            </a:pP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这种做法是值得称赞的。正如苏轼在</a:t>
            </a:r>
            <a:r>
              <a:rPr lang="en-US" altLang="zh-CN" sz="2800" dirty="0">
                <a:solidFill>
                  <a:srgbClr val="0000FF"/>
                </a:solidFill>
                <a:latin typeface="黑体" panose="02010609060101010101" charset="-122"/>
                <a:ea typeface="黑体" panose="02010609060101010101" charset="-122"/>
                <a:cs typeface="黑体" panose="02010609060101010101" charset="-122"/>
                <a:sym typeface="+mn-ea"/>
              </a:rPr>
              <a:t>《</a:t>
            </a: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晁错论</a:t>
            </a:r>
            <a:r>
              <a:rPr lang="en-US" altLang="zh-CN" sz="2800" dirty="0">
                <a:solidFill>
                  <a:srgbClr val="0000FF"/>
                </a:solidFill>
                <a:latin typeface="黑体" panose="02010609060101010101" charset="-122"/>
                <a:ea typeface="黑体" panose="02010609060101010101" charset="-122"/>
                <a:cs typeface="黑体" panose="02010609060101010101" charset="-122"/>
                <a:sym typeface="+mn-ea"/>
              </a:rPr>
              <a:t>》</a:t>
            </a: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中所言</a:t>
            </a:r>
            <a:r>
              <a:rPr lang="en-US" altLang="zh-CN" sz="2800" dirty="0">
                <a:solidFill>
                  <a:srgbClr val="0000FF"/>
                </a:solidFill>
                <a:latin typeface="黑体" panose="02010609060101010101" charset="-122"/>
                <a:ea typeface="黑体" panose="02010609060101010101" charset="-122"/>
                <a:cs typeface="黑体" panose="02010609060101010101" charset="-122"/>
                <a:sym typeface="+mn-ea"/>
              </a:rPr>
              <a:t>:</a:t>
            </a: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古之立大事者，不惟有超世之才，亦必有坚忍不拔之志。人不论遇到什么困难，多么抑郁，都应学会苦中作乐，找到生活的希望和乐趣，寻求生活的美丽，获得不竭的动力，创造有价值的多彩人生。</a:t>
            </a:r>
            <a:endParaRPr lang="zh-CN" altLang="en-US" sz="2800" dirty="0">
              <a:solidFill>
                <a:srgbClr val="0000FF"/>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stretch>
            <a:fillRect/>
          </a:stretch>
        </p:blipFill>
        <p:spPr>
          <a:xfrm>
            <a:off x="7839075" y="865464"/>
            <a:ext cx="4352925" cy="44138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文本框 8"/>
          <p:cNvSpPr txBox="1"/>
          <p:nvPr/>
        </p:nvSpPr>
        <p:spPr>
          <a:xfrm>
            <a:off x="8549268" y="4894011"/>
            <a:ext cx="3642732" cy="1200329"/>
          </a:xfrm>
          <a:prstGeom prst="rect">
            <a:avLst/>
          </a:prstGeom>
          <a:noFill/>
        </p:spPr>
        <p:txBody>
          <a:bodyPr wrap="square" rtlCol="0" anchor="t">
            <a:spAutoFit/>
          </a:bodyPr>
          <a:lstStyle/>
          <a:p>
            <a:r>
              <a:rPr lang="zh-CN" altLang="en-US" sz="2400" dirty="0">
                <a:latin typeface="黑体" panose="02010609060101010101" charset="-122"/>
                <a:ea typeface="黑体" panose="02010609060101010101" charset="-122"/>
              </a:rPr>
              <a:t>竹杖芒鞋轻胜马，谁怕？</a:t>
            </a:r>
            <a:endParaRPr lang="en-US" altLang="zh-CN" sz="2400" dirty="0">
              <a:latin typeface="黑体" panose="02010609060101010101" charset="-122"/>
              <a:ea typeface="黑体" panose="02010609060101010101" charset="-122"/>
            </a:endParaRPr>
          </a:p>
          <a:p>
            <a:r>
              <a:rPr lang="zh-CN" altLang="en-US" sz="2400" dirty="0">
                <a:latin typeface="黑体" panose="02010609060101010101" charset="-122"/>
                <a:ea typeface="黑体" panose="02010609060101010101" charset="-122"/>
              </a:rPr>
              <a:t>一蓑烟雨任平生。</a:t>
            </a:r>
            <a:endParaRPr lang="en-US" altLang="zh-CN" sz="2400" dirty="0">
              <a:latin typeface="黑体" panose="02010609060101010101" charset="-122"/>
              <a:ea typeface="黑体" panose="02010609060101010101" charset="-122"/>
            </a:endParaRPr>
          </a:p>
          <a:p>
            <a:pPr algn="r"/>
            <a:r>
              <a:rPr lang="en-US" altLang="zh-CN" sz="2400" dirty="0">
                <a:latin typeface="黑体" panose="02010609060101010101" charset="-122"/>
                <a:ea typeface="黑体" panose="02010609060101010101" charset="-122"/>
              </a:rPr>
              <a:t>——《</a:t>
            </a:r>
            <a:r>
              <a:rPr lang="zh-CN" altLang="en-US" sz="2400" dirty="0">
                <a:latin typeface="黑体" panose="02010609060101010101" charset="-122"/>
                <a:ea typeface="黑体" panose="02010609060101010101" charset="-122"/>
              </a:rPr>
              <a:t>定风波</a:t>
            </a:r>
            <a:r>
              <a:rPr lang="en-US" altLang="zh-CN" sz="2400" dirty="0">
                <a:latin typeface="黑体" panose="02010609060101010101" charset="-122"/>
                <a:ea typeface="黑体" panose="02010609060101010101" charset="-122"/>
              </a:rPr>
              <a:t>》</a:t>
            </a:r>
            <a:endParaRPr lang="zh-CN" altLang="en-US" sz="2400" dirty="0">
              <a:latin typeface="黑体" panose="02010609060101010101" charset="-122"/>
              <a:ea typeface="黑体" panose="02010609060101010101" charset="-122"/>
            </a:endParaRPr>
          </a:p>
        </p:txBody>
      </p:sp>
      <p:pic>
        <p:nvPicPr>
          <p:cNvPr id="6" name="图片 5"/>
          <p:cNvPicPr>
            <a:picLocks noChangeAspect="1"/>
          </p:cNvPicPr>
          <p:nvPr/>
        </p:nvPicPr>
        <p:blipFill>
          <a:blip r:embed="rId3" cstate="print"/>
          <a:stretch>
            <a:fillRect/>
          </a:stretch>
        </p:blipFill>
        <p:spPr>
          <a:xfrm>
            <a:off x="0" y="868163"/>
            <a:ext cx="4247690" cy="3934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文本框 3"/>
          <p:cNvSpPr txBox="1"/>
          <p:nvPr/>
        </p:nvSpPr>
        <p:spPr>
          <a:xfrm>
            <a:off x="0" y="1913890"/>
            <a:ext cx="4114801" cy="1200329"/>
          </a:xfrm>
          <a:prstGeom prst="rect">
            <a:avLst/>
          </a:prstGeom>
          <a:noFill/>
        </p:spPr>
        <p:txBody>
          <a:bodyPr wrap="square" rtlCol="0">
            <a:spAutoFit/>
          </a:bodyPr>
          <a:lstStyle/>
          <a:p>
            <a:r>
              <a:rPr lang="zh-CN" altLang="en-US" sz="2400" dirty="0">
                <a:latin typeface="黑体" panose="02010609060101010101" charset="-122"/>
                <a:ea typeface="黑体" panose="02010609060101010101" charset="-122"/>
              </a:rPr>
              <a:t>大江东去浪淘尽，</a:t>
            </a:r>
            <a:endParaRPr lang="en-US" altLang="zh-CN" sz="2400" dirty="0">
              <a:latin typeface="黑体" panose="02010609060101010101" charset="-122"/>
              <a:ea typeface="黑体" panose="02010609060101010101" charset="-122"/>
            </a:endParaRPr>
          </a:p>
          <a:p>
            <a:r>
              <a:rPr lang="zh-CN" altLang="en-US" sz="2400" dirty="0">
                <a:latin typeface="黑体" panose="02010609060101010101" charset="-122"/>
                <a:ea typeface="黑体" panose="02010609060101010101" charset="-122"/>
              </a:rPr>
              <a:t>千古风流人物！</a:t>
            </a:r>
            <a:endParaRPr lang="en-US" altLang="zh-CN" sz="2400" dirty="0">
              <a:latin typeface="黑体" panose="02010609060101010101" charset="-122"/>
              <a:ea typeface="黑体" panose="02010609060101010101" charset="-122"/>
            </a:endParaRPr>
          </a:p>
          <a:p>
            <a:pPr algn="ctr"/>
            <a:r>
              <a:rPr lang="en-US" altLang="zh-CN" sz="2000" dirty="0">
                <a:latin typeface="黑体" panose="02010609060101010101" charset="-122"/>
                <a:ea typeface="黑体" panose="02010609060101010101" charset="-122"/>
              </a:rPr>
              <a:t> </a:t>
            </a:r>
            <a:r>
              <a:rPr lang="en-US" altLang="zh-CN" sz="2400" spc="-40" dirty="0">
                <a:latin typeface="黑体" panose="02010609060101010101" charset="-122"/>
                <a:ea typeface="黑体" panose="02010609060101010101" charset="-122"/>
              </a:rPr>
              <a:t>——《</a:t>
            </a:r>
            <a:r>
              <a:rPr lang="zh-CN" altLang="en-US" sz="2400" spc="-40" dirty="0">
                <a:latin typeface="黑体" panose="02010609060101010101" charset="-122"/>
                <a:ea typeface="黑体" panose="02010609060101010101" charset="-122"/>
              </a:rPr>
              <a:t>念奴娇</a:t>
            </a:r>
            <a:r>
              <a:rPr lang="en-US" altLang="zh-CN" sz="2400" spc="-40" dirty="0">
                <a:latin typeface="黑体" panose="02010609060101010101" charset="-122"/>
                <a:ea typeface="黑体" panose="02010609060101010101" charset="-122"/>
              </a:rPr>
              <a:t>﹒ </a:t>
            </a:r>
            <a:r>
              <a:rPr lang="zh-CN" altLang="en-US" sz="2400" spc="-40" dirty="0">
                <a:latin typeface="黑体" panose="02010609060101010101" charset="-122"/>
                <a:ea typeface="黑体" panose="02010609060101010101" charset="-122"/>
              </a:rPr>
              <a:t>赤壁怀古</a:t>
            </a:r>
            <a:r>
              <a:rPr lang="en-US" altLang="zh-CN" sz="2400" spc="-40" dirty="0">
                <a:latin typeface="黑体" panose="02010609060101010101" charset="-122"/>
                <a:ea typeface="黑体" panose="02010609060101010101" charset="-122"/>
              </a:rPr>
              <a:t>》</a:t>
            </a:r>
            <a:endParaRPr lang="zh-CN" altLang="en-US" sz="2400" spc="-40" dirty="0">
              <a:latin typeface="黑体" panose="02010609060101010101" charset="-122"/>
              <a:ea typeface="黑体" panose="02010609060101010101" charset="-122"/>
            </a:endParaRPr>
          </a:p>
        </p:txBody>
      </p:sp>
      <p:pic>
        <p:nvPicPr>
          <p:cNvPr id="4098" name="Picture 2" descr="http://n.sinaimg.cn/sinacn/w650h377/20171210/c1a7-fypnsip4124292.jpg"/>
          <p:cNvPicPr>
            <a:picLocks noChangeAspect="1" noChangeArrowheads="1"/>
          </p:cNvPicPr>
          <p:nvPr/>
        </p:nvPicPr>
        <p:blipFill>
          <a:blip r:embed="rId4" cstate="print"/>
          <a:srcRect r="3746"/>
          <a:stretch>
            <a:fillRect/>
          </a:stretch>
        </p:blipFill>
        <p:spPr bwMode="auto">
          <a:xfrm>
            <a:off x="2641293" y="3267074"/>
            <a:ext cx="5959322" cy="35909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文本框 3"/>
          <p:cNvSpPr txBox="1"/>
          <p:nvPr/>
        </p:nvSpPr>
        <p:spPr>
          <a:xfrm>
            <a:off x="3218410" y="5726965"/>
            <a:ext cx="4779825" cy="830997"/>
          </a:xfrm>
          <a:prstGeom prst="rect">
            <a:avLst/>
          </a:prstGeom>
          <a:noFill/>
        </p:spPr>
        <p:txBody>
          <a:bodyPr wrap="square" rtlCol="0">
            <a:spAutoFit/>
          </a:bodyPr>
          <a:lstStyle/>
          <a:p>
            <a:r>
              <a:rPr lang="zh-CN" altLang="en-US" sz="2400" dirty="0">
                <a:latin typeface="黑体" panose="02010609060101010101" charset="-122"/>
                <a:ea typeface="黑体" panose="02010609060101010101" charset="-122"/>
              </a:rPr>
              <a:t>但愿人长久，千里共婵娟。</a:t>
            </a:r>
            <a:endParaRPr lang="en-US" altLang="zh-CN" sz="2400" dirty="0">
              <a:latin typeface="黑体" panose="02010609060101010101" charset="-122"/>
              <a:ea typeface="黑体" panose="02010609060101010101" charset="-122"/>
            </a:endParaRPr>
          </a:p>
          <a:p>
            <a:pPr algn="r"/>
            <a:r>
              <a:rPr lang="en-US" altLang="zh-CN" sz="2400" dirty="0">
                <a:latin typeface="黑体" panose="02010609060101010101" charset="-122"/>
                <a:ea typeface="黑体" panose="02010609060101010101" charset="-122"/>
              </a:rPr>
              <a:t>——《</a:t>
            </a:r>
            <a:r>
              <a:rPr lang="zh-CN" altLang="en-US" sz="2400" dirty="0">
                <a:latin typeface="黑体" panose="02010609060101010101" charset="-122"/>
                <a:ea typeface="黑体" panose="02010609060101010101" charset="-122"/>
              </a:rPr>
              <a:t>水调歌头</a:t>
            </a:r>
            <a:r>
              <a:rPr lang="en-US" altLang="zh-CN" sz="2400" dirty="0">
                <a:latin typeface="黑体" panose="02010609060101010101" charset="-122"/>
                <a:ea typeface="黑体" panose="02010609060101010101" charset="-122"/>
              </a:rPr>
              <a:t>》</a:t>
            </a:r>
            <a:endParaRPr lang="zh-CN" altLang="en-US" sz="2400" dirty="0">
              <a:latin typeface="黑体" panose="02010609060101010101" charset="-122"/>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09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71514" y="822961"/>
            <a:ext cx="10915649" cy="1569660"/>
          </a:xfrm>
          <a:prstGeom prst="rect">
            <a:avLst/>
          </a:prstGeom>
          <a:noFill/>
        </p:spPr>
        <p:txBody>
          <a:bodyPr wrap="square" rtlCol="0">
            <a:spAutoFit/>
          </a:bodyPr>
          <a:lstStyle/>
          <a:p>
            <a:r>
              <a:rPr lang="en-US" altLang="zh-CN" sz="2800" dirty="0">
                <a:latin typeface="黑体" panose="02010609060101010101" charset="-122"/>
                <a:ea typeface="黑体" panose="02010609060101010101" charset="-122"/>
              </a:rPr>
              <a:t>    </a:t>
            </a:r>
            <a:r>
              <a:rPr lang="en-US" altLang="zh-CN" sz="3200" dirty="0">
                <a:latin typeface="黑体" panose="02010609060101010101" charset="-122"/>
                <a:ea typeface="黑体" panose="02010609060101010101" charset="-122"/>
              </a:rPr>
              <a:t>2.</a:t>
            </a:r>
            <a:r>
              <a:rPr lang="zh-CN" altLang="en-US" sz="3200" dirty="0">
                <a:latin typeface="黑体" panose="02010609060101010101" charset="-122"/>
                <a:ea typeface="黑体" panose="02010609060101010101" charset="-122"/>
              </a:rPr>
              <a:t>学习了《答谢中书书》与《记承天寺夜游》，比较两篇短文</a:t>
            </a:r>
            <a:r>
              <a:rPr lang="zh-CN" altLang="en-US" sz="3200" dirty="0">
                <a:latin typeface="黑体" panose="02010609060101010101" charset="-122"/>
                <a:ea typeface="黑体" panose="02010609060101010101" charset="-122"/>
                <a:sym typeface="+mn-ea"/>
              </a:rPr>
              <a:t>在句式、节奏方面的不同之处，并说说它们分别带给你怎样的美感。</a:t>
            </a:r>
          </a:p>
        </p:txBody>
      </p:sp>
      <p:sp>
        <p:nvSpPr>
          <p:cNvPr id="4" name="文本框 3"/>
          <p:cNvSpPr txBox="1"/>
          <p:nvPr/>
        </p:nvSpPr>
        <p:spPr>
          <a:xfrm>
            <a:off x="785812" y="2546032"/>
            <a:ext cx="10801351" cy="3539430"/>
          </a:xfrm>
          <a:prstGeom prst="rect">
            <a:avLst/>
          </a:prstGeom>
          <a:noFill/>
        </p:spPr>
        <p:txBody>
          <a:bodyPr wrap="square" rtlCol="0" anchor="t">
            <a:spAutoFit/>
          </a:bodyPr>
          <a:lstStyle/>
          <a:p>
            <a:pPr indent="720090">
              <a:lnSpc>
                <a:spcPct val="100000"/>
              </a:lnSpc>
            </a:pP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这两篇短文在行文风格上有很大不同。</a:t>
            </a:r>
            <a:endParaRPr lang="en-US" altLang="zh-CN" sz="2800" dirty="0">
              <a:solidFill>
                <a:srgbClr val="0000FF"/>
              </a:solidFill>
              <a:latin typeface="黑体" panose="02010609060101010101" charset="-122"/>
              <a:ea typeface="黑体" panose="02010609060101010101" charset="-122"/>
              <a:cs typeface="黑体" panose="02010609060101010101" charset="-122"/>
              <a:sym typeface="+mn-ea"/>
            </a:endParaRPr>
          </a:p>
          <a:p>
            <a:pPr indent="720090">
              <a:lnSpc>
                <a:spcPct val="100000"/>
              </a:lnSpc>
            </a:pP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陶弘景是南北朝时期人，作品带有骈文的特点，多用四字句构成对偶，句式整齐，节奏感较强</a:t>
            </a:r>
            <a:r>
              <a:rPr lang="en-US" altLang="zh-CN" sz="2800" dirty="0">
                <a:solidFill>
                  <a:srgbClr val="0000FF"/>
                </a:solidFill>
                <a:latin typeface="黑体" panose="02010609060101010101" charset="-122"/>
                <a:ea typeface="黑体" panose="02010609060101010101" charset="-122"/>
                <a:cs typeface="黑体" panose="02010609060101010101" charset="-122"/>
                <a:sym typeface="+mn-ea"/>
              </a:rPr>
              <a:t>;</a:t>
            </a: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间用散句，参差错落，于整齐中有变化。多用寻常词汇，浅显易懂，但为了形式的整齐，选词用字颇多斟酌。给人一种亲近又美妙的感觉。</a:t>
            </a:r>
            <a:endParaRPr lang="en-US" altLang="zh-CN" sz="2800" dirty="0">
              <a:solidFill>
                <a:srgbClr val="0000FF"/>
              </a:solidFill>
              <a:latin typeface="黑体" panose="02010609060101010101" charset="-122"/>
              <a:ea typeface="黑体" panose="02010609060101010101" charset="-122"/>
              <a:cs typeface="黑体" panose="02010609060101010101" charset="-122"/>
              <a:sym typeface="+mn-ea"/>
            </a:endParaRPr>
          </a:p>
          <a:p>
            <a:pPr indent="720090">
              <a:lnSpc>
                <a:spcPct val="100000"/>
              </a:lnSpc>
            </a:pP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苏轼的</a:t>
            </a:r>
            <a:r>
              <a:rPr lang="en-US" altLang="zh-CN" sz="2800" dirty="0">
                <a:solidFill>
                  <a:srgbClr val="0000FF"/>
                </a:solidFill>
                <a:latin typeface="黑体" panose="02010609060101010101" charset="-122"/>
                <a:ea typeface="黑体" panose="02010609060101010101" charset="-122"/>
                <a:cs typeface="黑体" panose="02010609060101010101" charset="-122"/>
                <a:sym typeface="+mn-ea"/>
              </a:rPr>
              <a:t>《</a:t>
            </a: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记承天寺夜游</a:t>
            </a:r>
            <a:r>
              <a:rPr lang="en-US" altLang="zh-CN" sz="2800" dirty="0">
                <a:solidFill>
                  <a:srgbClr val="0000FF"/>
                </a:solidFill>
                <a:latin typeface="黑体" panose="02010609060101010101" charset="-122"/>
                <a:ea typeface="黑体" panose="02010609060101010101" charset="-122"/>
                <a:cs typeface="黑体" panose="02010609060101010101" charset="-122"/>
                <a:sym typeface="+mn-ea"/>
              </a:rPr>
              <a:t>》</a:t>
            </a:r>
            <a:r>
              <a:rPr lang="zh-CN" altLang="en-US" sz="2800" dirty="0">
                <a:solidFill>
                  <a:srgbClr val="0000FF"/>
                </a:solidFill>
                <a:latin typeface="黑体" panose="02010609060101010101" charset="-122"/>
                <a:ea typeface="黑体" panose="02010609060101010101" charset="-122"/>
                <a:cs typeface="黑体" panose="02010609060101010101" charset="-122"/>
                <a:sym typeface="+mn-ea"/>
              </a:rPr>
              <a:t>，自然成文，涉笔成趣，不事雕饰，天然中见真章。文章所用散句，四言至十言均有，间用整齐句式，节奏舒缓，不求统一。读此文，带给读者一种散淡自然的感觉。</a:t>
            </a:r>
            <a:endParaRPr lang="zh-CN" altLang="en-US" sz="2800" dirty="0">
              <a:solidFill>
                <a:srgbClr val="0000FF"/>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888" y="2486026"/>
            <a:ext cx="4857750" cy="830997"/>
          </a:xfrm>
          <a:prstGeom prst="rect">
            <a:avLst/>
          </a:prstGeom>
          <a:noFill/>
        </p:spPr>
        <p:txBody>
          <a:bodyPr wrap="square" rtlCol="0">
            <a:spAutoFit/>
          </a:bodyPr>
          <a:lstStyle/>
          <a:p>
            <a:pPr algn="ctr"/>
            <a:r>
              <a:rPr lang="zh-CN" altLang="en-US" sz="4800" dirty="0">
                <a:latin typeface="黑体" panose="02010609060101010101" charset="-122"/>
                <a:ea typeface="黑体" panose="02010609060101010101" charset="-122"/>
              </a:rPr>
              <a:t>谢 谢 观 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809"/>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809"/>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2809"/>
  <p:tag name="KSO_WM_TEMPLATE_THUMBS_INDEX" val="1、4、7、8、9、10、11、12、13、14、15"/>
</p:tagLst>
</file>

<file path=ppt/tags/tag7.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 name="KSO_WM_SLIDE_BACKGROUND_TYPE" val="frame"/>
  <p:tag name="KSO_WM_SLIDE_BK_DARK_LIGHT" val="2"/>
</p:tagLst>
</file>

<file path=ppt/tags/tag70.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2"/>
  <p:tag name="KSO_WM_UNIT_LAYERLEVEL" val="1"/>
  <p:tag name="KSO_WM_TAG_VERSION" val="1.0"/>
  <p:tag name="KSO_WM_BEAUTIFY_FLAG" val="#wm#"/>
  <p:tag name="KSO_WM_SLIDE_BACKGROUND_TYPE" val="leftRight"/>
  <p:tag name="KSO_WM_SLIDE_BK_DARK_LIGHT" val="2"/>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84.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 name="KSO_WM_SLIDE_BACKGROUND_TYPE" val="topBottom"/>
  <p:tag name="KSO_WM_SLIDE_BK_DARK_LIGHT" val="2"/>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92.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 name="KSO_WM_SLIDE_BACKGROUND_TYPE" val="bottomTop"/>
  <p:tag name="KSO_WM_SLIDE_BK_DARK_LIGHT" val="2"/>
</p:tagLst>
</file>

<file path=ppt/tags/tag94.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 name="KSO_WM_SLIDE_BACKGROUND_TYPE" val="navigation"/>
  <p:tag name="KSO_WM_SLIDE_BK_DARK_LIGHT" val="2"/>
</p:tagLst>
</file>

<file path=ppt/tags/tag1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 name="KSO_WM_SLIDE_BACKGROUND_TYPE" val="belt"/>
  <p:tag name="KSO_WM_SLIDE_BK_DARK_LIGHT" val="2"/>
</p:tagLst>
</file>

<file path=ppt/tags/tag112.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13.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4.xml><?xml version="1.0" encoding="utf-8"?>
<p:tagLst xmlns:a="http://schemas.openxmlformats.org/drawingml/2006/main" xmlns:r="http://schemas.openxmlformats.org/officeDocument/2006/relationships" xmlns:p="http://schemas.openxmlformats.org/presentationml/2006/main">
  <p:tag name="KSO_WM_SLIDE_ID" val="custom20202809_9"/>
  <p:tag name="KSO_WM_TEMPLATE_SUBCATEGORY" val="0"/>
  <p:tag name="KSO_WM_SLIDE_TYPE" val="text"/>
  <p:tag name="KSO_WM_SLIDE_SUBTYPE" val="pureTxt"/>
  <p:tag name="KSO_WM_SLIDE_ITEM_CNT" val="0"/>
  <p:tag name="KSO_WM_SLIDE_INDEX" val="9"/>
  <p:tag name="KSO_WM_SLIDE_SIZE" val="758*343"/>
  <p:tag name="KSO_WM_SLIDE_POSITION" val="100*98"/>
  <p:tag name="KSO_WM_TAG_VERSION" val="1.0"/>
  <p:tag name="KSO_WM_BEAUTIFY_FLAG" val="#wm#"/>
  <p:tag name="KSO_WM_TEMPLATE_CATEGORY" val="custom"/>
  <p:tag name="KSO_WM_TEMPLATE_INDEX" val="20202809"/>
  <p:tag name="KSO_WM_SLIDE_LAYOUT" val="a_f"/>
  <p:tag name="KSO_WM_SLIDE_LAYOUT_CNT" val="1_1"/>
  <p:tag name="KSO_WM_TEMPLATE_MASTER_TYPE" val="1"/>
  <p:tag name="KSO_WM_TEMPLATE_COLOR_TYPE" val="1"/>
</p:tagLst>
</file>

<file path=ppt/tags/tag125.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单击此处添加标题"/>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custom20202809_9*a*1"/>
  <p:tag name="KSO_WM_TEMPLATE_CATEGORY" val="custom"/>
  <p:tag name="KSO_WM_TEMPLATE_INDEX" val="20202809"/>
  <p:tag name="KSO_WM_UNIT_LAYERLEVEL" val="1"/>
  <p:tag name="KSO_WM_TAG_VERSION" val="1.0"/>
  <p:tag name="KSO_WM_BEAUTIFY_FLAG" val="#wm#"/>
</p:tagLst>
</file>

<file path=ppt/tags/tag12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809"/>
</p:tagLst>
</file>

<file path=ppt/tags/tag127.xml><?xml version="1.0" encoding="utf-8"?>
<p:tagLst xmlns:a="http://schemas.openxmlformats.org/drawingml/2006/main" xmlns:r="http://schemas.openxmlformats.org/officeDocument/2006/relationships" xmlns:p="http://schemas.openxmlformats.org/presentationml/2006/main">
  <p:tag name="KSO_WM_SLIDE_ID" val="custom20202809_9"/>
  <p:tag name="KSO_WM_TEMPLATE_SUBCATEGORY" val="0"/>
  <p:tag name="KSO_WM_SLIDE_TYPE" val="text"/>
  <p:tag name="KSO_WM_SLIDE_SUBTYPE" val="pureTxt"/>
  <p:tag name="KSO_WM_SLIDE_ITEM_CNT" val="0"/>
  <p:tag name="KSO_WM_SLIDE_INDEX" val="9"/>
  <p:tag name="KSO_WM_SLIDE_SIZE" val="758*343"/>
  <p:tag name="KSO_WM_SLIDE_POSITION" val="100*98"/>
  <p:tag name="KSO_WM_TAG_VERSION" val="1.0"/>
  <p:tag name="KSO_WM_BEAUTIFY_FLAG" val="#wm#"/>
  <p:tag name="KSO_WM_TEMPLATE_CATEGORY" val="custom"/>
  <p:tag name="KSO_WM_TEMPLATE_INDEX" val="20202809"/>
  <p:tag name="KSO_WM_SLIDE_LAYOUT" val="a_f"/>
  <p:tag name="KSO_WM_SLIDE_LAYOUT_CNT" val="1_1"/>
  <p:tag name="KSO_WM_TEMPLATE_MASTER_TYPE" val="1"/>
  <p:tag name="KSO_WM_TEMPLATE_COLOR_TYPE" val="1"/>
</p:tagLst>
</file>

<file path=ppt/tags/tag128.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单击此处添加标题"/>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custom20202809_9*a*1"/>
  <p:tag name="KSO_WM_TEMPLATE_CATEGORY" val="custom"/>
  <p:tag name="KSO_WM_TEMPLATE_INDEX" val="20202809"/>
  <p:tag name="KSO_WM_UNIT_LAYERLEVEL" val="1"/>
  <p:tag name="KSO_WM_TAG_VERSION" val="1.0"/>
  <p:tag name="KSO_WM_BEAUTIFY_FLAG" val="#wm#"/>
</p:tagLst>
</file>

<file path=ppt/tags/tag129.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2809"/>
</p:tagLst>
</file>

<file path=ppt/tags/tag13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2809"/>
</p:tagLst>
</file>

<file path=ppt/tags/tag13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809"/>
</p:tagLst>
</file>

<file path=ppt/tags/tag13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809"/>
</p:tagLst>
</file>

<file path=ppt/tags/tag133.xml><?xml version="1.0" encoding="utf-8"?>
<p:tagLst xmlns:a="http://schemas.openxmlformats.org/drawingml/2006/main" xmlns:r="http://schemas.openxmlformats.org/officeDocument/2006/relationships" xmlns:p="http://schemas.openxmlformats.org/presentationml/2006/main">
  <p:tag name="KSO_WM_SLIDE_ID" val="custom20202809_9"/>
  <p:tag name="KSO_WM_TEMPLATE_SUBCATEGORY" val="0"/>
  <p:tag name="KSO_WM_SLIDE_TYPE" val="text"/>
  <p:tag name="KSO_WM_SLIDE_SUBTYPE" val="pureTxt"/>
  <p:tag name="KSO_WM_SLIDE_ITEM_CNT" val="0"/>
  <p:tag name="KSO_WM_SLIDE_INDEX" val="9"/>
  <p:tag name="KSO_WM_SLIDE_SIZE" val="758*343"/>
  <p:tag name="KSO_WM_SLIDE_POSITION" val="100*98"/>
  <p:tag name="KSO_WM_TAG_VERSION" val="1.0"/>
  <p:tag name="KSO_WM_BEAUTIFY_FLAG" val="#wm#"/>
  <p:tag name="KSO_WM_TEMPLATE_CATEGORY" val="custom"/>
  <p:tag name="KSO_WM_TEMPLATE_INDEX" val="20202809"/>
  <p:tag name="KSO_WM_SLIDE_LAYOUT" val="a_f"/>
  <p:tag name="KSO_WM_SLIDE_LAYOUT_CNT" val="1_1"/>
  <p:tag name="KSO_WM_TEMPLATE_MASTER_TYPE" val="1"/>
  <p:tag name="KSO_WM_TEMPLATE_COLOR_TYPE" val="1"/>
</p:tagLst>
</file>

<file path=ppt/tags/tag134.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单击此处添加标题"/>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custom20202809_9*a*1"/>
  <p:tag name="KSO_WM_TEMPLATE_CATEGORY" val="custom"/>
  <p:tag name="KSO_WM_TEMPLATE_INDEX" val="20202809"/>
  <p:tag name="KSO_WM_UNIT_LAYERLEVEL" val="1"/>
  <p:tag name="KSO_WM_TAG_VERSION" val="1.0"/>
  <p:tag name="KSO_WM_BEAUTIFY_FLAG" val="#wm#"/>
</p:tagLst>
</file>

<file path=ppt/tags/tag13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809"/>
</p:tagLst>
</file>

<file path=ppt/tags/tag136.xml><?xml version="1.0" encoding="utf-8"?>
<p:tagLst xmlns:a="http://schemas.openxmlformats.org/drawingml/2006/main" xmlns:r="http://schemas.openxmlformats.org/officeDocument/2006/relationships" xmlns:p="http://schemas.openxmlformats.org/presentationml/2006/main">
  <p:tag name="KSO_WM_SLIDE_ID" val="custom20202809_9"/>
  <p:tag name="KSO_WM_TEMPLATE_SUBCATEGORY" val="0"/>
  <p:tag name="KSO_WM_SLIDE_TYPE" val="text"/>
  <p:tag name="KSO_WM_SLIDE_SUBTYPE" val="pureTxt"/>
  <p:tag name="KSO_WM_SLIDE_ITEM_CNT" val="0"/>
  <p:tag name="KSO_WM_SLIDE_INDEX" val="9"/>
  <p:tag name="KSO_WM_SLIDE_SIZE" val="758*343"/>
  <p:tag name="KSO_WM_SLIDE_POSITION" val="100*98"/>
  <p:tag name="KSO_WM_TAG_VERSION" val="1.0"/>
  <p:tag name="KSO_WM_BEAUTIFY_FLAG" val="#wm#"/>
  <p:tag name="KSO_WM_TEMPLATE_CATEGORY" val="custom"/>
  <p:tag name="KSO_WM_TEMPLATE_INDEX" val="20202809"/>
  <p:tag name="KSO_WM_SLIDE_LAYOUT" val="a_f"/>
  <p:tag name="KSO_WM_SLIDE_LAYOUT_CNT" val="1_1"/>
  <p:tag name="KSO_WM_TEMPLATE_MASTER_TYPE" val="1"/>
  <p:tag name="KSO_WM_TEMPLATE_COLOR_TYPE" val="1"/>
</p:tagLst>
</file>

<file path=ppt/tags/tag137.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单击此处添加标题"/>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custom20202809_9*a*1"/>
  <p:tag name="KSO_WM_TEMPLATE_CATEGORY" val="custom"/>
  <p:tag name="KSO_WM_TEMPLATE_INDEX" val="20202809"/>
  <p:tag name="KSO_WM_UNIT_LAYERLEVEL" val="1"/>
  <p:tag name="KSO_WM_TAG_VERSION" val="1.0"/>
  <p:tag name="KSO_WM_BEAUTIFY_FLAG" val="#wm#"/>
</p:tagLst>
</file>

<file path=ppt/tags/tag13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809"/>
</p:tagLst>
</file>

<file path=ppt/tags/tag13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809"/>
</p:tagLst>
</file>

<file path=ppt/tags/tag14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809"/>
</p:tagLst>
</file>

<file path=ppt/theme/theme1.xml><?xml version="1.0" encoding="utf-8"?>
<a:theme xmlns:a="http://schemas.openxmlformats.org/drawingml/2006/main" name="1_Office 主题​​">
  <a:themeElements>
    <a:clrScheme name="20202809">
      <a:dk1>
        <a:sysClr val="windowText" lastClr="000000"/>
      </a:dk1>
      <a:lt1>
        <a:sysClr val="window" lastClr="FFFFFF"/>
      </a:lt1>
      <a:dk2>
        <a:srgbClr val="EFECEB"/>
      </a:dk2>
      <a:lt2>
        <a:srgbClr val="FFFFFF"/>
      </a:lt2>
      <a:accent1>
        <a:srgbClr val="ACC4B3"/>
      </a:accent1>
      <a:accent2>
        <a:srgbClr val="AFC4AC"/>
      </a:accent2>
      <a:accent3>
        <a:srgbClr val="B8C4AC"/>
      </a:accent3>
      <a:accent4>
        <a:srgbClr val="C2C4AC"/>
      </a:accent4>
      <a:accent5>
        <a:srgbClr val="C4BDAC"/>
      </a:accent5>
      <a:accent6>
        <a:srgbClr val="C4B3AC"/>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225</TotalTime>
  <Words>3346</Words>
  <Application>Microsoft Office PowerPoint</Application>
  <PresentationFormat>宽屏</PresentationFormat>
  <Paragraphs>237</Paragraphs>
  <Slides>45</Slides>
  <Notes>4</Notes>
  <HiddenSlides>0</HiddenSlides>
  <MMClips>0</MMClips>
  <ScaleCrop>false</ScaleCrop>
  <HeadingPairs>
    <vt:vector size="6" baseType="variant">
      <vt:variant>
        <vt:lpstr>已用的字体</vt:lpstr>
      </vt:variant>
      <vt:variant>
        <vt:i4>11</vt:i4>
      </vt:variant>
      <vt:variant>
        <vt:lpstr>主题</vt:lpstr>
      </vt:variant>
      <vt:variant>
        <vt:i4>4</vt:i4>
      </vt:variant>
      <vt:variant>
        <vt:lpstr>幻灯片标题</vt:lpstr>
      </vt:variant>
      <vt:variant>
        <vt:i4>45</vt:i4>
      </vt:variant>
    </vt:vector>
  </HeadingPairs>
  <TitlesOfParts>
    <vt:vector size="60" baseType="lpstr">
      <vt:lpstr>Helvetica Neue</vt:lpstr>
      <vt:lpstr>Microsoft Yahei</vt:lpstr>
      <vt:lpstr>汉仪尚巍手书W</vt:lpstr>
      <vt:lpstr>黑体</vt:lpstr>
      <vt:lpstr>楷体</vt:lpstr>
      <vt:lpstr>楷体_GB2312</vt:lpstr>
      <vt:lpstr>隶书</vt:lpstr>
      <vt:lpstr>宋体</vt:lpstr>
      <vt:lpstr>微软雅黑</vt:lpstr>
      <vt:lpstr>arial</vt:lpstr>
      <vt:lpstr>arial</vt:lpstr>
      <vt:lpstr>1_Office 主题​​</vt:lpstr>
      <vt:lpstr>1_默认设计模板</vt:lpstr>
      <vt:lpstr>默认设计模板</vt:lpstr>
      <vt:lpstr>2_默认设计模板</vt:lpstr>
      <vt:lpstr>PowerPoint 演示文稿</vt:lpstr>
      <vt:lpstr>诵读课文，初步感知</vt:lpstr>
      <vt:lpstr>PowerPoint 演示文稿</vt:lpstr>
      <vt:lpstr>疏通文意，积累字词</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乌台诗案</vt:lpstr>
      <vt:lpstr>苏轼此后的官场生涯</vt:lpstr>
      <vt:lpstr>PowerPoint 演示文稿</vt:lpstr>
      <vt:lpstr>水调歌头 </vt:lpstr>
      <vt:lpstr>江城子·记梦  </vt:lpstr>
      <vt:lpstr>和子由渑池怀旧 </vt:lpstr>
      <vt:lpstr>狱中寄子由（其一）</vt:lpstr>
      <vt:lpstr>水调歌头 </vt:lpstr>
      <vt:lpstr>寄吴德仁兼简陈季常（节选）</vt:lpstr>
      <vt:lpstr>次荆公韵四绝（其一）</vt:lpstr>
      <vt:lpstr>定风波·南海归赠王定国侍人寓娘</vt:lpstr>
      <vt:lpstr> 望江南·超然台作</vt:lpstr>
      <vt:lpstr>西江月·世事一场大梦</vt:lpstr>
      <vt:lpstr>临江仙</vt:lpstr>
      <vt:lpstr>定风波</vt:lpstr>
      <vt:lpstr>惠州一绝</vt:lpstr>
      <vt:lpstr>PowerPoint 演示文稿</vt:lpstr>
      <vt:lpstr>梳理思路，赏月悟情</vt:lpstr>
      <vt:lpstr>PowerPoint 演示文稿</vt:lpstr>
      <vt:lpstr>感 知</vt:lpstr>
      <vt:lpstr>PowerPoint 演示文稿</vt:lpstr>
      <vt:lpstr>PowerPoint 演示文稿</vt:lpstr>
      <vt:lpstr>PowerPoint 演示文稿</vt:lpstr>
      <vt:lpstr>PowerPoint 演示文稿</vt:lpstr>
      <vt:lpstr>PowerPoint 演示文稿</vt:lpstr>
      <vt:lpstr>回顾目标，总结课文</vt:lpstr>
      <vt:lpstr>PowerPoint 演示文稿</vt:lpstr>
      <vt:lpstr>PowerPoint 演示文稿</vt:lpstr>
      <vt:lpstr>PowerPoint 演示文稿</vt:lpstr>
      <vt:lpstr>八年级—统编版—语文—第三单元 </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初二—人教版—语文—第三单元 </dc:title>
  <dc:creator>haier20</dc:creator>
  <cp:lastModifiedBy>lyq</cp:lastModifiedBy>
  <cp:revision>261</cp:revision>
  <dcterms:created xsi:type="dcterms:W3CDTF">2019-06-19T02:08:00Z</dcterms:created>
  <dcterms:modified xsi:type="dcterms:W3CDTF">2022-09-19T13:30:52Z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2052-11.1.0.10356</vt:lpwstr>
  </property>
  <property fmtid="{D5CDD505-2E9C-101B-9397-08002B2CF9AE}" pid="3" name="ICV">
    <vt:lpwstr>3E74A122E7BA4317B19BFC73B17E6F3C</vt:lpwstr>
  </property>
</Properties>
</file>