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63" r:id="rId4"/>
    <p:sldId id="258" r:id="rId5"/>
    <p:sldId id="283" r:id="rId6"/>
    <p:sldId id="261" r:id="rId7"/>
    <p:sldId id="265" r:id="rId8"/>
    <p:sldId id="271" r:id="rId9"/>
    <p:sldId id="284" r:id="rId10"/>
    <p:sldId id="259" r:id="rId11"/>
    <p:sldId id="260" r:id="rId12"/>
    <p:sldId id="285" r:id="rId13"/>
    <p:sldId id="266" r:id="rId14"/>
    <p:sldId id="277" r:id="rId15"/>
    <p:sldId id="274" r:id="rId16"/>
    <p:sldId id="273" r:id="rId17"/>
    <p:sldId id="267" r:id="rId18"/>
    <p:sldId id="278" r:id="rId19"/>
    <p:sldId id="279" r:id="rId20"/>
    <p:sldId id="280" r:id="rId21"/>
    <p:sldId id="281" r:id="rId22"/>
  </p:sldIdLst>
  <p:sldSz cx="12190413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26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529" autoAdjust="0"/>
    <p:restoredTop sz="83610" autoAdjust="0"/>
  </p:normalViewPr>
  <p:slideViewPr>
    <p:cSldViewPr>
      <p:cViewPr varScale="1">
        <p:scale>
          <a:sx n="60" d="100"/>
          <a:sy n="60" d="100"/>
        </p:scale>
        <p:origin x="948" y="6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7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2140271078952798E-2"/>
          <c:y val="4.0612605760348502E-2"/>
          <c:w val="0.81571920282417099"/>
          <c:h val="0.91877478847930305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판매</c:v>
                </c:pt>
              </c:strCache>
            </c:strRef>
          </c:tx>
          <c:dPt>
            <c:idx val="0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 w="19050">
                <a:solidFill>
                  <a:schemeClr val="lt1"/>
                </a:solidFill>
              </a:ln>
              <a:effectLst>
                <a:innerShdw blurRad="114300">
                  <a:schemeClr val="accent1"/>
                </a:inn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EBD-43B9-9375-E8E1504B5751}"/>
              </c:ext>
            </c:extLst>
          </c:dPt>
          <c:dPt>
            <c:idx val="1"/>
            <c:bubble3D val="0"/>
            <c:explosion val="15"/>
            <c:spPr>
              <a:solidFill>
                <a:srgbClr val="C00000">
                  <a:alpha val="53000"/>
                </a:srgbClr>
              </a:solidFill>
              <a:ln w="19050">
                <a:solidFill>
                  <a:schemeClr val="lt1"/>
                </a:solidFill>
              </a:ln>
              <a:effectLst>
                <a:innerShdw blurRad="114300">
                  <a:schemeClr val="accent2"/>
                </a:inn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EBD-43B9-9375-E8E1504B5751}"/>
              </c:ext>
            </c:extLst>
          </c:dPt>
          <c:cat>
            <c:strRef>
              <c:f>Sheet1!$A$2:$A$3</c:f>
              <c:strCache>
                <c:ptCount val="2"/>
                <c:pt idx="0">
                  <c:v>Value 01</c:v>
                </c:pt>
                <c:pt idx="1">
                  <c:v>Value 02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70</c:v>
                </c:pt>
                <c:pt idx="1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EBD-43B9-9375-E8E1504B575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tx1">
                <a:lumMod val="85000"/>
                <a:lumOff val="15000"/>
                <a:alpha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Sheet1!$A$2:$A$32</c:f>
              <c:numCache>
                <c:formatCode>yyyy/m/d</c:formatCode>
                <c:ptCount val="31"/>
                <c:pt idx="0">
                  <c:v>41275</c:v>
                </c:pt>
                <c:pt idx="1">
                  <c:v>41276</c:v>
                </c:pt>
                <c:pt idx="2">
                  <c:v>41277</c:v>
                </c:pt>
                <c:pt idx="3">
                  <c:v>41278</c:v>
                </c:pt>
                <c:pt idx="4">
                  <c:v>41279</c:v>
                </c:pt>
                <c:pt idx="5">
                  <c:v>41280</c:v>
                </c:pt>
                <c:pt idx="6">
                  <c:v>41281</c:v>
                </c:pt>
                <c:pt idx="7">
                  <c:v>41282</c:v>
                </c:pt>
                <c:pt idx="8">
                  <c:v>41283</c:v>
                </c:pt>
                <c:pt idx="9">
                  <c:v>41284</c:v>
                </c:pt>
                <c:pt idx="10">
                  <c:v>41285</c:v>
                </c:pt>
                <c:pt idx="11">
                  <c:v>41286</c:v>
                </c:pt>
                <c:pt idx="12">
                  <c:v>41287</c:v>
                </c:pt>
                <c:pt idx="13">
                  <c:v>41288</c:v>
                </c:pt>
                <c:pt idx="14">
                  <c:v>41289</c:v>
                </c:pt>
                <c:pt idx="15">
                  <c:v>41290</c:v>
                </c:pt>
                <c:pt idx="16">
                  <c:v>41291</c:v>
                </c:pt>
                <c:pt idx="17">
                  <c:v>41292</c:v>
                </c:pt>
                <c:pt idx="18">
                  <c:v>41293</c:v>
                </c:pt>
                <c:pt idx="19">
                  <c:v>41294</c:v>
                </c:pt>
                <c:pt idx="20">
                  <c:v>41295</c:v>
                </c:pt>
                <c:pt idx="21">
                  <c:v>41296</c:v>
                </c:pt>
                <c:pt idx="22">
                  <c:v>41297</c:v>
                </c:pt>
                <c:pt idx="23">
                  <c:v>41298</c:v>
                </c:pt>
                <c:pt idx="24">
                  <c:v>41299</c:v>
                </c:pt>
                <c:pt idx="25">
                  <c:v>41300</c:v>
                </c:pt>
                <c:pt idx="26">
                  <c:v>41301</c:v>
                </c:pt>
                <c:pt idx="27">
                  <c:v>41302</c:v>
                </c:pt>
                <c:pt idx="28">
                  <c:v>41303</c:v>
                </c:pt>
                <c:pt idx="29">
                  <c:v>41304</c:v>
                </c:pt>
                <c:pt idx="30">
                  <c:v>41305</c:v>
                </c:pt>
              </c:numCache>
            </c:numRef>
          </c:cat>
          <c:val>
            <c:numRef>
              <c:f>Sheet1!$B$2:$B$32</c:f>
              <c:numCache>
                <c:formatCode>General</c:formatCode>
                <c:ptCount val="31"/>
                <c:pt idx="0">
                  <c:v>5.0297587532124197</c:v>
                </c:pt>
                <c:pt idx="1">
                  <c:v>1.2322191305707599</c:v>
                </c:pt>
                <c:pt idx="2">
                  <c:v>2.6273242971759698</c:v>
                </c:pt>
                <c:pt idx="3">
                  <c:v>5.0931483885978004</c:v>
                </c:pt>
                <c:pt idx="4">
                  <c:v>3.5854774642118601</c:v>
                </c:pt>
                <c:pt idx="5">
                  <c:v>6.95971006537245</c:v>
                </c:pt>
                <c:pt idx="6">
                  <c:v>8.0547765816886905</c:v>
                </c:pt>
                <c:pt idx="7">
                  <c:v>8.8315663956604595</c:v>
                </c:pt>
                <c:pt idx="8">
                  <c:v>8.9243933275629992</c:v>
                </c:pt>
                <c:pt idx="9">
                  <c:v>2.0238756581639001</c:v>
                </c:pt>
                <c:pt idx="10">
                  <c:v>7.9517222713859299</c:v>
                </c:pt>
                <c:pt idx="11">
                  <c:v>6.1315839846224103</c:v>
                </c:pt>
                <c:pt idx="12">
                  <c:v>8.5585148058958893</c:v>
                </c:pt>
                <c:pt idx="13">
                  <c:v>7.9797949636111101</c:v>
                </c:pt>
                <c:pt idx="14">
                  <c:v>9.4986740110336001</c:v>
                </c:pt>
                <c:pt idx="15">
                  <c:v>4.5847561795104204</c:v>
                </c:pt>
                <c:pt idx="16">
                  <c:v>2.7614475387812201</c:v>
                </c:pt>
                <c:pt idx="17">
                  <c:v>9.8082740914849804</c:v>
                </c:pt>
                <c:pt idx="18">
                  <c:v>8.5203688029146001</c:v>
                </c:pt>
                <c:pt idx="19">
                  <c:v>1.57543709449085</c:v>
                </c:pt>
                <c:pt idx="20">
                  <c:v>1.50727722774184</c:v>
                </c:pt>
                <c:pt idx="21">
                  <c:v>8.07805185552896</c:v>
                </c:pt>
                <c:pt idx="22">
                  <c:v>4.1275647392975001</c:v>
                </c:pt>
                <c:pt idx="23">
                  <c:v>5.5939322776698104</c:v>
                </c:pt>
                <c:pt idx="24">
                  <c:v>7.8324160877895403</c:v>
                </c:pt>
                <c:pt idx="25">
                  <c:v>6.6890217427027103</c:v>
                </c:pt>
                <c:pt idx="26">
                  <c:v>1.8692374405007299</c:v>
                </c:pt>
                <c:pt idx="27">
                  <c:v>5.2815784624430098</c:v>
                </c:pt>
                <c:pt idx="28">
                  <c:v>1.3645818946222801</c:v>
                </c:pt>
                <c:pt idx="29">
                  <c:v>4.6432471014336603</c:v>
                </c:pt>
                <c:pt idx="30">
                  <c:v>4.5496508633409496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36A-4510-94DD-13F5F63E768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852487680"/>
        <c:axId val="852489312"/>
      </c:barChart>
      <c:dateAx>
        <c:axId val="852487680"/>
        <c:scaling>
          <c:orientation val="minMax"/>
        </c:scaling>
        <c:delete val="0"/>
        <c:axPos val="b"/>
        <c:numFmt formatCode="m/d;@" sourceLinked="0"/>
        <c:majorTickMark val="out"/>
        <c:minorTickMark val="none"/>
        <c:tickLblPos val="nextTo"/>
        <c:spPr>
          <a:noFill/>
          <a:ln w="6350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852489312"/>
        <c:crosses val="autoZero"/>
        <c:auto val="0"/>
        <c:lblOffset val="100"/>
        <c:baseTimeUnit val="days"/>
        <c:majorUnit val="7"/>
        <c:majorTimeUnit val="days"/>
      </c:dateAx>
      <c:valAx>
        <c:axId val="852489312"/>
        <c:scaling>
          <c:orientation val="minMax"/>
          <c:max val="10"/>
        </c:scaling>
        <c:delete val="1"/>
        <c:axPos val="l"/>
        <c:numFmt formatCode="General" sourceLinked="1"/>
        <c:majorTickMark val="out"/>
        <c:minorTickMark val="none"/>
        <c:tickLblPos val="nextTo"/>
        <c:crossAx val="852487680"/>
        <c:crossesAt val="41275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solidFill>
            <a:schemeClr val="bg1"/>
          </a:solidFill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5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ltUpDiag">
        <a:fgClr>
          <a:schemeClr val="phClr"/>
        </a:fgClr>
        <a:bgClr>
          <a:schemeClr val="phClr">
            <a:lumMod val="20000"/>
            <a:lumOff val="80000"/>
          </a:schemeClr>
        </a:bgClr>
      </a:pattFill>
      <a:ln w="19050">
        <a:solidFill>
          <a:schemeClr val="lt1"/>
        </a:solidFill>
      </a:ln>
      <a:effectLst>
        <a:innerShdw blurRad="114300">
          <a:schemeClr val="phClr"/>
        </a:inn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pattFill prst="ltUpDiag">
        <a:fgClr>
          <a:schemeClr val="phClr"/>
        </a:fgClr>
        <a:bgClr>
          <a:schemeClr val="phClr">
            <a:lumMod val="20000"/>
            <a:lumOff val="80000"/>
          </a:schemeClr>
        </a:bgClr>
      </a:pattFill>
      <a:ln w="19050">
        <a:solidFill>
          <a:schemeClr val="lt1"/>
        </a:solidFill>
      </a:ln>
      <a:effectLst>
        <a:innerShdw blurRad="114300">
          <a:schemeClr val="phClr"/>
        </a:inn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22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1B3BF1-4A3C-4696-9796-DA8D9610C879}" type="datetimeFigureOut">
              <a:rPr lang="zh-CN" altLang="en-US" smtClean="0"/>
              <a:t>2017/11/27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73F681-7291-41D2-A146-1FB28A7F62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835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名字觉得不好的话可以自己再取一个</a:t>
            </a:r>
          </a:p>
          <a:p>
            <a:r>
              <a:rPr lang="zh-CN" altLang="en-US" dirty="0"/>
              <a:t>我现在按劳老师要求来分点：</a:t>
            </a:r>
            <a:r>
              <a:rPr lang="en-US" altLang="zh-CN" dirty="0"/>
              <a:t>1.</a:t>
            </a:r>
            <a:r>
              <a:rPr lang="zh-CN" altLang="en-US" dirty="0"/>
              <a:t>存在现象＋道歉</a:t>
            </a:r>
            <a:r>
              <a:rPr lang="en-US" altLang="zh-CN" dirty="0"/>
              <a:t>2.</a:t>
            </a:r>
            <a:r>
              <a:rPr lang="zh-CN" altLang="en-US" dirty="0"/>
              <a:t>具体事例＋劝止（里面有法律）</a:t>
            </a:r>
            <a:r>
              <a:rPr lang="en-US" altLang="zh-CN" dirty="0"/>
              <a:t>3.</a:t>
            </a:r>
            <a:r>
              <a:rPr lang="zh-CN" altLang="en-US" dirty="0"/>
              <a:t>视频引入做法</a:t>
            </a:r>
            <a:r>
              <a:rPr lang="en-US" altLang="zh-CN" dirty="0"/>
              <a:t>4.</a:t>
            </a:r>
            <a:r>
              <a:rPr lang="zh-CN" altLang="en-US" dirty="0"/>
              <a:t>今后做法</a:t>
            </a:r>
            <a:r>
              <a:rPr lang="en-US" altLang="zh-CN" dirty="0"/>
              <a:t>5.</a:t>
            </a:r>
            <a:r>
              <a:rPr lang="zh-CN" altLang="en-US" dirty="0"/>
              <a:t>一句话总结＋谢谢</a:t>
            </a:r>
            <a:r>
              <a:rPr lang="zh-CN" altLang="en-US" dirty="0" smtClean="0"/>
              <a:t>大家</a:t>
            </a:r>
            <a:endParaRPr lang="en-US" altLang="zh-CN" dirty="0" smtClean="0"/>
          </a:p>
          <a:p>
            <a:r>
              <a:rPr lang="zh-CN" altLang="en-US" dirty="0" smtClean="0"/>
              <a:t>觉得哪里要改的话今晚一定一定要跟我在</a:t>
            </a:r>
            <a:r>
              <a:rPr lang="en-US" altLang="zh-CN" dirty="0" err="1" smtClean="0"/>
              <a:t>qq</a:t>
            </a:r>
            <a:r>
              <a:rPr lang="zh-CN" altLang="en-US" dirty="0" smtClean="0"/>
              <a:t>上说</a:t>
            </a:r>
            <a:endParaRPr lang="en-US" altLang="zh-CN" dirty="0" smtClean="0"/>
          </a:p>
          <a:p>
            <a:r>
              <a:rPr lang="zh-CN" altLang="en-US" dirty="0" smtClean="0"/>
              <a:t>还有你讲哪几个部分也要跟我说（大概一个部分五分钟的样子）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73F681-7291-41D2-A146-1FB28A7F620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1271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73F681-7291-41D2-A146-1FB28A7F620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74733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道歉 忏悔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73F681-7291-41D2-A146-1FB28A7F620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45230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重点之一，讲五分钟左右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73F681-7291-41D2-A146-1FB28A7F620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41947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73F681-7291-41D2-A146-1FB28A7F620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42700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有关男生下课动作，声音。很干扰啊，很辣眼啊（尽量压缩在一张）不够的话用下面那张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73F681-7291-41D2-A146-1FB28A7F620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58103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73F681-7291-41D2-A146-1FB28A7F620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16602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屁股的开始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73F681-7291-41D2-A146-1FB28A7F620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05890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视频小标题你补上</a:t>
            </a:r>
          </a:p>
          <a:p>
            <a:endParaRPr lang="en-US" altLang="zh-CN" dirty="0" smtClean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73F681-7291-41D2-A146-1FB28A7F620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51532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这里会播一个视频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73F681-7291-41D2-A146-1FB28A7F620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63182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这个算是总结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73F681-7291-41D2-A146-1FB28A7F620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2348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73F681-7291-41D2-A146-1FB28A7F620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59909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解决方法就是红色字体，到时候看着红色部分扩展说就</a:t>
            </a:r>
            <a:r>
              <a:rPr lang="en-US" altLang="zh-CN" dirty="0" smtClean="0"/>
              <a:t>OK</a:t>
            </a:r>
          </a:p>
          <a:p>
            <a:r>
              <a:rPr lang="zh-CN" altLang="en-US" dirty="0" smtClean="0"/>
              <a:t>（不然达不到老师要求，老师要求重点说解决办法）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73F681-7291-41D2-A146-1FB28A7F620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14521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73F681-7291-41D2-A146-1FB28A7F620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5287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到这里结束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73F681-7291-41D2-A146-1FB28A7F620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99621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73F681-7291-41D2-A146-1FB28A7F620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96558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73F681-7291-41D2-A146-1FB28A7F620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80092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73F681-7291-41D2-A146-1FB28A7F620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183618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73F681-7291-41D2-A146-1FB28A7F620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72864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73F681-7291-41D2-A146-1FB28A7F620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072348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73F681-7291-41D2-A146-1FB28A7F620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3316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521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6793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2017/11/27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2017/11/27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2017/11/27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2017/11/27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2017/11/27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2017/11/27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8049" y="274639"/>
            <a:ext cx="2742843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21" y="274639"/>
            <a:ext cx="8025355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520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2017/11/27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等腰三角形 23"/>
          <p:cNvSpPr/>
          <p:nvPr/>
        </p:nvSpPr>
        <p:spPr>
          <a:xfrm rot="512239">
            <a:off x="2950002" y="4001626"/>
            <a:ext cx="396044" cy="341417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 rot="20371609">
            <a:off x="2705230" y="3831594"/>
            <a:ext cx="198022" cy="170708"/>
          </a:xfrm>
          <a:prstGeom prst="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 rot="3761573">
            <a:off x="8496747" y="3872262"/>
            <a:ext cx="741200" cy="508375"/>
          </a:xfrm>
          <a:prstGeom prst="triangl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-1604504" y="2147667"/>
            <a:ext cx="3687215" cy="2719712"/>
            <a:chOff x="-1604504" y="2147667"/>
            <a:chExt cx="3687215" cy="2719712"/>
          </a:xfrm>
        </p:grpSpPr>
        <p:cxnSp>
          <p:nvCxnSpPr>
            <p:cNvPr id="34" name="直接连接符 33"/>
            <p:cNvCxnSpPr/>
            <p:nvPr/>
          </p:nvCxnSpPr>
          <p:spPr>
            <a:xfrm flipH="1">
              <a:off x="-1604504" y="2687623"/>
              <a:ext cx="2592288" cy="2179756"/>
            </a:xfrm>
            <a:prstGeom prst="line">
              <a:avLst/>
            </a:prstGeom>
            <a:ln w="762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 flipH="1">
              <a:off x="-509577" y="2147667"/>
              <a:ext cx="2592288" cy="2179756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TextBox 5"/>
          <p:cNvSpPr txBox="1"/>
          <p:nvPr/>
        </p:nvSpPr>
        <p:spPr>
          <a:xfrm>
            <a:off x="4184650" y="2504715"/>
            <a:ext cx="318198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叶根友特色简体升级版" pitchFamily="2" charset="-122"/>
                <a:ea typeface="叶根友特色简体升级版" pitchFamily="2" charset="-122"/>
              </a:rPr>
              <a:t>玩笑</a:t>
            </a:r>
            <a:endParaRPr lang="en-US" altLang="zh-CN" sz="4400" spc="300" dirty="0" smtClean="0">
              <a:solidFill>
                <a:schemeClr val="tx1">
                  <a:lumMod val="85000"/>
                  <a:lumOff val="15000"/>
                </a:schemeClr>
              </a:solidFill>
              <a:latin typeface="叶根友特色简体升级版" pitchFamily="2" charset="-122"/>
              <a:ea typeface="叶根友特色简体升级版" pitchFamily="2" charset="-122"/>
            </a:endParaRPr>
          </a:p>
          <a:p>
            <a:pPr algn="ctr"/>
            <a:r>
              <a:rPr lang="en-US" altLang="zh-CN" sz="4400" b="1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叶根友特色简体升级版" pitchFamily="2" charset="-122"/>
                <a:ea typeface="叶根友特色简体升级版" pitchFamily="2" charset="-122"/>
              </a:rPr>
              <a:t>≠</a:t>
            </a:r>
          </a:p>
          <a:p>
            <a:pPr algn="ctr"/>
            <a:r>
              <a:rPr lang="zh-CN" altLang="en-US" sz="4400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叶根友特色简体升级版" pitchFamily="2" charset="-122"/>
                <a:ea typeface="叶根友特色简体升级版" pitchFamily="2" charset="-122"/>
              </a:rPr>
              <a:t>毫无</a:t>
            </a:r>
            <a:r>
              <a:rPr lang="zh-CN" altLang="en-US" sz="44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叶根友特色简体升级版" pitchFamily="2" charset="-122"/>
                <a:ea typeface="叶根友特色简体升级版" pitchFamily="2" charset="-122"/>
              </a:rPr>
              <a:t>底线</a:t>
            </a:r>
          </a:p>
        </p:txBody>
      </p:sp>
      <p:sp>
        <p:nvSpPr>
          <p:cNvPr id="15" name="等腰三角形 14"/>
          <p:cNvSpPr/>
          <p:nvPr/>
        </p:nvSpPr>
        <p:spPr>
          <a:xfrm rot="512239">
            <a:off x="5834794" y="1926195"/>
            <a:ext cx="396044" cy="341417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/>
          <p:nvPr/>
        </p:nvSpPr>
        <p:spPr>
          <a:xfrm rot="20371609">
            <a:off x="6486079" y="2194280"/>
            <a:ext cx="198022" cy="170708"/>
          </a:xfrm>
          <a:prstGeom prst="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 rot="20371609">
            <a:off x="5390053" y="2222523"/>
            <a:ext cx="266490" cy="196271"/>
          </a:xfrm>
          <a:prstGeom prst="triangl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rot="3761573">
            <a:off x="4756821" y="1830714"/>
            <a:ext cx="741200" cy="508375"/>
          </a:xfrm>
          <a:prstGeom prst="triangl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 rot="20371609">
            <a:off x="6476788" y="1810735"/>
            <a:ext cx="266490" cy="196271"/>
          </a:xfrm>
          <a:prstGeom prst="triangl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圆角矩形 29"/>
          <p:cNvSpPr/>
          <p:nvPr/>
        </p:nvSpPr>
        <p:spPr>
          <a:xfrm>
            <a:off x="4731543" y="4735182"/>
            <a:ext cx="2088232" cy="661565"/>
          </a:xfrm>
          <a:prstGeom prst="round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 smtClean="0">
                <a:solidFill>
                  <a:schemeClr val="bg1"/>
                </a:solidFill>
                <a:latin typeface="汉仪大圣体简" pitchFamily="18" charset="-122"/>
                <a:ea typeface="汉仪大圣体简" pitchFamily="18" charset="-122"/>
              </a:rPr>
              <a:t>大污若纯</a:t>
            </a:r>
            <a:endParaRPr lang="zh-CN" altLang="en-US" sz="2800" dirty="0">
              <a:solidFill>
                <a:schemeClr val="bg1"/>
              </a:solidFill>
              <a:latin typeface="汉仪大圣体简" pitchFamily="18" charset="-122"/>
              <a:ea typeface="汉仪大圣体简" pitchFamily="18" charset="-122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006974" y="2263380"/>
            <a:ext cx="360040" cy="2602150"/>
            <a:chOff x="4078982" y="1988841"/>
            <a:chExt cx="360040" cy="2602150"/>
          </a:xfrm>
        </p:grpSpPr>
        <p:sp>
          <p:nvSpPr>
            <p:cNvPr id="36" name="左中括号 35"/>
            <p:cNvSpPr/>
            <p:nvPr/>
          </p:nvSpPr>
          <p:spPr>
            <a:xfrm>
              <a:off x="4173148" y="2080364"/>
              <a:ext cx="265874" cy="2423282"/>
            </a:xfrm>
            <a:prstGeom prst="leftBracket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左中括号 36"/>
            <p:cNvSpPr/>
            <p:nvPr/>
          </p:nvSpPr>
          <p:spPr>
            <a:xfrm>
              <a:off x="4078982" y="1988841"/>
              <a:ext cx="360040" cy="2602150"/>
            </a:xfrm>
            <a:prstGeom prst="leftBracket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 flipH="1">
            <a:off x="7175326" y="2243602"/>
            <a:ext cx="360040" cy="2602150"/>
            <a:chOff x="4078982" y="1988841"/>
            <a:chExt cx="360040" cy="2602150"/>
          </a:xfrm>
        </p:grpSpPr>
        <p:sp>
          <p:nvSpPr>
            <p:cNvPr id="40" name="左中括号 39"/>
            <p:cNvSpPr/>
            <p:nvPr/>
          </p:nvSpPr>
          <p:spPr>
            <a:xfrm>
              <a:off x="4173148" y="2080364"/>
              <a:ext cx="265874" cy="2423282"/>
            </a:xfrm>
            <a:prstGeom prst="leftBracket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左中括号 40"/>
            <p:cNvSpPr/>
            <p:nvPr/>
          </p:nvSpPr>
          <p:spPr>
            <a:xfrm>
              <a:off x="4078982" y="1988841"/>
              <a:ext cx="360040" cy="2602150"/>
            </a:xfrm>
            <a:prstGeom prst="leftBracket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0311837" y="1544376"/>
            <a:ext cx="3230037" cy="3097813"/>
            <a:chOff x="10311837" y="1544376"/>
            <a:chExt cx="3230037" cy="3097813"/>
          </a:xfrm>
        </p:grpSpPr>
        <p:cxnSp>
          <p:nvCxnSpPr>
            <p:cNvPr id="42" name="直接连接符 41"/>
            <p:cNvCxnSpPr/>
            <p:nvPr/>
          </p:nvCxnSpPr>
          <p:spPr>
            <a:xfrm flipH="1">
              <a:off x="10311837" y="2462433"/>
              <a:ext cx="2592288" cy="2179756"/>
            </a:xfrm>
            <a:prstGeom prst="line">
              <a:avLst/>
            </a:prstGeom>
            <a:ln w="762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 flipH="1">
              <a:off x="10949586" y="1544376"/>
              <a:ext cx="2592288" cy="2179756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等腰三角形 43"/>
          <p:cNvSpPr/>
          <p:nvPr/>
        </p:nvSpPr>
        <p:spPr>
          <a:xfrm rot="20371609">
            <a:off x="8890948" y="3709642"/>
            <a:ext cx="198022" cy="170708"/>
          </a:xfrm>
          <a:prstGeom prst="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7" grpId="0" animBg="1"/>
      <p:bldP spid="6" grpId="0"/>
      <p:bldP spid="15" grpId="0" animBg="1"/>
      <p:bldP spid="21" grpId="0" animBg="1"/>
      <p:bldP spid="22" grpId="0" animBg="1"/>
      <p:bldP spid="23" grpId="0" animBg="1"/>
      <p:bldP spid="26" grpId="0" animBg="1"/>
      <p:bldP spid="30" grpId="0" animBg="1"/>
      <p:bldP spid="4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945210" y="1749258"/>
            <a:ext cx="1105802" cy="815646"/>
            <a:chOff x="-1604504" y="2147667"/>
            <a:chExt cx="3687215" cy="2719712"/>
          </a:xfrm>
        </p:grpSpPr>
        <p:cxnSp>
          <p:nvCxnSpPr>
            <p:cNvPr id="2" name="直接连接符 1"/>
            <p:cNvCxnSpPr/>
            <p:nvPr/>
          </p:nvCxnSpPr>
          <p:spPr>
            <a:xfrm flipH="1">
              <a:off x="-1604504" y="2687623"/>
              <a:ext cx="2592288" cy="2179756"/>
            </a:xfrm>
            <a:prstGeom prst="line">
              <a:avLst/>
            </a:prstGeom>
            <a:ln w="762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" name="直接连接符 2"/>
            <p:cNvCxnSpPr/>
            <p:nvPr/>
          </p:nvCxnSpPr>
          <p:spPr>
            <a:xfrm flipH="1">
              <a:off x="-509577" y="2147667"/>
              <a:ext cx="2592288" cy="2179756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组合 4"/>
          <p:cNvGrpSpPr/>
          <p:nvPr/>
        </p:nvGrpSpPr>
        <p:grpSpPr>
          <a:xfrm flipH="1" flipV="1">
            <a:off x="1270670" y="4341546"/>
            <a:ext cx="1105802" cy="815646"/>
            <a:chOff x="-1604504" y="2147667"/>
            <a:chExt cx="3687215" cy="2719712"/>
          </a:xfrm>
        </p:grpSpPr>
        <p:cxnSp>
          <p:nvCxnSpPr>
            <p:cNvPr id="6" name="直接连接符 5"/>
            <p:cNvCxnSpPr/>
            <p:nvPr/>
          </p:nvCxnSpPr>
          <p:spPr>
            <a:xfrm flipH="1">
              <a:off x="-1604504" y="2687623"/>
              <a:ext cx="2592288" cy="2179756"/>
            </a:xfrm>
            <a:prstGeom prst="line">
              <a:avLst/>
            </a:prstGeom>
            <a:ln w="762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flipH="1">
              <a:off x="-509577" y="2147667"/>
              <a:ext cx="2592288" cy="2179756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extBox 8"/>
          <p:cNvSpPr txBox="1"/>
          <p:nvPr/>
        </p:nvSpPr>
        <p:spPr>
          <a:xfrm>
            <a:off x="1747766" y="2141826"/>
            <a:ext cx="1261884" cy="1887696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>
              <a:lnSpc>
                <a:spcPct val="250000"/>
              </a:lnSpc>
            </a:pPr>
            <a:r>
              <a:rPr lang="zh-CN" altLang="en-US" sz="2800" dirty="0" smtClean="0">
                <a:latin typeface="叶根友特色简体升级版" pitchFamily="2" charset="-122"/>
                <a:ea typeface="叶根友特色简体升级版" pitchFamily="2" charset="-122"/>
              </a:rPr>
              <a:t>重要的事情</a:t>
            </a:r>
            <a:endParaRPr lang="en-US" altLang="zh-CN" sz="2800" dirty="0">
              <a:latin typeface="叶根友特色简体升级版" pitchFamily="2" charset="-122"/>
              <a:ea typeface="叶根友特色简体升级版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197721" y="2564904"/>
            <a:ext cx="461665" cy="3398644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pPr lvl="0"/>
            <a:r>
              <a:rPr lang="en-US" altLang="zh-CN" dirty="0" smtClean="0">
                <a:solidFill>
                  <a:prstClr val="black"/>
                </a:solidFill>
                <a:latin typeface="叶根友特色简体升级版" pitchFamily="2" charset="-122"/>
                <a:ea typeface="叶根友特色简体升级版" pitchFamily="2" charset="-122"/>
              </a:rPr>
              <a:t>Something  important</a:t>
            </a:r>
            <a:endParaRPr lang="zh-CN" altLang="en-US" dirty="0">
              <a:solidFill>
                <a:prstClr val="black"/>
              </a:solidFill>
              <a:latin typeface="叶根友特色简体升级版" pitchFamily="2" charset="-122"/>
              <a:ea typeface="叶根友特色简体升级版" pitchFamily="2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4696533" y="1124744"/>
            <a:ext cx="4896544" cy="959414"/>
            <a:chOff x="4727054" y="1768670"/>
            <a:chExt cx="4896544" cy="959414"/>
          </a:xfrm>
        </p:grpSpPr>
        <p:sp>
          <p:nvSpPr>
            <p:cNvPr id="13" name="TextBox 12"/>
            <p:cNvSpPr txBox="1"/>
            <p:nvPr/>
          </p:nvSpPr>
          <p:spPr>
            <a:xfrm>
              <a:off x="4822629" y="1828399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/>
                <a:t>1</a:t>
              </a:r>
              <a:endParaRPr lang="zh-CN" altLang="en-US" dirty="0"/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4727054" y="1768670"/>
              <a:ext cx="504056" cy="488790"/>
              <a:chOff x="4727054" y="1768670"/>
              <a:chExt cx="504056" cy="488790"/>
            </a:xfrm>
          </p:grpSpPr>
          <p:sp>
            <p:nvSpPr>
              <p:cNvPr id="12" name="左中括号 11"/>
              <p:cNvSpPr/>
              <p:nvPr/>
            </p:nvSpPr>
            <p:spPr>
              <a:xfrm>
                <a:off x="4727054" y="1768670"/>
                <a:ext cx="144016" cy="488790"/>
              </a:xfrm>
              <a:prstGeom prst="leftBracket">
                <a:avLst/>
              </a:prstGeom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左中括号 13"/>
              <p:cNvSpPr/>
              <p:nvPr/>
            </p:nvSpPr>
            <p:spPr>
              <a:xfrm flipH="1">
                <a:off x="5087094" y="1768670"/>
                <a:ext cx="144016" cy="488790"/>
              </a:xfrm>
              <a:prstGeom prst="leftBracket">
                <a:avLst/>
              </a:prstGeom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>
              <a:off x="5375126" y="1772816"/>
              <a:ext cx="318548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/>
                <a:t>不玩</a:t>
              </a:r>
              <a:r>
                <a:rPr lang="zh-CN" altLang="en-US" b="1" dirty="0" smtClean="0"/>
                <a:t>针对，但请试着做点忏悔</a:t>
              </a:r>
              <a:endParaRPr lang="zh-CN" altLang="en-US" b="1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447134" y="2204864"/>
              <a:ext cx="417646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那些你认为无关紧要的事情，其实在某种时候伤害了他人。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696533" y="2449466"/>
            <a:ext cx="4896544" cy="739825"/>
            <a:chOff x="4727054" y="3140968"/>
            <a:chExt cx="4896544" cy="739825"/>
          </a:xfrm>
        </p:grpSpPr>
        <p:sp>
          <p:nvSpPr>
            <p:cNvPr id="21" name="TextBox 20"/>
            <p:cNvSpPr txBox="1"/>
            <p:nvPr/>
          </p:nvSpPr>
          <p:spPr>
            <a:xfrm>
              <a:off x="4822629" y="3200697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/>
                <a:t>2</a:t>
              </a:r>
              <a:endParaRPr lang="zh-CN" altLang="en-US" dirty="0"/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4727054" y="3140968"/>
              <a:ext cx="504056" cy="488790"/>
              <a:chOff x="4727054" y="1768670"/>
              <a:chExt cx="504056" cy="488790"/>
            </a:xfrm>
          </p:grpSpPr>
          <p:sp>
            <p:nvSpPr>
              <p:cNvPr id="23" name="左中括号 22"/>
              <p:cNvSpPr/>
              <p:nvPr/>
            </p:nvSpPr>
            <p:spPr>
              <a:xfrm>
                <a:off x="4727054" y="1768670"/>
                <a:ext cx="144016" cy="488790"/>
              </a:xfrm>
              <a:prstGeom prst="leftBracket">
                <a:avLst/>
              </a:prstGeom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左中括号 23"/>
              <p:cNvSpPr/>
              <p:nvPr/>
            </p:nvSpPr>
            <p:spPr>
              <a:xfrm flipH="1">
                <a:off x="5087094" y="1768670"/>
                <a:ext cx="144016" cy="488790"/>
              </a:xfrm>
              <a:prstGeom prst="leftBracket">
                <a:avLst/>
              </a:prstGeom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5" name="TextBox 24"/>
            <p:cNvSpPr txBox="1"/>
            <p:nvPr/>
          </p:nvSpPr>
          <p:spPr>
            <a:xfrm>
              <a:off x="5375126" y="3145114"/>
              <a:ext cx="410881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/>
                <a:t>我知道</a:t>
              </a:r>
              <a:r>
                <a:rPr lang="zh-CN" altLang="en-US" b="1" dirty="0" smtClean="0"/>
                <a:t>你们很激动，没错，我也很激动</a:t>
              </a:r>
              <a:endParaRPr lang="zh-CN" altLang="en-US" b="1" dirty="0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447134" y="3573016"/>
              <a:ext cx="417646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理性 分析 思考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696533" y="3770042"/>
            <a:ext cx="5287484" cy="879281"/>
            <a:chOff x="4727054" y="4413802"/>
            <a:chExt cx="5287484" cy="879281"/>
          </a:xfrm>
        </p:grpSpPr>
        <p:sp>
          <p:nvSpPr>
            <p:cNvPr id="27" name="TextBox 26"/>
            <p:cNvSpPr txBox="1"/>
            <p:nvPr/>
          </p:nvSpPr>
          <p:spPr>
            <a:xfrm>
              <a:off x="4822629" y="4473531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/>
                <a:t>3</a:t>
              </a:r>
              <a:endParaRPr lang="zh-CN" altLang="en-US" dirty="0"/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4727054" y="4413802"/>
              <a:ext cx="504056" cy="488790"/>
              <a:chOff x="4727054" y="1768670"/>
              <a:chExt cx="504056" cy="488790"/>
            </a:xfrm>
          </p:grpSpPr>
          <p:sp>
            <p:nvSpPr>
              <p:cNvPr id="29" name="左中括号 28"/>
              <p:cNvSpPr/>
              <p:nvPr/>
            </p:nvSpPr>
            <p:spPr>
              <a:xfrm>
                <a:off x="4727054" y="1768670"/>
                <a:ext cx="144016" cy="488790"/>
              </a:xfrm>
              <a:prstGeom prst="leftBracket">
                <a:avLst/>
              </a:prstGeom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左中括号 29"/>
              <p:cNvSpPr/>
              <p:nvPr/>
            </p:nvSpPr>
            <p:spPr>
              <a:xfrm flipH="1">
                <a:off x="5087094" y="1768670"/>
                <a:ext cx="144016" cy="488790"/>
              </a:xfrm>
              <a:prstGeom prst="leftBracket">
                <a:avLst/>
              </a:prstGeom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1" name="TextBox 30"/>
            <p:cNvSpPr txBox="1"/>
            <p:nvPr/>
          </p:nvSpPr>
          <p:spPr>
            <a:xfrm>
              <a:off x="5375126" y="4417948"/>
              <a:ext cx="463941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 smtClean="0"/>
                <a:t>但是请一定冷静，这个问题敏感但很重要，</a:t>
              </a:r>
              <a:endParaRPr lang="en-US" altLang="zh-CN" b="1" dirty="0" smtClean="0"/>
            </a:p>
            <a:p>
              <a:r>
                <a:rPr lang="zh-CN" altLang="en-US" b="1" dirty="0" smtClean="0"/>
                <a:t>该严肃就严肃</a:t>
              </a:r>
              <a:endParaRPr lang="zh-CN" altLang="en-US" b="1" dirty="0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5388596" y="4985306"/>
              <a:ext cx="417646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没错，试着做点忏悔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cxnSp>
        <p:nvCxnSpPr>
          <p:cNvPr id="36" name="直接连接符 35"/>
          <p:cNvCxnSpPr/>
          <p:nvPr/>
        </p:nvCxnSpPr>
        <p:spPr>
          <a:xfrm flipH="1">
            <a:off x="8857297" y="764704"/>
            <a:ext cx="777432" cy="653712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H="1">
            <a:off x="8255446" y="2921425"/>
            <a:ext cx="388716" cy="326856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 flipH="1">
            <a:off x="10631710" y="5314403"/>
            <a:ext cx="388716" cy="326856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 flipH="1">
            <a:off x="9593077" y="3537213"/>
            <a:ext cx="777432" cy="653712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组合 37"/>
          <p:cNvGrpSpPr/>
          <p:nvPr/>
        </p:nvGrpSpPr>
        <p:grpSpPr>
          <a:xfrm>
            <a:off x="4727054" y="5113927"/>
            <a:ext cx="4896544" cy="763135"/>
            <a:chOff x="4727054" y="4413802"/>
            <a:chExt cx="4896544" cy="763135"/>
          </a:xfrm>
        </p:grpSpPr>
        <p:sp>
          <p:nvSpPr>
            <p:cNvPr id="41" name="TextBox 26"/>
            <p:cNvSpPr txBox="1"/>
            <p:nvPr/>
          </p:nvSpPr>
          <p:spPr>
            <a:xfrm>
              <a:off x="4822629" y="4473531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/>
                <a:t>4</a:t>
              </a:r>
              <a:endParaRPr lang="zh-CN" altLang="en-US" dirty="0"/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4727054" y="4413802"/>
              <a:ext cx="504056" cy="488790"/>
              <a:chOff x="4727054" y="1768670"/>
              <a:chExt cx="504056" cy="488790"/>
            </a:xfrm>
          </p:grpSpPr>
          <p:sp>
            <p:nvSpPr>
              <p:cNvPr id="45" name="左中括号 44"/>
              <p:cNvSpPr/>
              <p:nvPr/>
            </p:nvSpPr>
            <p:spPr>
              <a:xfrm>
                <a:off x="4727054" y="1768670"/>
                <a:ext cx="144016" cy="488790"/>
              </a:xfrm>
              <a:prstGeom prst="leftBracket">
                <a:avLst/>
              </a:prstGeom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左中括号 45"/>
              <p:cNvSpPr/>
              <p:nvPr/>
            </p:nvSpPr>
            <p:spPr>
              <a:xfrm flipH="1">
                <a:off x="5087094" y="1768670"/>
                <a:ext cx="144016" cy="488790"/>
              </a:xfrm>
              <a:prstGeom prst="leftBracket">
                <a:avLst/>
              </a:prstGeom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3" name="TextBox 30"/>
            <p:cNvSpPr txBox="1"/>
            <p:nvPr/>
          </p:nvSpPr>
          <p:spPr>
            <a:xfrm>
              <a:off x="5375126" y="4417948"/>
              <a:ext cx="249119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 smtClean="0"/>
                <a:t>所以深呼吸</a:t>
              </a:r>
              <a:r>
                <a:rPr lang="en-US" altLang="zh-CN" b="1" dirty="0" smtClean="0"/>
                <a:t>——</a:t>
              </a:r>
              <a:r>
                <a:rPr lang="zh-CN" altLang="en-US" b="1" dirty="0" smtClean="0"/>
                <a:t>，</a:t>
              </a:r>
              <a:r>
                <a:rPr lang="en-US" altLang="zh-CN" b="1" dirty="0" smtClean="0"/>
                <a:t>GO</a:t>
              </a:r>
              <a:r>
                <a:rPr lang="en-US" altLang="zh-CN" b="1" dirty="0"/>
                <a:t>.</a:t>
              </a:r>
              <a:endParaRPr lang="zh-CN" altLang="en-US" b="1" dirty="0"/>
            </a:p>
          </p:txBody>
        </p:sp>
        <p:sp>
          <p:nvSpPr>
            <p:cNvPr id="44" name="TextBox 31"/>
            <p:cNvSpPr txBox="1"/>
            <p:nvPr/>
          </p:nvSpPr>
          <p:spPr>
            <a:xfrm>
              <a:off x="5447134" y="4869160"/>
              <a:ext cx="417646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。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649765" y="4137263"/>
            <a:ext cx="16193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造字工房尚雅体演示版常规体" pitchFamily="50" charset="-122"/>
                <a:ea typeface="造字工房尚雅体演示版常规体" pitchFamily="50" charset="-122"/>
              </a:rPr>
              <a:t>PART</a:t>
            </a:r>
          </a:p>
        </p:txBody>
      </p:sp>
      <p:sp>
        <p:nvSpPr>
          <p:cNvPr id="12" name="等腰三角形 11"/>
          <p:cNvSpPr/>
          <p:nvPr/>
        </p:nvSpPr>
        <p:spPr>
          <a:xfrm rot="512239">
            <a:off x="3477837" y="3538931"/>
            <a:ext cx="314715" cy="271306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20371609">
            <a:off x="3995378" y="3751964"/>
            <a:ext cx="157357" cy="135653"/>
          </a:xfrm>
          <a:prstGeom prst="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20371609">
            <a:off x="3124426" y="3774407"/>
            <a:ext cx="211765" cy="155966"/>
          </a:xfrm>
          <a:prstGeom prst="triangl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3761573">
            <a:off x="2621230" y="3463058"/>
            <a:ext cx="588992" cy="403978"/>
          </a:xfrm>
          <a:prstGeom prst="triangl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20371609">
            <a:off x="3987995" y="3447181"/>
            <a:ext cx="211765" cy="155966"/>
          </a:xfrm>
          <a:prstGeom prst="triangl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2958273" y="2074407"/>
            <a:ext cx="79701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造字工房尚雅体演示版常规体" pitchFamily="50" charset="-122"/>
                <a:ea typeface="造字工房尚雅体演示版常规体" pitchFamily="50" charset="-122"/>
              </a:rPr>
              <a:t>1</a:t>
            </a:r>
            <a:endParaRPr lang="zh-CN" altLang="en-US" sz="9600" b="1" dirty="0">
              <a:solidFill>
                <a:schemeClr val="tx1">
                  <a:lumMod val="85000"/>
                  <a:lumOff val="15000"/>
                </a:schemeClr>
              </a:solidFill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618634" y="2955652"/>
            <a:ext cx="21339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000" spc="300" dirty="0" smtClean="0">
                <a:latin typeface="+mj-ea"/>
                <a:ea typeface="+mj-ea"/>
              </a:rPr>
              <a:t>揭</a:t>
            </a:r>
            <a:r>
              <a:rPr lang="en-US" altLang="zh-CN" sz="4000" spc="300" dirty="0" smtClean="0">
                <a:latin typeface="+mj-ea"/>
                <a:ea typeface="+mj-ea"/>
              </a:rPr>
              <a:t>•</a:t>
            </a:r>
            <a:r>
              <a:rPr lang="zh-CN" altLang="en-US" sz="4000" spc="300" dirty="0" smtClean="0">
                <a:latin typeface="+mj-ea"/>
                <a:ea typeface="+mj-ea"/>
              </a:rPr>
              <a:t>现象</a:t>
            </a:r>
            <a:endParaRPr lang="zh-CN" altLang="en-US" sz="4000" spc="300" dirty="0">
              <a:latin typeface="+mj-ea"/>
              <a:ea typeface="+mj-ea"/>
            </a:endParaRPr>
          </a:p>
        </p:txBody>
      </p:sp>
      <p:cxnSp>
        <p:nvCxnSpPr>
          <p:cNvPr id="33" name="直接连接符 32"/>
          <p:cNvCxnSpPr/>
          <p:nvPr/>
        </p:nvCxnSpPr>
        <p:spPr>
          <a:xfrm flipH="1">
            <a:off x="6067126" y="2638182"/>
            <a:ext cx="388716" cy="326856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H="1">
            <a:off x="9082926" y="3247397"/>
            <a:ext cx="654557" cy="534334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 flipH="1">
            <a:off x="8803430" y="2638182"/>
            <a:ext cx="388716" cy="326856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H="1">
            <a:off x="6744019" y="3685485"/>
            <a:ext cx="654557" cy="534334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/>
        </p:nvCxnSpPr>
        <p:spPr>
          <a:xfrm flipH="1">
            <a:off x="-194358" y="217178"/>
            <a:ext cx="777432" cy="653712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 flipH="1">
            <a:off x="-58057" y="761631"/>
            <a:ext cx="388716" cy="326856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797873" y="611396"/>
            <a:ext cx="12747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C00000"/>
                </a:solidFill>
              </a:rPr>
              <a:t>1</a:t>
            </a:r>
            <a:r>
              <a:rPr lang="zh-CN" altLang="en-US" b="1" dirty="0">
                <a:solidFill>
                  <a:srgbClr val="C00000"/>
                </a:solidFill>
              </a:rPr>
              <a:t> </a:t>
            </a:r>
            <a:r>
              <a:rPr lang="zh-CN" altLang="en-US" b="1" dirty="0" smtClean="0">
                <a:solidFill>
                  <a:srgbClr val="C00000"/>
                </a:solidFill>
              </a:rPr>
              <a:t>揭</a:t>
            </a:r>
            <a:r>
              <a:rPr lang="en-US" altLang="zh-CN" b="1" dirty="0" smtClean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•</a:t>
            </a:r>
            <a:r>
              <a:rPr lang="en-US" altLang="zh-CN" b="1" dirty="0" smtClean="0">
                <a:solidFill>
                  <a:srgbClr val="C00000"/>
                </a:solidFill>
              </a:rPr>
              <a:t> </a:t>
            </a:r>
            <a:r>
              <a:rPr lang="zh-CN" altLang="en-US" b="1" dirty="0" smtClean="0">
                <a:solidFill>
                  <a:srgbClr val="C00000"/>
                </a:solidFill>
              </a:rPr>
              <a:t>现象</a:t>
            </a:r>
            <a:endParaRPr lang="zh-CN" altLang="en-US" b="1" dirty="0"/>
          </a:p>
        </p:txBody>
      </p:sp>
      <p:sp>
        <p:nvSpPr>
          <p:cNvPr id="6" name="左中括号 5"/>
          <p:cNvSpPr/>
          <p:nvPr/>
        </p:nvSpPr>
        <p:spPr>
          <a:xfrm>
            <a:off x="694606" y="544034"/>
            <a:ext cx="72008" cy="504056"/>
          </a:xfrm>
          <a:prstGeom prst="leftBracket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766614" y="1145388"/>
            <a:ext cx="4752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这些事，你有没有干过？</a:t>
            </a:r>
            <a:endParaRPr lang="zh-CN" altLang="en-US" sz="2400" b="1" dirty="0"/>
          </a:p>
        </p:txBody>
      </p:sp>
      <p:cxnSp>
        <p:nvCxnSpPr>
          <p:cNvPr id="11" name="直接连接符 10"/>
          <p:cNvCxnSpPr/>
          <p:nvPr/>
        </p:nvCxnSpPr>
        <p:spPr>
          <a:xfrm flipH="1">
            <a:off x="583074" y="1088487"/>
            <a:ext cx="388716" cy="326856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>
            <a:off x="3858302" y="1517968"/>
            <a:ext cx="388716" cy="32685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797873" y="1844824"/>
            <a:ext cx="35691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(1)</a:t>
            </a:r>
            <a:r>
              <a:rPr lang="zh-CN" altLang="en-US" sz="2000" dirty="0" smtClean="0">
                <a:solidFill>
                  <a:srgbClr val="FF0000"/>
                </a:solidFill>
              </a:rPr>
              <a:t>深情地</a:t>
            </a:r>
            <a:r>
              <a:rPr lang="zh-CN" altLang="en-US" sz="2000" dirty="0" smtClean="0"/>
              <a:t>摸别人的屁股</a:t>
            </a:r>
            <a:endParaRPr lang="zh-CN" altLang="en-US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797872" y="2458293"/>
            <a:ext cx="53693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(2)</a:t>
            </a:r>
            <a:r>
              <a:rPr lang="zh-CN" altLang="en-US" sz="2000" dirty="0" smtClean="0"/>
              <a:t>用手、头、胸或</a:t>
            </a:r>
            <a:r>
              <a:rPr lang="en-US" altLang="zh-CN" sz="2000" dirty="0" smtClean="0"/>
              <a:t>….</a:t>
            </a:r>
            <a:r>
              <a:rPr lang="zh-CN" altLang="en-US" sz="2000" dirty="0" smtClean="0"/>
              <a:t>撞击别人的胸部</a:t>
            </a:r>
            <a:endParaRPr lang="zh-CN" altLang="en-US" sz="2000" dirty="0"/>
          </a:p>
        </p:txBody>
      </p:sp>
      <p:sp>
        <p:nvSpPr>
          <p:cNvPr id="13" name="TextBox 12"/>
          <p:cNvSpPr txBox="1"/>
          <p:nvPr/>
        </p:nvSpPr>
        <p:spPr>
          <a:xfrm>
            <a:off x="797873" y="3004846"/>
            <a:ext cx="3096344" cy="400110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US" altLang="zh-CN" sz="2000" dirty="0" smtClean="0"/>
              <a:t>(3)</a:t>
            </a:r>
            <a:r>
              <a:rPr lang="zh-CN" altLang="en-US" sz="2000" dirty="0" smtClean="0"/>
              <a:t>用下体撞击同学的肛部</a:t>
            </a:r>
            <a:endParaRPr lang="zh-CN" altLang="en-US" sz="2000" dirty="0"/>
          </a:p>
        </p:txBody>
      </p:sp>
      <p:sp>
        <p:nvSpPr>
          <p:cNvPr id="14" name="TextBox 13"/>
          <p:cNvSpPr txBox="1"/>
          <p:nvPr/>
        </p:nvSpPr>
        <p:spPr>
          <a:xfrm>
            <a:off x="797873" y="4109841"/>
            <a:ext cx="49372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(5)</a:t>
            </a:r>
            <a:r>
              <a:rPr lang="zh-CN" altLang="en-US" sz="2000" dirty="0" smtClean="0"/>
              <a:t>拿别人的器官、重要部位开污车</a:t>
            </a:r>
            <a:endParaRPr lang="zh-CN" altLang="en-US" sz="2000" dirty="0"/>
          </a:p>
        </p:txBody>
      </p:sp>
      <p:sp>
        <p:nvSpPr>
          <p:cNvPr id="15" name="TextBox 14"/>
          <p:cNvSpPr txBox="1"/>
          <p:nvPr/>
        </p:nvSpPr>
        <p:spPr>
          <a:xfrm>
            <a:off x="694606" y="3573016"/>
            <a:ext cx="4536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（</a:t>
            </a:r>
            <a:r>
              <a:rPr lang="en-US" altLang="zh-CN" sz="2000" dirty="0"/>
              <a:t>4</a:t>
            </a:r>
            <a:r>
              <a:rPr lang="zh-CN" altLang="en-US" sz="2000" dirty="0" smtClean="0"/>
              <a:t>）把同学扑倒并蹂躏</a:t>
            </a:r>
            <a:endParaRPr lang="zh-CN" altLang="en-US" sz="2000" dirty="0"/>
          </a:p>
        </p:txBody>
      </p:sp>
      <p:sp>
        <p:nvSpPr>
          <p:cNvPr id="16" name="TextBox 15"/>
          <p:cNvSpPr txBox="1"/>
          <p:nvPr/>
        </p:nvSpPr>
        <p:spPr>
          <a:xfrm>
            <a:off x="694606" y="4676166"/>
            <a:ext cx="5832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（</a:t>
            </a:r>
            <a:r>
              <a:rPr lang="en-US" altLang="zh-CN" sz="2000" dirty="0" smtClean="0"/>
              <a:t>6</a:t>
            </a:r>
            <a:r>
              <a:rPr lang="zh-CN" altLang="en-US" sz="2000" dirty="0" smtClean="0"/>
              <a:t>）刻意地摆出体位吸引同学注意（多指男同学）</a:t>
            </a:r>
            <a:endParaRPr lang="zh-CN" altLang="en-US" sz="2000" dirty="0"/>
          </a:p>
        </p:txBody>
      </p:sp>
      <p:sp>
        <p:nvSpPr>
          <p:cNvPr id="17" name="TextBox 16"/>
          <p:cNvSpPr txBox="1"/>
          <p:nvPr/>
        </p:nvSpPr>
        <p:spPr>
          <a:xfrm>
            <a:off x="730610" y="5484615"/>
            <a:ext cx="9541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accent2">
                    <a:lumMod val="75000"/>
                  </a:schemeClr>
                </a:solidFill>
                <a:latin typeface="+mn-ea"/>
              </a:rPr>
              <a:t>如果以上行为你有做过，请你站起来，同学需要你的道歉</a:t>
            </a:r>
            <a:endParaRPr lang="zh-CN" altLang="en-US" sz="2400" b="1" dirty="0">
              <a:solidFill>
                <a:schemeClr val="accent2">
                  <a:lumMod val="75000"/>
                </a:schemeClr>
              </a:solidFill>
              <a:latin typeface="+mn-ea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5801" y="820667"/>
            <a:ext cx="2461243" cy="2461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1362" y="3082408"/>
            <a:ext cx="2402207" cy="2402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" grpId="0"/>
      <p:bldP spid="7" grpId="0"/>
      <p:bldP spid="13" grpId="0"/>
      <p:bldP spid="14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649765" y="4137263"/>
            <a:ext cx="16193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造字工房尚雅体演示版常规体" pitchFamily="50" charset="-122"/>
                <a:ea typeface="造字工房尚雅体演示版常规体" pitchFamily="50" charset="-122"/>
              </a:rPr>
              <a:t>PART</a:t>
            </a:r>
          </a:p>
        </p:txBody>
      </p:sp>
      <p:sp>
        <p:nvSpPr>
          <p:cNvPr id="12" name="等腰三角形 11"/>
          <p:cNvSpPr/>
          <p:nvPr/>
        </p:nvSpPr>
        <p:spPr>
          <a:xfrm rot="512239">
            <a:off x="3477837" y="3538931"/>
            <a:ext cx="314715" cy="271306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20371609">
            <a:off x="3995378" y="3751964"/>
            <a:ext cx="157357" cy="135653"/>
          </a:xfrm>
          <a:prstGeom prst="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20371609">
            <a:off x="3124426" y="3774407"/>
            <a:ext cx="211765" cy="155966"/>
          </a:xfrm>
          <a:prstGeom prst="triangl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3761573">
            <a:off x="2621230" y="3463058"/>
            <a:ext cx="588992" cy="403978"/>
          </a:xfrm>
          <a:prstGeom prst="triangl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20371609">
            <a:off x="3987995" y="3447181"/>
            <a:ext cx="211765" cy="155966"/>
          </a:xfrm>
          <a:prstGeom prst="triangl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2958273" y="2074407"/>
            <a:ext cx="79701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造字工房尚雅体演示版常规体" pitchFamily="50" charset="-122"/>
                <a:ea typeface="造字工房尚雅体演示版常规体" pitchFamily="50" charset="-122"/>
              </a:rPr>
              <a:t>2</a:t>
            </a:r>
            <a:endParaRPr lang="zh-CN" altLang="en-US" sz="9600" b="1" dirty="0">
              <a:solidFill>
                <a:schemeClr val="tx1">
                  <a:lumMod val="85000"/>
                  <a:lumOff val="15000"/>
                </a:schemeClr>
              </a:solidFill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519142" y="2970980"/>
            <a:ext cx="43043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spc="300" dirty="0" smtClean="0">
                <a:latin typeface="+mj-ea"/>
                <a:ea typeface="+mj-ea"/>
              </a:rPr>
              <a:t>那么，就再具体一点</a:t>
            </a:r>
            <a:endParaRPr lang="zh-CN" altLang="en-US" sz="3600" spc="300" dirty="0">
              <a:latin typeface="+mj-ea"/>
              <a:ea typeface="+mj-ea"/>
            </a:endParaRPr>
          </a:p>
        </p:txBody>
      </p:sp>
      <p:cxnSp>
        <p:nvCxnSpPr>
          <p:cNvPr id="33" name="直接连接符 32"/>
          <p:cNvCxnSpPr/>
          <p:nvPr/>
        </p:nvCxnSpPr>
        <p:spPr>
          <a:xfrm flipH="1">
            <a:off x="6067126" y="2638182"/>
            <a:ext cx="388716" cy="326856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H="1">
            <a:off x="9082926" y="3247397"/>
            <a:ext cx="654557" cy="534334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 flipH="1">
            <a:off x="8803430" y="2638182"/>
            <a:ext cx="388716" cy="326856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H="1">
            <a:off x="6744019" y="3685485"/>
            <a:ext cx="654557" cy="534334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 flipH="1">
            <a:off x="-194358" y="217178"/>
            <a:ext cx="777432" cy="653712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/>
        </p:nvCxnSpPr>
        <p:spPr>
          <a:xfrm flipH="1">
            <a:off x="-58057" y="761631"/>
            <a:ext cx="388716" cy="326856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797873" y="611396"/>
            <a:ext cx="27735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C00000"/>
                </a:solidFill>
              </a:rPr>
              <a:t>1</a:t>
            </a:r>
            <a:r>
              <a:rPr lang="en-US" altLang="zh-CN" b="1" dirty="0"/>
              <a:t>  </a:t>
            </a:r>
            <a:r>
              <a:rPr lang="zh-CN" altLang="en-US" b="1" dirty="0" smtClean="0"/>
              <a:t>“好玩”但请不要过分</a:t>
            </a:r>
            <a:endParaRPr lang="zh-CN" altLang="en-US" b="1" dirty="0"/>
          </a:p>
        </p:txBody>
      </p:sp>
      <p:sp>
        <p:nvSpPr>
          <p:cNvPr id="5" name="左中括号 4"/>
          <p:cNvSpPr/>
          <p:nvPr/>
        </p:nvSpPr>
        <p:spPr>
          <a:xfrm>
            <a:off x="694606" y="544034"/>
            <a:ext cx="72008" cy="504056"/>
          </a:xfrm>
          <a:prstGeom prst="leftBracket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94357" y="1238978"/>
            <a:ext cx="9613003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    课余</a:t>
            </a:r>
            <a:r>
              <a:rPr lang="zh-CN" altLang="en-US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时间</a:t>
            </a:r>
            <a:r>
              <a:rPr lang="zh-CN" altLang="en-US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里，班里总会看到一些很凌乱的现象。</a:t>
            </a:r>
            <a:endParaRPr lang="en-US" altLang="zh-CN" spc="3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    没错，是右图了。</a:t>
            </a:r>
            <a:endParaRPr lang="en-US" altLang="zh-CN" spc="3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    一些男生总会利用下课时间做出一些“不堪入目”的动作，像什么骑在别人身上啊，把别人按到墙上啊，更有甚者做出假装接吻的动作</a:t>
            </a:r>
            <a:r>
              <a:rPr lang="en-US" altLang="zh-CN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…</a:t>
            </a:r>
            <a:r>
              <a:rPr lang="zh-CN" altLang="en-US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不仅如此，除了“引人注目的表演”，还有各种奇怪的声音。</a:t>
            </a:r>
            <a:endParaRPr lang="en-US" altLang="zh-CN" spc="3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    但</a:t>
            </a:r>
            <a:r>
              <a:rPr lang="zh-CN" altLang="en-US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各位</a:t>
            </a:r>
            <a:r>
              <a:rPr lang="zh-CN" altLang="en-US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想想，我们班毕竟还是女生多，男生们这样做，想过给别人所带来的干扰吗？而且，难得下课休息十分钟，有的同学要写作业，有的要补睡。</a:t>
            </a:r>
            <a:endParaRPr lang="en-US" altLang="zh-CN" spc="3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他们</a:t>
            </a:r>
            <a:r>
              <a:rPr lang="zh-CN" altLang="en-US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的“梦想”在你们的动作和叫声中破灭了。</a:t>
            </a:r>
            <a:endParaRPr lang="en-US" altLang="zh-CN" spc="3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    在这里请男同学们想一想，继续这些行为会给别人带来多大的影响。希望提醒以后，男生们可以收敛一点，至少不要在“大庭广众”之下做这些事情。好玩，但请不要过分。</a:t>
            </a:r>
            <a:endParaRPr lang="en-US" altLang="zh-CN" spc="3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   </a:t>
            </a:r>
            <a:r>
              <a:rPr lang="zh-CN" altLang="en-US" b="1" strike="sngStrike" spc="300" dirty="0" smtClean="0">
                <a:solidFill>
                  <a:schemeClr val="accent2">
                    <a:lumMod val="7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（当然，如果说了之后不在班里面玩，跑到走廊上的话</a:t>
            </a:r>
            <a:r>
              <a:rPr lang="en-US" altLang="zh-CN" b="1" strike="sngStrike" spc="300" dirty="0" smtClean="0">
                <a:solidFill>
                  <a:schemeClr val="accent2">
                    <a:lumMod val="7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……</a:t>
            </a:r>
            <a:r>
              <a:rPr lang="zh-CN" altLang="en-US" b="1" strike="sngStrike" spc="300" dirty="0">
                <a:solidFill>
                  <a:schemeClr val="accent2">
                    <a:lumMod val="7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我们</a:t>
            </a:r>
            <a:r>
              <a:rPr lang="zh-CN" altLang="en-US" b="1" strike="sngStrike" spc="300" dirty="0" smtClean="0">
                <a:solidFill>
                  <a:schemeClr val="accent2">
                    <a:lumMod val="7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班可能就成流动红旗绝缘体了。）</a:t>
            </a:r>
            <a:endParaRPr lang="en-US" altLang="zh-CN" b="1" strike="sngStrike" spc="300" dirty="0" smtClean="0">
              <a:solidFill>
                <a:schemeClr val="accent2">
                  <a:lumMod val="7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itchFamily="34" charset="0"/>
            </a:endParaRPr>
          </a:p>
          <a:p>
            <a:pPr>
              <a:lnSpc>
                <a:spcPct val="150000"/>
              </a:lnSpc>
            </a:pPr>
            <a:endParaRPr lang="en-US" altLang="zh-CN" spc="300" dirty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itchFamily="34" charset="0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3074" y="378470"/>
            <a:ext cx="2371725" cy="199072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90338" y="2369195"/>
            <a:ext cx="2209800" cy="2066925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33175" y="4326104"/>
            <a:ext cx="2524125" cy="25241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 flipH="1">
            <a:off x="11639822" y="296059"/>
            <a:ext cx="777432" cy="871309"/>
            <a:chOff x="8415343" y="292006"/>
            <a:chExt cx="777432" cy="871309"/>
          </a:xfrm>
        </p:grpSpPr>
        <p:cxnSp>
          <p:nvCxnSpPr>
            <p:cNvPr id="2" name="直接连接符 1"/>
            <p:cNvCxnSpPr/>
            <p:nvPr/>
          </p:nvCxnSpPr>
          <p:spPr>
            <a:xfrm flipH="1">
              <a:off x="8415343" y="292006"/>
              <a:ext cx="777432" cy="653712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" name="直接连接符 2"/>
            <p:cNvCxnSpPr/>
            <p:nvPr/>
          </p:nvCxnSpPr>
          <p:spPr>
            <a:xfrm flipH="1">
              <a:off x="8551644" y="836459"/>
              <a:ext cx="388716" cy="326856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矩形 3"/>
          <p:cNvSpPr/>
          <p:nvPr/>
        </p:nvSpPr>
        <p:spPr>
          <a:xfrm>
            <a:off x="9263558" y="692696"/>
            <a:ext cx="20120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/>
              <a:t>过分大胆的举止 </a:t>
            </a:r>
            <a:r>
              <a:rPr lang="en-US" altLang="zh-CN" b="1" dirty="0">
                <a:solidFill>
                  <a:srgbClr val="C00000"/>
                </a:solidFill>
              </a:rPr>
              <a:t>2</a:t>
            </a:r>
            <a:endParaRPr lang="zh-CN" altLang="en-US" b="1" dirty="0">
              <a:solidFill>
                <a:srgbClr val="C00000"/>
              </a:solidFill>
            </a:endParaRPr>
          </a:p>
        </p:txBody>
      </p:sp>
      <p:sp>
        <p:nvSpPr>
          <p:cNvPr id="5" name="左中括号 4"/>
          <p:cNvSpPr/>
          <p:nvPr/>
        </p:nvSpPr>
        <p:spPr>
          <a:xfrm flipH="1">
            <a:off x="11464547" y="610690"/>
            <a:ext cx="72008" cy="504056"/>
          </a:xfrm>
          <a:prstGeom prst="leftBracket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273328" y="1758445"/>
            <a:ext cx="3445614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  很不幸，我们班已经出现这种现象很久了。</a:t>
            </a:r>
            <a:endParaRPr lang="en-US" altLang="zh-CN" spc="3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  根据</a:t>
            </a:r>
            <a:r>
              <a:rPr lang="en-US" altLang="zh-CN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《</a:t>
            </a:r>
            <a:r>
              <a:rPr lang="zh-CN" altLang="en-US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未成年人保护法</a:t>
            </a:r>
            <a:r>
              <a:rPr lang="en-US" altLang="zh-CN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》</a:t>
            </a:r>
            <a:r>
              <a:rPr lang="zh-CN" altLang="en-US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第四十一</a:t>
            </a:r>
            <a:r>
              <a:rPr lang="zh-CN" altLang="en-US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条，禁止</a:t>
            </a:r>
            <a:r>
              <a:rPr lang="zh-CN" altLang="en-US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拐卖、绑架、虐待未成年人</a:t>
            </a:r>
            <a:r>
              <a:rPr lang="zh-CN" altLang="en-US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，</a:t>
            </a:r>
            <a:r>
              <a:rPr lang="zh-CN" altLang="en-US" b="1" spc="300" dirty="0">
                <a:solidFill>
                  <a:schemeClr val="accent2">
                    <a:lumMod val="7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禁止对未成年人实施性侵害</a:t>
            </a:r>
            <a:r>
              <a:rPr lang="zh-CN" altLang="en-US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。</a:t>
            </a:r>
            <a:r>
              <a:rPr lang="zh-CN" altLang="en-US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但在未经同意就摸别人屁股的行为，</a:t>
            </a:r>
            <a:r>
              <a:rPr lang="zh-CN" altLang="en-US" b="1" spc="300" dirty="0" smtClean="0">
                <a:solidFill>
                  <a:schemeClr val="accent2">
                    <a:lumMod val="7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已经算是性侵害的一种了</a:t>
            </a:r>
            <a:r>
              <a:rPr lang="zh-CN" altLang="en-US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。</a:t>
            </a:r>
            <a:r>
              <a:rPr lang="zh-CN" altLang="en-US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希望那些往日里觉得这是玩笑的同学能严肃看待这一问题</a:t>
            </a:r>
            <a:endParaRPr lang="en-US" altLang="zh-CN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73328" y="1114746"/>
            <a:ext cx="48013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摸屁股</a:t>
            </a:r>
            <a:r>
              <a:rPr lang="en-US" altLang="zh-CN" b="1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——</a:t>
            </a:r>
            <a:r>
              <a:rPr lang="zh-CN" altLang="en-US" b="1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从屁股延伸到指尖的酥麻感</a:t>
            </a:r>
            <a:endParaRPr lang="en-US" altLang="zh-CN" b="1" spc="300" dirty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itchFamily="34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443204" y="1628800"/>
            <a:ext cx="3995818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/>
          <a:srcRect b="3983"/>
          <a:stretch>
            <a:fillRect/>
          </a:stretch>
        </p:blipFill>
        <p:spPr>
          <a:xfrm>
            <a:off x="4006974" y="1988841"/>
            <a:ext cx="4288192" cy="3024336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8543478" y="1628800"/>
            <a:ext cx="309634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虽然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在幼儿园开始，老师就开始教导我们“背心裤衩覆盖的地方”不能摸，但还是有同学没把这句话放心上。其实不管是在哪里，我们都必须尊重别人隐私。不要产生</a:t>
            </a:r>
            <a:r>
              <a:rPr lang="zh-CN" altLang="en-US" dirty="0">
                <a:solidFill>
                  <a:prstClr val="black">
                    <a:lumMod val="50000"/>
                    <a:lumOff val="50000"/>
                  </a:prstClr>
                </a:solidFill>
              </a:rPr>
              <a:t>“</a:t>
            </a:r>
            <a:r>
              <a:rPr lang="zh-CN" altLang="en-US" b="1" dirty="0">
                <a:solidFill>
                  <a:schemeClr val="accent2">
                    <a:lumMod val="75000"/>
                  </a:schemeClr>
                </a:solidFill>
              </a:rPr>
              <a:t>我和他熟，他没拒绝，我可以继续和他玩下去</a:t>
            </a:r>
            <a:r>
              <a:rPr lang="zh-CN" altLang="en-US" dirty="0">
                <a:solidFill>
                  <a:prstClr val="black">
                    <a:lumMod val="50000"/>
                    <a:lumOff val="50000"/>
                  </a:prstClr>
                </a:solidFill>
              </a:rPr>
              <a:t>”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这种念头。等到某天别人对你已经厌恶到了极点，情况就不会是“我说声对不起”就能解决得了。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 flipH="1">
            <a:off x="-194358" y="217178"/>
            <a:ext cx="777432" cy="653712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/>
        </p:nvCxnSpPr>
        <p:spPr>
          <a:xfrm flipH="1">
            <a:off x="-58057" y="761631"/>
            <a:ext cx="388716" cy="326856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797873" y="611396"/>
            <a:ext cx="43204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C00000"/>
                </a:solidFill>
              </a:rPr>
              <a:t>1 </a:t>
            </a:r>
            <a:r>
              <a:rPr lang="zh-CN" altLang="en-US" b="1" dirty="0" smtClean="0"/>
              <a:t>以下</a:t>
            </a:r>
            <a:r>
              <a:rPr lang="zh-CN" altLang="en-US" b="1" dirty="0"/>
              <a:t>是各种法律法规（国内＋国外）：</a:t>
            </a:r>
          </a:p>
        </p:txBody>
      </p:sp>
      <p:sp>
        <p:nvSpPr>
          <p:cNvPr id="5" name="左中括号 4"/>
          <p:cNvSpPr/>
          <p:nvPr/>
        </p:nvSpPr>
        <p:spPr>
          <a:xfrm>
            <a:off x="694606" y="544034"/>
            <a:ext cx="72008" cy="504056"/>
          </a:xfrm>
          <a:prstGeom prst="leftBracket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Picture 46" descr="iPhone6_mockup_front_white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7221" y="1628800"/>
            <a:ext cx="5117515" cy="800786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30659" y="2204864"/>
            <a:ext cx="4450727" cy="506641"/>
          </a:xfrm>
          <a:prstGeom prst="rect">
            <a:avLst/>
          </a:prstGeom>
          <a:noFill/>
        </p:spPr>
        <p:txBody>
          <a:bodyPr wrap="square" lIns="219419" tIns="109710" rIns="219419" bIns="1097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微软雅黑" panose="020B0503020204020204" charset="-122"/>
                <a:cs typeface="Aparajita" pitchFamily="34" charset="0"/>
              </a:rPr>
              <a:t>  </a:t>
            </a:r>
            <a:endParaRPr lang="en-US" altLang="zh-CN" sz="1400" dirty="0">
              <a:latin typeface="微软雅黑" panose="020B0503020204020204" charset="-122"/>
              <a:cs typeface="Aparajita" pitchFamily="34" charset="0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478582" y="1772816"/>
            <a:ext cx="4090688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图片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3399" y="2852936"/>
            <a:ext cx="3168352" cy="5472608"/>
          </a:xfrm>
          <a:prstGeom prst="rect">
            <a:avLst/>
          </a:prstGeom>
          <a:ln w="28575">
            <a:solidFill>
              <a:schemeClr val="tx1">
                <a:lumMod val="85000"/>
                <a:lumOff val="15000"/>
              </a:schemeClr>
            </a:solidFill>
          </a:ln>
        </p:spPr>
      </p:pic>
      <p:sp>
        <p:nvSpPr>
          <p:cNvPr id="27" name="矩形 26"/>
          <p:cNvSpPr/>
          <p:nvPr/>
        </p:nvSpPr>
        <p:spPr>
          <a:xfrm>
            <a:off x="7823399" y="2852936"/>
            <a:ext cx="3168352" cy="5472608"/>
          </a:xfrm>
          <a:prstGeom prst="rect">
            <a:avLst/>
          </a:prstGeom>
          <a:solidFill>
            <a:srgbClr val="C00000">
              <a:alpha val="2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22"/>
          <p:cNvSpPr txBox="1"/>
          <p:nvPr/>
        </p:nvSpPr>
        <p:spPr>
          <a:xfrm>
            <a:off x="478582" y="1939411"/>
            <a:ext cx="6840760" cy="2585323"/>
          </a:xfrm>
          <a:prstGeom prst="rect">
            <a:avLst/>
          </a:prstGeom>
          <a:noFill/>
        </p:spPr>
        <p:txBody>
          <a:bodyPr wrap="square" lIns="144000" rIns="216000" spcCol="576000" rtlCol="0">
            <a:spAutoFit/>
          </a:bodyPr>
          <a:lstStyle/>
          <a:p>
            <a:r>
              <a:rPr lang="en-US" altLang="zh-CN" sz="2400" spc="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1.</a:t>
            </a:r>
            <a:r>
              <a:rPr lang="zh-CN" altLang="en-US" spc="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以暴力、胁迫或者其他方法</a:t>
            </a:r>
            <a:r>
              <a:rPr lang="zh-CN" altLang="en-US" spc="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强制</a:t>
            </a:r>
            <a:r>
              <a:rPr lang="zh-CN" altLang="en-US" b="1" spc="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“猥亵妇女”</a:t>
            </a:r>
            <a:r>
              <a:rPr lang="zh-CN" altLang="en-US" spc="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或者</a:t>
            </a:r>
            <a:r>
              <a:rPr lang="zh-CN" altLang="en-US" spc="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侮辱妇女的，</a:t>
            </a:r>
            <a:r>
              <a:rPr lang="zh-CN" altLang="en-US" b="1" spc="600" dirty="0">
                <a:solidFill>
                  <a:schemeClr val="accent2">
                    <a:lumMod val="75000"/>
                  </a:schemeClr>
                </a:solidFill>
              </a:rPr>
              <a:t>处五年以下有期徒刑或者拘役</a:t>
            </a:r>
            <a:r>
              <a:rPr lang="zh-CN" altLang="en-US" spc="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。聚众</a:t>
            </a:r>
            <a:r>
              <a:rPr lang="zh-CN" altLang="en-US" spc="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或者在公共场所当众犯前款罪的，</a:t>
            </a:r>
            <a:r>
              <a:rPr lang="zh-CN" altLang="en-US" b="1" spc="600" dirty="0">
                <a:solidFill>
                  <a:schemeClr val="accent2">
                    <a:lumMod val="75000"/>
                  </a:schemeClr>
                </a:solidFill>
              </a:rPr>
              <a:t>处五年以上有期徒刑</a:t>
            </a:r>
            <a:r>
              <a:rPr lang="zh-CN" altLang="en-US" spc="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。“</a:t>
            </a:r>
            <a:r>
              <a:rPr lang="zh-CN" altLang="en-US" b="1" spc="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猥亵儿童</a:t>
            </a:r>
            <a:r>
              <a:rPr lang="zh-CN" altLang="en-US" spc="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”的</a:t>
            </a:r>
            <a:r>
              <a:rPr lang="zh-CN" altLang="en-US" spc="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，依照前两款的规定从重处罚</a:t>
            </a:r>
            <a:r>
              <a:rPr lang="zh-CN" altLang="en-US" spc="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。</a:t>
            </a:r>
            <a:endParaRPr lang="en-US" altLang="zh-CN" spc="6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en-US" altLang="zh-CN" sz="2400" spc="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</a:t>
            </a:r>
            <a:r>
              <a:rPr lang="en-US" altLang="zh-CN" sz="2400" spc="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  <a:r>
              <a:rPr lang="zh-CN" altLang="en-US" spc="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若家属对儿童做出猥亵行为，则将会失去对儿童（未成年）的养育权</a:t>
            </a:r>
            <a:r>
              <a:rPr lang="zh-CN" altLang="en-US" spc="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。</a:t>
            </a:r>
            <a:endParaRPr lang="en-US" altLang="zh-CN" spc="6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en-US" altLang="zh-CN" sz="2400" spc="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3.</a:t>
            </a:r>
            <a:r>
              <a:rPr lang="en-US" altLang="zh-CN" spc="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……</a:t>
            </a:r>
            <a:r>
              <a:rPr lang="zh-CN" altLang="en-US" spc="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（自己想，总之都会判刑）</a:t>
            </a:r>
            <a:endParaRPr lang="zh-CN" altLang="en-US" spc="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83074" y="4225229"/>
            <a:ext cx="6880284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accent2">
                    <a:lumMod val="75000"/>
                  </a:schemeClr>
                </a:solidFill>
              </a:rPr>
              <a:t>所以啊，同学们还是自重，既不对别人做出这种行为，也不被别人做出这种行为。</a:t>
            </a:r>
            <a:endParaRPr lang="zh-CN" altLang="en-US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649765" y="4137263"/>
            <a:ext cx="16193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造字工房尚雅体演示版常规体" pitchFamily="50" charset="-122"/>
                <a:ea typeface="造字工房尚雅体演示版常规体" pitchFamily="50" charset="-122"/>
              </a:rPr>
              <a:t>PART</a:t>
            </a:r>
          </a:p>
        </p:txBody>
      </p:sp>
      <p:sp>
        <p:nvSpPr>
          <p:cNvPr id="12" name="等腰三角形 11"/>
          <p:cNvSpPr/>
          <p:nvPr/>
        </p:nvSpPr>
        <p:spPr>
          <a:xfrm rot="512239">
            <a:off x="3477837" y="3538931"/>
            <a:ext cx="314715" cy="271306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20371609">
            <a:off x="3995378" y="3751964"/>
            <a:ext cx="157357" cy="135653"/>
          </a:xfrm>
          <a:prstGeom prst="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20371609">
            <a:off x="3124426" y="3774407"/>
            <a:ext cx="211765" cy="155966"/>
          </a:xfrm>
          <a:prstGeom prst="triangl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3761573">
            <a:off x="2621230" y="3463058"/>
            <a:ext cx="588992" cy="403978"/>
          </a:xfrm>
          <a:prstGeom prst="triangl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20371609">
            <a:off x="3987995" y="3447181"/>
            <a:ext cx="211765" cy="155966"/>
          </a:xfrm>
          <a:prstGeom prst="triangl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2958273" y="2074407"/>
            <a:ext cx="79701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造字工房尚雅体演示版常规体" pitchFamily="50" charset="-122"/>
                <a:ea typeface="造字工房尚雅体演示版常规体" pitchFamily="50" charset="-122"/>
              </a:rPr>
              <a:t>3</a:t>
            </a:r>
            <a:endParaRPr lang="zh-CN" altLang="en-US" sz="9600" b="1" dirty="0">
              <a:solidFill>
                <a:schemeClr val="tx1">
                  <a:lumMod val="85000"/>
                  <a:lumOff val="15000"/>
                </a:schemeClr>
              </a:solidFill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cxnSp>
        <p:nvCxnSpPr>
          <p:cNvPr id="33" name="直接连接符 32"/>
          <p:cNvCxnSpPr/>
          <p:nvPr/>
        </p:nvCxnSpPr>
        <p:spPr>
          <a:xfrm flipH="1">
            <a:off x="6067126" y="2638182"/>
            <a:ext cx="388716" cy="326856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H="1">
            <a:off x="9082926" y="3247397"/>
            <a:ext cx="654557" cy="534334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 flipH="1">
            <a:off x="8803430" y="2638182"/>
            <a:ext cx="388716" cy="326856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H="1">
            <a:off x="6744019" y="3685485"/>
            <a:ext cx="654557" cy="534334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4799062" y="3157523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 smtClean="0">
                <a:latin typeface="+mj-ea"/>
                <a:ea typeface="+mj-ea"/>
              </a:rPr>
              <a:t>请不要随意地把幽默当玩笑</a:t>
            </a:r>
            <a:endParaRPr lang="zh-CN" altLang="en-US" sz="3200" dirty="0"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 animBg="1"/>
      <p:bldP spid="13" grpId="0" animBg="1"/>
      <p:bldP spid="14" grpId="0" animBg="1"/>
      <p:bldP spid="15" grpId="0" animBg="1"/>
      <p:bldP spid="16" grpId="0" animBg="1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 flipH="1">
            <a:off x="-194358" y="217178"/>
            <a:ext cx="777432" cy="653712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/>
        </p:nvCxnSpPr>
        <p:spPr>
          <a:xfrm flipH="1">
            <a:off x="-58057" y="761631"/>
            <a:ext cx="388716" cy="326856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797873" y="611396"/>
            <a:ext cx="29546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/>
              <a:t>适度开车，请顾及他人感受</a:t>
            </a:r>
            <a:endParaRPr lang="zh-CN" altLang="en-US" b="1" dirty="0"/>
          </a:p>
        </p:txBody>
      </p:sp>
      <p:sp>
        <p:nvSpPr>
          <p:cNvPr id="5" name="左中括号 4"/>
          <p:cNvSpPr/>
          <p:nvPr/>
        </p:nvSpPr>
        <p:spPr>
          <a:xfrm>
            <a:off x="694606" y="544034"/>
            <a:ext cx="72008" cy="504056"/>
          </a:xfrm>
          <a:prstGeom prst="leftBracket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4691050" y="2697887"/>
            <a:ext cx="295232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800" b="1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这里会播一个视</a:t>
            </a:r>
            <a:r>
              <a:rPr lang="zh-CN" altLang="en-US" sz="4800" b="1" spc="300" dirty="0" smtClean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屏</a:t>
            </a:r>
            <a:r>
              <a:rPr lang="zh-CN" altLang="en-US" sz="4800" b="1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（是频字）</a:t>
            </a:r>
            <a:endParaRPr lang="en-US" altLang="zh-CN" sz="4800" b="1" spc="300" dirty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895406" y="2697887"/>
            <a:ext cx="2952328" cy="8744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pc="3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Papi</a:t>
            </a:r>
            <a:r>
              <a:rPr lang="zh-CN" altLang="en-US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酱的“不要把没素质当玩笑”</a:t>
            </a:r>
            <a:endParaRPr lang="en-US" altLang="zh-CN" spc="300" dirty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itchFamily="34" charset="0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7679382" y="2739408"/>
            <a:ext cx="0" cy="204061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4439022" y="2739408"/>
            <a:ext cx="0" cy="2040617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H="1">
            <a:off x="10017807" y="1051584"/>
            <a:ext cx="777432" cy="653712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 flipH="1">
            <a:off x="10406523" y="1378440"/>
            <a:ext cx="388716" cy="326856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H="1">
            <a:off x="982976" y="5521128"/>
            <a:ext cx="388716" cy="326856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 flipH="1">
            <a:off x="982976" y="5589240"/>
            <a:ext cx="777432" cy="653712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 flipH="1">
            <a:off x="-194358" y="217178"/>
            <a:ext cx="777432" cy="653712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/>
        </p:nvCxnSpPr>
        <p:spPr>
          <a:xfrm flipH="1">
            <a:off x="-58057" y="761631"/>
            <a:ext cx="388716" cy="326856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777722" y="1928589"/>
            <a:ext cx="5677524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请你不要随意开黄腔，特别是那些和你不是很熟的同学，特别是男同学和女同学之间要注意分寸。特别是自尊心强的人，如果你不小心说了什么，他炸掉的样子会很可怕。（在他们生气的时候千万不要惹他们，你有可能会得到一句寒而不栗的威胁并且被记恨一个学期之久）所以说话做人要有底线。</a:t>
            </a:r>
            <a:endParaRPr lang="en-US" altLang="zh-CN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itchFamily="34" charset="0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797873" y="5229200"/>
            <a:ext cx="4392488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1484" y="785877"/>
            <a:ext cx="2830540" cy="2830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1485" y="3429000"/>
            <a:ext cx="2830540" cy="2830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649765" y="4137263"/>
            <a:ext cx="16193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造字工房尚雅体演示版常规体" pitchFamily="50" charset="-122"/>
                <a:ea typeface="造字工房尚雅体演示版常规体" pitchFamily="50" charset="-122"/>
              </a:rPr>
              <a:t>PART</a:t>
            </a:r>
          </a:p>
        </p:txBody>
      </p:sp>
      <p:sp>
        <p:nvSpPr>
          <p:cNvPr id="12" name="等腰三角形 11"/>
          <p:cNvSpPr/>
          <p:nvPr/>
        </p:nvSpPr>
        <p:spPr>
          <a:xfrm rot="512239">
            <a:off x="3477837" y="3538931"/>
            <a:ext cx="314715" cy="271306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20371609">
            <a:off x="3995378" y="3751964"/>
            <a:ext cx="157357" cy="135653"/>
          </a:xfrm>
          <a:prstGeom prst="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20371609">
            <a:off x="3124426" y="3774407"/>
            <a:ext cx="211765" cy="155966"/>
          </a:xfrm>
          <a:prstGeom prst="triangl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3761573">
            <a:off x="2621230" y="3463058"/>
            <a:ext cx="588992" cy="403978"/>
          </a:xfrm>
          <a:prstGeom prst="triangl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20371609">
            <a:off x="3987995" y="3447181"/>
            <a:ext cx="211765" cy="155966"/>
          </a:xfrm>
          <a:prstGeom prst="triangl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2958273" y="2074407"/>
            <a:ext cx="79701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造字工房尚雅体演示版常规体" pitchFamily="50" charset="-122"/>
                <a:ea typeface="造字工房尚雅体演示版常规体" pitchFamily="50" charset="-122"/>
              </a:rPr>
              <a:t>4</a:t>
            </a:r>
            <a:endParaRPr lang="zh-CN" altLang="en-US" sz="9600" b="1" dirty="0">
              <a:solidFill>
                <a:schemeClr val="tx1">
                  <a:lumMod val="85000"/>
                  <a:lumOff val="15000"/>
                </a:schemeClr>
              </a:solidFill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305969" y="2924231"/>
            <a:ext cx="38090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spc="300" dirty="0" smtClean="0">
                <a:latin typeface="+mj-ea"/>
                <a:ea typeface="+mj-ea"/>
              </a:rPr>
              <a:t>别急，你要这样做</a:t>
            </a:r>
            <a:endParaRPr lang="zh-CN" altLang="en-US" sz="3600" spc="300" dirty="0">
              <a:latin typeface="+mj-ea"/>
              <a:ea typeface="+mj-ea"/>
            </a:endParaRPr>
          </a:p>
        </p:txBody>
      </p:sp>
      <p:cxnSp>
        <p:nvCxnSpPr>
          <p:cNvPr id="33" name="直接连接符 32"/>
          <p:cNvCxnSpPr/>
          <p:nvPr/>
        </p:nvCxnSpPr>
        <p:spPr>
          <a:xfrm flipH="1">
            <a:off x="6067126" y="2638182"/>
            <a:ext cx="388716" cy="326856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H="1">
            <a:off x="9082926" y="3247397"/>
            <a:ext cx="654557" cy="534334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 flipH="1">
            <a:off x="8803430" y="2638182"/>
            <a:ext cx="388716" cy="326856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H="1">
            <a:off x="6744019" y="3685485"/>
            <a:ext cx="654557" cy="534334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flipH="1">
            <a:off x="11639822" y="296059"/>
            <a:ext cx="777432" cy="871309"/>
            <a:chOff x="8415343" y="292006"/>
            <a:chExt cx="777432" cy="871309"/>
          </a:xfrm>
        </p:grpSpPr>
        <p:cxnSp>
          <p:nvCxnSpPr>
            <p:cNvPr id="3" name="直接连接符 2"/>
            <p:cNvCxnSpPr/>
            <p:nvPr/>
          </p:nvCxnSpPr>
          <p:spPr>
            <a:xfrm flipH="1">
              <a:off x="8415343" y="292006"/>
              <a:ext cx="777432" cy="653712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8551644" y="836459"/>
              <a:ext cx="388716" cy="326856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矩形 4"/>
          <p:cNvSpPr/>
          <p:nvPr/>
        </p:nvSpPr>
        <p:spPr>
          <a:xfrm>
            <a:off x="7895406" y="692696"/>
            <a:ext cx="35541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/>
              <a:t>扑倒、蹂躏等一系列</a:t>
            </a:r>
            <a:r>
              <a:rPr lang="zh-CN" altLang="en-US" b="1" dirty="0"/>
              <a:t>恶</a:t>
            </a:r>
            <a:r>
              <a:rPr lang="zh-CN" altLang="en-US" b="1" dirty="0" smtClean="0"/>
              <a:t>趣味玩笑  </a:t>
            </a:r>
            <a:endParaRPr lang="zh-CN" altLang="en-US" b="1" dirty="0">
              <a:solidFill>
                <a:srgbClr val="C00000"/>
              </a:solidFill>
            </a:endParaRPr>
          </a:p>
        </p:txBody>
      </p:sp>
      <p:sp>
        <p:nvSpPr>
          <p:cNvPr id="6" name="左中括号 5"/>
          <p:cNvSpPr/>
          <p:nvPr/>
        </p:nvSpPr>
        <p:spPr>
          <a:xfrm flipH="1">
            <a:off x="11464547" y="610690"/>
            <a:ext cx="72008" cy="504056"/>
          </a:xfrm>
          <a:prstGeom prst="leftBracket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4078982" y="1916832"/>
            <a:ext cx="3456384" cy="3456384"/>
            <a:chOff x="4078982" y="1916832"/>
            <a:chExt cx="3456384" cy="3456384"/>
          </a:xfrm>
        </p:grpSpPr>
        <p:sp>
          <p:nvSpPr>
            <p:cNvPr id="7" name="矩形 6"/>
            <p:cNvSpPr/>
            <p:nvPr/>
          </p:nvSpPr>
          <p:spPr>
            <a:xfrm>
              <a:off x="4078982" y="1916832"/>
              <a:ext cx="3456384" cy="3456384"/>
            </a:xfrm>
            <a:prstGeom prst="rect">
              <a:avLst/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4078982" y="1916832"/>
              <a:ext cx="3456384" cy="3456384"/>
            </a:xfrm>
            <a:prstGeom prst="rect">
              <a:avLst/>
            </a:prstGeom>
            <a:solidFill>
              <a:srgbClr val="262626">
                <a:alpha val="3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椭圆 9"/>
          <p:cNvSpPr/>
          <p:nvPr/>
        </p:nvSpPr>
        <p:spPr>
          <a:xfrm>
            <a:off x="1414686" y="1340768"/>
            <a:ext cx="4680520" cy="4680520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弧形 10"/>
          <p:cNvSpPr/>
          <p:nvPr/>
        </p:nvSpPr>
        <p:spPr>
          <a:xfrm rot="19892759">
            <a:off x="6308322" y="3235613"/>
            <a:ext cx="1121202" cy="1333094"/>
          </a:xfrm>
          <a:custGeom>
            <a:avLst/>
            <a:gdLst>
              <a:gd name="connsiteX0" fmla="*/ 1022930 w 2045860"/>
              <a:gd name="connsiteY0" fmla="*/ 0 h 1995500"/>
              <a:gd name="connsiteX1" fmla="*/ 1802919 w 2045860"/>
              <a:gd name="connsiteY1" fmla="*/ 352223 h 1995500"/>
              <a:gd name="connsiteX2" fmla="*/ 2026922 w 2045860"/>
              <a:gd name="connsiteY2" fmla="*/ 1188853 h 1995500"/>
              <a:gd name="connsiteX3" fmla="*/ 1022930 w 2045860"/>
              <a:gd name="connsiteY3" fmla="*/ 997750 h 1995500"/>
              <a:gd name="connsiteX4" fmla="*/ 1022930 w 2045860"/>
              <a:gd name="connsiteY4" fmla="*/ 0 h 1995500"/>
              <a:gd name="-1" fmla="*/ 1022930 w 2045860"/>
              <a:gd name="-2" fmla="*/ 0 h 1995500"/>
              <a:gd name="-3" fmla="*/ 1802919 w 2045860"/>
              <a:gd name="-4" fmla="*/ 352223 h 1995500"/>
              <a:gd name="-5" fmla="*/ 2026922 w 2045860"/>
              <a:gd name="-6" fmla="*/ 1188853 h 1995500"/>
              <a:gd name="-7" fmla="*/ 0 w 1022940"/>
              <a:gd name="-8" fmla="*/ 0 h 1188853"/>
              <a:gd name="-9" fmla="*/ 779989 w 1022940"/>
              <a:gd name="-10" fmla="*/ 352223 h 1188853"/>
              <a:gd name="-11" fmla="*/ 1003992 w 1022940"/>
              <a:gd name="-12" fmla="*/ 1188853 h 1188853"/>
              <a:gd name="-13" fmla="*/ 0 w 1022940"/>
              <a:gd name="-14" fmla="*/ 997750 h 1188853"/>
              <a:gd name="-15" fmla="*/ 0 w 1022940"/>
              <a:gd name="-16" fmla="*/ 0 h 1188853"/>
              <a:gd name="-17" fmla="*/ 19295 w 1022940"/>
              <a:gd name="-18" fmla="*/ 10457 h 1188853"/>
              <a:gd name="-19" fmla="*/ 779989 w 1022940"/>
              <a:gd name="-20" fmla="*/ 352223 h 1188853"/>
              <a:gd name="-21" fmla="*/ 1003992 w 1022940"/>
              <a:gd name="-22" fmla="*/ 1188853 h 1188853"/>
            </a:gdLst>
            <a:ahLst/>
            <a:cxnLst>
              <a:cxn ang="0">
                <a:pos x="-17" y="-18"/>
              </a:cxn>
              <a:cxn ang="0">
                <a:pos x="-19" y="-20"/>
              </a:cxn>
              <a:cxn ang="0">
                <a:pos x="-21" y="-22"/>
              </a:cxn>
            </a:cxnLst>
            <a:rect l="l" t="t" r="r" b="b"/>
            <a:pathLst>
              <a:path w="1022940" h="1188853" stroke="0" extrusionOk="0">
                <a:moveTo>
                  <a:pt x="0" y="0"/>
                </a:moveTo>
                <a:cubicBezTo>
                  <a:pt x="300408" y="0"/>
                  <a:pt x="585630" y="128799"/>
                  <a:pt x="779989" y="352223"/>
                </a:cubicBezTo>
                <a:cubicBezTo>
                  <a:pt x="981106" y="583416"/>
                  <a:pt x="1063531" y="891265"/>
                  <a:pt x="1003992" y="1188853"/>
                </a:cubicBezTo>
                <a:lnTo>
                  <a:pt x="0" y="997750"/>
                </a:lnTo>
                <a:lnTo>
                  <a:pt x="0" y="0"/>
                </a:lnTo>
                <a:close/>
              </a:path>
              <a:path w="1022940" h="1188853" fill="none">
                <a:moveTo>
                  <a:pt x="19295" y="10457"/>
                </a:moveTo>
                <a:cubicBezTo>
                  <a:pt x="319703" y="10457"/>
                  <a:pt x="585630" y="128799"/>
                  <a:pt x="779989" y="352223"/>
                </a:cubicBezTo>
                <a:cubicBezTo>
                  <a:pt x="981106" y="583416"/>
                  <a:pt x="1063531" y="891265"/>
                  <a:pt x="1003992" y="1188853"/>
                </a:cubicBezTo>
              </a:path>
            </a:pathLst>
          </a:cu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4655046" y="3068960"/>
            <a:ext cx="58381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dirty="0">
                <a:solidFill>
                  <a:schemeClr val="bg1"/>
                </a:solidFill>
                <a:latin typeface="造字工房尚雅体演示版常规体" pitchFamily="50" charset="-122"/>
                <a:ea typeface="造字工房尚雅体演示版常规体" pitchFamily="50" charset="-122"/>
              </a:rPr>
              <a:t>1</a:t>
            </a:r>
            <a:endParaRPr lang="zh-CN" altLang="en-US" sz="6600" dirty="0">
              <a:solidFill>
                <a:schemeClr val="bg1"/>
              </a:solidFill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527254" y="2361654"/>
            <a:ext cx="51007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造字工房尚雅体演示版常规体" pitchFamily="50" charset="-122"/>
                <a:ea typeface="造字工房尚雅体演示版常规体" pitchFamily="50" charset="-122"/>
              </a:rPr>
              <a:t>2</a:t>
            </a:r>
            <a:endParaRPr lang="zh-CN" altLang="en-US" sz="5400" dirty="0">
              <a:solidFill>
                <a:schemeClr val="bg1"/>
              </a:solidFill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456011" y="4077072"/>
            <a:ext cx="51007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造字工房尚雅体演示版常规体" pitchFamily="50" charset="-122"/>
                <a:ea typeface="造字工房尚雅体演示版常规体" pitchFamily="50" charset="-122"/>
              </a:rPr>
              <a:t>3</a:t>
            </a:r>
            <a:endParaRPr lang="zh-CN" altLang="en-US" sz="5400" dirty="0">
              <a:solidFill>
                <a:schemeClr val="bg1"/>
              </a:solidFill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9177" y="2378589"/>
            <a:ext cx="388578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当有同学开始对你做一些让你不适的行为（各种就不列举了），</a:t>
            </a:r>
            <a:r>
              <a:rPr lang="zh-CN" altLang="en-US" b="1" spc="300" dirty="0" smtClean="0">
                <a:solidFill>
                  <a:schemeClr val="accent2">
                    <a:lumMod val="7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你要保护自己、</a:t>
            </a:r>
            <a:r>
              <a:rPr lang="zh-CN" altLang="en-US" b="1" spc="300" dirty="0">
                <a:solidFill>
                  <a:schemeClr val="accent2">
                    <a:lumMod val="7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再</a:t>
            </a:r>
            <a:r>
              <a:rPr lang="zh-CN" altLang="en-US" b="1" spc="300" dirty="0" smtClean="0">
                <a:solidFill>
                  <a:schemeClr val="accent2">
                    <a:lumMod val="7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对</a:t>
            </a:r>
            <a:r>
              <a:rPr lang="en-US" altLang="zh-CN" b="1" spc="300" dirty="0" smtClean="0">
                <a:solidFill>
                  <a:schemeClr val="accent2">
                    <a:lumMod val="7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TA</a:t>
            </a:r>
            <a:r>
              <a:rPr lang="zh-CN" altLang="en-US" b="1" spc="300" dirty="0" smtClean="0">
                <a:solidFill>
                  <a:schemeClr val="accent2">
                    <a:lumMod val="7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说你不喜欢这样。</a:t>
            </a:r>
            <a:r>
              <a:rPr lang="zh-CN" altLang="en-US" sz="1600" b="1" spc="300" dirty="0" smtClean="0">
                <a:solidFill>
                  <a:schemeClr val="bg2">
                    <a:lumMod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（如果你们的相处模式是这样，那没什么可说的）</a:t>
            </a:r>
            <a:endParaRPr lang="en-US" altLang="zh-CN" b="1" spc="300" dirty="0">
              <a:solidFill>
                <a:schemeClr val="bg2">
                  <a:lumMod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itchFamily="34" charset="0"/>
            </a:endParaRPr>
          </a:p>
        </p:txBody>
      </p:sp>
      <p:sp>
        <p:nvSpPr>
          <p:cNvPr id="17" name="直角三角形 16"/>
          <p:cNvSpPr/>
          <p:nvPr/>
        </p:nvSpPr>
        <p:spPr>
          <a:xfrm flipH="1" flipV="1">
            <a:off x="3718942" y="1916832"/>
            <a:ext cx="216024" cy="216024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7834031" y="1588802"/>
            <a:ext cx="3869192" cy="23544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spc="300" dirty="0" smtClean="0">
                <a:solidFill>
                  <a:schemeClr val="accent2">
                    <a:lumMod val="75000"/>
                  </a:schemeClr>
                </a:solidFill>
                <a:ea typeface="微软雅黑 Light" panose="020B0502040204020203" pitchFamily="34" charset="-122"/>
              </a:rPr>
              <a:t>！！</a:t>
            </a:r>
            <a:r>
              <a:rPr lang="zh-CN" altLang="en-US" sz="1600" b="1" spc="3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如果你一开始没有拒绝，一而再地忍受。相当于你给</a:t>
            </a:r>
            <a:r>
              <a:rPr lang="en-US" altLang="zh-CN" sz="1600" b="1" spc="3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TA</a:t>
            </a:r>
            <a:r>
              <a:rPr lang="zh-CN" altLang="en-US" sz="1600" b="1" spc="3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发了一张通行证，那么</a:t>
            </a:r>
            <a:r>
              <a:rPr lang="en-US" altLang="zh-CN" sz="1600" b="1" spc="3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TA</a:t>
            </a:r>
            <a:r>
              <a:rPr lang="zh-CN" altLang="en-US" sz="1600" b="1" spc="3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就会认为接收到了一条 “我是这种玩得开的人，我不介意，你请继续”的信号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zh-CN" altLang="en-US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直角三角形 18"/>
          <p:cNvSpPr/>
          <p:nvPr/>
        </p:nvSpPr>
        <p:spPr>
          <a:xfrm flipV="1">
            <a:off x="7834031" y="1614297"/>
            <a:ext cx="216024" cy="216024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/>
          <p:cNvSpPr/>
          <p:nvPr/>
        </p:nvSpPr>
        <p:spPr>
          <a:xfrm>
            <a:off x="7726019" y="5339675"/>
            <a:ext cx="216024" cy="216024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7770630" y="3910219"/>
            <a:ext cx="372992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b="1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如果</a:t>
            </a:r>
            <a:r>
              <a:rPr lang="en-US" altLang="zh-CN" sz="1600" b="1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TA</a:t>
            </a:r>
            <a:r>
              <a:rPr lang="zh-CN" altLang="en-US" sz="1600" b="1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在接收到你的警告信号后还是照旧，那么你是时候要采取一些行动了</a:t>
            </a:r>
            <a:r>
              <a:rPr lang="zh-CN" altLang="en-US" sz="1600" b="1" spc="300" dirty="0" smtClean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（找老师家长同学帮助）</a:t>
            </a:r>
            <a:endParaRPr lang="zh-CN" altLang="en-US" sz="1600" b="1" dirty="0">
              <a:solidFill>
                <a:srgbClr val="C0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54646" y="5683920"/>
            <a:ext cx="9721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accent2">
                    <a:lumMod val="75000"/>
                  </a:schemeClr>
                </a:solidFill>
              </a:rPr>
              <a:t>虽然“男女授受不亲”这种话很土，但这真的说的很对，这是男女生之间的相处原则</a:t>
            </a:r>
            <a:endParaRPr lang="en-US" altLang="zh-CN" b="1" dirty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endParaRPr lang="en-US" altLang="zh-CN" b="1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629972" y="6114227"/>
            <a:ext cx="88569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当然，男男也不要太亲，像那些令人讨厌的动作，还是</a:t>
            </a: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明确拒绝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吧！实在不行，躲一下也是可以的嘛！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 animBg="1"/>
      <p:bldP spid="18" grpId="0"/>
      <p:bldP spid="19" grpId="0" animBg="1"/>
      <p:bldP spid="20" grpId="0" animBg="1"/>
      <p:bldP spid="21" grpId="0"/>
      <p:bldP spid="16" grpId="0"/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flipH="1">
            <a:off x="11639822" y="296059"/>
            <a:ext cx="777432" cy="871309"/>
            <a:chOff x="8415343" y="292006"/>
            <a:chExt cx="777432" cy="871309"/>
          </a:xfrm>
        </p:grpSpPr>
        <p:cxnSp>
          <p:nvCxnSpPr>
            <p:cNvPr id="3" name="直接连接符 2"/>
            <p:cNvCxnSpPr/>
            <p:nvPr/>
          </p:nvCxnSpPr>
          <p:spPr>
            <a:xfrm flipH="1">
              <a:off x="8415343" y="292006"/>
              <a:ext cx="777432" cy="653712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8551644" y="836459"/>
              <a:ext cx="388716" cy="326856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矩形 4"/>
          <p:cNvSpPr/>
          <p:nvPr/>
        </p:nvSpPr>
        <p:spPr>
          <a:xfrm>
            <a:off x="10516370" y="692696"/>
            <a:ext cx="9268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/>
              <a:t>总结  </a:t>
            </a:r>
            <a:r>
              <a:rPr lang="en-US" altLang="zh-CN" b="1" dirty="0">
                <a:solidFill>
                  <a:srgbClr val="C00000"/>
                </a:solidFill>
              </a:rPr>
              <a:t>4</a:t>
            </a:r>
            <a:endParaRPr lang="zh-CN" altLang="en-US" b="1" dirty="0">
              <a:solidFill>
                <a:srgbClr val="C00000"/>
              </a:solidFill>
            </a:endParaRPr>
          </a:p>
        </p:txBody>
      </p:sp>
      <p:sp>
        <p:nvSpPr>
          <p:cNvPr id="6" name="左中括号 5"/>
          <p:cNvSpPr/>
          <p:nvPr/>
        </p:nvSpPr>
        <p:spPr>
          <a:xfrm flipH="1">
            <a:off x="11464547" y="610690"/>
            <a:ext cx="72008" cy="504056"/>
          </a:xfrm>
          <a:prstGeom prst="leftBracket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5159102" y="2392184"/>
            <a:ext cx="5357268" cy="2837514"/>
          </a:xfrm>
          <a:prstGeom prst="rect">
            <a:avLst/>
          </a:prstGeom>
          <a:solidFill>
            <a:srgbClr val="C00000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4"/>
          <p:cNvSpPr txBox="1"/>
          <p:nvPr/>
        </p:nvSpPr>
        <p:spPr>
          <a:xfrm>
            <a:off x="5808976" y="3132938"/>
            <a:ext cx="449298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bg1"/>
                </a:solidFill>
              </a:rPr>
              <a:t>希望同学们结束后能有所收获，</a:t>
            </a:r>
            <a:endParaRPr lang="en-US" altLang="zh-CN" b="1" dirty="0" smtClean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bg1"/>
                </a:solidFill>
              </a:rPr>
              <a:t>坚定地对那些让你感到不适的东西说“不”</a:t>
            </a:r>
            <a:endParaRPr lang="en-US" altLang="zh-CN" b="1" dirty="0" smtClean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bg1"/>
                </a:solidFill>
              </a:rPr>
              <a:t>也请大家原谅曾经伤害过你的同学</a:t>
            </a:r>
            <a:endParaRPr lang="en-US" altLang="zh-CN" b="1" dirty="0" smtClean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bg1"/>
                </a:solidFill>
              </a:rPr>
              <a:t>是时候了</a:t>
            </a:r>
            <a:r>
              <a:rPr lang="en-US" altLang="zh-CN" b="1" dirty="0" smtClean="0">
                <a:solidFill>
                  <a:schemeClr val="bg1"/>
                </a:solidFill>
              </a:rPr>
              <a:t>——</a:t>
            </a:r>
            <a:r>
              <a:rPr lang="zh-CN" altLang="en-US" b="1" dirty="0" smtClean="0">
                <a:solidFill>
                  <a:schemeClr val="bg1"/>
                </a:solidFill>
              </a:rPr>
              <a:t>面对面，敞开心扉了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796239" y="2763007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</a:rPr>
              <a:t>该说的都说了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2062758" y="1062028"/>
            <a:ext cx="3528392" cy="5279367"/>
            <a:chOff x="2062758" y="1062028"/>
            <a:chExt cx="3528392" cy="5279367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86669" y="1084811"/>
              <a:ext cx="3504389" cy="5256584"/>
            </a:xfrm>
            <a:prstGeom prst="rect">
              <a:avLst/>
            </a:prstGeom>
          </p:spPr>
        </p:pic>
        <p:sp>
          <p:nvSpPr>
            <p:cNvPr id="13" name="矩形 12"/>
            <p:cNvSpPr/>
            <p:nvPr/>
          </p:nvSpPr>
          <p:spPr>
            <a:xfrm>
              <a:off x="2062758" y="1062028"/>
              <a:ext cx="3528392" cy="5247292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48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862958" y="1714302"/>
            <a:ext cx="3816424" cy="3429397"/>
            <a:chOff x="3862958" y="1655787"/>
            <a:chExt cx="3816424" cy="3429397"/>
          </a:xfrm>
        </p:grpSpPr>
        <p:sp>
          <p:nvSpPr>
            <p:cNvPr id="3" name="TextBox 2"/>
            <p:cNvSpPr txBox="1"/>
            <p:nvPr/>
          </p:nvSpPr>
          <p:spPr>
            <a:xfrm>
              <a:off x="4237336" y="3005493"/>
              <a:ext cx="3148619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5400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叶根友特色简体升级版" pitchFamily="2" charset="-122"/>
                  <a:ea typeface="叶根友特色简体升级版" pitchFamily="2" charset="-122"/>
                </a:rPr>
                <a:t>THANKS</a:t>
              </a:r>
              <a:endParaRPr lang="zh-CN" altLang="en-US" sz="54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叶根友特色简体升级版" pitchFamily="2" charset="-122"/>
                <a:ea typeface="叶根友特色简体升级版" pitchFamily="2" charset="-122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873233" y="1655787"/>
              <a:ext cx="1870045" cy="741200"/>
              <a:chOff x="4796735" y="1439763"/>
              <a:chExt cx="1870045" cy="741200"/>
            </a:xfrm>
          </p:grpSpPr>
          <p:sp>
            <p:nvSpPr>
              <p:cNvPr id="12" name="等腰三角形 11"/>
              <p:cNvSpPr/>
              <p:nvPr/>
            </p:nvSpPr>
            <p:spPr>
              <a:xfrm rot="512239">
                <a:off x="5758296" y="1651656"/>
                <a:ext cx="396044" cy="341417"/>
              </a:xfrm>
              <a:prstGeom prst="triangl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等腰三角形 12"/>
              <p:cNvSpPr/>
              <p:nvPr/>
            </p:nvSpPr>
            <p:spPr>
              <a:xfrm rot="20371609">
                <a:off x="6409581" y="1919741"/>
                <a:ext cx="198022" cy="170708"/>
              </a:xfrm>
              <a:prstGeom prst="triangl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等腰三角形 13"/>
              <p:cNvSpPr/>
              <p:nvPr/>
            </p:nvSpPr>
            <p:spPr>
              <a:xfrm rot="20371609">
                <a:off x="5313555" y="1947984"/>
                <a:ext cx="266490" cy="196271"/>
              </a:xfrm>
              <a:prstGeom prst="triangl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3761573">
                <a:off x="4680323" y="1556175"/>
                <a:ext cx="741200" cy="508375"/>
              </a:xfrm>
              <a:prstGeom prst="triangl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等腰三角形 15"/>
              <p:cNvSpPr/>
              <p:nvPr/>
            </p:nvSpPr>
            <p:spPr>
              <a:xfrm rot="20371609">
                <a:off x="6400290" y="1536196"/>
                <a:ext cx="266490" cy="196271"/>
              </a:xfrm>
              <a:prstGeom prst="triangl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" name="圆角矩形 4"/>
            <p:cNvSpPr/>
            <p:nvPr/>
          </p:nvSpPr>
          <p:spPr>
            <a:xfrm>
              <a:off x="4583038" y="4414705"/>
              <a:ext cx="2232248" cy="670479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latin typeface="汉仪大圣体简" pitchFamily="18" charset="-122"/>
                  <a:ea typeface="汉仪大圣体简" pitchFamily="18" charset="-122"/>
                </a:rPr>
                <a:t>制作者：黄昕悦、付嘉俊</a:t>
              </a:r>
              <a:endParaRPr lang="zh-CN" altLang="en-US" dirty="0">
                <a:solidFill>
                  <a:schemeClr val="bg1"/>
                </a:solidFill>
                <a:latin typeface="汉仪大圣体简" pitchFamily="18" charset="-122"/>
                <a:ea typeface="汉仪大圣体简" pitchFamily="18" charset="-122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3862958" y="2204865"/>
              <a:ext cx="360040" cy="2602150"/>
              <a:chOff x="3934966" y="1988841"/>
              <a:chExt cx="360040" cy="2602150"/>
            </a:xfrm>
          </p:grpSpPr>
          <p:sp>
            <p:nvSpPr>
              <p:cNvPr id="10" name="左中括号 9"/>
              <p:cNvSpPr/>
              <p:nvPr/>
            </p:nvSpPr>
            <p:spPr>
              <a:xfrm>
                <a:off x="4029132" y="2080364"/>
                <a:ext cx="265874" cy="2423282"/>
              </a:xfrm>
              <a:prstGeom prst="leftBracket">
                <a:avLst/>
              </a:prstGeom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左中括号 10"/>
              <p:cNvSpPr/>
              <p:nvPr/>
            </p:nvSpPr>
            <p:spPr>
              <a:xfrm>
                <a:off x="3934966" y="1988841"/>
                <a:ext cx="360040" cy="2602150"/>
              </a:xfrm>
              <a:prstGeom prst="leftBracket">
                <a:avLst/>
              </a:prstGeom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 flipH="1">
              <a:off x="7319342" y="2185087"/>
              <a:ext cx="360040" cy="2602150"/>
              <a:chOff x="3934966" y="1988841"/>
              <a:chExt cx="360040" cy="2602150"/>
            </a:xfrm>
          </p:grpSpPr>
          <p:sp>
            <p:nvSpPr>
              <p:cNvPr id="8" name="左中括号 7"/>
              <p:cNvSpPr/>
              <p:nvPr/>
            </p:nvSpPr>
            <p:spPr>
              <a:xfrm>
                <a:off x="4006974" y="2080364"/>
                <a:ext cx="265874" cy="2423282"/>
              </a:xfrm>
              <a:prstGeom prst="leftBracket">
                <a:avLst/>
              </a:prstGeom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左中括号 8"/>
              <p:cNvSpPr/>
              <p:nvPr/>
            </p:nvSpPr>
            <p:spPr>
              <a:xfrm>
                <a:off x="3934966" y="1988841"/>
                <a:ext cx="360040" cy="2602150"/>
              </a:xfrm>
              <a:prstGeom prst="leftBracket">
                <a:avLst/>
              </a:prstGeom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 rot="10800000">
            <a:off x="8909219" y="2293464"/>
            <a:ext cx="3687215" cy="2719712"/>
            <a:chOff x="-1604504" y="2147667"/>
            <a:chExt cx="3687215" cy="2719712"/>
          </a:xfrm>
        </p:grpSpPr>
        <p:cxnSp>
          <p:nvCxnSpPr>
            <p:cNvPr id="23" name="直接连接符 22"/>
            <p:cNvCxnSpPr/>
            <p:nvPr/>
          </p:nvCxnSpPr>
          <p:spPr>
            <a:xfrm flipH="1">
              <a:off x="-1604504" y="2687623"/>
              <a:ext cx="2592288" cy="2179756"/>
            </a:xfrm>
            <a:prstGeom prst="line">
              <a:avLst/>
            </a:prstGeom>
            <a:ln w="762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 flipH="1">
              <a:off x="-509577" y="2147667"/>
              <a:ext cx="2592288" cy="2179756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组合 25"/>
          <p:cNvGrpSpPr/>
          <p:nvPr/>
        </p:nvGrpSpPr>
        <p:grpSpPr>
          <a:xfrm rot="15539734">
            <a:off x="-1516550" y="1473563"/>
            <a:ext cx="3687215" cy="2719712"/>
            <a:chOff x="-1604504" y="2147667"/>
            <a:chExt cx="3687215" cy="2719712"/>
          </a:xfrm>
        </p:grpSpPr>
        <p:cxnSp>
          <p:nvCxnSpPr>
            <p:cNvPr id="27" name="直接连接符 26"/>
            <p:cNvCxnSpPr/>
            <p:nvPr/>
          </p:nvCxnSpPr>
          <p:spPr>
            <a:xfrm flipH="1">
              <a:off x="-1604504" y="2687623"/>
              <a:ext cx="2592288" cy="2179756"/>
            </a:xfrm>
            <a:prstGeom prst="line">
              <a:avLst/>
            </a:prstGeom>
            <a:ln w="762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 flipH="1">
              <a:off x="-509577" y="2147667"/>
              <a:ext cx="2592288" cy="2179756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 flipH="1">
            <a:off x="-194358" y="217178"/>
            <a:ext cx="777432" cy="653712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/>
        </p:nvCxnSpPr>
        <p:spPr>
          <a:xfrm flipH="1">
            <a:off x="-58057" y="761631"/>
            <a:ext cx="388716" cy="326856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797873" y="611396"/>
            <a:ext cx="20569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C00000"/>
                </a:solidFill>
              </a:rPr>
              <a:t>3</a:t>
            </a:r>
            <a:r>
              <a:rPr lang="en-US" altLang="zh-CN" b="1" dirty="0"/>
              <a:t>  </a:t>
            </a:r>
            <a:r>
              <a:rPr lang="zh-CN" altLang="en-US" b="1" dirty="0"/>
              <a:t>请输入你的题目</a:t>
            </a:r>
          </a:p>
        </p:txBody>
      </p:sp>
      <p:sp>
        <p:nvSpPr>
          <p:cNvPr id="5" name="左中括号 4"/>
          <p:cNvSpPr/>
          <p:nvPr/>
        </p:nvSpPr>
        <p:spPr>
          <a:xfrm>
            <a:off x="694606" y="544034"/>
            <a:ext cx="72008" cy="504056"/>
          </a:xfrm>
          <a:prstGeom prst="leftBracket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31" name="Straight Connector 137"/>
          <p:cNvCxnSpPr/>
          <p:nvPr/>
        </p:nvCxnSpPr>
        <p:spPr>
          <a:xfrm>
            <a:off x="4747815" y="2281891"/>
            <a:ext cx="0" cy="3390029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Connector 138"/>
          <p:cNvCxnSpPr/>
          <p:nvPr/>
        </p:nvCxnSpPr>
        <p:spPr>
          <a:xfrm>
            <a:off x="7628554" y="2281891"/>
            <a:ext cx="0" cy="3390029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TextBox 31"/>
          <p:cNvSpPr txBox="1">
            <a:spLocks noChangeArrowheads="1"/>
          </p:cNvSpPr>
          <p:nvPr/>
        </p:nvSpPr>
        <p:spPr bwMode="auto">
          <a:xfrm>
            <a:off x="2588813" y="2087021"/>
            <a:ext cx="144142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charset="0"/>
                <a:ea typeface="MS PGothic" charset="0"/>
                <a:cs typeface="MS PGothic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charset="0"/>
                <a:ea typeface="MS PGothic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MS PGothic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MS PGothic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MS PGothic" charset="0"/>
              </a:defRPr>
            </a:lvl5pPr>
            <a:lvl6pPr marL="25146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MS PGothic" charset="0"/>
              </a:defRPr>
            </a:lvl6pPr>
            <a:lvl7pPr marL="29718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MS PGothic" charset="0"/>
              </a:defRPr>
            </a:lvl7pPr>
            <a:lvl8pPr marL="34290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MS PGothic" charset="0"/>
              </a:defRPr>
            </a:lvl8pPr>
            <a:lvl9pPr marL="38862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MS PGothic" charset="0"/>
              </a:defRPr>
            </a:lvl9pPr>
          </a:lstStyle>
          <a:p>
            <a:pPr algn="ctr" eaLnBrk="1" hangingPunct="1"/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Aparajita" pitchFamily="34" charset="0"/>
              </a:rPr>
              <a:t>请输入你的标题</a:t>
            </a:r>
            <a:endParaRPr lang="id-ID" sz="1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  <a:cs typeface="Aparajita" pitchFamily="34" charset="0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317166" y="2530167"/>
            <a:ext cx="7717828" cy="1749909"/>
            <a:chOff x="2317166" y="2530167"/>
            <a:chExt cx="7717828" cy="1749909"/>
          </a:xfrm>
        </p:grpSpPr>
        <p:sp>
          <p:nvSpPr>
            <p:cNvPr id="11" name="Rectangle 13"/>
            <p:cNvSpPr/>
            <p:nvPr/>
          </p:nvSpPr>
          <p:spPr bwMode="auto">
            <a:xfrm>
              <a:off x="2363540" y="2809956"/>
              <a:ext cx="335126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2" name="Rectangle 14"/>
            <p:cNvSpPr/>
            <p:nvPr/>
          </p:nvSpPr>
          <p:spPr bwMode="auto">
            <a:xfrm>
              <a:off x="2363540" y="2961132"/>
              <a:ext cx="335126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3" name="Rectangle 15"/>
            <p:cNvSpPr/>
            <p:nvPr/>
          </p:nvSpPr>
          <p:spPr bwMode="auto">
            <a:xfrm>
              <a:off x="2363540" y="3114497"/>
              <a:ext cx="335126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4" name="Rectangle 16"/>
            <p:cNvSpPr/>
            <p:nvPr/>
          </p:nvSpPr>
          <p:spPr bwMode="auto">
            <a:xfrm>
              <a:off x="2363540" y="3265671"/>
              <a:ext cx="335126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5" name="Rectangle 17"/>
            <p:cNvSpPr/>
            <p:nvPr/>
          </p:nvSpPr>
          <p:spPr bwMode="auto">
            <a:xfrm>
              <a:off x="2363540" y="3419037"/>
              <a:ext cx="335126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6" name="Rectangle 18"/>
            <p:cNvSpPr/>
            <p:nvPr/>
          </p:nvSpPr>
          <p:spPr bwMode="auto">
            <a:xfrm>
              <a:off x="2363540" y="3570212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7" name="Rectangle 19"/>
            <p:cNvSpPr/>
            <p:nvPr/>
          </p:nvSpPr>
          <p:spPr bwMode="auto">
            <a:xfrm>
              <a:off x="2363540" y="3723578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8" name="Rectangle 20"/>
            <p:cNvSpPr/>
            <p:nvPr/>
          </p:nvSpPr>
          <p:spPr bwMode="auto">
            <a:xfrm>
              <a:off x="2363540" y="3874752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9" name="Rectangle 21"/>
            <p:cNvSpPr/>
            <p:nvPr/>
          </p:nvSpPr>
          <p:spPr bwMode="auto">
            <a:xfrm>
              <a:off x="2363540" y="4028117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20" name="Rectangle 22"/>
            <p:cNvSpPr/>
            <p:nvPr/>
          </p:nvSpPr>
          <p:spPr bwMode="auto">
            <a:xfrm>
              <a:off x="2363540" y="4179293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21" name="Rectangle 23"/>
            <p:cNvSpPr/>
            <p:nvPr/>
          </p:nvSpPr>
          <p:spPr bwMode="auto">
            <a:xfrm>
              <a:off x="2878277" y="2809956"/>
              <a:ext cx="335124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22" name="Rectangle 24"/>
            <p:cNvSpPr/>
            <p:nvPr/>
          </p:nvSpPr>
          <p:spPr bwMode="auto">
            <a:xfrm>
              <a:off x="2878277" y="2961132"/>
              <a:ext cx="335124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23" name="Rectangle 25"/>
            <p:cNvSpPr/>
            <p:nvPr/>
          </p:nvSpPr>
          <p:spPr bwMode="auto">
            <a:xfrm>
              <a:off x="2878277" y="3114497"/>
              <a:ext cx="335124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24" name="Rectangle 26"/>
            <p:cNvSpPr/>
            <p:nvPr/>
          </p:nvSpPr>
          <p:spPr bwMode="auto">
            <a:xfrm>
              <a:off x="2878277" y="3265671"/>
              <a:ext cx="335124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25" name="Rectangle 27"/>
            <p:cNvSpPr/>
            <p:nvPr/>
          </p:nvSpPr>
          <p:spPr bwMode="auto">
            <a:xfrm>
              <a:off x="2878277" y="3419037"/>
              <a:ext cx="335124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26" name="Rectangle 28"/>
            <p:cNvSpPr/>
            <p:nvPr/>
          </p:nvSpPr>
          <p:spPr bwMode="auto">
            <a:xfrm>
              <a:off x="2878277" y="3570212"/>
              <a:ext cx="335124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27" name="Rectangle 29"/>
            <p:cNvSpPr/>
            <p:nvPr/>
          </p:nvSpPr>
          <p:spPr bwMode="auto">
            <a:xfrm>
              <a:off x="2878277" y="3723578"/>
              <a:ext cx="335124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28" name="Rectangle 30"/>
            <p:cNvSpPr/>
            <p:nvPr/>
          </p:nvSpPr>
          <p:spPr bwMode="auto">
            <a:xfrm>
              <a:off x="2878277" y="3874752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29" name="Rectangle 31"/>
            <p:cNvSpPr/>
            <p:nvPr/>
          </p:nvSpPr>
          <p:spPr bwMode="auto">
            <a:xfrm>
              <a:off x="2878277" y="4028117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30" name="Rectangle 32"/>
            <p:cNvSpPr/>
            <p:nvPr/>
          </p:nvSpPr>
          <p:spPr bwMode="auto">
            <a:xfrm>
              <a:off x="2878277" y="4179293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31" name="Rectangle 33"/>
            <p:cNvSpPr/>
            <p:nvPr/>
          </p:nvSpPr>
          <p:spPr bwMode="auto">
            <a:xfrm>
              <a:off x="3401774" y="2809956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32" name="Rectangle 34"/>
            <p:cNvSpPr/>
            <p:nvPr/>
          </p:nvSpPr>
          <p:spPr bwMode="auto">
            <a:xfrm>
              <a:off x="3401774" y="2961132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33" name="Rectangle 35"/>
            <p:cNvSpPr/>
            <p:nvPr/>
          </p:nvSpPr>
          <p:spPr bwMode="auto">
            <a:xfrm>
              <a:off x="3401774" y="3114497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34" name="Rectangle 36"/>
            <p:cNvSpPr/>
            <p:nvPr/>
          </p:nvSpPr>
          <p:spPr bwMode="auto">
            <a:xfrm>
              <a:off x="3401774" y="3265671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35" name="Rectangle 37"/>
            <p:cNvSpPr/>
            <p:nvPr/>
          </p:nvSpPr>
          <p:spPr bwMode="auto">
            <a:xfrm>
              <a:off x="3401774" y="3419037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36" name="Rectangle 38"/>
            <p:cNvSpPr/>
            <p:nvPr/>
          </p:nvSpPr>
          <p:spPr bwMode="auto">
            <a:xfrm>
              <a:off x="3401774" y="3570212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37" name="Rectangle 39"/>
            <p:cNvSpPr/>
            <p:nvPr/>
          </p:nvSpPr>
          <p:spPr bwMode="auto">
            <a:xfrm>
              <a:off x="3401774" y="3723578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38" name="Rectangle 40"/>
            <p:cNvSpPr/>
            <p:nvPr/>
          </p:nvSpPr>
          <p:spPr bwMode="auto">
            <a:xfrm>
              <a:off x="3401774" y="3874752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39" name="Rectangle 41"/>
            <p:cNvSpPr/>
            <p:nvPr/>
          </p:nvSpPr>
          <p:spPr bwMode="auto">
            <a:xfrm>
              <a:off x="3401774" y="4028117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40" name="Rectangle 42"/>
            <p:cNvSpPr/>
            <p:nvPr/>
          </p:nvSpPr>
          <p:spPr bwMode="auto">
            <a:xfrm>
              <a:off x="3401774" y="4179293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41" name="Rectangle 43"/>
            <p:cNvSpPr/>
            <p:nvPr/>
          </p:nvSpPr>
          <p:spPr bwMode="auto">
            <a:xfrm>
              <a:off x="3916511" y="2809956"/>
              <a:ext cx="335124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42" name="Rectangle 44"/>
            <p:cNvSpPr/>
            <p:nvPr/>
          </p:nvSpPr>
          <p:spPr bwMode="auto">
            <a:xfrm>
              <a:off x="3916511" y="2961132"/>
              <a:ext cx="335124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43" name="Rectangle 45"/>
            <p:cNvSpPr/>
            <p:nvPr/>
          </p:nvSpPr>
          <p:spPr bwMode="auto">
            <a:xfrm>
              <a:off x="3916511" y="3114497"/>
              <a:ext cx="335124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44" name="Rectangle 46"/>
            <p:cNvSpPr/>
            <p:nvPr/>
          </p:nvSpPr>
          <p:spPr bwMode="auto">
            <a:xfrm>
              <a:off x="3916511" y="3265671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45" name="Rectangle 47"/>
            <p:cNvSpPr/>
            <p:nvPr/>
          </p:nvSpPr>
          <p:spPr bwMode="auto">
            <a:xfrm>
              <a:off x="3916511" y="3419037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46" name="Rectangle 48"/>
            <p:cNvSpPr/>
            <p:nvPr/>
          </p:nvSpPr>
          <p:spPr bwMode="auto">
            <a:xfrm>
              <a:off x="3916511" y="3570212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47" name="Rectangle 49"/>
            <p:cNvSpPr/>
            <p:nvPr/>
          </p:nvSpPr>
          <p:spPr bwMode="auto">
            <a:xfrm>
              <a:off x="3916511" y="3723578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48" name="Rectangle 50"/>
            <p:cNvSpPr/>
            <p:nvPr/>
          </p:nvSpPr>
          <p:spPr bwMode="auto">
            <a:xfrm>
              <a:off x="3916511" y="3874752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49" name="Rectangle 51"/>
            <p:cNvSpPr/>
            <p:nvPr/>
          </p:nvSpPr>
          <p:spPr bwMode="auto">
            <a:xfrm>
              <a:off x="3916511" y="4028117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50" name="Rectangle 52"/>
            <p:cNvSpPr/>
            <p:nvPr/>
          </p:nvSpPr>
          <p:spPr bwMode="auto">
            <a:xfrm>
              <a:off x="3916511" y="4179293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51" name="Rectangle 54"/>
            <p:cNvSpPr/>
            <p:nvPr/>
          </p:nvSpPr>
          <p:spPr bwMode="auto">
            <a:xfrm>
              <a:off x="5235111" y="2809956"/>
              <a:ext cx="335124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52" name="Rectangle 55"/>
            <p:cNvSpPr/>
            <p:nvPr/>
          </p:nvSpPr>
          <p:spPr bwMode="auto">
            <a:xfrm>
              <a:off x="5235111" y="2961132"/>
              <a:ext cx="335124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53" name="Rectangle 56"/>
            <p:cNvSpPr/>
            <p:nvPr/>
          </p:nvSpPr>
          <p:spPr bwMode="auto">
            <a:xfrm>
              <a:off x="5235111" y="3114497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54" name="Rectangle 57"/>
            <p:cNvSpPr/>
            <p:nvPr/>
          </p:nvSpPr>
          <p:spPr bwMode="auto">
            <a:xfrm>
              <a:off x="5235111" y="3265671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55" name="Rectangle 58"/>
            <p:cNvSpPr/>
            <p:nvPr/>
          </p:nvSpPr>
          <p:spPr bwMode="auto">
            <a:xfrm>
              <a:off x="5235111" y="3419037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56" name="Rectangle 59"/>
            <p:cNvSpPr/>
            <p:nvPr/>
          </p:nvSpPr>
          <p:spPr bwMode="auto">
            <a:xfrm>
              <a:off x="5235111" y="3570212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57" name="Rectangle 60"/>
            <p:cNvSpPr/>
            <p:nvPr/>
          </p:nvSpPr>
          <p:spPr bwMode="auto">
            <a:xfrm>
              <a:off x="5235111" y="3723578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58" name="Rectangle 61"/>
            <p:cNvSpPr/>
            <p:nvPr/>
          </p:nvSpPr>
          <p:spPr bwMode="auto">
            <a:xfrm>
              <a:off x="5235111" y="3874752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59" name="Rectangle 62"/>
            <p:cNvSpPr/>
            <p:nvPr/>
          </p:nvSpPr>
          <p:spPr bwMode="auto">
            <a:xfrm>
              <a:off x="5235111" y="4028117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60" name="Rectangle 63"/>
            <p:cNvSpPr/>
            <p:nvPr/>
          </p:nvSpPr>
          <p:spPr bwMode="auto">
            <a:xfrm>
              <a:off x="5235111" y="4179293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61" name="Rectangle 64"/>
            <p:cNvSpPr/>
            <p:nvPr/>
          </p:nvSpPr>
          <p:spPr bwMode="auto">
            <a:xfrm>
              <a:off x="5749846" y="2809956"/>
              <a:ext cx="335126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62" name="Rectangle 65"/>
            <p:cNvSpPr/>
            <p:nvPr/>
          </p:nvSpPr>
          <p:spPr bwMode="auto">
            <a:xfrm>
              <a:off x="5749846" y="2961132"/>
              <a:ext cx="335126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63" name="Rectangle 67"/>
            <p:cNvSpPr/>
            <p:nvPr/>
          </p:nvSpPr>
          <p:spPr bwMode="auto">
            <a:xfrm>
              <a:off x="5749846" y="3114497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64" name="Rectangle 68"/>
            <p:cNvSpPr/>
            <p:nvPr/>
          </p:nvSpPr>
          <p:spPr bwMode="auto">
            <a:xfrm>
              <a:off x="5749846" y="3265671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65" name="Rectangle 69"/>
            <p:cNvSpPr/>
            <p:nvPr/>
          </p:nvSpPr>
          <p:spPr bwMode="auto">
            <a:xfrm>
              <a:off x="5749846" y="3419037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66" name="Rectangle 70"/>
            <p:cNvSpPr/>
            <p:nvPr/>
          </p:nvSpPr>
          <p:spPr bwMode="auto">
            <a:xfrm>
              <a:off x="5749846" y="3570212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67" name="Rectangle 71"/>
            <p:cNvSpPr/>
            <p:nvPr/>
          </p:nvSpPr>
          <p:spPr bwMode="auto">
            <a:xfrm>
              <a:off x="5749846" y="3723578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68" name="Rectangle 72"/>
            <p:cNvSpPr/>
            <p:nvPr/>
          </p:nvSpPr>
          <p:spPr bwMode="auto">
            <a:xfrm>
              <a:off x="5749846" y="3874752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69" name="Rectangle 73"/>
            <p:cNvSpPr/>
            <p:nvPr/>
          </p:nvSpPr>
          <p:spPr bwMode="auto">
            <a:xfrm>
              <a:off x="5749846" y="4028117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70" name="Rectangle 74"/>
            <p:cNvSpPr/>
            <p:nvPr/>
          </p:nvSpPr>
          <p:spPr bwMode="auto">
            <a:xfrm>
              <a:off x="5749846" y="4179293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71" name="Rectangle 75"/>
            <p:cNvSpPr/>
            <p:nvPr/>
          </p:nvSpPr>
          <p:spPr bwMode="auto">
            <a:xfrm>
              <a:off x="6273345" y="2809956"/>
              <a:ext cx="335124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72" name="Rectangle 76"/>
            <p:cNvSpPr/>
            <p:nvPr/>
          </p:nvSpPr>
          <p:spPr bwMode="auto">
            <a:xfrm>
              <a:off x="6273345" y="2961132"/>
              <a:ext cx="335124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73" name="Rectangle 77"/>
            <p:cNvSpPr/>
            <p:nvPr/>
          </p:nvSpPr>
          <p:spPr bwMode="auto">
            <a:xfrm>
              <a:off x="6273345" y="3114497"/>
              <a:ext cx="335124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74" name="Rectangle 78"/>
            <p:cNvSpPr/>
            <p:nvPr/>
          </p:nvSpPr>
          <p:spPr bwMode="auto">
            <a:xfrm>
              <a:off x="6273345" y="3265671"/>
              <a:ext cx="335124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75" name="Rectangle 79"/>
            <p:cNvSpPr/>
            <p:nvPr/>
          </p:nvSpPr>
          <p:spPr bwMode="auto">
            <a:xfrm>
              <a:off x="6273345" y="3419037"/>
              <a:ext cx="335124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76" name="Rectangle 80"/>
            <p:cNvSpPr/>
            <p:nvPr/>
          </p:nvSpPr>
          <p:spPr bwMode="auto">
            <a:xfrm>
              <a:off x="6273345" y="3570212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77" name="Rectangle 81"/>
            <p:cNvSpPr/>
            <p:nvPr/>
          </p:nvSpPr>
          <p:spPr bwMode="auto">
            <a:xfrm>
              <a:off x="6273345" y="3723578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78" name="Rectangle 82"/>
            <p:cNvSpPr/>
            <p:nvPr/>
          </p:nvSpPr>
          <p:spPr bwMode="auto">
            <a:xfrm>
              <a:off x="6273345" y="3874752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79" name="Rectangle 83"/>
            <p:cNvSpPr/>
            <p:nvPr/>
          </p:nvSpPr>
          <p:spPr bwMode="auto">
            <a:xfrm>
              <a:off x="6273345" y="4028117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80" name="Rectangle 84"/>
            <p:cNvSpPr/>
            <p:nvPr/>
          </p:nvSpPr>
          <p:spPr bwMode="auto">
            <a:xfrm>
              <a:off x="6273345" y="4179293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81" name="Rectangle 85"/>
            <p:cNvSpPr/>
            <p:nvPr/>
          </p:nvSpPr>
          <p:spPr bwMode="auto">
            <a:xfrm>
              <a:off x="6788080" y="2809956"/>
              <a:ext cx="335126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82" name="Rectangle 86"/>
            <p:cNvSpPr/>
            <p:nvPr/>
          </p:nvSpPr>
          <p:spPr bwMode="auto">
            <a:xfrm>
              <a:off x="6788080" y="2961132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83" name="Rectangle 88"/>
            <p:cNvSpPr/>
            <p:nvPr/>
          </p:nvSpPr>
          <p:spPr bwMode="auto">
            <a:xfrm>
              <a:off x="6788080" y="3114497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84" name="Rectangle 89"/>
            <p:cNvSpPr/>
            <p:nvPr/>
          </p:nvSpPr>
          <p:spPr bwMode="auto">
            <a:xfrm>
              <a:off x="6788080" y="3265671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85" name="Rectangle 90"/>
            <p:cNvSpPr/>
            <p:nvPr/>
          </p:nvSpPr>
          <p:spPr bwMode="auto">
            <a:xfrm>
              <a:off x="6788080" y="3419037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86" name="Rectangle 91"/>
            <p:cNvSpPr/>
            <p:nvPr/>
          </p:nvSpPr>
          <p:spPr bwMode="auto">
            <a:xfrm>
              <a:off x="6788080" y="3570212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87" name="Rectangle 92"/>
            <p:cNvSpPr/>
            <p:nvPr/>
          </p:nvSpPr>
          <p:spPr bwMode="auto">
            <a:xfrm>
              <a:off x="6788080" y="3723578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88" name="Rectangle 93"/>
            <p:cNvSpPr/>
            <p:nvPr/>
          </p:nvSpPr>
          <p:spPr bwMode="auto">
            <a:xfrm>
              <a:off x="6788080" y="3874752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89" name="Rectangle 94"/>
            <p:cNvSpPr/>
            <p:nvPr/>
          </p:nvSpPr>
          <p:spPr bwMode="auto">
            <a:xfrm>
              <a:off x="6788080" y="4028117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90" name="Rectangle 95"/>
            <p:cNvSpPr/>
            <p:nvPr/>
          </p:nvSpPr>
          <p:spPr bwMode="auto">
            <a:xfrm>
              <a:off x="6788080" y="4179293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91" name="Rectangle 97"/>
            <p:cNvSpPr/>
            <p:nvPr/>
          </p:nvSpPr>
          <p:spPr bwMode="auto">
            <a:xfrm>
              <a:off x="8115442" y="2809956"/>
              <a:ext cx="335126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92" name="Rectangle 98"/>
            <p:cNvSpPr/>
            <p:nvPr/>
          </p:nvSpPr>
          <p:spPr bwMode="auto">
            <a:xfrm>
              <a:off x="8115442" y="2961132"/>
              <a:ext cx="335126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93" name="Rectangle 99"/>
            <p:cNvSpPr/>
            <p:nvPr/>
          </p:nvSpPr>
          <p:spPr bwMode="auto">
            <a:xfrm>
              <a:off x="8115442" y="3114497"/>
              <a:ext cx="335126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94" name="Rectangle 100"/>
            <p:cNvSpPr/>
            <p:nvPr/>
          </p:nvSpPr>
          <p:spPr bwMode="auto">
            <a:xfrm>
              <a:off x="8115442" y="3265671"/>
              <a:ext cx="335126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95" name="Rectangle 101"/>
            <p:cNvSpPr/>
            <p:nvPr/>
          </p:nvSpPr>
          <p:spPr bwMode="auto">
            <a:xfrm>
              <a:off x="8115442" y="3419037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96" name="Rectangle 102"/>
            <p:cNvSpPr/>
            <p:nvPr/>
          </p:nvSpPr>
          <p:spPr bwMode="auto">
            <a:xfrm>
              <a:off x="8115442" y="3570212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97" name="Rectangle 103"/>
            <p:cNvSpPr/>
            <p:nvPr/>
          </p:nvSpPr>
          <p:spPr bwMode="auto">
            <a:xfrm>
              <a:off x="8115442" y="3723578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98" name="Rectangle 104"/>
            <p:cNvSpPr/>
            <p:nvPr/>
          </p:nvSpPr>
          <p:spPr bwMode="auto">
            <a:xfrm>
              <a:off x="8115442" y="3874752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99" name="Rectangle 105"/>
            <p:cNvSpPr/>
            <p:nvPr/>
          </p:nvSpPr>
          <p:spPr bwMode="auto">
            <a:xfrm>
              <a:off x="8115442" y="4028117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00" name="Rectangle 106"/>
            <p:cNvSpPr/>
            <p:nvPr/>
          </p:nvSpPr>
          <p:spPr bwMode="auto">
            <a:xfrm>
              <a:off x="8115442" y="4179293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01" name="Rectangle 107"/>
            <p:cNvSpPr/>
            <p:nvPr/>
          </p:nvSpPr>
          <p:spPr bwMode="auto">
            <a:xfrm>
              <a:off x="8630179" y="2809956"/>
              <a:ext cx="335124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02" name="Rectangle 108"/>
            <p:cNvSpPr/>
            <p:nvPr/>
          </p:nvSpPr>
          <p:spPr bwMode="auto">
            <a:xfrm>
              <a:off x="8630179" y="2961132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03" name="Rectangle 109"/>
            <p:cNvSpPr/>
            <p:nvPr/>
          </p:nvSpPr>
          <p:spPr bwMode="auto">
            <a:xfrm>
              <a:off x="8630179" y="3114497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04" name="Rectangle 110"/>
            <p:cNvSpPr/>
            <p:nvPr/>
          </p:nvSpPr>
          <p:spPr bwMode="auto">
            <a:xfrm>
              <a:off x="8630179" y="3265671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05" name="Rectangle 111"/>
            <p:cNvSpPr/>
            <p:nvPr/>
          </p:nvSpPr>
          <p:spPr bwMode="auto">
            <a:xfrm>
              <a:off x="8630179" y="3419037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06" name="Rectangle 112"/>
            <p:cNvSpPr/>
            <p:nvPr/>
          </p:nvSpPr>
          <p:spPr bwMode="auto">
            <a:xfrm>
              <a:off x="8630179" y="3570212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07" name="Rectangle 113"/>
            <p:cNvSpPr/>
            <p:nvPr/>
          </p:nvSpPr>
          <p:spPr bwMode="auto">
            <a:xfrm>
              <a:off x="8630179" y="3723578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08" name="Rectangle 114"/>
            <p:cNvSpPr/>
            <p:nvPr/>
          </p:nvSpPr>
          <p:spPr bwMode="auto">
            <a:xfrm>
              <a:off x="8630179" y="3874752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09" name="Rectangle 115"/>
            <p:cNvSpPr/>
            <p:nvPr/>
          </p:nvSpPr>
          <p:spPr bwMode="auto">
            <a:xfrm>
              <a:off x="8630179" y="4028117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10" name="Rectangle 116"/>
            <p:cNvSpPr/>
            <p:nvPr/>
          </p:nvSpPr>
          <p:spPr bwMode="auto">
            <a:xfrm>
              <a:off x="8630179" y="4179293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11" name="Rectangle 117"/>
            <p:cNvSpPr/>
            <p:nvPr/>
          </p:nvSpPr>
          <p:spPr bwMode="auto">
            <a:xfrm>
              <a:off x="9153676" y="2809956"/>
              <a:ext cx="335126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12" name="Rectangle 118"/>
            <p:cNvSpPr/>
            <p:nvPr/>
          </p:nvSpPr>
          <p:spPr bwMode="auto">
            <a:xfrm>
              <a:off x="9153676" y="2961132"/>
              <a:ext cx="335126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13" name="Rectangle 119"/>
            <p:cNvSpPr/>
            <p:nvPr/>
          </p:nvSpPr>
          <p:spPr bwMode="auto">
            <a:xfrm>
              <a:off x="9153676" y="3114497"/>
              <a:ext cx="335126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14" name="Rectangle 120"/>
            <p:cNvSpPr/>
            <p:nvPr/>
          </p:nvSpPr>
          <p:spPr bwMode="auto">
            <a:xfrm>
              <a:off x="9153676" y="3265671"/>
              <a:ext cx="335126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15" name="Rectangle 121"/>
            <p:cNvSpPr/>
            <p:nvPr/>
          </p:nvSpPr>
          <p:spPr bwMode="auto">
            <a:xfrm>
              <a:off x="9153676" y="3419037"/>
              <a:ext cx="335126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16" name="Rectangle 122"/>
            <p:cNvSpPr/>
            <p:nvPr/>
          </p:nvSpPr>
          <p:spPr bwMode="auto">
            <a:xfrm>
              <a:off x="9153676" y="3570212"/>
              <a:ext cx="335126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17" name="Rectangle 123"/>
            <p:cNvSpPr/>
            <p:nvPr/>
          </p:nvSpPr>
          <p:spPr bwMode="auto">
            <a:xfrm>
              <a:off x="9153676" y="3723578"/>
              <a:ext cx="335126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18" name="Rectangle 124"/>
            <p:cNvSpPr/>
            <p:nvPr/>
          </p:nvSpPr>
          <p:spPr bwMode="auto">
            <a:xfrm>
              <a:off x="9153676" y="3874752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19" name="Rectangle 125"/>
            <p:cNvSpPr/>
            <p:nvPr/>
          </p:nvSpPr>
          <p:spPr bwMode="auto">
            <a:xfrm>
              <a:off x="9153676" y="4028117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20" name="Rectangle 126"/>
            <p:cNvSpPr/>
            <p:nvPr/>
          </p:nvSpPr>
          <p:spPr bwMode="auto">
            <a:xfrm>
              <a:off x="9153676" y="4179293"/>
              <a:ext cx="335126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21" name="Rectangle 127"/>
            <p:cNvSpPr/>
            <p:nvPr/>
          </p:nvSpPr>
          <p:spPr bwMode="auto">
            <a:xfrm>
              <a:off x="9668413" y="2809956"/>
              <a:ext cx="335124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22" name="Rectangle 128"/>
            <p:cNvSpPr/>
            <p:nvPr/>
          </p:nvSpPr>
          <p:spPr bwMode="auto">
            <a:xfrm>
              <a:off x="9668413" y="2961132"/>
              <a:ext cx="335124" cy="10078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23" name="Rectangle 129"/>
            <p:cNvSpPr/>
            <p:nvPr/>
          </p:nvSpPr>
          <p:spPr bwMode="auto">
            <a:xfrm>
              <a:off x="9668413" y="3114497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24" name="Rectangle 130"/>
            <p:cNvSpPr/>
            <p:nvPr/>
          </p:nvSpPr>
          <p:spPr bwMode="auto">
            <a:xfrm>
              <a:off x="9668413" y="3265671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25" name="Rectangle 131"/>
            <p:cNvSpPr/>
            <p:nvPr/>
          </p:nvSpPr>
          <p:spPr bwMode="auto">
            <a:xfrm>
              <a:off x="9668413" y="3419037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26" name="Rectangle 132"/>
            <p:cNvSpPr/>
            <p:nvPr/>
          </p:nvSpPr>
          <p:spPr bwMode="auto">
            <a:xfrm>
              <a:off x="9668413" y="3570212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27" name="Rectangle 133"/>
            <p:cNvSpPr/>
            <p:nvPr/>
          </p:nvSpPr>
          <p:spPr bwMode="auto">
            <a:xfrm>
              <a:off x="9668413" y="3723578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28" name="Rectangle 134"/>
            <p:cNvSpPr/>
            <p:nvPr/>
          </p:nvSpPr>
          <p:spPr bwMode="auto">
            <a:xfrm>
              <a:off x="9668413" y="3874752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29" name="Rectangle 135"/>
            <p:cNvSpPr/>
            <p:nvPr/>
          </p:nvSpPr>
          <p:spPr bwMode="auto">
            <a:xfrm>
              <a:off x="9668413" y="4028117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30" name="Rectangle 136"/>
            <p:cNvSpPr/>
            <p:nvPr/>
          </p:nvSpPr>
          <p:spPr bwMode="auto">
            <a:xfrm>
              <a:off x="9668413" y="4179293"/>
              <a:ext cx="335124" cy="10078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endParaRPr>
            </a:p>
          </p:txBody>
        </p:sp>
        <p:sp>
          <p:nvSpPr>
            <p:cNvPr id="137" name="Rounded Rectangle 143"/>
            <p:cNvSpPr/>
            <p:nvPr/>
          </p:nvSpPr>
          <p:spPr>
            <a:xfrm>
              <a:off x="2317166" y="2530167"/>
              <a:ext cx="1969804" cy="56788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19419" tIns="109710" rIns="219419" bIns="109710" rtlCol="0" anchor="ctr"/>
            <a:lstStyle/>
            <a:p>
              <a:pPr algn="ctr"/>
              <a:endParaRPr lang="bg-BG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charset="0"/>
              </a:endParaRPr>
            </a:p>
          </p:txBody>
        </p:sp>
        <p:sp>
          <p:nvSpPr>
            <p:cNvPr id="139" name="Rounded Rectangle 145"/>
            <p:cNvSpPr/>
            <p:nvPr/>
          </p:nvSpPr>
          <p:spPr>
            <a:xfrm>
              <a:off x="5167825" y="2546095"/>
              <a:ext cx="1969804" cy="56788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19419" tIns="109710" rIns="219419" bIns="109710" rtlCol="0" anchor="ctr"/>
            <a:lstStyle/>
            <a:p>
              <a:pPr algn="ctr"/>
              <a:endParaRPr lang="bg-BG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charset="0"/>
              </a:endParaRPr>
            </a:p>
          </p:txBody>
        </p:sp>
        <p:sp>
          <p:nvSpPr>
            <p:cNvPr id="141" name="Rounded Rectangle 147"/>
            <p:cNvSpPr/>
            <p:nvPr/>
          </p:nvSpPr>
          <p:spPr>
            <a:xfrm>
              <a:off x="8065190" y="2546095"/>
              <a:ext cx="1969804" cy="56788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19419" tIns="109710" rIns="219419" bIns="109710" rtlCol="0" anchor="ctr"/>
            <a:lstStyle/>
            <a:p>
              <a:pPr algn="ctr"/>
              <a:endParaRPr lang="bg-BG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charset="0"/>
              </a:endParaRPr>
            </a:p>
          </p:txBody>
        </p:sp>
      </p:grpSp>
      <p:sp>
        <p:nvSpPr>
          <p:cNvPr id="144" name="TextBox 31"/>
          <p:cNvSpPr txBox="1">
            <a:spLocks noChangeArrowheads="1"/>
          </p:cNvSpPr>
          <p:nvPr/>
        </p:nvSpPr>
        <p:spPr bwMode="auto">
          <a:xfrm>
            <a:off x="5445873" y="2060848"/>
            <a:ext cx="144142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charset="0"/>
                <a:ea typeface="MS PGothic" charset="0"/>
                <a:cs typeface="MS PGothic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charset="0"/>
                <a:ea typeface="MS PGothic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MS PGothic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MS PGothic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MS PGothic" charset="0"/>
              </a:defRPr>
            </a:lvl5pPr>
            <a:lvl6pPr marL="25146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MS PGothic" charset="0"/>
              </a:defRPr>
            </a:lvl6pPr>
            <a:lvl7pPr marL="29718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MS PGothic" charset="0"/>
              </a:defRPr>
            </a:lvl7pPr>
            <a:lvl8pPr marL="34290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MS PGothic" charset="0"/>
              </a:defRPr>
            </a:lvl8pPr>
            <a:lvl9pPr marL="38862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MS PGothic" charset="0"/>
              </a:defRPr>
            </a:lvl9pPr>
          </a:lstStyle>
          <a:p>
            <a:pPr algn="ctr" eaLnBrk="1" hangingPunct="1"/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Aparajita" pitchFamily="34" charset="0"/>
              </a:rPr>
              <a:t>请输入你的标题</a:t>
            </a:r>
            <a:endParaRPr lang="id-ID" sz="1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  <a:cs typeface="Aparajita" pitchFamily="34" charset="0"/>
            </a:endParaRPr>
          </a:p>
        </p:txBody>
      </p:sp>
      <p:sp>
        <p:nvSpPr>
          <p:cNvPr id="145" name="TextBox 31"/>
          <p:cNvSpPr txBox="1">
            <a:spLocks noChangeArrowheads="1"/>
          </p:cNvSpPr>
          <p:nvPr/>
        </p:nvSpPr>
        <p:spPr bwMode="auto">
          <a:xfrm>
            <a:off x="8326193" y="2060848"/>
            <a:ext cx="144142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charset="0"/>
                <a:ea typeface="MS PGothic" charset="0"/>
                <a:cs typeface="MS PGothic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charset="0"/>
                <a:ea typeface="MS PGothic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MS PGothic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MS PGothic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MS PGothic" charset="0"/>
              </a:defRPr>
            </a:lvl5pPr>
            <a:lvl6pPr marL="25146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MS PGothic" charset="0"/>
              </a:defRPr>
            </a:lvl6pPr>
            <a:lvl7pPr marL="29718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MS PGothic" charset="0"/>
              </a:defRPr>
            </a:lvl7pPr>
            <a:lvl8pPr marL="34290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MS PGothic" charset="0"/>
              </a:defRPr>
            </a:lvl8pPr>
            <a:lvl9pPr marL="38862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MS PGothic" charset="0"/>
              </a:defRPr>
            </a:lvl9pPr>
          </a:lstStyle>
          <a:p>
            <a:pPr algn="ctr" eaLnBrk="1" hangingPunct="1"/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Aparajita" pitchFamily="34" charset="0"/>
              </a:rPr>
              <a:t>请输入你的标题</a:t>
            </a:r>
            <a:endParaRPr lang="id-ID" sz="1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  <a:cs typeface="Aparajita" pitchFamily="34" charset="0"/>
            </a:endParaRPr>
          </a:p>
        </p:txBody>
      </p:sp>
      <p:sp>
        <p:nvSpPr>
          <p:cNvPr id="146" name="TextBox 145"/>
          <p:cNvSpPr txBox="1"/>
          <p:nvPr/>
        </p:nvSpPr>
        <p:spPr>
          <a:xfrm>
            <a:off x="2286818" y="4365104"/>
            <a:ext cx="2224212" cy="13476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</a:t>
            </a:r>
            <a:endParaRPr lang="zh-CN" altLang="en-US" sz="1400" spc="300" dirty="0"/>
          </a:p>
        </p:txBody>
      </p:sp>
      <p:sp>
        <p:nvSpPr>
          <p:cNvPr id="147" name="TextBox 146"/>
          <p:cNvSpPr txBox="1"/>
          <p:nvPr/>
        </p:nvSpPr>
        <p:spPr>
          <a:xfrm>
            <a:off x="5167138" y="4365104"/>
            <a:ext cx="2224212" cy="13476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</a:t>
            </a:r>
            <a:endParaRPr lang="zh-CN" altLang="en-US" sz="1400" spc="300" dirty="0"/>
          </a:p>
        </p:txBody>
      </p:sp>
      <p:sp>
        <p:nvSpPr>
          <p:cNvPr id="148" name="TextBox 147"/>
          <p:cNvSpPr txBox="1"/>
          <p:nvPr/>
        </p:nvSpPr>
        <p:spPr>
          <a:xfrm>
            <a:off x="7975450" y="4365104"/>
            <a:ext cx="2224212" cy="13476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</a:t>
            </a:r>
            <a:endParaRPr lang="zh-CN" altLang="en-US" sz="1400" spc="3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" grpId="0"/>
      <p:bldP spid="144" grpId="0"/>
      <p:bldP spid="145" grpId="0"/>
      <p:bldP spid="146" grpId="0"/>
      <p:bldP spid="147" grpId="0"/>
      <p:bldP spid="14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flipH="1">
            <a:off x="11639822" y="296059"/>
            <a:ext cx="777432" cy="871309"/>
            <a:chOff x="8415343" y="292006"/>
            <a:chExt cx="777432" cy="871309"/>
          </a:xfrm>
        </p:grpSpPr>
        <p:cxnSp>
          <p:nvCxnSpPr>
            <p:cNvPr id="3" name="直接连接符 2"/>
            <p:cNvCxnSpPr/>
            <p:nvPr/>
          </p:nvCxnSpPr>
          <p:spPr>
            <a:xfrm flipH="1">
              <a:off x="8415343" y="292006"/>
              <a:ext cx="777432" cy="653712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8551644" y="836459"/>
              <a:ext cx="388716" cy="326856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矩形 4"/>
          <p:cNvSpPr/>
          <p:nvPr/>
        </p:nvSpPr>
        <p:spPr>
          <a:xfrm>
            <a:off x="9263558" y="692696"/>
            <a:ext cx="20569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/>
              <a:t>请输入你的题目  </a:t>
            </a:r>
            <a:r>
              <a:rPr lang="en-US" altLang="zh-CN" b="1" dirty="0">
                <a:solidFill>
                  <a:srgbClr val="C00000"/>
                </a:solidFill>
              </a:rPr>
              <a:t>2</a:t>
            </a:r>
            <a:endParaRPr lang="zh-CN" altLang="en-US" b="1" dirty="0">
              <a:solidFill>
                <a:srgbClr val="C00000"/>
              </a:solidFill>
            </a:endParaRPr>
          </a:p>
        </p:txBody>
      </p:sp>
      <p:sp>
        <p:nvSpPr>
          <p:cNvPr id="6" name="左中括号 5"/>
          <p:cNvSpPr/>
          <p:nvPr/>
        </p:nvSpPr>
        <p:spPr>
          <a:xfrm flipH="1">
            <a:off x="11464547" y="610690"/>
            <a:ext cx="72008" cy="504056"/>
          </a:xfrm>
          <a:prstGeom prst="leftBracket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301" y="2204864"/>
            <a:ext cx="12417254" cy="6984704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-257050" y="2209705"/>
            <a:ext cx="12658752" cy="3379405"/>
          </a:xfrm>
          <a:prstGeom prst="rect">
            <a:avLst/>
          </a:prstGeom>
          <a:solidFill>
            <a:schemeClr val="tx1">
              <a:lumMod val="85000"/>
              <a:lumOff val="1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1270670" y="3356992"/>
            <a:ext cx="9793088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spc="3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您的内容打在这里，或者通过复制您的文本后，在此框中选择粘贴。您的内容打在这里，或者通过复制您的文本后，在此框中选择粘贴。您的内容打在这里，或者通过复制您的文本后，在此框中选择粘贴。</a:t>
            </a:r>
            <a:endParaRPr lang="en-US" altLang="zh-CN" sz="1400" spc="3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flipH="1">
            <a:off x="11639822" y="296059"/>
            <a:ext cx="777432" cy="871309"/>
            <a:chOff x="8415343" y="292006"/>
            <a:chExt cx="777432" cy="871309"/>
          </a:xfrm>
        </p:grpSpPr>
        <p:cxnSp>
          <p:nvCxnSpPr>
            <p:cNvPr id="3" name="直接连接符 2"/>
            <p:cNvCxnSpPr/>
            <p:nvPr/>
          </p:nvCxnSpPr>
          <p:spPr>
            <a:xfrm flipH="1">
              <a:off x="8415343" y="292006"/>
              <a:ext cx="777432" cy="653712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8551644" y="836459"/>
              <a:ext cx="388716" cy="326856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矩形 4"/>
          <p:cNvSpPr/>
          <p:nvPr/>
        </p:nvSpPr>
        <p:spPr>
          <a:xfrm>
            <a:off x="9263558" y="692696"/>
            <a:ext cx="20569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/>
              <a:t>请输入你的题目  </a:t>
            </a:r>
            <a:r>
              <a:rPr lang="en-US" altLang="zh-CN" b="1" dirty="0">
                <a:solidFill>
                  <a:srgbClr val="C00000"/>
                </a:solidFill>
              </a:rPr>
              <a:t>4</a:t>
            </a:r>
            <a:endParaRPr lang="zh-CN" altLang="en-US" b="1" dirty="0">
              <a:solidFill>
                <a:srgbClr val="C00000"/>
              </a:solidFill>
            </a:endParaRPr>
          </a:p>
        </p:txBody>
      </p:sp>
      <p:sp>
        <p:nvSpPr>
          <p:cNvPr id="6" name="左中括号 5"/>
          <p:cNvSpPr/>
          <p:nvPr/>
        </p:nvSpPr>
        <p:spPr>
          <a:xfrm flipH="1">
            <a:off x="11464547" y="610690"/>
            <a:ext cx="72008" cy="504056"/>
          </a:xfrm>
          <a:prstGeom prst="leftBracket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30034" y="1988840"/>
            <a:ext cx="8280920" cy="3816424"/>
          </a:xfrm>
          <a:prstGeom prst="rect">
            <a:avLst/>
          </a:prstGeom>
          <a:solidFill>
            <a:schemeClr val="tx1">
              <a:lumMod val="85000"/>
              <a:lumOff val="15000"/>
              <a:alpha val="66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2134766" y="2132856"/>
            <a:ext cx="7992888" cy="3528392"/>
          </a:xfrm>
          <a:prstGeom prst="rect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14"/>
          <p:cNvSpPr txBox="1"/>
          <p:nvPr/>
        </p:nvSpPr>
        <p:spPr>
          <a:xfrm>
            <a:off x="3071053" y="3474286"/>
            <a:ext cx="4177599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spc="3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您的内容打在这里，或者通过复制您的文本后，在此框中选择粘贴。您的内容打在这里，或者通过复制您的文本后，在此框中选择粘贴。</a:t>
            </a:r>
            <a:endParaRPr lang="en-US" altLang="zh-CN" sz="1400" spc="3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itchFamily="34" charset="0"/>
            </a:endParaRPr>
          </a:p>
          <a:p>
            <a:pPr>
              <a:lnSpc>
                <a:spcPct val="150000"/>
              </a:lnSpc>
            </a:pP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070870" y="3068960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</a:rPr>
              <a:t>请输入你的标题</a:t>
            </a: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59" t="26308" r="33141" b="10693"/>
          <a:stretch>
            <a:fillRect/>
          </a:stretch>
        </p:blipFill>
        <p:spPr>
          <a:xfrm>
            <a:off x="7650578" y="3176972"/>
            <a:ext cx="1612980" cy="151216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flipH="1">
            <a:off x="11639822" y="296059"/>
            <a:ext cx="777432" cy="871309"/>
            <a:chOff x="8415343" y="292006"/>
            <a:chExt cx="777432" cy="871309"/>
          </a:xfrm>
        </p:grpSpPr>
        <p:cxnSp>
          <p:nvCxnSpPr>
            <p:cNvPr id="3" name="直接连接符 2"/>
            <p:cNvCxnSpPr/>
            <p:nvPr/>
          </p:nvCxnSpPr>
          <p:spPr>
            <a:xfrm flipH="1">
              <a:off x="8415343" y="292006"/>
              <a:ext cx="777432" cy="653712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8551644" y="836459"/>
              <a:ext cx="388716" cy="326856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矩形 4"/>
          <p:cNvSpPr/>
          <p:nvPr/>
        </p:nvSpPr>
        <p:spPr>
          <a:xfrm>
            <a:off x="9263558" y="692696"/>
            <a:ext cx="20569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/>
              <a:t>请输入你的题目  </a:t>
            </a:r>
            <a:r>
              <a:rPr lang="en-US" altLang="zh-CN" b="1" dirty="0">
                <a:solidFill>
                  <a:srgbClr val="C00000"/>
                </a:solidFill>
              </a:rPr>
              <a:t>4</a:t>
            </a:r>
            <a:endParaRPr lang="zh-CN" altLang="en-US" b="1" dirty="0">
              <a:solidFill>
                <a:srgbClr val="C00000"/>
              </a:solidFill>
            </a:endParaRPr>
          </a:p>
        </p:txBody>
      </p:sp>
      <p:sp>
        <p:nvSpPr>
          <p:cNvPr id="6" name="左中括号 5"/>
          <p:cNvSpPr/>
          <p:nvPr/>
        </p:nvSpPr>
        <p:spPr>
          <a:xfrm flipH="1">
            <a:off x="11464547" y="610690"/>
            <a:ext cx="72008" cy="504056"/>
          </a:xfrm>
          <a:prstGeom prst="leftBracket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그룹 35"/>
          <p:cNvGrpSpPr/>
          <p:nvPr/>
        </p:nvGrpSpPr>
        <p:grpSpPr>
          <a:xfrm>
            <a:off x="7103318" y="5373216"/>
            <a:ext cx="3827955" cy="826341"/>
            <a:chOff x="4917617" y="5290833"/>
            <a:chExt cx="2870966" cy="619756"/>
          </a:xfrm>
        </p:grpSpPr>
        <p:sp>
          <p:nvSpPr>
            <p:cNvPr id="8" name="Rectangle 3"/>
            <p:cNvSpPr txBox="1">
              <a:spLocks noChangeArrowheads="1"/>
            </p:cNvSpPr>
            <p:nvPr/>
          </p:nvSpPr>
          <p:spPr bwMode="auto">
            <a:xfrm>
              <a:off x="4917617" y="5551307"/>
              <a:ext cx="2870966" cy="359282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panose="020B0604020202020204" pitchFamily="34" charset="0"/>
                <a:buNone/>
                <a:defRPr lang="en-US" altLang="ko-KR" sz="2000" dirty="0" smtClean="0">
                  <a:latin typeface="Microsoft Sans Serif" panose="020B0604020202020204" pitchFamily="34" charset="0"/>
                  <a:ea typeface="+mj-ea"/>
                  <a:cs typeface="Microsoft Sans Serif" panose="020B060402020202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11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cs typeface="Open Sans" pitchFamily="34" charset="0"/>
                </a:rPr>
                <a:t>您的内容打在这里，或者通过复制您的文本后，在此框中选择粘贴。</a:t>
              </a:r>
              <a:endParaRPr lang="en-US" altLang="zh-CN" sz="1100" dirty="0">
                <a:latin typeface="+mn-ea"/>
                <a:cs typeface="Aparajita" pitchFamily="34" charset="0"/>
              </a:endParaRPr>
            </a:p>
          </p:txBody>
        </p:sp>
        <p:sp>
          <p:nvSpPr>
            <p:cNvPr id="9" name="speed"/>
            <p:cNvSpPr txBox="1">
              <a:spLocks noChangeArrowheads="1"/>
            </p:cNvSpPr>
            <p:nvPr/>
          </p:nvSpPr>
          <p:spPr bwMode="auto">
            <a:xfrm>
              <a:off x="4920897" y="5290833"/>
              <a:ext cx="2820179" cy="215492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>
                <a:buClr>
                  <a:prstClr val="white"/>
                </a:buClr>
                <a:defRPr/>
              </a:pPr>
              <a:r>
                <a:rPr lang="zh-CN" altLang="en-US" sz="1865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  <a:cs typeface="Tahoma" panose="020B0604030504040204" pitchFamily="34" charset="0"/>
                </a:rPr>
                <a:t>请输入你的标题</a:t>
              </a:r>
              <a:endParaRPr lang="en-US" altLang="ko-KR" sz="1865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Tahoma" panose="020B0604030504040204" pitchFamily="34" charset="0"/>
              </a:endParaRPr>
            </a:p>
          </p:txBody>
        </p:sp>
      </p:grpSp>
      <p:graphicFrame>
        <p:nvGraphicFramePr>
          <p:cNvPr id="10" name="차트 8"/>
          <p:cNvGraphicFramePr/>
          <p:nvPr/>
        </p:nvGraphicFramePr>
        <p:xfrm>
          <a:off x="7179009" y="1574522"/>
          <a:ext cx="3617600" cy="32107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1" name="그룹 27"/>
          <p:cNvGrpSpPr/>
          <p:nvPr/>
        </p:nvGrpSpPr>
        <p:grpSpPr>
          <a:xfrm>
            <a:off x="8239756" y="4869245"/>
            <a:ext cx="1654568" cy="167730"/>
            <a:chOff x="2205466" y="1877811"/>
            <a:chExt cx="1484277" cy="150467"/>
          </a:xfrm>
        </p:grpSpPr>
        <p:grpSp>
          <p:nvGrpSpPr>
            <p:cNvPr id="12" name="그룹 14"/>
            <p:cNvGrpSpPr/>
            <p:nvPr/>
          </p:nvGrpSpPr>
          <p:grpSpPr bwMode="auto">
            <a:xfrm>
              <a:off x="2205466" y="1877811"/>
              <a:ext cx="758934" cy="150187"/>
              <a:chOff x="5917382" y="2991488"/>
              <a:chExt cx="939363" cy="184233"/>
            </a:xfrm>
          </p:grpSpPr>
          <p:sp>
            <p:nvSpPr>
              <p:cNvPr id="16" name="직사각형 32"/>
              <p:cNvSpPr/>
              <p:nvPr/>
            </p:nvSpPr>
            <p:spPr>
              <a:xfrm>
                <a:off x="5917382" y="3018539"/>
                <a:ext cx="123789" cy="122686"/>
              </a:xfrm>
              <a:prstGeom prst="rect">
                <a:avLst/>
              </a:prstGeom>
              <a:solidFill>
                <a:srgbClr val="BF1B50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ko-KR" altLang="en-US" sz="1465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17" name="Rectangle 3"/>
              <p:cNvSpPr txBox="1">
                <a:spLocks noChangeArrowheads="1"/>
              </p:cNvSpPr>
              <p:nvPr/>
            </p:nvSpPr>
            <p:spPr bwMode="auto">
              <a:xfrm>
                <a:off x="6133406" y="2991488"/>
                <a:ext cx="723339" cy="1842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1270" h="1270"/>
                </a:sp3d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>
                  <a:lnSpc>
                    <a:spcPct val="110000"/>
                  </a:lnSpc>
                  <a:defRPr/>
                </a:pPr>
                <a:r>
                  <a:rPr lang="zh-CN" altLang="en-US" sz="1065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内容</a:t>
                </a:r>
                <a:r>
                  <a:rPr lang="en-US" altLang="zh-CN" sz="1065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1</a:t>
                </a:r>
                <a:endParaRPr lang="en-US" altLang="ko-KR" sz="106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p:grpSp>
        <p:grpSp>
          <p:nvGrpSpPr>
            <p:cNvPr id="13" name="그룹 15"/>
            <p:cNvGrpSpPr/>
            <p:nvPr/>
          </p:nvGrpSpPr>
          <p:grpSpPr bwMode="auto">
            <a:xfrm>
              <a:off x="3005529" y="1878091"/>
              <a:ext cx="684214" cy="150187"/>
              <a:chOff x="6001765" y="2991832"/>
              <a:chExt cx="846879" cy="184233"/>
            </a:xfrm>
          </p:grpSpPr>
          <p:sp>
            <p:nvSpPr>
              <p:cNvPr id="14" name="직사각형 30"/>
              <p:cNvSpPr/>
              <p:nvPr/>
            </p:nvSpPr>
            <p:spPr>
              <a:xfrm>
                <a:off x="6001765" y="3016597"/>
                <a:ext cx="123790" cy="124632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ko-KR" altLang="en-US" sz="1465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15" name="Rectangle 3"/>
              <p:cNvSpPr txBox="1">
                <a:spLocks noChangeArrowheads="1"/>
              </p:cNvSpPr>
              <p:nvPr/>
            </p:nvSpPr>
            <p:spPr bwMode="auto">
              <a:xfrm>
                <a:off x="6248947" y="2991832"/>
                <a:ext cx="599697" cy="1842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1270" h="1270"/>
                </a:sp3d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>
                  <a:lnSpc>
                    <a:spcPct val="110000"/>
                  </a:lnSpc>
                  <a:defRPr/>
                </a:pPr>
                <a:r>
                  <a:rPr lang="zh-CN" altLang="en-US" sz="1065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内容</a:t>
                </a:r>
                <a:r>
                  <a:rPr lang="en-US" altLang="zh-CN" sz="1065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2</a:t>
                </a:r>
                <a:endParaRPr lang="en-US" altLang="ko-KR" sz="106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p:grpSp>
      </p:grpSp>
      <p:sp>
        <p:nvSpPr>
          <p:cNvPr id="18" name="TextBox 14"/>
          <p:cNvSpPr txBox="1"/>
          <p:nvPr/>
        </p:nvSpPr>
        <p:spPr>
          <a:xfrm>
            <a:off x="1197527" y="2466174"/>
            <a:ext cx="4177599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您的内容打在这里，或者通过复制您的文本后，在此框中选择粘贴。您的内容打在这里，或者通过复制您的文本后，在此框中选择粘贴。</a:t>
            </a:r>
            <a:endParaRPr lang="en-US" altLang="zh-CN" sz="140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itchFamily="34" charset="0"/>
            </a:endParaRPr>
          </a:p>
          <a:p>
            <a:pPr>
              <a:lnSpc>
                <a:spcPct val="150000"/>
              </a:lnSpc>
            </a:pP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197344" y="2060848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请输入你的标题</a:t>
            </a:r>
          </a:p>
        </p:txBody>
      </p:sp>
      <p:sp>
        <p:nvSpPr>
          <p:cNvPr id="22" name="TextBox 14"/>
          <p:cNvSpPr txBox="1"/>
          <p:nvPr/>
        </p:nvSpPr>
        <p:spPr>
          <a:xfrm>
            <a:off x="1197344" y="4131350"/>
            <a:ext cx="4177599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您的内容打在这里，或者通过复制您的文本后，在此框中选择粘贴。您的内容打在这里，或者通过复制您的文本后，在此框中选择粘贴。</a:t>
            </a:r>
            <a:endParaRPr lang="en-US" altLang="zh-CN" sz="140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itchFamily="34" charset="0"/>
            </a:endParaRPr>
          </a:p>
          <a:p>
            <a:pPr>
              <a:lnSpc>
                <a:spcPct val="150000"/>
              </a:lnSpc>
            </a:pP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6239222" y="1574522"/>
            <a:ext cx="0" cy="4625035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  <p:bldP spid="18" grpId="0"/>
      <p:bldP spid="19" grpId="0"/>
      <p:bldP spid="2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flipH="1">
            <a:off x="11639822" y="296059"/>
            <a:ext cx="777432" cy="871309"/>
            <a:chOff x="8415343" y="292006"/>
            <a:chExt cx="777432" cy="871309"/>
          </a:xfrm>
        </p:grpSpPr>
        <p:cxnSp>
          <p:nvCxnSpPr>
            <p:cNvPr id="3" name="直接连接符 2"/>
            <p:cNvCxnSpPr/>
            <p:nvPr/>
          </p:nvCxnSpPr>
          <p:spPr>
            <a:xfrm flipH="1">
              <a:off x="8415343" y="292006"/>
              <a:ext cx="777432" cy="653712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8551644" y="836459"/>
              <a:ext cx="388716" cy="326856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矩形 4"/>
          <p:cNvSpPr/>
          <p:nvPr/>
        </p:nvSpPr>
        <p:spPr>
          <a:xfrm>
            <a:off x="9263558" y="692696"/>
            <a:ext cx="20569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/>
              <a:t>请输入你的题目  </a:t>
            </a:r>
            <a:r>
              <a:rPr lang="en-US" altLang="zh-CN" b="1" dirty="0">
                <a:solidFill>
                  <a:srgbClr val="C00000"/>
                </a:solidFill>
              </a:rPr>
              <a:t>4</a:t>
            </a:r>
            <a:endParaRPr lang="zh-CN" altLang="en-US" b="1" dirty="0">
              <a:solidFill>
                <a:srgbClr val="C00000"/>
              </a:solidFill>
            </a:endParaRPr>
          </a:p>
        </p:txBody>
      </p:sp>
      <p:sp>
        <p:nvSpPr>
          <p:cNvPr id="6" name="左中括号 5"/>
          <p:cNvSpPr/>
          <p:nvPr/>
        </p:nvSpPr>
        <p:spPr>
          <a:xfrm flipH="1">
            <a:off x="11464547" y="610690"/>
            <a:ext cx="72008" cy="504056"/>
          </a:xfrm>
          <a:prstGeom prst="leftBracket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4583038" y="2420888"/>
            <a:ext cx="2885200" cy="2884486"/>
            <a:chOff x="4952097" y="2353076"/>
            <a:chExt cx="2885200" cy="2884486"/>
          </a:xfrm>
        </p:grpSpPr>
        <p:sp>
          <p:nvSpPr>
            <p:cNvPr id="7" name="圆角矩形 2"/>
            <p:cNvSpPr/>
            <p:nvPr/>
          </p:nvSpPr>
          <p:spPr>
            <a:xfrm>
              <a:off x="4952097" y="2353076"/>
              <a:ext cx="1376513" cy="1376513"/>
            </a:xfrm>
            <a:prstGeom prst="roundRect">
              <a:avLst/>
            </a:prstGeom>
            <a:solidFill>
              <a:schemeClr val="tx1">
                <a:lumMod val="75000"/>
                <a:lumOff val="2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圆角矩形 22"/>
            <p:cNvSpPr/>
            <p:nvPr/>
          </p:nvSpPr>
          <p:spPr>
            <a:xfrm>
              <a:off x="6460784" y="2353076"/>
              <a:ext cx="1376513" cy="1376513"/>
            </a:xfrm>
            <a:prstGeom prst="roundRect">
              <a:avLst/>
            </a:prstGeom>
            <a:solidFill>
              <a:srgbClr val="C0000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圆角矩形 23"/>
            <p:cNvSpPr/>
            <p:nvPr/>
          </p:nvSpPr>
          <p:spPr>
            <a:xfrm>
              <a:off x="4952097" y="3861049"/>
              <a:ext cx="1376513" cy="1376513"/>
            </a:xfrm>
            <a:prstGeom prst="roundRect">
              <a:avLst/>
            </a:prstGeom>
            <a:solidFill>
              <a:srgbClr val="C0000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圆角矩形 24"/>
            <p:cNvSpPr/>
            <p:nvPr/>
          </p:nvSpPr>
          <p:spPr>
            <a:xfrm>
              <a:off x="6455246" y="3861048"/>
              <a:ext cx="1376513" cy="1376513"/>
            </a:xfrm>
            <a:prstGeom prst="roundRect">
              <a:avLst/>
            </a:prstGeom>
            <a:solidFill>
              <a:schemeClr val="tx1">
                <a:lumMod val="75000"/>
                <a:lumOff val="2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5356041" y="2674207"/>
              <a:ext cx="5321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</a:rPr>
                <a:t>S</a:t>
              </a:r>
              <a:endParaRPr lang="zh-CN" altLang="en-US" sz="4800" dirty="0">
                <a:solidFill>
                  <a:schemeClr val="bg1"/>
                </a:solidFill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6787182" y="2670011"/>
              <a:ext cx="5321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</a:rPr>
                <a:t>W</a:t>
              </a:r>
              <a:endParaRPr lang="zh-CN" altLang="en-US" sz="4800" dirty="0">
                <a:solidFill>
                  <a:schemeClr val="bg1"/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6859190" y="4154303"/>
              <a:ext cx="5321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</a:rPr>
                <a:t>O</a:t>
              </a:r>
              <a:endParaRPr lang="zh-CN" altLang="en-US" sz="4800" dirty="0">
                <a:solidFill>
                  <a:schemeClr val="bg1"/>
                </a:solidFill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5375126" y="4182179"/>
              <a:ext cx="5321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</a:rPr>
                <a:t>T</a:t>
              </a:r>
              <a:endParaRPr lang="zh-CN" altLang="en-US" sz="4800" dirty="0">
                <a:solidFill>
                  <a:schemeClr val="bg1"/>
                </a:solidFill>
              </a:endParaRPr>
            </a:p>
          </p:txBody>
        </p:sp>
      </p:grpSp>
      <p:sp>
        <p:nvSpPr>
          <p:cNvPr id="16" name="Rectangle 80"/>
          <p:cNvSpPr/>
          <p:nvPr/>
        </p:nvSpPr>
        <p:spPr>
          <a:xfrm>
            <a:off x="7391350" y="2564904"/>
            <a:ext cx="1699878" cy="437006"/>
          </a:xfrm>
          <a:prstGeom prst="rect">
            <a:avLst/>
          </a:prstGeom>
        </p:spPr>
        <p:txBody>
          <a:bodyPr wrap="none" lIns="219419" tIns="109710" rIns="219419" bIns="109710">
            <a:spAutoFit/>
          </a:bodyPr>
          <a:lstStyle/>
          <a:p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Open Sans Light" pitchFamily="34" charset="0"/>
                <a:cs typeface="Aparajita" pitchFamily="34" charset="0"/>
              </a:rPr>
              <a:t>请输入你的标题</a:t>
            </a:r>
            <a:endParaRPr lang="en-US" sz="1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Open Sans Light" pitchFamily="34" charset="0"/>
              <a:cs typeface="Aparajita" pitchFamily="34" charset="0"/>
            </a:endParaRPr>
          </a:p>
        </p:txBody>
      </p:sp>
      <p:sp>
        <p:nvSpPr>
          <p:cNvPr id="17" name="TextBox 10"/>
          <p:cNvSpPr txBox="1"/>
          <p:nvPr/>
        </p:nvSpPr>
        <p:spPr>
          <a:xfrm>
            <a:off x="7405118" y="2834303"/>
            <a:ext cx="3977837" cy="867894"/>
          </a:xfrm>
          <a:prstGeom prst="rect">
            <a:avLst/>
          </a:prstGeom>
          <a:noFill/>
        </p:spPr>
        <p:txBody>
          <a:bodyPr wrap="square" lIns="219419" tIns="109710" rIns="219419" bIns="1097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</a:t>
            </a:r>
            <a:endParaRPr lang="en-US" sz="1400" dirty="0">
              <a:latin typeface="微软雅黑" panose="020B0503020204020204" charset="-122"/>
              <a:cs typeface="Aparajita" pitchFamily="34" charset="0"/>
            </a:endParaRPr>
          </a:p>
        </p:txBody>
      </p:sp>
      <p:sp>
        <p:nvSpPr>
          <p:cNvPr id="18" name="Rectangle 80"/>
          <p:cNvSpPr/>
          <p:nvPr/>
        </p:nvSpPr>
        <p:spPr>
          <a:xfrm>
            <a:off x="7463358" y="4091907"/>
            <a:ext cx="1699878" cy="437006"/>
          </a:xfrm>
          <a:prstGeom prst="rect">
            <a:avLst/>
          </a:prstGeom>
        </p:spPr>
        <p:txBody>
          <a:bodyPr wrap="none" lIns="219419" tIns="109710" rIns="219419" bIns="109710">
            <a:spAutoFit/>
          </a:bodyPr>
          <a:lstStyle/>
          <a:p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Open Sans Light" pitchFamily="34" charset="0"/>
                <a:cs typeface="Aparajita" pitchFamily="34" charset="0"/>
              </a:rPr>
              <a:t>请输入你的标题</a:t>
            </a:r>
            <a:endParaRPr lang="en-US" sz="1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Open Sans Light" pitchFamily="34" charset="0"/>
              <a:cs typeface="Aparajita" pitchFamily="34" charset="0"/>
            </a:endParaRPr>
          </a:p>
        </p:txBody>
      </p:sp>
      <p:sp>
        <p:nvSpPr>
          <p:cNvPr id="19" name="TextBox 10"/>
          <p:cNvSpPr txBox="1"/>
          <p:nvPr/>
        </p:nvSpPr>
        <p:spPr>
          <a:xfrm>
            <a:off x="7477126" y="4361306"/>
            <a:ext cx="3977837" cy="867894"/>
          </a:xfrm>
          <a:prstGeom prst="rect">
            <a:avLst/>
          </a:prstGeom>
          <a:noFill/>
        </p:spPr>
        <p:txBody>
          <a:bodyPr wrap="square" lIns="219419" tIns="109710" rIns="219419" bIns="1097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</a:t>
            </a:r>
            <a:endParaRPr lang="en-US" sz="1400" dirty="0">
              <a:latin typeface="微软雅黑" panose="020B0503020204020204" charset="-122"/>
              <a:cs typeface="Aparajita" pitchFamily="34" charset="0"/>
            </a:endParaRPr>
          </a:p>
        </p:txBody>
      </p:sp>
      <p:sp>
        <p:nvSpPr>
          <p:cNvPr id="20" name="Rectangle 80"/>
          <p:cNvSpPr/>
          <p:nvPr/>
        </p:nvSpPr>
        <p:spPr>
          <a:xfrm>
            <a:off x="2883160" y="4077072"/>
            <a:ext cx="1699878" cy="437006"/>
          </a:xfrm>
          <a:prstGeom prst="rect">
            <a:avLst/>
          </a:prstGeom>
        </p:spPr>
        <p:txBody>
          <a:bodyPr wrap="none" lIns="219419" tIns="109710" rIns="219419" bIns="109710">
            <a:spAutoFit/>
          </a:bodyPr>
          <a:lstStyle/>
          <a:p>
            <a:pPr algn="r"/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Open Sans Light" pitchFamily="34" charset="0"/>
                <a:cs typeface="Aparajita" pitchFamily="34" charset="0"/>
              </a:rPr>
              <a:t>请输入你的标题</a:t>
            </a:r>
            <a:endParaRPr lang="en-US" sz="1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Open Sans Light" pitchFamily="34" charset="0"/>
              <a:cs typeface="Aparajita" pitchFamily="34" charset="0"/>
            </a:endParaRPr>
          </a:p>
        </p:txBody>
      </p:sp>
      <p:sp>
        <p:nvSpPr>
          <p:cNvPr id="21" name="TextBox 10"/>
          <p:cNvSpPr txBox="1"/>
          <p:nvPr/>
        </p:nvSpPr>
        <p:spPr>
          <a:xfrm>
            <a:off x="605201" y="4346471"/>
            <a:ext cx="3977837" cy="867894"/>
          </a:xfrm>
          <a:prstGeom prst="rect">
            <a:avLst/>
          </a:prstGeom>
          <a:noFill/>
        </p:spPr>
        <p:txBody>
          <a:bodyPr wrap="square" lIns="219419" tIns="109710" rIns="219419" bIns="1097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4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</a:t>
            </a:r>
            <a:endParaRPr lang="en-US" sz="1400" dirty="0">
              <a:latin typeface="微软雅黑" panose="020B0503020204020204" charset="-122"/>
              <a:cs typeface="Aparajita" pitchFamily="34" charset="0"/>
            </a:endParaRPr>
          </a:p>
        </p:txBody>
      </p:sp>
      <p:sp>
        <p:nvSpPr>
          <p:cNvPr id="22" name="Rectangle 80"/>
          <p:cNvSpPr/>
          <p:nvPr/>
        </p:nvSpPr>
        <p:spPr>
          <a:xfrm>
            <a:off x="2883160" y="2564904"/>
            <a:ext cx="1699878" cy="437006"/>
          </a:xfrm>
          <a:prstGeom prst="rect">
            <a:avLst/>
          </a:prstGeom>
        </p:spPr>
        <p:txBody>
          <a:bodyPr wrap="none" lIns="219419" tIns="109710" rIns="219419" bIns="109710">
            <a:spAutoFit/>
          </a:bodyPr>
          <a:lstStyle/>
          <a:p>
            <a:pPr algn="r"/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Open Sans Light" pitchFamily="34" charset="0"/>
                <a:cs typeface="Aparajita" pitchFamily="34" charset="0"/>
              </a:rPr>
              <a:t>请输入你的标题</a:t>
            </a:r>
            <a:endParaRPr lang="en-US" sz="1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Open Sans Light" pitchFamily="34" charset="0"/>
              <a:cs typeface="Aparajita" pitchFamily="34" charset="0"/>
            </a:endParaRPr>
          </a:p>
        </p:txBody>
      </p:sp>
      <p:sp>
        <p:nvSpPr>
          <p:cNvPr id="23" name="TextBox 10"/>
          <p:cNvSpPr txBox="1"/>
          <p:nvPr/>
        </p:nvSpPr>
        <p:spPr>
          <a:xfrm>
            <a:off x="605201" y="2834303"/>
            <a:ext cx="3977837" cy="867894"/>
          </a:xfrm>
          <a:prstGeom prst="rect">
            <a:avLst/>
          </a:prstGeom>
          <a:noFill/>
        </p:spPr>
        <p:txBody>
          <a:bodyPr wrap="square" lIns="219419" tIns="109710" rIns="219419" bIns="1097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4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</a:t>
            </a:r>
            <a:endParaRPr lang="en-US" sz="1400" dirty="0">
              <a:latin typeface="微软雅黑" panose="020B0503020204020204" charset="-122"/>
              <a:cs typeface="Aparajita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flipH="1">
            <a:off x="11639822" y="296059"/>
            <a:ext cx="777432" cy="871309"/>
            <a:chOff x="8415343" y="292006"/>
            <a:chExt cx="777432" cy="871309"/>
          </a:xfrm>
        </p:grpSpPr>
        <p:cxnSp>
          <p:nvCxnSpPr>
            <p:cNvPr id="3" name="直接连接符 2"/>
            <p:cNvCxnSpPr/>
            <p:nvPr/>
          </p:nvCxnSpPr>
          <p:spPr>
            <a:xfrm flipH="1">
              <a:off x="8415343" y="292006"/>
              <a:ext cx="777432" cy="653712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8551644" y="836459"/>
              <a:ext cx="388716" cy="326856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矩形 4"/>
          <p:cNvSpPr/>
          <p:nvPr/>
        </p:nvSpPr>
        <p:spPr>
          <a:xfrm>
            <a:off x="9263558" y="692696"/>
            <a:ext cx="20569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/>
              <a:t>请输入你的题目  </a:t>
            </a:r>
            <a:r>
              <a:rPr lang="en-US" altLang="zh-CN" b="1" dirty="0">
                <a:solidFill>
                  <a:srgbClr val="C00000"/>
                </a:solidFill>
              </a:rPr>
              <a:t>4</a:t>
            </a:r>
            <a:endParaRPr lang="zh-CN" altLang="en-US" b="1" dirty="0">
              <a:solidFill>
                <a:srgbClr val="C00000"/>
              </a:solidFill>
            </a:endParaRPr>
          </a:p>
        </p:txBody>
      </p:sp>
      <p:sp>
        <p:nvSpPr>
          <p:cNvPr id="6" name="左中括号 5"/>
          <p:cNvSpPr/>
          <p:nvPr/>
        </p:nvSpPr>
        <p:spPr>
          <a:xfrm flipH="1">
            <a:off x="11464547" y="610690"/>
            <a:ext cx="72008" cy="504056"/>
          </a:xfrm>
          <a:prstGeom prst="leftBracket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7" name="图表 6"/>
          <p:cNvGraphicFramePr/>
          <p:nvPr/>
        </p:nvGraphicFramePr>
        <p:xfrm>
          <a:off x="3364715" y="2276872"/>
          <a:ext cx="7962529" cy="43282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Rectangle 80"/>
          <p:cNvSpPr/>
          <p:nvPr/>
        </p:nvSpPr>
        <p:spPr>
          <a:xfrm>
            <a:off x="766614" y="2058369"/>
            <a:ext cx="1699878" cy="437006"/>
          </a:xfrm>
          <a:prstGeom prst="rect">
            <a:avLst/>
          </a:prstGeom>
        </p:spPr>
        <p:txBody>
          <a:bodyPr wrap="none" lIns="219419" tIns="109710" rIns="219419" bIns="109710">
            <a:spAutoFit/>
          </a:bodyPr>
          <a:lstStyle/>
          <a:p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Open Sans Light" pitchFamily="34" charset="0"/>
                <a:cs typeface="Aparajita" pitchFamily="34" charset="0"/>
              </a:rPr>
              <a:t>请输入你的标题</a:t>
            </a:r>
            <a:endParaRPr lang="en-US" sz="1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Open Sans Light" pitchFamily="34" charset="0"/>
              <a:cs typeface="Aparajita" pitchFamily="34" charset="0"/>
            </a:endParaRPr>
          </a:p>
        </p:txBody>
      </p:sp>
      <p:sp>
        <p:nvSpPr>
          <p:cNvPr id="9" name="TextBox 10"/>
          <p:cNvSpPr txBox="1"/>
          <p:nvPr/>
        </p:nvSpPr>
        <p:spPr>
          <a:xfrm>
            <a:off x="780382" y="2327768"/>
            <a:ext cx="3977837" cy="867894"/>
          </a:xfrm>
          <a:prstGeom prst="rect">
            <a:avLst/>
          </a:prstGeom>
          <a:noFill/>
        </p:spPr>
        <p:txBody>
          <a:bodyPr wrap="square" lIns="219419" tIns="109710" rIns="219419" bIns="1097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</a:t>
            </a:r>
            <a:endParaRPr lang="en-US" sz="1400" dirty="0">
              <a:latin typeface="微软雅黑" panose="020B0503020204020204" charset="-122"/>
              <a:cs typeface="Aparajita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/>
      <p:bldP spid="9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定义 3">
      <a:majorFont>
        <a:latin typeface="叶根友特色简体升级版"/>
        <a:ea typeface="叶根友特色简体升级版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1794</Words>
  <Application>Microsoft Office PowerPoint</Application>
  <PresentationFormat>自定义</PresentationFormat>
  <Paragraphs>152</Paragraphs>
  <Slides>21</Slides>
  <Notes>21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5" baseType="lpstr">
      <vt:lpstr>Aparajita</vt:lpstr>
      <vt:lpstr>Lato Light</vt:lpstr>
      <vt:lpstr>Open Sans</vt:lpstr>
      <vt:lpstr>Open Sans Light</vt:lpstr>
      <vt:lpstr>汉仪大圣体简</vt:lpstr>
      <vt:lpstr>宋体</vt:lpstr>
      <vt:lpstr>微软雅黑</vt:lpstr>
      <vt:lpstr>微软雅黑 Light</vt:lpstr>
      <vt:lpstr>叶根友特色简体升级版</vt:lpstr>
      <vt:lpstr>造字工房尚雅体演示版常规体</vt:lpstr>
      <vt:lpstr>Arial</vt:lpstr>
      <vt:lpstr>Calibri</vt:lpstr>
      <vt:lpstr>Tahoma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cp:lastModifiedBy>XiaZaiMa.COM</cp:lastModifiedBy>
  <cp:revision>93</cp:revision>
  <dcterms:created xsi:type="dcterms:W3CDTF">1900-01-01T00:00:00Z</dcterms:created>
  <dcterms:modified xsi:type="dcterms:W3CDTF">2017-11-27T01:13:36Z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2052-10.1.0.6930</vt:lpwstr>
  </property>
</Properties>
</file>