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9419E-D9FE-4EA0-8380-7325F3D9652C}" type="datetimeFigureOut">
              <a:rPr lang="zh-CN" altLang="en-US" smtClean="0"/>
              <a:pPr/>
              <a:t>2018/3/27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D2338-C593-47A7-9FBB-5BABD04A0EC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1412776"/>
            <a:ext cx="84249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广州一模（</a:t>
            </a:r>
            <a:r>
              <a:rPr lang="en-US" altLang="zh-CN" sz="4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2018</a:t>
            </a:r>
            <a:r>
              <a:rPr lang="zh-CN" altLang="en-US" sz="4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）语文试卷讲评</a:t>
            </a:r>
            <a:endParaRPr lang="en-US" altLang="zh-CN" sz="44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endParaRPr lang="en-US" altLang="zh-CN" sz="44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</a:t>
            </a:r>
            <a:r>
              <a:rPr lang="zh-CN" altLang="en-US" sz="4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古诗文部分</a:t>
            </a:r>
            <a:endParaRPr lang="zh-CN" altLang="en-US" sz="4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64704"/>
            <a:ext cx="88924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讲评之前，问问自己</a:t>
            </a:r>
            <a:endParaRPr lang="en-US" altLang="zh-CN" sz="3600" b="1" dirty="0" smtClean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36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、关于这道题，命题人想考什么？</a:t>
            </a:r>
            <a:endParaRPr lang="en-US" altLang="zh-CN" sz="3600" b="1" dirty="0" smtClean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、关于这道题，我储备了哪些知识？</a:t>
            </a:r>
            <a:endParaRPr lang="en-US" altLang="zh-CN" sz="3600" b="1" dirty="0" smtClean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、关于这道题，我有没有对应的答题模式？</a:t>
            </a:r>
            <a:endParaRPr lang="en-US" altLang="zh-CN" sz="3600" b="1" dirty="0" smtClean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4</a:t>
            </a:r>
            <a:r>
              <a:rPr lang="zh-CN" altLang="en-US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、关于这道题，题目中的关键词是什么？</a:t>
            </a:r>
            <a:endParaRPr lang="en-US" altLang="zh-CN" sz="3600" b="1" dirty="0" smtClean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5</a:t>
            </a:r>
            <a:r>
              <a:rPr lang="zh-CN" altLang="en-US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、关于这道题，你能不能做到举一反三？</a:t>
            </a:r>
            <a:endParaRPr lang="zh-CN" altLang="en-US" sz="3600" b="1" dirty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476672"/>
            <a:ext cx="84969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数据呈现的问题：</a:t>
            </a:r>
            <a:endParaRPr lang="en-US" altLang="zh-CN" sz="3600" b="1" dirty="0" smtClean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3600" b="1" dirty="0" smtClean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、断句</a:t>
            </a:r>
            <a:r>
              <a:rPr lang="en-US" altLang="zh-CN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句意完整的标志是什么？</a:t>
            </a:r>
            <a:endParaRPr lang="en-US" altLang="zh-CN" sz="3600" b="1" dirty="0" smtClean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、文化常识题如何判断</a:t>
            </a:r>
            <a:r>
              <a:rPr lang="en-US" altLang="zh-CN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A</a:t>
            </a:r>
            <a:r>
              <a:rPr lang="zh-CN" altLang="en-US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是正确的？</a:t>
            </a:r>
            <a:endParaRPr lang="en-US" altLang="zh-CN" sz="3600" b="1" dirty="0" smtClean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科举、生死称谓、官职、任职、官职变化、时辰、纪年</a:t>
            </a:r>
            <a:r>
              <a:rPr lang="en-US" altLang="zh-CN" sz="3600" b="1" dirty="0" smtClean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------</a:t>
            </a:r>
          </a:p>
          <a:p>
            <a:r>
              <a:rPr lang="en-US" altLang="zh-CN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sz="3600" b="1" dirty="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、翻译失分要点；</a:t>
            </a:r>
            <a:endParaRPr lang="en-US" altLang="zh-CN" sz="3600" b="1" dirty="0" smtClean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20006513594810132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80" y="25400"/>
            <a:ext cx="9032240" cy="3082290"/>
          </a:xfrm>
          <a:prstGeom prst="rect">
            <a:avLst/>
          </a:prstGeom>
        </p:spPr>
      </p:pic>
      <p:pic>
        <p:nvPicPr>
          <p:cNvPr id="7" name="图片 6" descr="微信图片_2018032619275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2860" y="3373120"/>
            <a:ext cx="9243060" cy="3178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06705" y="341630"/>
            <a:ext cx="845121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思考：</a:t>
            </a:r>
          </a:p>
          <a:p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、句式是否完整？</a:t>
            </a:r>
          </a:p>
          <a:p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、</a:t>
            </a:r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报聘</a:t>
            </a:r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”“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愍</a:t>
            </a:r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”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这样的词语你有什么方法处理？</a:t>
            </a:r>
          </a:p>
          <a:p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3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、夫</a:t>
            </a:r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------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者：这是什么句式？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10515" y="3093085"/>
            <a:ext cx="815022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对策：</a:t>
            </a:r>
          </a:p>
          <a:p>
            <a:r>
              <a:rPr lang="en-US" altLang="zh-CN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、要有得分点的意识；</a:t>
            </a:r>
          </a:p>
          <a:p>
            <a:r>
              <a:rPr lang="en-US" altLang="zh-CN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、要有句式完整的意识；</a:t>
            </a:r>
          </a:p>
          <a:p>
            <a:r>
              <a:rPr lang="en-US" altLang="zh-CN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3</a:t>
            </a:r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、要有逐字逐句通译的习惯；</a:t>
            </a:r>
          </a:p>
          <a:p>
            <a:r>
              <a:rPr lang="en-US" altLang="zh-CN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4</a:t>
            </a:r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、要有根据语言环境进行推断的能力；</a:t>
            </a:r>
          </a:p>
          <a:p>
            <a:r>
              <a:rPr lang="en-US" altLang="zh-CN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5</a:t>
            </a:r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、要有连贯通顺、合乎逻辑的语感；</a:t>
            </a:r>
          </a:p>
          <a:p>
            <a:r>
              <a:rPr lang="en-US" altLang="zh-CN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6</a:t>
            </a:r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、要有比对、还原的后期检查；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38150" y="421005"/>
            <a:ext cx="8166735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诗歌鉴赏：</a:t>
            </a:r>
            <a:r>
              <a:rPr lang="zh-CN" altLang="en-US" sz="36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情与景，事与理，物与志</a:t>
            </a:r>
          </a:p>
          <a:p>
            <a:endParaRPr lang="zh-CN" altLang="en-US" sz="3600" b="1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赏析语言</a:t>
            </a:r>
          </a:p>
          <a:p>
            <a:endParaRPr lang="zh-CN" altLang="en-US" sz="3600" b="1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赏析形象</a:t>
            </a:r>
          </a:p>
          <a:p>
            <a:endParaRPr lang="zh-CN" altLang="en-US" sz="3600" b="1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赏析手法</a:t>
            </a:r>
          </a:p>
          <a:p>
            <a:endParaRPr lang="zh-CN" altLang="en-US" sz="3600" b="1">
              <a:solidFill>
                <a:srgbClr val="0000FF"/>
              </a:solidFill>
              <a:latin typeface="华文仿宋" panose="02010600040101010101" charset="-122"/>
              <a:ea typeface="华文仿宋" panose="02010600040101010101" charset="-122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赏析情感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微信图片_2018032622395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88900" y="-3175"/>
            <a:ext cx="9224645" cy="3216910"/>
          </a:xfrm>
          <a:prstGeom prst="rect">
            <a:avLst/>
          </a:prstGeom>
        </p:spPr>
      </p:pic>
      <p:pic>
        <p:nvPicPr>
          <p:cNvPr id="5" name="图片 4" descr="微信图片_201803262240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50" y="3437890"/>
            <a:ext cx="9116695" cy="34550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1930" y="408305"/>
            <a:ext cx="866584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思考：</a:t>
            </a:r>
          </a:p>
          <a:p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、这些题型有没有具体的答题思路？</a:t>
            </a:r>
          </a:p>
          <a:p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、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  <a:sym typeface="+mn-ea"/>
              </a:rPr>
              <a:t>对于理解一首诗歌而言，你的经验是什么？</a:t>
            </a:r>
          </a:p>
          <a:p>
            <a:r>
              <a:rPr lang="en-US" altLang="zh-CN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3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</a:rPr>
              <a:t>、</a:t>
            </a:r>
            <a:r>
              <a:rPr lang="zh-CN" altLang="en-US" sz="3200" b="1">
                <a:solidFill>
                  <a:srgbClr val="FF0000"/>
                </a:solidFill>
                <a:latin typeface="华文仿宋" panose="02010600040101010101" charset="-122"/>
                <a:ea typeface="华文仿宋" panose="02010600040101010101" charset="-122"/>
                <a:sym typeface="+mn-ea"/>
              </a:rPr>
              <a:t>读不懂的地方常用的方法是什么？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60350" y="2934970"/>
            <a:ext cx="841565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、对友人升迁的欣慰。</a:t>
            </a:r>
          </a:p>
          <a:p>
            <a:r>
              <a:rPr lang="en-US" altLang="zh-CN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、对友人任新职后充满期待。</a:t>
            </a:r>
          </a:p>
          <a:p>
            <a:r>
              <a:rPr lang="en-US" altLang="zh-CN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3</a:t>
            </a:r>
            <a:r>
              <a:rPr lang="zh-CN" altLang="en-US" sz="3200" b="1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、也有对友人含蓄的告诫。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5b0988e595225.cdn.sohucs.com/images/20180321/178828c44af747e298715ae25d1e813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4896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88640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第一个内容，是南粤中学宣传栏上出现了一组标语，标语是由汉字和表情包构成的。其包含的含意是：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这组标语很新颖；同学们很有创意；年轻人喜欢新颖、活泼的宣传方式。</a:t>
            </a:r>
            <a:endParaRPr lang="zh-CN" altLang="en-US" sz="28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06896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第二个内容，陈述这些标语中的甲骨文表情包的来历。这些甲骨文表情包是由美术学院设计系陈教授和他的团队推出的，</a:t>
            </a:r>
            <a:r>
              <a:rPr lang="zh-CN" altLang="en-US" sz="24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表明这些表情包不是恶搞的产品，是经过严肃的程序设计出来的。</a:t>
            </a:r>
            <a:r>
              <a:rPr lang="zh-CN" altLang="en-US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是结合新技术产生的，是重新对中国古老象形文字的解读而设计的。可以理解为对传统文化的发展。</a:t>
            </a:r>
            <a:endParaRPr lang="zh-CN" altLang="en-US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9144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第三个内容，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甲骨文入选联合国教科文组织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《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世界记忆名录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》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表明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甲骨文受到世界文化保护方面的重视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甲骨文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成为大众与媒体的关注热点。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表明甲骨文又引起了大家的关注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某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报“时尚”专栏，向社会征稿，展开专题讨论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最后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这句话信息比较丰富。报纸向社会征稿展开专题讨论，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表明这篇文章的读者对象是开放式的，面向是广大的社会受众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另外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。特别要注意的是该报纸是通过“时尚”专栏来展开讨论的。专栏的名称，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暗示了专栏讨论的倾向性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写作要求包括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任务指令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和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一般写作指令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另个方面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首先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看写作任务指令：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“请写一篇文章向该专栏投稿，表达你的感触与思考”。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这个是写作任务的核心。文章的写作目的是就上述材料的内容，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给报社“时尚”专栏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投稿。这个限定了写作内容和写作目的的范围。“表达你的感触与思考”，“感触”更多的是感情的抒发，是感性思维的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呈现，“思考”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则是理性思维的呈现。</a:t>
            </a:r>
          </a:p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0" y="4365104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再看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一般写作指令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：“要求自选角度，明确文体，自拟标题；不要套作，不得抄袭；不少于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800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字”，这些都是常规的高考作文的要求。这样的写作指令，考生是已经非常熟悉的了。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196752"/>
            <a:ext cx="914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对材料三个内容，我们可以用一句话来概括：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就南粤中学出现的由教授团队设计的甲骨文表情包标语，谈自己的感触与思考，向报社“时尚”专栏投稿，展开专题讨论。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能够这样整体地理解这道作文题的材料内容，立意就不会有太大的问题了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620688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可以从正面来立意，例如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：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传统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文化与时代元素结合，展现时尚风采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传统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文化需要跟时代结合，发扬光大传统文化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传统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文化与时代生活结合，才能够有新的发展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传统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的东西也可以很“时尚”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传统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文化创新工作很有必要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；</a:t>
            </a:r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用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新颖时尚的宣传方式对于传统文化的传播更有裨益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……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48680"/>
            <a:ext cx="914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）作文题命题是否规范，合乎作文命题的发展趋势。（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）材料的理解是否有多元理解，可以让考生从多个角度立意切入写作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）写作任务是否可以调动起考生写作的积极性，考生有话可写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）是否能够体现区分度，拉开不同层次考生的距离。（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）作文题目是否有一定的陌生感。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2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这道题能够体现出区分度。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普通的学生，能够写传统文化与时代的关系，基本上都是可以符合题意的。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但是要拿高分，就一定要注重材料的整体性理解。这是一个难点。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材料三个内容，各自独立，又互相有联系。从严格要求来说，需要有整体性的理解，才是切合题意的。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另外，“时尚”专栏这个“坑”挖得有点隐秘，估计不少考生会忽略这个点，也是造成分数区分的一个地方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作文的形式是考生熟悉的，材料内容有一定新意，给考生一定的陌生感，但是提炼主题以后，基本还是属于考生熟悉的内容范围。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1097</Words>
  <Application>Microsoft Office PowerPoint</Application>
  <PresentationFormat>全屏显示(4:3)</PresentationFormat>
  <Paragraphs>74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coputer</cp:lastModifiedBy>
  <cp:revision>4</cp:revision>
  <dcterms:created xsi:type="dcterms:W3CDTF">2018-03-26T06:37:00Z</dcterms:created>
  <dcterms:modified xsi:type="dcterms:W3CDTF">2018-03-27T12:59:07Z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