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8"/>
  </p:notesMasterIdLst>
  <p:sldIdLst>
    <p:sldId id="258" r:id="rId3"/>
    <p:sldId id="272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9.xml"/><Relationship Id="rId2" Type="http://schemas.openxmlformats.org/officeDocument/2006/relationships/image" Target="../media/image5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0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3.xml"/><Relationship Id="rId2" Type="http://schemas.openxmlformats.org/officeDocument/2006/relationships/image" Target="../media/image8.wmf"/><Relationship Id="rId1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4.xml"/><Relationship Id="rId4" Type="http://schemas.openxmlformats.org/officeDocument/2006/relationships/image" Target="../media/image10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62090" y="1137285"/>
            <a:ext cx="5363210" cy="408368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" y="690880"/>
            <a:ext cx="7012940" cy="50006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447415" y="1557655"/>
            <a:ext cx="488950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 eaLnBrk="0" hangingPunct="0">
              <a:lnSpc>
                <a:spcPct val="150000"/>
              </a:lnSpc>
            </a:pPr>
            <a:r>
              <a:rPr lang="en-US" altLang="zh-CN" sz="4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1.3.2</a:t>
            </a:r>
            <a:r>
              <a:rPr lang="zh-CN" altLang="en-US" sz="4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　</a:t>
            </a:r>
            <a:endParaRPr lang="zh-CN" altLang="en-US" sz="4800" b="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0" hangingPunct="0">
              <a:lnSpc>
                <a:spcPct val="150000"/>
              </a:lnSpc>
            </a:pP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奇　偶　性</a:t>
            </a:r>
            <a:endParaRPr lang="zh-CN" altLang="en-US" sz="480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7129" name="文本框 377128"/>
          <p:cNvSpPr txBox="1"/>
          <p:nvPr/>
        </p:nvSpPr>
        <p:spPr>
          <a:xfrm>
            <a:off x="651510" y="1304925"/>
            <a:ext cx="111334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观察下列两个函数的图象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它们有什么共同特征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en-US" altLang="zh-CN" sz="32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pic>
        <p:nvPicPr>
          <p:cNvPr id="377139" name="Image0092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0025" y="2270760"/>
            <a:ext cx="3879215" cy="3070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7140" name="Image009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0300" y="2179320"/>
            <a:ext cx="3779520" cy="315531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9954" name="文本框 1149953"/>
          <p:cNvSpPr txBox="1"/>
          <p:nvPr/>
        </p:nvSpPr>
        <p:spPr>
          <a:xfrm>
            <a:off x="1251585" y="725805"/>
            <a:ext cx="96754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上述特征能否用数量间的关系来体现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试着填下表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en-US" altLang="zh-CN" sz="32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graphicFrame>
        <p:nvGraphicFramePr>
          <p:cNvPr id="1150107" name="表格 1150106"/>
          <p:cNvGraphicFramePr/>
          <p:nvPr/>
        </p:nvGraphicFramePr>
        <p:xfrm>
          <a:off x="1675130" y="1730375"/>
          <a:ext cx="8686800" cy="3397250"/>
        </p:xfrm>
        <a:graphic>
          <a:graphicData uri="http://schemas.openxmlformats.org/drawingml/2006/table">
            <a:tbl>
              <a:tblPr/>
              <a:tblGrid>
                <a:gridCol w="2457450"/>
                <a:gridCol w="993775"/>
                <a:gridCol w="993775"/>
                <a:gridCol w="993775"/>
                <a:gridCol w="874395"/>
                <a:gridCol w="781050"/>
                <a:gridCol w="780415"/>
                <a:gridCol w="812165"/>
              </a:tblGrid>
              <a:tr h="773113"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altLang="zh-CN" sz="3200" b="1" i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-3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-2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275"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i="1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en-US" altLang="zh-CN" sz="3200" b="1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CN" sz="3200" b="1" i="1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3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)=</a:t>
                      </a:r>
                      <a:r>
                        <a:rPr lang="en-US" altLang="zh-CN" sz="320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3200" b="1" baseline="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zh-CN" sz="3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2862"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i="1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en-US" altLang="zh-CN" sz="3200" b="1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CN" sz="3200" b="1" i="1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3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)=|</a:t>
                      </a:r>
                      <a:r>
                        <a:rPr lang="en-US" altLang="zh-CN" sz="3200" b="1" i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32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|</a:t>
                      </a:r>
                      <a:endParaRPr lang="en-US" altLang="zh-CN" sz="32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52002" name="文本框 1152001"/>
          <p:cNvSpPr txBox="1"/>
          <p:nvPr/>
        </p:nvSpPr>
        <p:spPr>
          <a:xfrm>
            <a:off x="1106805" y="5418138"/>
            <a:ext cx="86248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通过上面对应值表你发现了什么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3026" name="文本框 1153025"/>
          <p:cNvSpPr txBox="1"/>
          <p:nvPr/>
        </p:nvSpPr>
        <p:spPr>
          <a:xfrm>
            <a:off x="1111250" y="748983"/>
            <a:ext cx="9809163" cy="24168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8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偶函数的定义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如果对于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函数</a:t>
            </a:r>
            <a:r>
              <a:rPr lang="en-US" altLang="zh-CN" sz="3600" i="1" err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US" altLang="zh-CN" sz="3600" err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3600" i="1" err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定义域内</a:t>
            </a:r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任意一个</a:t>
            </a:r>
            <a:r>
              <a:rPr lang="en-US" altLang="zh-CN" sz="3600" i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都有</a:t>
            </a:r>
            <a:endParaRPr lang="zh-CN" altLang="en-US" sz="36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___________,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那么函数</a:t>
            </a:r>
            <a:r>
              <a:rPr lang="en-US" altLang="zh-CN" sz="3600" i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en-US" altLang="zh-CN" sz="360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3600" i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就叫做偶函数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1154050" name="文本框 1154049"/>
          <p:cNvSpPr txBox="1"/>
          <p:nvPr/>
        </p:nvSpPr>
        <p:spPr>
          <a:xfrm>
            <a:off x="1022985" y="3630930"/>
            <a:ext cx="10812780" cy="2084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偶函数的图象特征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偶函数的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图象关于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对称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反过来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若一个函数的图</a:t>
            </a:r>
            <a:endParaRPr lang="zh-CN" altLang="en-US" sz="36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象关于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对称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则这个函数是偶函数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1154051" name="文本框 1154050"/>
          <p:cNvSpPr txBox="1"/>
          <p:nvPr/>
        </p:nvSpPr>
        <p:spPr>
          <a:xfrm>
            <a:off x="4525328" y="4350385"/>
            <a:ext cx="1323975" cy="645160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6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36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轴</a:t>
            </a:r>
            <a:endParaRPr lang="zh-CN" altLang="en-US" sz="3600" b="1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70443" y="4995545"/>
            <a:ext cx="1323975" cy="645160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6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36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轴</a:t>
            </a:r>
            <a:endParaRPr lang="zh-CN" altLang="en-US" sz="3600" b="1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53027" name="文本框 1153026"/>
          <p:cNvSpPr txBox="1"/>
          <p:nvPr/>
        </p:nvSpPr>
        <p:spPr>
          <a:xfrm>
            <a:off x="483553" y="2370455"/>
            <a:ext cx="3597275" cy="645160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 </a:t>
            </a:r>
            <a:r>
              <a:rPr lang="en-US" altLang="zh-CN" sz="36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(- </a:t>
            </a:r>
            <a:r>
              <a:rPr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36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)=</a:t>
            </a:r>
            <a:r>
              <a:rPr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 </a:t>
            </a:r>
            <a:r>
              <a:rPr lang="en-US" altLang="zh-CN" sz="36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3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3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5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54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3026" grpId="0"/>
      <p:bldP spid="1154050" grpId="0"/>
      <p:bldP spid="1154051" grpId="0"/>
      <p:bldP spid="2" grpId="0"/>
      <p:bldP spid="11530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3266" name="文本框 1163265"/>
          <p:cNvSpPr txBox="1"/>
          <p:nvPr/>
        </p:nvSpPr>
        <p:spPr>
          <a:xfrm>
            <a:off x="276225" y="725805"/>
            <a:ext cx="1121092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【思考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对于函数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若在定义域内有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f(-1)=f(1)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成立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能否说明函数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是偶函数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21360" y="2527935"/>
            <a:ext cx="10749280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  <a:sym typeface="+mn-ea"/>
              </a:rPr>
              <a:t>提示</a:t>
            </a: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: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不能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必须是在定义域内任意的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都有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f(-x)=f(x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成立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才能说明函数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f(x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是偶函数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721360" y="5201920"/>
            <a:ext cx="9936480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  <a:sym typeface="+mn-ea"/>
              </a:rPr>
              <a:t>提示</a:t>
            </a: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: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根据偶函数的定义知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满足这两种对应关系的函数</a:t>
            </a:r>
            <a:endParaRPr lang="zh-CN" altLang="en-US" sz="3200" dirty="0">
              <a:latin typeface="宋体" panose="02010600030101010101" pitchFamily="2" charset="-122"/>
              <a:ea typeface="楷体_GB2312" pitchFamily="49" charset="-122"/>
              <a:sym typeface="+mn-ea"/>
            </a:endParaRPr>
          </a:p>
          <a:p>
            <a:r>
              <a:rPr lang="zh-CN" altLang="en-US" sz="3200" dirty="0">
                <a:latin typeface="宋体" panose="02010600030101010101" pitchFamily="2" charset="-122"/>
                <a:ea typeface="楷体_GB2312" pitchFamily="49" charset="-122"/>
                <a:sym typeface="+mn-ea"/>
              </a:rPr>
              <a:t>都是偶函数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3200"/>
          </a:p>
        </p:txBody>
      </p:sp>
      <p:grpSp>
        <p:nvGrpSpPr>
          <p:cNvPr id="4" name="组合 3"/>
          <p:cNvGrpSpPr/>
          <p:nvPr/>
        </p:nvGrpSpPr>
        <p:grpSpPr>
          <a:xfrm>
            <a:off x="276225" y="3676015"/>
            <a:ext cx="11741150" cy="1495425"/>
            <a:chOff x="435" y="5789"/>
            <a:chExt cx="18490" cy="2355"/>
          </a:xfrm>
        </p:grpSpPr>
        <p:sp>
          <p:nvSpPr>
            <p:cNvPr id="1164290" name="文本框 1164289"/>
            <p:cNvSpPr txBox="1"/>
            <p:nvPr/>
          </p:nvSpPr>
          <p:spPr>
            <a:xfrm>
              <a:off x="435" y="5789"/>
              <a:ext cx="18491" cy="22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36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2.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若对定义域内的任意</a:t>
              </a:r>
              <a:r>
                <a:rPr lang="en-US" altLang="zh-CN" sz="36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x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都有</a:t>
              </a:r>
              <a:r>
                <a:rPr lang="en-US" altLang="zh-CN" sz="3600" err="1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f(-x)-f(x</a:t>
              </a:r>
              <a:r>
                <a:rPr lang="en-US" altLang="zh-CN" sz="36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)=0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或    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         </a:t>
              </a:r>
              <a:r>
                <a:rPr lang="en-US" altLang="zh-CN" sz="36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=1(f(x)≠0),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则对应的函数是不是偶函数</a:t>
              </a:r>
              <a:r>
                <a:rPr lang="en-US" altLang="zh-CN" sz="360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?</a:t>
              </a:r>
              <a:endParaRPr lang="en-US" altLang="zh-CN" sz="3600">
                <a:latin typeface="宋体" panose="02010600030101010101" pitchFamily="2" charset="-122"/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1164291" name="对象 1164290"/>
            <p:cNvGraphicFramePr/>
            <p:nvPr/>
          </p:nvGraphicFramePr>
          <p:xfrm>
            <a:off x="2451" y="6744"/>
            <a:ext cx="1320" cy="1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" imgW="838200" imgH="889000" progId="Equation.DSMT4">
                    <p:embed/>
                  </p:oleObj>
                </mc:Choice>
                <mc:Fallback>
                  <p:oleObj name="" r:id="rId1" imgW="838200" imgH="8890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451" y="6744"/>
                          <a:ext cx="1320" cy="14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5314" name="文本框 1165313"/>
          <p:cNvSpPr txBox="1"/>
          <p:nvPr/>
        </p:nvSpPr>
        <p:spPr>
          <a:xfrm>
            <a:off x="581025" y="725805"/>
            <a:ext cx="106934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观察下列两个函数图象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它们有什么共同特征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与偶函数的图象特征相同吗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pic>
        <p:nvPicPr>
          <p:cNvPr id="1165315" name="Image0094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0045" y="2382520"/>
            <a:ext cx="3660140" cy="35255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65316" name="Image009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970" y="2473325"/>
            <a:ext cx="3501390" cy="358330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7362" name="文本框 1167361"/>
          <p:cNvSpPr txBox="1"/>
          <p:nvPr/>
        </p:nvSpPr>
        <p:spPr>
          <a:xfrm>
            <a:off x="276225" y="725805"/>
            <a:ext cx="115716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上述特征能否用数量间的关系来体现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试着填下表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graphicFrame>
        <p:nvGraphicFramePr>
          <p:cNvPr id="1167515" name="表格 1167514"/>
          <p:cNvGraphicFramePr/>
          <p:nvPr/>
        </p:nvGraphicFramePr>
        <p:xfrm>
          <a:off x="984885" y="1488440"/>
          <a:ext cx="8475980" cy="3335655"/>
        </p:xfrm>
        <a:graphic>
          <a:graphicData uri="http://schemas.openxmlformats.org/drawingml/2006/table">
            <a:tbl>
              <a:tblPr/>
              <a:tblGrid>
                <a:gridCol w="2903538"/>
                <a:gridCol w="839787"/>
                <a:gridCol w="839788"/>
                <a:gridCol w="839787"/>
                <a:gridCol w="775335"/>
                <a:gridCol w="743585"/>
                <a:gridCol w="743585"/>
                <a:gridCol w="790575"/>
              </a:tblGrid>
              <a:tr h="758825"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x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-3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-2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-1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7463"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 err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f(x</a:t>
                      </a: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)=x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9050"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 err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f(x</a:t>
                      </a:r>
                      <a:r>
                        <a:rPr lang="en-US" altLang="zh-CN" sz="3600" b="1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)=       </a:t>
                      </a:r>
                      <a:endParaRPr lang="en-US" altLang="zh-CN" sz="3600" b="1"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600" b="1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54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69410" name="文本框 1169409"/>
          <p:cNvSpPr txBox="1"/>
          <p:nvPr/>
        </p:nvSpPr>
        <p:spPr>
          <a:xfrm>
            <a:off x="385445" y="5223193"/>
            <a:ext cx="86248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通过上面对应值表你发现了什么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9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9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94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70434" name="文本框 1170433"/>
          <p:cNvSpPr txBox="1"/>
          <p:nvPr/>
        </p:nvSpPr>
        <p:spPr>
          <a:xfrm>
            <a:off x="321945" y="573405"/>
            <a:ext cx="11604625" cy="54082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6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奇函数的定义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如果对于函数</a:t>
            </a:r>
            <a:r>
              <a:rPr lang="en-US" altLang="zh-CN" sz="3600" err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定义域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内</a:t>
            </a:r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任意一个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x,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都有</a:t>
            </a:r>
            <a:endParaRPr lang="zh-CN" altLang="en-US" sz="36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____________,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那么函数</a:t>
            </a:r>
            <a:r>
              <a:rPr lang="en-US" altLang="zh-CN" sz="3600" err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就叫做奇函数</a:t>
            </a:r>
            <a:r>
              <a:rPr lang="en-US" altLang="zh-CN" sz="36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6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奇函数的图象特征</a:t>
            </a:r>
            <a:endParaRPr lang="zh-CN" altLang="en-US" sz="36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奇函数的图象关于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对称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反过来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若一个函数的</a:t>
            </a:r>
            <a:endParaRPr lang="zh-CN" altLang="en-US" sz="36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图象关于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对称</a:t>
            </a:r>
            <a:r>
              <a:rPr lang="en-US" altLang="zh-CN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则这个函数是奇函数</a:t>
            </a:r>
            <a:r>
              <a:rPr lang="en-US" altLang="zh-CN" sz="36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600">
              <a:solidFill>
                <a:schemeClr val="tx1"/>
              </a:solidFill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1170435" name="文本框 1170434"/>
          <p:cNvSpPr txBox="1"/>
          <p:nvPr/>
        </p:nvSpPr>
        <p:spPr>
          <a:xfrm>
            <a:off x="321945" y="2484120"/>
            <a:ext cx="3032125" cy="645160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60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f(-x)=-f(x</a:t>
            </a:r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3600">
              <a:solidFill>
                <a:srgbClr val="FF0000"/>
              </a:solidFill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1170436" name="文本框 1170435"/>
          <p:cNvSpPr txBox="1"/>
          <p:nvPr/>
        </p:nvSpPr>
        <p:spPr>
          <a:xfrm>
            <a:off x="4094480" y="4259580"/>
            <a:ext cx="1263650" cy="645160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原点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70437" name="文本框 1170436"/>
          <p:cNvSpPr txBox="1"/>
          <p:nvPr/>
        </p:nvSpPr>
        <p:spPr>
          <a:xfrm>
            <a:off x="2090420" y="5092700"/>
            <a:ext cx="1263650" cy="645160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原点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7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70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70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0435" grpId="0"/>
      <p:bldP spid="1170436" grpId="0"/>
      <p:bldP spid="11704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65530" y="529590"/>
            <a:ext cx="8196580" cy="27495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60000"/>
              </a:lnSpc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下列函数是偶函数的是　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　　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=2x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-3			B.y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=x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=x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,x∈[0,1]		D.y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=x</a:t>
            </a:r>
            <a:endParaRPr lang="zh-CN" altLang="en-US" sz="3600"/>
          </a:p>
        </p:txBody>
      </p:sp>
      <p:sp>
        <p:nvSpPr>
          <p:cNvPr id="3" name="文本框 2"/>
          <p:cNvSpPr txBox="1"/>
          <p:nvPr/>
        </p:nvSpPr>
        <p:spPr>
          <a:xfrm>
            <a:off x="7059930" y="831215"/>
            <a:ext cx="5130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  <a:sym typeface="+mn-ea"/>
              </a:rPr>
              <a:t>A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173506" name="文本框 1173505"/>
          <p:cNvSpPr txBox="1"/>
          <p:nvPr/>
        </p:nvSpPr>
        <p:spPr>
          <a:xfrm>
            <a:off x="1065530" y="3548698"/>
            <a:ext cx="8624888" cy="2084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下列函数为奇函数的是　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A.y=|x|		B.y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=3-x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C.y=   		D.y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=-x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+14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59930" y="3549015"/>
            <a:ext cx="4876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  <a:sym typeface="+mn-ea"/>
              </a:rPr>
              <a:t>C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1173507" name="对象 1173506"/>
          <p:cNvGraphicFramePr/>
          <p:nvPr/>
        </p:nvGraphicFramePr>
        <p:xfrm>
          <a:off x="2181860" y="4878705"/>
          <a:ext cx="490220" cy="754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381000" imgH="723900" progId="Equation.DSMT4">
                  <p:embed/>
                </p:oleObj>
              </mc:Choice>
              <mc:Fallback>
                <p:oleObj name="" r:id="rId1" imgW="381000" imgH="7239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81860" y="4878705"/>
                        <a:ext cx="490220" cy="7543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17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73506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9842" name="文本框 1059841"/>
          <p:cNvSpPr txBox="1"/>
          <p:nvPr/>
        </p:nvSpPr>
        <p:spPr>
          <a:xfrm>
            <a:off x="376555" y="419735"/>
            <a:ext cx="10821035" cy="35242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类型一　函数奇偶性的判定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【典例</a:t>
            </a:r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判断下列函数的奇偶性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(1)f(x)=x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+x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(2)f(x)=|x+1|+|x-1|.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(3)f(x)=           (4)f(x)= 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graphicFrame>
        <p:nvGraphicFramePr>
          <p:cNvPr id="1059846" name="对象 1059845"/>
          <p:cNvGraphicFramePr/>
          <p:nvPr/>
        </p:nvGraphicFramePr>
        <p:xfrm>
          <a:off x="2478405" y="3072765"/>
          <a:ext cx="1346200" cy="871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205865" imgH="761365" progId="Equation.DSMT4">
                  <p:embed/>
                </p:oleObj>
              </mc:Choice>
              <mc:Fallback>
                <p:oleObj name="" r:id="rId1" imgW="1205865" imgH="761365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78405" y="3072765"/>
                        <a:ext cx="1346200" cy="8712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9847" name="对象 1059846"/>
          <p:cNvGraphicFramePr/>
          <p:nvPr/>
        </p:nvGraphicFramePr>
        <p:xfrm>
          <a:off x="6757035" y="2947670"/>
          <a:ext cx="2252345" cy="116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2158365" imgH="989965" progId="Equation.DSMT4">
                  <p:embed/>
                </p:oleObj>
              </mc:Choice>
              <mc:Fallback>
                <p:oleObj name="" r:id="rId3" imgW="2158365" imgH="989965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57035" y="2947670"/>
                        <a:ext cx="2252345" cy="1162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42" name="文本框 1187841"/>
          <p:cNvSpPr txBox="1"/>
          <p:nvPr/>
        </p:nvSpPr>
        <p:spPr>
          <a:xfrm>
            <a:off x="247650" y="676275"/>
            <a:ext cx="10789285" cy="2971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类型二　奇偶函数的图象问题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【典例</a:t>
            </a:r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设奇函数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的定义域为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[-5,5],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若当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x∈[0,5]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,f(x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的图象如图所示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则不等式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)&lt;0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的解集为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__________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pic>
        <p:nvPicPr>
          <p:cNvPr id="1187843" name="Image0097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99375" y="2802255"/>
            <a:ext cx="3505200" cy="27882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798320" y="2947035"/>
            <a:ext cx="284734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  <a:sym typeface="+mn-ea"/>
              </a:rPr>
              <a:t>(-2,0)∪(2,5]</a:t>
            </a:r>
            <a:endParaRPr lang="en-US" altLang="zh-CN" sz="3200" b="1">
              <a:solidFill>
                <a:srgbClr val="FF0000"/>
              </a:solidFill>
              <a:latin typeface="宋体" panose="02010600030101010101" pitchFamily="2" charset="-122"/>
              <a:ea typeface="楷体_GB2312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4420" y="3809365"/>
            <a:ext cx="5297170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本例条件不变</a:t>
            </a:r>
            <a:r>
              <a:rPr lang="en-US" altLang="zh-CN" sz="32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endParaRPr lang="en-US" altLang="zh-CN" sz="3200" b="1" dirty="0">
              <a:solidFill>
                <a:srgbClr val="7030A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zh-CN" altLang="en-US" sz="32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试比较</a:t>
            </a:r>
            <a:r>
              <a:rPr lang="en-US" altLang="zh-CN" sz="32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f(-1)</a:t>
            </a:r>
            <a:r>
              <a:rPr lang="zh-CN" altLang="en-US" sz="32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32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f(-3)</a:t>
            </a:r>
            <a:r>
              <a:rPr lang="zh-CN" altLang="en-US" sz="32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的大小</a:t>
            </a:r>
            <a:r>
              <a:rPr lang="en-US" altLang="zh-CN" sz="32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3200" b="1">
              <a:solidFill>
                <a:srgbClr val="7030A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74420" y="5026025"/>
            <a:ext cx="5669280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把本例中的奇函数改为偶函数</a:t>
            </a:r>
            <a:r>
              <a:rPr lang="en-US" altLang="zh-CN" sz="32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endParaRPr lang="en-US" altLang="zh-CN" sz="32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r>
              <a:rPr lang="zh-CN" altLang="en-US" sz="32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其他条件不变</a:t>
            </a:r>
            <a:r>
              <a:rPr lang="en-US" altLang="zh-CN" sz="32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32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则结果是？</a:t>
            </a:r>
            <a:endParaRPr lang="zh-CN" altLang="en-US" sz="32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6034" name="文本框 1196033"/>
          <p:cNvSpPr txBox="1"/>
          <p:nvPr/>
        </p:nvSpPr>
        <p:spPr>
          <a:xfrm>
            <a:off x="506730" y="676275"/>
            <a:ext cx="10711815" cy="31921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类型三　函数奇偶性定义的应用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【典例</a:t>
            </a:r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函数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)=x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+ax,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若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f(1)=3,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f(-1)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的值为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________.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已知函数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)=(x-1)(x-a)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为偶函数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求实数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的值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1107</Words>
  <Application>WPS 演示</Application>
  <PresentationFormat>宽屏</PresentationFormat>
  <Paragraphs>126</Paragraphs>
  <Slides>15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15</vt:i4>
      </vt:variant>
    </vt:vector>
  </HeadingPairs>
  <TitlesOfParts>
    <vt:vector size="31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Times New Roman</vt:lpstr>
      <vt:lpstr>华文中宋</vt:lpstr>
      <vt:lpstr>楷体_GB2312</vt:lpstr>
      <vt:lpstr>新宋体</vt:lpstr>
      <vt:lpstr>Office 主题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草草</cp:lastModifiedBy>
  <cp:revision>9</cp:revision>
  <dcterms:created xsi:type="dcterms:W3CDTF">2018-03-01T02:03:00Z</dcterms:created>
  <dcterms:modified xsi:type="dcterms:W3CDTF">2018-09-24T10:08:08Z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