
<file path=[Content_Types].xml><?xml version="1.0" encoding="utf-8"?>
<Types xmlns="http://schemas.openxmlformats.org/package/2006/content-types">
  <Default Extension="jpeg" ContentType="image/jpeg"/>
  <Default Extension="JPG" ContentType="image/.jpg"/>
  <Default Extension="png" ContentType="image/png"/>
  <Default Extension="gif" ContentType="image/gif"/>
  <Default Extension="emf" ContentType="image/x-emf"/>
  <Default Extension="mp3" ContentType="audio/mp3"/>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
  </p:notesMasterIdLst>
  <p:sldIdLst>
    <p:sldId id="256" r:id="rId4"/>
    <p:sldId id="609" r:id="rId6"/>
    <p:sldId id="610" r:id="rId7"/>
    <p:sldId id="612" r:id="rId8"/>
    <p:sldId id="613" r:id="rId9"/>
    <p:sldId id="603" r:id="rId10"/>
    <p:sldId id="625" r:id="rId11"/>
    <p:sldId id="627" r:id="rId12"/>
    <p:sldId id="628" r:id="rId13"/>
    <p:sldId id="599" r:id="rId14"/>
    <p:sldId id="614" r:id="rId15"/>
    <p:sldId id="615" r:id="rId16"/>
    <p:sldId id="616" r:id="rId17"/>
    <p:sldId id="617" r:id="rId18"/>
    <p:sldId id="618" r:id="rId19"/>
    <p:sldId id="563" r:id="rId20"/>
    <p:sldId id="505" r:id="rId21"/>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Tx/>
      <a:buNone/>
      <a:defRPr sz="2800" b="0" i="0" u="none" kern="1200" baseline="0">
        <a:solidFill>
          <a:schemeClr val="accent2"/>
        </a:solidFill>
        <a:latin typeface="Times New Roman" panose="02020603050405020304" pitchFamily="18" charset="0"/>
        <a:ea typeface="黑体" panose="02010609060101010101" pitchFamily="49" charset="-122"/>
        <a:cs typeface="+mn-cs"/>
      </a:defRPr>
    </a:lvl1pPr>
    <a:lvl2pPr marL="457200" lvl="1" indent="0" algn="l" defTabSz="914400" rtl="0" eaLnBrk="1" fontAlgn="base" latinLnBrk="0" hangingPunct="1">
      <a:lnSpc>
        <a:spcPct val="100000"/>
      </a:lnSpc>
      <a:spcBef>
        <a:spcPct val="0"/>
      </a:spcBef>
      <a:spcAft>
        <a:spcPct val="0"/>
      </a:spcAft>
      <a:buFontTx/>
      <a:buNone/>
      <a:defRPr sz="2800" b="0" i="0" u="none" kern="1200" baseline="0">
        <a:solidFill>
          <a:schemeClr val="accent2"/>
        </a:solidFill>
        <a:latin typeface="Times New Roman" panose="02020603050405020304" pitchFamily="18" charset="0"/>
        <a:ea typeface="黑体" panose="02010609060101010101" pitchFamily="49" charset="-122"/>
        <a:cs typeface="+mn-cs"/>
      </a:defRPr>
    </a:lvl2pPr>
    <a:lvl3pPr marL="914400" lvl="2" indent="0" algn="l" defTabSz="914400" rtl="0" eaLnBrk="1" fontAlgn="base" latinLnBrk="0" hangingPunct="1">
      <a:lnSpc>
        <a:spcPct val="100000"/>
      </a:lnSpc>
      <a:spcBef>
        <a:spcPct val="0"/>
      </a:spcBef>
      <a:spcAft>
        <a:spcPct val="0"/>
      </a:spcAft>
      <a:buFontTx/>
      <a:buNone/>
      <a:defRPr sz="2800" b="0" i="0" u="none" kern="1200" baseline="0">
        <a:solidFill>
          <a:schemeClr val="accent2"/>
        </a:solidFill>
        <a:latin typeface="Times New Roman" panose="02020603050405020304" pitchFamily="18" charset="0"/>
        <a:ea typeface="黑体" panose="02010609060101010101" pitchFamily="49" charset="-122"/>
        <a:cs typeface="+mn-cs"/>
      </a:defRPr>
    </a:lvl3pPr>
    <a:lvl4pPr marL="1371600" lvl="3" indent="0" algn="l" defTabSz="914400" rtl="0" eaLnBrk="1" fontAlgn="base" latinLnBrk="0" hangingPunct="1">
      <a:lnSpc>
        <a:spcPct val="100000"/>
      </a:lnSpc>
      <a:spcBef>
        <a:spcPct val="0"/>
      </a:spcBef>
      <a:spcAft>
        <a:spcPct val="0"/>
      </a:spcAft>
      <a:buFontTx/>
      <a:buNone/>
      <a:defRPr sz="2800" b="0" i="0" u="none" kern="1200" baseline="0">
        <a:solidFill>
          <a:schemeClr val="accent2"/>
        </a:solidFill>
        <a:latin typeface="Times New Roman" panose="02020603050405020304" pitchFamily="18" charset="0"/>
        <a:ea typeface="黑体" panose="02010609060101010101" pitchFamily="49" charset="-122"/>
        <a:cs typeface="+mn-cs"/>
      </a:defRPr>
    </a:lvl4pPr>
    <a:lvl5pPr marL="1828800" lvl="4" indent="0" algn="l" defTabSz="914400" rtl="0" eaLnBrk="1" fontAlgn="base" latinLnBrk="0" hangingPunct="1">
      <a:lnSpc>
        <a:spcPct val="100000"/>
      </a:lnSpc>
      <a:spcBef>
        <a:spcPct val="0"/>
      </a:spcBef>
      <a:spcAft>
        <a:spcPct val="0"/>
      </a:spcAft>
      <a:buFontTx/>
      <a:buNone/>
      <a:defRPr sz="2800" b="0" i="0" u="none" kern="1200" baseline="0">
        <a:solidFill>
          <a:schemeClr val="accent2"/>
        </a:solidFill>
        <a:latin typeface="Times New Roman" panose="02020603050405020304" pitchFamily="18" charset="0"/>
        <a:ea typeface="黑体" panose="02010609060101010101" pitchFamily="49" charset="-122"/>
        <a:cs typeface="+mn-cs"/>
      </a:defRPr>
    </a:lvl5pPr>
    <a:lvl6pPr marL="2286000" lvl="5" indent="0" algn="l" defTabSz="914400" rtl="0" eaLnBrk="1" fontAlgn="base" latinLnBrk="0" hangingPunct="1">
      <a:lnSpc>
        <a:spcPct val="100000"/>
      </a:lnSpc>
      <a:spcBef>
        <a:spcPct val="0"/>
      </a:spcBef>
      <a:spcAft>
        <a:spcPct val="0"/>
      </a:spcAft>
      <a:buFontTx/>
      <a:buNone/>
      <a:defRPr sz="2800" b="0" i="0" u="none" kern="1200" baseline="0">
        <a:solidFill>
          <a:schemeClr val="accent2"/>
        </a:solidFill>
        <a:latin typeface="Times New Roman" panose="02020603050405020304" pitchFamily="18" charset="0"/>
        <a:ea typeface="黑体" panose="02010609060101010101" pitchFamily="49" charset="-122"/>
        <a:cs typeface="+mn-cs"/>
      </a:defRPr>
    </a:lvl6pPr>
    <a:lvl7pPr marL="2743200" lvl="6" indent="0" algn="l" defTabSz="914400" rtl="0" eaLnBrk="1" fontAlgn="base" latinLnBrk="0" hangingPunct="1">
      <a:lnSpc>
        <a:spcPct val="100000"/>
      </a:lnSpc>
      <a:spcBef>
        <a:spcPct val="0"/>
      </a:spcBef>
      <a:spcAft>
        <a:spcPct val="0"/>
      </a:spcAft>
      <a:buFontTx/>
      <a:buNone/>
      <a:defRPr sz="2800" b="0" i="0" u="none" kern="1200" baseline="0">
        <a:solidFill>
          <a:schemeClr val="accent2"/>
        </a:solidFill>
        <a:latin typeface="Times New Roman" panose="02020603050405020304" pitchFamily="18" charset="0"/>
        <a:ea typeface="黑体" panose="02010609060101010101" pitchFamily="49" charset="-122"/>
        <a:cs typeface="+mn-cs"/>
      </a:defRPr>
    </a:lvl7pPr>
    <a:lvl8pPr marL="3200400" lvl="7" indent="0" algn="l" defTabSz="914400" rtl="0" eaLnBrk="1" fontAlgn="base" latinLnBrk="0" hangingPunct="1">
      <a:lnSpc>
        <a:spcPct val="100000"/>
      </a:lnSpc>
      <a:spcBef>
        <a:spcPct val="0"/>
      </a:spcBef>
      <a:spcAft>
        <a:spcPct val="0"/>
      </a:spcAft>
      <a:buFontTx/>
      <a:buNone/>
      <a:defRPr sz="2800" b="0" i="0" u="none" kern="1200" baseline="0">
        <a:solidFill>
          <a:schemeClr val="accent2"/>
        </a:solidFill>
        <a:latin typeface="Times New Roman" panose="02020603050405020304" pitchFamily="18" charset="0"/>
        <a:ea typeface="黑体" panose="02010609060101010101" pitchFamily="49" charset="-122"/>
        <a:cs typeface="+mn-cs"/>
      </a:defRPr>
    </a:lvl8pPr>
    <a:lvl9pPr marL="3657600" lvl="8" indent="0" algn="l" defTabSz="914400" rtl="0" eaLnBrk="1" fontAlgn="base" latinLnBrk="0" hangingPunct="1">
      <a:lnSpc>
        <a:spcPct val="100000"/>
      </a:lnSpc>
      <a:spcBef>
        <a:spcPct val="0"/>
      </a:spcBef>
      <a:spcAft>
        <a:spcPct val="0"/>
      </a:spcAft>
      <a:buFontTx/>
      <a:buNone/>
      <a:defRPr sz="2800" b="0" i="0" u="none" kern="1200" baseline="0">
        <a:solidFill>
          <a:schemeClr val="accent2"/>
        </a:solidFill>
        <a:latin typeface="Times New Roman" panose="02020603050405020304" pitchFamily="18" charset="0"/>
        <a:ea typeface="黑体" panose="02010609060101010101" pitchFamily="49"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9900"/>
    <a:srgbClr val="FFFF66"/>
    <a:srgbClr val="FF3399"/>
    <a:srgbClr val="FFFF00"/>
    <a:srgbClr val="FF9900"/>
    <a:srgbClr val="6600CC"/>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354"/>
    <p:restoredTop sz="94614"/>
  </p:normalViewPr>
  <p:slideViewPr>
    <p:cSldViewPr showGuides="1">
      <p:cViewPr>
        <p:scale>
          <a:sx n="75" d="100"/>
          <a:sy n="75" d="100"/>
        </p:scale>
        <p:origin x="-1782" y="-432"/>
      </p:cViewPr>
      <p:guideLst>
        <p:guide orient="horz" pos="2232"/>
        <p:guide pos="2935"/>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 Type="http://schemas.openxmlformats.org/officeDocument/2006/relationships/slideMaster" Target="slideMasters/slideMaster2.xml"/><Relationship Id="rId24" Type="http://schemas.openxmlformats.org/officeDocument/2006/relationships/tableStyles" Target="tableStyles.xml"/><Relationship Id="rId23" Type="http://schemas.openxmlformats.org/officeDocument/2006/relationships/viewProps" Target="viewProps.xml"/><Relationship Id="rId22" Type="http://schemas.openxmlformats.org/officeDocument/2006/relationships/presProps" Target="presProps.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73058" name="页眉占位符 173057"/>
          <p:cNvSpPr>
            <a:spLocks noGrp="1"/>
          </p:cNvSpPr>
          <p:nvPr>
            <p:ph type="hdr" sz="quarter"/>
          </p:nvPr>
        </p:nvSpPr>
        <p:spPr>
          <a:xfrm>
            <a:off x="0" y="0"/>
            <a:ext cx="2971800" cy="457200"/>
          </a:xfrm>
          <a:prstGeom prst="rect">
            <a:avLst/>
          </a:prstGeom>
          <a:noFill/>
          <a:ln w="9525">
            <a:noFill/>
          </a:ln>
        </p:spPr>
        <p:txBody>
          <a:bodyPr/>
          <a:p>
            <a:pPr lvl="0" fontAlgn="base"/>
            <a:endParaRPr lang="zh-CN" altLang="en-US" sz="1200" strike="noStrike" noProof="1" dirty="0"/>
          </a:p>
        </p:txBody>
      </p:sp>
      <p:sp>
        <p:nvSpPr>
          <p:cNvPr id="173059" name="日期占位符 173058"/>
          <p:cNvSpPr>
            <a:spLocks noGrp="1"/>
          </p:cNvSpPr>
          <p:nvPr>
            <p:ph type="dt" idx="1"/>
          </p:nvPr>
        </p:nvSpPr>
        <p:spPr>
          <a:xfrm>
            <a:off x="3884613" y="0"/>
            <a:ext cx="2971800" cy="457200"/>
          </a:xfrm>
          <a:prstGeom prst="rect">
            <a:avLst/>
          </a:prstGeom>
          <a:noFill/>
          <a:ln w="9525">
            <a:noFill/>
          </a:ln>
        </p:spPr>
        <p:txBody>
          <a:bodyPr/>
          <a:p>
            <a:pPr lvl="0" algn="r" fontAlgn="base"/>
            <a:endParaRPr lang="zh-CN" altLang="en-US" sz="1200" strike="noStrike" noProof="1" dirty="0"/>
          </a:p>
        </p:txBody>
      </p:sp>
      <p:sp>
        <p:nvSpPr>
          <p:cNvPr id="10244" name="幻灯片图像占位符 173059"/>
          <p:cNvSpPr>
            <a:spLocks noRot="1" noTextEdit="1"/>
          </p:cNvSpPr>
          <p:nvPr>
            <p:ph type="sldImg"/>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10245" name="文本占位符 173060"/>
          <p:cNvSpPr>
            <a:spLocks noGrp="1"/>
          </p:cNvSpPr>
          <p:nvPr>
            <p:ph type="body" sz="quarter"/>
          </p:nvPr>
        </p:nvSpPr>
        <p:spPr>
          <a:xfrm>
            <a:off x="685800" y="4343400"/>
            <a:ext cx="5486400" cy="4114800"/>
          </a:xfrm>
          <a:prstGeom prst="rect">
            <a:avLst/>
          </a:prstGeom>
          <a:noFill/>
          <a:ln w="9525">
            <a:noFill/>
          </a:ln>
        </p:spPr>
        <p:txBody>
          <a:bodyPr anchor="t" anchorCtr="0"/>
          <a:p>
            <a:pPr lvl="0" indent="0"/>
            <a:r>
              <a:rPr lang="zh-CN" altLang="en-US" dirty="0"/>
              <a:t>单击此处编辑母版文本样式</a:t>
            </a:r>
            <a:endParaRPr lang="zh-CN" altLang="en-US" dirty="0"/>
          </a:p>
          <a:p>
            <a:pPr lvl="1" indent="0"/>
            <a:r>
              <a:rPr lang="zh-CN" altLang="en-US" dirty="0"/>
              <a:t>第二级</a:t>
            </a:r>
            <a:endParaRPr lang="zh-CN" altLang="en-US" dirty="0"/>
          </a:p>
          <a:p>
            <a:pPr lvl="2" indent="0"/>
            <a:r>
              <a:rPr lang="zh-CN" altLang="en-US" dirty="0"/>
              <a:t>第三级</a:t>
            </a:r>
            <a:endParaRPr lang="zh-CN" altLang="en-US" dirty="0"/>
          </a:p>
          <a:p>
            <a:pPr lvl="3" indent="0"/>
            <a:r>
              <a:rPr lang="zh-CN" altLang="en-US" dirty="0"/>
              <a:t>第四级</a:t>
            </a:r>
            <a:endParaRPr lang="zh-CN" altLang="en-US" dirty="0"/>
          </a:p>
          <a:p>
            <a:pPr lvl="4" indent="0"/>
            <a:r>
              <a:rPr lang="zh-CN" altLang="en-US" dirty="0"/>
              <a:t>第五级</a:t>
            </a:r>
            <a:endParaRPr lang="zh-CN" altLang="en-US" dirty="0"/>
          </a:p>
        </p:txBody>
      </p:sp>
      <p:sp>
        <p:nvSpPr>
          <p:cNvPr id="173062" name="页脚占位符 173061"/>
          <p:cNvSpPr>
            <a:spLocks noGrp="1"/>
          </p:cNvSpPr>
          <p:nvPr>
            <p:ph type="ftr" sz="quarter" idx="4"/>
          </p:nvPr>
        </p:nvSpPr>
        <p:spPr>
          <a:xfrm>
            <a:off x="0" y="8685213"/>
            <a:ext cx="2971800" cy="457200"/>
          </a:xfrm>
          <a:prstGeom prst="rect">
            <a:avLst/>
          </a:prstGeom>
          <a:noFill/>
          <a:ln w="9525">
            <a:noFill/>
          </a:ln>
        </p:spPr>
        <p:txBody>
          <a:bodyPr anchor="b"/>
          <a:p>
            <a:pPr lvl="0" fontAlgn="base"/>
            <a:endParaRPr lang="zh-CN" altLang="en-US" sz="1200" strike="noStrike" noProof="1" dirty="0"/>
          </a:p>
        </p:txBody>
      </p:sp>
      <p:sp>
        <p:nvSpPr>
          <p:cNvPr id="173063" name="灯片编号占位符 173062"/>
          <p:cNvSpPr>
            <a:spLocks noGrp="1"/>
          </p:cNvSpPr>
          <p:nvPr>
            <p:ph type="sldNum" sz="quarter" idx="5"/>
          </p:nvPr>
        </p:nvSpPr>
        <p:spPr>
          <a:xfrm>
            <a:off x="3884613" y="8685213"/>
            <a:ext cx="2971800" cy="457200"/>
          </a:xfrm>
          <a:prstGeom prst="rect">
            <a:avLst/>
          </a:prstGeom>
          <a:noFill/>
          <a:ln w="9525">
            <a:noFill/>
          </a:ln>
        </p:spPr>
        <p:txBody>
          <a:bodyPr anchor="b"/>
          <a:p>
            <a:pPr lvl="0" algn="r" fontAlgn="base"/>
            <a:fld id="{9A0DB2DC-4C9A-4742-B13C-FB6460FD3503}" type="slidenum">
              <a:rPr lang="zh-CN" altLang="en-US" sz="1200" strike="noStrike" noProof="1" dirty="0">
                <a:latin typeface="Times New Roman" panose="02020603050405020304" pitchFamily="18" charset="0"/>
                <a:ea typeface="黑体" panose="02010609060101010101" pitchFamily="49" charset="-122"/>
                <a:cs typeface="+mn-cs"/>
              </a:rPr>
            </a:fld>
            <a:endParaRPr lang="zh-CN" altLang="en-US" sz="1200" strike="noStrike" noProof="1" dirty="0"/>
          </a:p>
        </p:txBody>
      </p:sp>
    </p:spTree>
  </p:cSld>
  <p:clrMap bg1="lt1" tx1="dk1" bg2="lt2" tx2="dk2" accent1="accent1" accent2="accent2" accent3="accent3" accent4="accent4" accent5="accent5" accent6="accent6" hlink="hlink" folHlink="folHlink"/>
  <p:hf sldNum="0" hdr="0" ftr="0" dt="0"/>
  <p:notesStyle>
    <a:lvl1pPr marL="0" lvl="0"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1pPr>
    <a:lvl2pPr marL="457200" lvl="1"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2pPr>
    <a:lvl3pPr marL="914400" lvl="2"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3pPr>
    <a:lvl4pPr marL="1371600" lvl="3"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4pPr>
    <a:lvl5pPr marL="1828800" lvl="4"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5pPr>
    <a:lvl6pPr marL="2286000" lvl="5"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6pPr>
    <a:lvl7pPr marL="2743200" lvl="6"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7pPr>
    <a:lvl8pPr marL="3200400" lvl="7"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8pPr>
    <a:lvl9pPr marL="3657600" lvl="8"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9" name="灯片编号占位符 1"/>
          <p:cNvSpPr/>
          <p:nvPr>
            <p:ph type="sldNum" sz="quarter"/>
          </p:nvPr>
        </p:nvSpPr>
        <p:spPr>
          <a:xfrm>
            <a:off x="3884613" y="8685213"/>
            <a:ext cx="2971800" cy="457200"/>
          </a:xfrm>
          <a:prstGeom prst="rect">
            <a:avLst/>
          </a:prstGeom>
          <a:noFill/>
          <a:ln w="9525">
            <a:noFill/>
          </a:ln>
        </p:spPr>
        <p:txBody>
          <a:bodyPr anchor="b" anchorCtr="0"/>
          <a:p>
            <a:pPr lvl="0" indent="0" algn="r"/>
            <a:fld id="{9A0DB2DC-4C9A-4742-B13C-FB6460FD3503}" type="slidenum">
              <a:rPr lang="zh-CN" altLang="en-US" sz="1200" dirty="0"/>
            </a:fld>
            <a:endParaRPr lang="zh-CN" altLang="en-US" sz="1200" dirty="0"/>
          </a:p>
        </p:txBody>
      </p:sp>
      <p:sp>
        <p:nvSpPr>
          <p:cNvPr id="12290" name="幻灯片图像占位符 408577"/>
          <p:cNvSpPr>
            <a:spLocks noRot="1" noTextEdit="1"/>
          </p:cNvSpPr>
          <p:nvPr>
            <p:ph type="sldImg"/>
          </p:nvPr>
        </p:nvSpPr>
        <p:spPr>
          <a:ln/>
        </p:spPr>
      </p:sp>
      <p:sp>
        <p:nvSpPr>
          <p:cNvPr id="12291" name="文本占位符 408578"/>
          <p:cNvSpPr>
            <a:spLocks noGrp="1"/>
          </p:cNvSpPr>
          <p:nvPr>
            <p:ph type="body"/>
          </p:nvPr>
        </p:nvSpPr>
        <p:spPr>
          <a:ln/>
        </p:spPr>
        <p:txBody>
          <a:bodyPr anchor="t" anchorCtr="0"/>
          <a:p>
            <a:pPr lvl="0" indent="0"/>
            <a:r>
              <a:rPr lang="en-US" altLang="zh-CN" dirty="0"/>
              <a:t>T</a:t>
            </a:r>
            <a:r>
              <a:rPr lang="zh-CN" altLang="en-US" dirty="0"/>
              <a:t>明确本课时教学内容。</a:t>
            </a:r>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7" name="灯片编号占位符 1"/>
          <p:cNvSpPr/>
          <p:nvPr>
            <p:ph type="sldNum" sz="quarter"/>
          </p:nvPr>
        </p:nvSpPr>
        <p:spPr>
          <a:xfrm>
            <a:off x="3884613" y="8685213"/>
            <a:ext cx="2971800" cy="457200"/>
          </a:xfrm>
          <a:prstGeom prst="rect">
            <a:avLst/>
          </a:prstGeom>
          <a:noFill/>
          <a:ln w="9525">
            <a:noFill/>
          </a:ln>
        </p:spPr>
        <p:txBody>
          <a:bodyPr anchor="b" anchorCtr="0"/>
          <a:p>
            <a:pPr lvl="0" indent="0" algn="r"/>
            <a:fld id="{9A0DB2DC-4C9A-4742-B13C-FB6460FD3503}" type="slidenum">
              <a:rPr lang="zh-CN" altLang="en-US" sz="1200" dirty="0"/>
            </a:fld>
            <a:endParaRPr lang="zh-CN" altLang="en-US" sz="1200" dirty="0"/>
          </a:p>
        </p:txBody>
      </p:sp>
      <p:sp>
        <p:nvSpPr>
          <p:cNvPr id="14338" name="幻灯片图像占位符 641025"/>
          <p:cNvSpPr>
            <a:spLocks noRot="1" noTextEdit="1"/>
          </p:cNvSpPr>
          <p:nvPr>
            <p:ph type="sldImg"/>
          </p:nvPr>
        </p:nvSpPr>
        <p:spPr>
          <a:ln/>
        </p:spPr>
      </p:sp>
      <p:sp>
        <p:nvSpPr>
          <p:cNvPr id="14339" name="文本占位符 641026"/>
          <p:cNvSpPr>
            <a:spLocks noGrp="1"/>
          </p:cNvSpPr>
          <p:nvPr>
            <p:ph type="body"/>
          </p:nvPr>
        </p:nvSpPr>
        <p:spPr>
          <a:ln/>
        </p:spPr>
        <p:txBody>
          <a:bodyPr anchor="t" anchorCtr="0"/>
          <a:p>
            <a:pPr lvl="0" indent="0"/>
            <a:r>
              <a:rPr lang="zh-CN" altLang="en-US" dirty="0"/>
              <a:t>学生结合自己已有的</a:t>
            </a:r>
            <a:r>
              <a:rPr lang="en-US" altLang="zh-CN" dirty="0"/>
              <a:t>《</a:t>
            </a:r>
            <a:r>
              <a:rPr lang="zh-CN" altLang="en-US" dirty="0"/>
              <a:t>曹冲称象</a:t>
            </a:r>
            <a:r>
              <a:rPr lang="en-US" altLang="zh-CN" dirty="0"/>
              <a:t>》</a:t>
            </a:r>
            <a:r>
              <a:rPr lang="zh-CN" altLang="en-US" dirty="0"/>
              <a:t>的背景知识讨论以上四个问题。</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灯片编号占位符 1"/>
          <p:cNvSpPr/>
          <p:nvPr>
            <p:ph type="sldNum" sz="quarter"/>
          </p:nvPr>
        </p:nvSpPr>
        <p:spPr>
          <a:xfrm>
            <a:off x="3884613" y="8685213"/>
            <a:ext cx="2971800" cy="457200"/>
          </a:xfrm>
          <a:prstGeom prst="rect">
            <a:avLst/>
          </a:prstGeom>
          <a:noFill/>
          <a:ln w="9525">
            <a:noFill/>
          </a:ln>
        </p:spPr>
        <p:txBody>
          <a:bodyPr anchor="b" anchorCtr="0"/>
          <a:p>
            <a:pPr lvl="0" indent="0" algn="r"/>
            <a:fld id="{9A0DB2DC-4C9A-4742-B13C-FB6460FD3503}" type="slidenum">
              <a:rPr lang="zh-CN" altLang="en-US" sz="1200" dirty="0"/>
            </a:fld>
            <a:endParaRPr lang="zh-CN" altLang="en-US" sz="1200" dirty="0"/>
          </a:p>
        </p:txBody>
      </p:sp>
      <p:sp>
        <p:nvSpPr>
          <p:cNvPr id="19458" name="幻灯片图像占位符 637953"/>
          <p:cNvSpPr>
            <a:spLocks noRot="1" noTextEdit="1"/>
          </p:cNvSpPr>
          <p:nvPr>
            <p:ph type="sldImg"/>
          </p:nvPr>
        </p:nvSpPr>
        <p:spPr>
          <a:ln/>
        </p:spPr>
      </p:sp>
      <p:sp>
        <p:nvSpPr>
          <p:cNvPr id="19459" name="文本占位符 637954"/>
          <p:cNvSpPr>
            <a:spLocks noGrp="1"/>
          </p:cNvSpPr>
          <p:nvPr>
            <p:ph type="body"/>
          </p:nvPr>
        </p:nvSpPr>
        <p:spPr>
          <a:ln/>
        </p:spPr>
        <p:txBody>
          <a:bodyPr anchor="t" anchorCtr="0"/>
          <a:p>
            <a:pPr lvl="0" indent="0"/>
            <a:r>
              <a:rPr lang="en-US" altLang="zh-CN" dirty="0"/>
              <a:t> 《</a:t>
            </a:r>
            <a:r>
              <a:rPr lang="zh-CN" altLang="en-US" dirty="0"/>
              <a:t>司马光砸缸</a:t>
            </a:r>
            <a:r>
              <a:rPr lang="en-US" altLang="zh-CN"/>
              <a:t>》</a:t>
            </a:r>
            <a:r>
              <a:rPr lang="en-US" altLang="zh-CN">
                <a:latin typeface="Arial" panose="020B0604020202020204" pitchFamily="34" charset="0"/>
              </a:rPr>
              <a:t>——</a:t>
            </a:r>
            <a:r>
              <a:rPr lang="en-US" altLang="zh-CN" b="1" i="1" err="1">
                <a:solidFill>
                  <a:srgbClr val="3F5A87"/>
                </a:solidFill>
              </a:rPr>
              <a:t>Sima Guang</a:t>
            </a:r>
            <a:r>
              <a:rPr lang="en-US" altLang="zh-CN" b="1" i="1">
                <a:solidFill>
                  <a:srgbClr val="3F5A87"/>
                </a:solidFill>
              </a:rPr>
              <a:t> breaks the rain barrel</a:t>
            </a:r>
            <a:endParaRPr lang="en-US" altLang="zh-CN" b="1" i="1">
              <a:solidFill>
                <a:srgbClr val="3F5A87"/>
              </a:solidFill>
            </a:endParaRPr>
          </a:p>
          <a:p>
            <a:pPr lvl="0" indent="0"/>
            <a:r>
              <a:rPr lang="en-US" altLang="zh-CN" dirty="0">
                <a:solidFill>
                  <a:srgbClr val="3F5A87"/>
                </a:solidFill>
              </a:rPr>
              <a:t> 《</a:t>
            </a:r>
            <a:r>
              <a:rPr lang="zh-CN" altLang="en-US" dirty="0">
                <a:solidFill>
                  <a:srgbClr val="3F5A87"/>
                </a:solidFill>
              </a:rPr>
              <a:t>凿壁偷光</a:t>
            </a:r>
            <a:r>
              <a:rPr lang="en-US" altLang="zh-CN">
                <a:solidFill>
                  <a:srgbClr val="3F5A87"/>
                </a:solidFill>
              </a:rPr>
              <a:t>》</a:t>
            </a:r>
            <a:r>
              <a:rPr lang="en-US" altLang="zh-CN">
                <a:solidFill>
                  <a:srgbClr val="3F5A87"/>
                </a:solidFill>
                <a:latin typeface="Arial" panose="020B0604020202020204" pitchFamily="34" charset="0"/>
              </a:rPr>
              <a:t>——</a:t>
            </a:r>
            <a:r>
              <a:rPr lang="en-US" altLang="zh-CN" b="1" i="1" err="1">
                <a:solidFill>
                  <a:srgbClr val="3F5A87"/>
                </a:solidFill>
              </a:rPr>
              <a:t>Kuang Heng</a:t>
            </a:r>
            <a:r>
              <a:rPr lang="en-US" altLang="zh-CN" b="1" i="1">
                <a:solidFill>
                  <a:srgbClr val="3F5A87"/>
                </a:solidFill>
              </a:rPr>
              <a:t> bores a hole in the wall for light</a:t>
            </a:r>
            <a:endParaRPr lang="en-US" altLang="zh-CN" b="1" i="1">
              <a:solidFill>
                <a:srgbClr val="3F5A87"/>
              </a:solidFill>
            </a:endParaRPr>
          </a:p>
          <a:p>
            <a:pPr lvl="0" indent="0"/>
            <a:r>
              <a:rPr lang="en-US" altLang="zh-CN" dirty="0">
                <a:solidFill>
                  <a:srgbClr val="3F5A87"/>
                </a:solidFill>
              </a:rPr>
              <a:t> 《</a:t>
            </a:r>
            <a:r>
              <a:rPr lang="zh-CN" altLang="en-US" dirty="0">
                <a:solidFill>
                  <a:srgbClr val="3F5A87"/>
                </a:solidFill>
              </a:rPr>
              <a:t>七步成诗</a:t>
            </a:r>
            <a:r>
              <a:rPr lang="en-US" altLang="zh-CN">
                <a:solidFill>
                  <a:srgbClr val="3F5A87"/>
                </a:solidFill>
              </a:rPr>
              <a:t>》</a:t>
            </a:r>
            <a:r>
              <a:rPr lang="en-US" altLang="zh-CN">
                <a:solidFill>
                  <a:srgbClr val="3F5A87"/>
                </a:solidFill>
                <a:latin typeface="Arial" panose="020B0604020202020204" pitchFamily="34" charset="0"/>
              </a:rPr>
              <a:t>——</a:t>
            </a:r>
            <a:r>
              <a:rPr lang="en-US" altLang="zh-CN" b="1" i="1" err="1">
                <a:solidFill>
                  <a:srgbClr val="3F5A87"/>
                </a:solidFill>
              </a:rPr>
              <a:t>Cao Zhi</a:t>
            </a:r>
            <a:r>
              <a:rPr lang="en-US" altLang="zh-CN" b="1" i="1">
                <a:solidFill>
                  <a:srgbClr val="3F5A87"/>
                </a:solidFill>
              </a:rPr>
              <a:t> composes a poem within seven paces</a:t>
            </a:r>
            <a:endParaRPr lang="en-US" altLang="zh-CN" b="1" i="1">
              <a:solidFill>
                <a:srgbClr val="3F5A87"/>
              </a:solidFill>
            </a:endParaRPr>
          </a:p>
          <a:p>
            <a:pPr lvl="0" indent="0"/>
            <a:r>
              <a:rPr lang="en-US" altLang="zh-CN" dirty="0">
                <a:solidFill>
                  <a:srgbClr val="3F5A87"/>
                </a:solidFill>
              </a:rPr>
              <a:t> 《</a:t>
            </a:r>
            <a:r>
              <a:rPr lang="zh-CN" altLang="en-US" dirty="0">
                <a:solidFill>
                  <a:srgbClr val="3F5A87"/>
                </a:solidFill>
              </a:rPr>
              <a:t>缇萦救父</a:t>
            </a:r>
            <a:r>
              <a:rPr lang="en-US" altLang="zh-CN">
                <a:solidFill>
                  <a:srgbClr val="3F5A87"/>
                </a:solidFill>
              </a:rPr>
              <a:t>》</a:t>
            </a:r>
            <a:r>
              <a:rPr lang="en-US" altLang="zh-CN">
                <a:solidFill>
                  <a:srgbClr val="3F5A87"/>
                </a:solidFill>
                <a:latin typeface="Arial" panose="020B0604020202020204" pitchFamily="34" charset="0"/>
              </a:rPr>
              <a:t>——</a:t>
            </a:r>
            <a:r>
              <a:rPr lang="en-US" altLang="zh-CN" b="1" i="1">
                <a:solidFill>
                  <a:srgbClr val="3F5A87"/>
                </a:solidFill>
              </a:rPr>
              <a:t>Ti Ying saves her father</a:t>
            </a:r>
            <a:endParaRPr lang="en-US" altLang="zh-CN" b="1" i="1">
              <a:solidFill>
                <a:srgbClr val="3F5A87"/>
              </a:solidFill>
            </a:endParaRPr>
          </a:p>
          <a:p>
            <a:pPr lvl="0" indent="0"/>
            <a:endParaRPr lang="en-US" altLang="zh-CN" dirty="0">
              <a:solidFill>
                <a:schemeClr val="accent2"/>
              </a:solidFill>
            </a:endParaRPr>
          </a:p>
          <a:p>
            <a:pPr lvl="0" indent="0"/>
            <a:endParaRPr lang="en-US" altLang="zh-CN"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幻灯片图像占位符 1"/>
          <p:cNvSpPr>
            <a:spLocks noGrp="1" noRot="1" noChangeAspect="1" noTextEdit="1"/>
          </p:cNvSpPr>
          <p:nvPr>
            <p:ph type="sldImg"/>
          </p:nvPr>
        </p:nvSpPr>
        <p:spPr>
          <a:ln/>
        </p:spPr>
      </p:sp>
      <p:sp>
        <p:nvSpPr>
          <p:cNvPr id="21506" name="备注占位符 2"/>
          <p:cNvSpPr>
            <a:spLocks noGrp="1"/>
          </p:cNvSpPr>
          <p:nvPr>
            <p:ph type="body"/>
          </p:nvPr>
        </p:nvSpPr>
        <p:spPr>
          <a:ln/>
        </p:spPr>
        <p:txBody>
          <a:bodyPr anchor="t" anchorCtr="0"/>
          <a:p>
            <a:pPr lvl="0" indent="0"/>
            <a:endParaRPr lang="zh-CN" altLang="en-US"/>
          </a:p>
        </p:txBody>
      </p:sp>
      <p:sp>
        <p:nvSpPr>
          <p:cNvPr id="21507" name="灯片编号占位符 3"/>
          <p:cNvSpPr>
            <a:spLocks noGrp="1"/>
          </p:cNvSpPr>
          <p:nvPr>
            <p:ph type="sldNum" sz="quarter"/>
          </p:nvPr>
        </p:nvSpPr>
        <p:spPr>
          <a:xfrm>
            <a:off x="3884613" y="8685213"/>
            <a:ext cx="2971800" cy="457200"/>
          </a:xfrm>
          <a:prstGeom prst="rect">
            <a:avLst/>
          </a:prstGeom>
          <a:noFill/>
          <a:ln w="9525">
            <a:noFill/>
          </a:ln>
        </p:spPr>
        <p:txBody>
          <a:bodyPr anchor="b" anchorCtr="0"/>
          <a:p>
            <a:pPr lvl="0" indent="0"/>
            <a:fld id="{9A0DB2DC-4C9A-4742-B13C-FB6460FD3503}" type="slidenum">
              <a:rPr lang="zh-CN" altLang="en-US" sz="2400">
                <a:solidFill>
                  <a:schemeClr val="tx1"/>
                </a:solidFill>
                <a:latin typeface="Times New Roman" panose="02020603050405020304" pitchFamily="18" charset="0"/>
                <a:ea typeface="黑体" panose="02010609060101010101" pitchFamily="49" charset="-122"/>
              </a:rPr>
            </a:fld>
            <a:endParaRPr lang="zh-CN" altLang="en-US" sz="2400">
              <a:solidFill>
                <a:schemeClr val="tx1"/>
              </a:solidFill>
              <a:latin typeface="Times New Roman" panose="02020603050405020304" pitchFamily="18" charset="0"/>
              <a:ea typeface="黑体" panose="02010609060101010101" pitchFamily="49"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1" name="灯片编号占位符 1"/>
          <p:cNvSpPr/>
          <p:nvPr>
            <p:ph type="sldNum" sz="quarter"/>
          </p:nvPr>
        </p:nvSpPr>
        <p:spPr>
          <a:xfrm>
            <a:off x="3884613" y="8685213"/>
            <a:ext cx="2971800" cy="457200"/>
          </a:xfrm>
          <a:prstGeom prst="rect">
            <a:avLst/>
          </a:prstGeom>
          <a:noFill/>
          <a:ln w="9525">
            <a:noFill/>
          </a:ln>
        </p:spPr>
        <p:txBody>
          <a:bodyPr anchor="b" anchorCtr="0"/>
          <a:p>
            <a:pPr lvl="0" indent="0" algn="r"/>
            <a:fld id="{9A0DB2DC-4C9A-4742-B13C-FB6460FD3503}" type="slidenum">
              <a:rPr lang="zh-CN" altLang="en-US" sz="1200" dirty="0"/>
            </a:fld>
            <a:endParaRPr lang="zh-CN" altLang="en-US" sz="1200" dirty="0"/>
          </a:p>
        </p:txBody>
      </p:sp>
      <p:sp>
        <p:nvSpPr>
          <p:cNvPr id="25602" name="幻灯片图像占位符 634881"/>
          <p:cNvSpPr>
            <a:spLocks noRot="1" noTextEdit="1"/>
          </p:cNvSpPr>
          <p:nvPr>
            <p:ph type="sldImg"/>
          </p:nvPr>
        </p:nvSpPr>
        <p:spPr>
          <a:ln/>
        </p:spPr>
      </p:sp>
      <p:sp>
        <p:nvSpPr>
          <p:cNvPr id="25603" name="文本占位符 634882"/>
          <p:cNvSpPr>
            <a:spLocks noGrp="1"/>
          </p:cNvSpPr>
          <p:nvPr>
            <p:ph type="body"/>
          </p:nvPr>
        </p:nvSpPr>
        <p:spPr>
          <a:ln/>
        </p:spPr>
        <p:txBody>
          <a:bodyPr anchor="t" anchorCtr="0"/>
          <a:p>
            <a:pPr marL="228600" lvl="0" indent="-228600">
              <a:buAutoNum type="arabicPeriod"/>
            </a:pPr>
            <a:r>
              <a:rPr lang="en-US" altLang="zh-CN"/>
              <a:t>What is a directory? (It </a:t>
            </a:r>
            <a:r>
              <a:rPr lang="en-US" altLang="zh-CN">
                <a:solidFill>
                  <a:srgbClr val="C00000"/>
                </a:solidFill>
              </a:rPr>
              <a:t>is a book with information about a certain city or area.</a:t>
            </a:r>
            <a:r>
              <a:rPr lang="en-US" altLang="zh-CN"/>
              <a:t> )</a:t>
            </a:r>
            <a:endParaRPr lang="en-US" altLang="zh-CN"/>
          </a:p>
          <a:p>
            <a:pPr marL="228600" lvl="0" indent="-228600">
              <a:buAutoNum type="arabicPeriod"/>
            </a:pPr>
            <a:r>
              <a:rPr lang="en-US" altLang="zh-CN"/>
              <a:t>What does a directory usually have? (It usually has different categories.)</a:t>
            </a:r>
            <a:endParaRPr lang="en-US" altLang="zh-CN"/>
          </a:p>
          <a:p>
            <a:pPr marL="228600" lvl="0" indent="-228600">
              <a:buAutoNum type="arabicPeriod"/>
            </a:pPr>
            <a:r>
              <a:rPr lang="en-US" altLang="zh-CN"/>
              <a:t>How is a directory arranged? (It is arranged in </a:t>
            </a:r>
            <a:r>
              <a:rPr lang="en-US" altLang="zh-CN">
                <a:solidFill>
                  <a:srgbClr val="C00000"/>
                </a:solidFill>
              </a:rPr>
              <a:t>alphabetical order.</a:t>
            </a:r>
            <a:r>
              <a:rPr lang="en-US" altLang="zh-CN"/>
              <a:t> )</a:t>
            </a:r>
            <a:endParaRPr lang="en-US" altLang="zh-CN"/>
          </a:p>
          <a:p>
            <a:pPr marL="228600" lvl="0" indent="-228600">
              <a:buAutoNum type="arabicPeriod"/>
            </a:pPr>
            <a:r>
              <a:rPr lang="en-US" altLang="zh-CN"/>
              <a:t>What is the most common type of directory? (</a:t>
            </a:r>
            <a:r>
              <a:rPr lang="en-US" altLang="zh-CN">
                <a:solidFill>
                  <a:srgbClr val="C00000"/>
                </a:solidFill>
              </a:rPr>
              <a:t>A list of phone numbers.</a:t>
            </a:r>
            <a:r>
              <a:rPr lang="en-US" altLang="zh-CN"/>
              <a:t>)</a:t>
            </a:r>
            <a:endParaRPr lang="en-US" altLang="zh-C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2769" name="灯片编号占位符 1"/>
          <p:cNvSpPr/>
          <p:nvPr>
            <p:ph type="sldNum" sz="quarter"/>
          </p:nvPr>
        </p:nvSpPr>
        <p:spPr>
          <a:xfrm>
            <a:off x="3884613" y="8685213"/>
            <a:ext cx="2971800" cy="457200"/>
          </a:xfrm>
          <a:prstGeom prst="rect">
            <a:avLst/>
          </a:prstGeom>
          <a:noFill/>
          <a:ln w="9525">
            <a:noFill/>
          </a:ln>
        </p:spPr>
        <p:txBody>
          <a:bodyPr anchor="b" anchorCtr="0"/>
          <a:p>
            <a:pPr lvl="0" indent="0" algn="r"/>
            <a:fld id="{9A0DB2DC-4C9A-4742-B13C-FB6460FD3503}" type="slidenum">
              <a:rPr lang="zh-CN" altLang="en-US" sz="1200" dirty="0"/>
            </a:fld>
            <a:endParaRPr lang="zh-CN" altLang="en-US" sz="1200" dirty="0"/>
          </a:p>
        </p:txBody>
      </p:sp>
      <p:sp>
        <p:nvSpPr>
          <p:cNvPr id="32770" name="幻灯片图像占位符 570369"/>
          <p:cNvSpPr>
            <a:spLocks noRot="1" noTextEdit="1"/>
          </p:cNvSpPr>
          <p:nvPr>
            <p:ph type="sldImg"/>
          </p:nvPr>
        </p:nvSpPr>
        <p:spPr>
          <a:ln/>
        </p:spPr>
      </p:sp>
      <p:sp>
        <p:nvSpPr>
          <p:cNvPr id="32771" name="文本占位符 570370"/>
          <p:cNvSpPr>
            <a:spLocks noGrp="1"/>
          </p:cNvSpPr>
          <p:nvPr>
            <p:ph type="body"/>
          </p:nvPr>
        </p:nvSpPr>
        <p:spPr>
          <a:ln/>
        </p:spPr>
        <p:txBody>
          <a:bodyPr anchor="t" anchorCtr="0"/>
          <a:p>
            <a:pPr marL="228600" lvl="0" indent="-228600"/>
            <a:r>
              <a:rPr lang="zh-CN" altLang="en-US" dirty="0">
                <a:solidFill>
                  <a:srgbClr val="CC0000"/>
                </a:solidFill>
              </a:rPr>
              <a:t>点击”单元测试题”</a:t>
            </a:r>
            <a:r>
              <a:rPr lang="en-US" altLang="zh-CN" dirty="0">
                <a:solidFill>
                  <a:srgbClr val="CC0000"/>
                </a:solidFill>
              </a:rPr>
              <a:t>,</a:t>
            </a:r>
            <a:r>
              <a:rPr lang="zh-CN" altLang="en-US" dirty="0">
                <a:solidFill>
                  <a:srgbClr val="CC0000"/>
                </a:solidFill>
              </a:rPr>
              <a:t>即可打开</a:t>
            </a:r>
            <a:r>
              <a:rPr lang="en-US" altLang="zh-CN" dirty="0">
                <a:solidFill>
                  <a:srgbClr val="CC0000"/>
                </a:solidFill>
              </a:rPr>
              <a:t>《</a:t>
            </a:r>
            <a:r>
              <a:rPr lang="zh-CN" altLang="en-US" dirty="0">
                <a:solidFill>
                  <a:srgbClr val="CC0000"/>
                </a:solidFill>
              </a:rPr>
              <a:t>单元测试题</a:t>
            </a:r>
            <a:r>
              <a:rPr lang="en-US" altLang="zh-CN" dirty="0">
                <a:solidFill>
                  <a:srgbClr val="CC0000"/>
                </a:solidFill>
              </a:rPr>
              <a:t>》</a:t>
            </a:r>
            <a:r>
              <a:rPr lang="zh-CN" altLang="en-US" dirty="0">
                <a:solidFill>
                  <a:srgbClr val="CC0000"/>
                </a:solidFill>
              </a:rPr>
              <a:t>的</a:t>
            </a:r>
            <a:r>
              <a:rPr lang="en-US" altLang="zh-CN" dirty="0">
                <a:solidFill>
                  <a:srgbClr val="CC0000"/>
                </a:solidFill>
              </a:rPr>
              <a:t>Word</a:t>
            </a:r>
            <a:r>
              <a:rPr lang="zh-CN" altLang="en-US" dirty="0">
                <a:solidFill>
                  <a:srgbClr val="CC0000"/>
                </a:solidFill>
              </a:rPr>
              <a:t>文档链接。</a:t>
            </a:r>
            <a:endParaRPr lang="zh-CN" altLang="en-US" dirty="0">
              <a:solidFill>
                <a:srgbClr val="CC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5" name="页脚占位符 4"/>
          <p:cNvSpPr>
            <a:spLocks noGrp="1"/>
          </p:cNvSpPr>
          <p:nvPr>
            <p:ph type="ftr" sz="quarter" idx="11"/>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latin typeface="Times New Roman" panose="02020603050405020304" pitchFamily="18" charset="0"/>
              <a:ea typeface="宋体" panose="02010600030101010101" pitchFamily="2" charset="-122"/>
            </a:endParaRP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5" name="页脚占位符 4"/>
          <p:cNvSpPr>
            <a:spLocks noGrp="1"/>
          </p:cNvSpPr>
          <p:nvPr>
            <p:ph type="ftr" sz="quarter" idx="11"/>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latin typeface="Times New Roman" panose="02020603050405020304" pitchFamily="18" charset="0"/>
              <a:ea typeface="宋体" panose="02010600030101010101" pitchFamily="2" charset="-122"/>
            </a:endParaRPr>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5" name="页脚占位符 4"/>
          <p:cNvSpPr>
            <a:spLocks noGrp="1"/>
          </p:cNvSpPr>
          <p:nvPr>
            <p:ph type="ftr" sz="quarter" idx="11"/>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latin typeface="Times New Roman" panose="02020603050405020304" pitchFamily="18" charset="0"/>
              <a:ea typeface="宋体" panose="02010600030101010101" pitchFamily="2" charset="-122"/>
            </a:endParaRP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85800" y="1981200"/>
            <a:ext cx="3808476" cy="41148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9724" y="1981200"/>
            <a:ext cx="3808476" cy="41148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6" name="页脚占位符 5"/>
          <p:cNvSpPr>
            <a:spLocks noGrp="1"/>
          </p:cNvSpPr>
          <p:nvPr>
            <p:ph type="ftr" sz="quarter" idx="11"/>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latin typeface="Times New Roman" panose="02020603050405020304" pitchFamily="18" charset="0"/>
              <a:ea typeface="宋体" panose="02010600030101010101" pitchFamily="2" charset="-122"/>
            </a:endParaRP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8" name="页脚占位符 7"/>
          <p:cNvSpPr>
            <a:spLocks noGrp="1"/>
          </p:cNvSpPr>
          <p:nvPr>
            <p:ph type="ftr" sz="quarter" idx="11"/>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9" name="灯片编号占位符 8"/>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latin typeface="Times New Roman" panose="02020603050405020304" pitchFamily="18" charset="0"/>
              <a:ea typeface="宋体" panose="02010600030101010101" pitchFamily="2" charset="-122"/>
            </a:endParaRP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4" name="页脚占位符 3"/>
          <p:cNvSpPr>
            <a:spLocks noGrp="1"/>
          </p:cNvSpPr>
          <p:nvPr>
            <p:ph type="ftr" sz="quarter" idx="11"/>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5" name="灯片编号占位符 4"/>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latin typeface="Times New Roman" panose="02020603050405020304" pitchFamily="18" charset="0"/>
              <a:ea typeface="宋体" panose="02010600030101010101" pitchFamily="2" charset="-122"/>
            </a:endParaRP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3" name="页脚占位符 2"/>
          <p:cNvSpPr>
            <a:spLocks noGrp="1"/>
          </p:cNvSpPr>
          <p:nvPr>
            <p:ph type="ftr" sz="quarter" idx="11"/>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4" name="灯片编号占位符 3"/>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latin typeface="Times New Roman" panose="02020603050405020304" pitchFamily="18" charset="0"/>
              <a:ea typeface="宋体" panose="02010600030101010101" pitchFamily="2" charset="-122"/>
            </a:endParaRP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6" name="页脚占位符 5"/>
          <p:cNvSpPr>
            <a:spLocks noGrp="1"/>
          </p:cNvSpPr>
          <p:nvPr>
            <p:ph type="ftr" sz="quarter" idx="11"/>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latin typeface="Times New Roman" panose="02020603050405020304" pitchFamily="18" charset="0"/>
              <a:ea typeface="宋体" panose="02010600030101010101" pitchFamily="2" charset="-122"/>
            </a:endParaRP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6" name="页脚占位符 5"/>
          <p:cNvSpPr>
            <a:spLocks noGrp="1"/>
          </p:cNvSpPr>
          <p:nvPr>
            <p:ph type="ftr" sz="quarter" idx="11"/>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latin typeface="Times New Roman" panose="02020603050405020304" pitchFamily="18" charset="0"/>
              <a:ea typeface="宋体" panose="02010600030101010101" pitchFamily="2" charset="-122"/>
            </a:endParaRP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5" name="页脚占位符 4"/>
          <p:cNvSpPr>
            <a:spLocks noGrp="1"/>
          </p:cNvSpPr>
          <p:nvPr>
            <p:ph type="ftr" sz="quarter" idx="11"/>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latin typeface="Times New Roman" panose="02020603050405020304" pitchFamily="18" charset="0"/>
              <a:ea typeface="宋体" panose="02010600030101010101" pitchFamily="2" charset="-122"/>
            </a:endParaRP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85800" y="609600"/>
            <a:ext cx="5716657" cy="5486400"/>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5" name="页脚占位符 4"/>
          <p:cNvSpPr>
            <a:spLocks noGrp="1"/>
          </p:cNvSpPr>
          <p:nvPr>
            <p:ph type="ftr" sz="quarter" idx="11"/>
          </p:nvPr>
        </p:nvSpPr>
        <p:spPr/>
        <p:txBody>
          <a:bodyPr/>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latin typeface="Times New Roman" panose="02020603050405020304" pitchFamily="18" charset="0"/>
              <a:ea typeface="宋体" panose="02010600030101010101" pitchFamily="2" charset="-122"/>
            </a:endParaRPr>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3075" name="图片 8"/>
          <p:cNvPicPr>
            <a:picLocks noChangeAspect="1"/>
          </p:cNvPicPr>
          <p:nvPr/>
        </p:nvPicPr>
        <p:blipFill>
          <a:blip r:embed="rId2"/>
          <a:stretch>
            <a:fillRect/>
          </a:stretch>
        </p:blipFill>
        <p:spPr>
          <a:xfrm>
            <a:off x="0" y="0"/>
            <a:ext cx="7764463" cy="3770313"/>
          </a:xfrm>
          <a:prstGeom prst="rect">
            <a:avLst/>
          </a:prstGeom>
          <a:noFill/>
          <a:ln w="9525">
            <a:noFill/>
          </a:ln>
        </p:spPr>
      </p:pic>
      <p:pic>
        <p:nvPicPr>
          <p:cNvPr id="3076" name="图片 9"/>
          <p:cNvPicPr>
            <a:picLocks noChangeAspect="1"/>
          </p:cNvPicPr>
          <p:nvPr/>
        </p:nvPicPr>
        <p:blipFill>
          <a:blip r:embed="rId3"/>
          <a:stretch>
            <a:fillRect/>
          </a:stretch>
        </p:blipFill>
        <p:spPr>
          <a:xfrm>
            <a:off x="4721225" y="5741988"/>
            <a:ext cx="4427538" cy="1116012"/>
          </a:xfrm>
          <a:prstGeom prst="rect">
            <a:avLst/>
          </a:prstGeom>
          <a:noFill/>
          <a:ln w="9525">
            <a:noFill/>
          </a:ln>
        </p:spPr>
      </p:pic>
      <p:sp>
        <p:nvSpPr>
          <p:cNvPr id="2" name="标题 1"/>
          <p:cNvSpPr>
            <a:spLocks noGrp="1"/>
          </p:cNvSpPr>
          <p:nvPr>
            <p:ph type="ctrTitle" hasCustomPrompt="1"/>
          </p:nvPr>
        </p:nvSpPr>
        <p:spPr>
          <a:xfrm>
            <a:off x="1560498" y="2261290"/>
            <a:ext cx="6134976" cy="1728412"/>
          </a:xfrm>
        </p:spPr>
        <p:txBody>
          <a:bodyPr anchor="b"/>
          <a:lstStyle>
            <a:lvl1pPr algn="l">
              <a:defRPr sz="4500">
                <a:solidFill>
                  <a:schemeClr val="accent1"/>
                </a:solidFill>
              </a:defRPr>
            </a:lvl1pPr>
          </a:lstStyle>
          <a:p>
            <a:pPr fontAlgn="auto"/>
            <a:r>
              <a:rPr lang="zh-CN" altLang="en-US" strike="noStrike" noProof="1" dirty="0"/>
              <a:t>编辑标题</a:t>
            </a:r>
            <a:endParaRPr lang="zh-CN" altLang="en-US" strike="noStrike" noProof="1" dirty="0"/>
          </a:p>
        </p:txBody>
      </p:sp>
      <p:sp>
        <p:nvSpPr>
          <p:cNvPr id="3" name="副标题 2"/>
          <p:cNvSpPr>
            <a:spLocks noGrp="1"/>
          </p:cNvSpPr>
          <p:nvPr>
            <p:ph type="subTitle" idx="1"/>
          </p:nvPr>
        </p:nvSpPr>
        <p:spPr>
          <a:xfrm>
            <a:off x="1560498" y="3995799"/>
            <a:ext cx="6134977" cy="1132259"/>
          </a:xfrm>
        </p:spPr>
        <p:txBody>
          <a:bodyPr>
            <a:normAutofit/>
          </a:bodyPr>
          <a:lstStyle>
            <a:lvl1pPr marL="0" indent="0" algn="l">
              <a:buNone/>
              <a:defRPr sz="1800">
                <a:solidFill>
                  <a:schemeClr val="accent4"/>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auto"/>
            <a:r>
              <a:rPr lang="zh-CN" altLang="en-US" strike="noStrike" noProof="1" dirty="0"/>
              <a:t>单击此处编辑母版副标题样式</a:t>
            </a:r>
            <a:endParaRPr lang="zh-CN" altLang="en-US" strike="noStrike" noProof="1" dirty="0"/>
          </a:p>
        </p:txBody>
      </p:sp>
      <p:sp>
        <p:nvSpPr>
          <p:cNvPr id="4" name="日期占位符 3"/>
          <p:cNvSpPr>
            <a:spLocks noGrp="1"/>
          </p:cNvSpPr>
          <p:nvPr>
            <p:ph type="dt" sz="half" idx="10"/>
          </p:nvPr>
        </p:nvSpPr>
        <p:spPr>
          <a:xfrm>
            <a:off x="628650" y="6356350"/>
            <a:ext cx="2057400" cy="365125"/>
          </a:xfrm>
          <a:prstGeom prst="rect">
            <a:avLst/>
          </a:prstGeom>
        </p:spPr>
        <p:txBody>
          <a:bodyPr vert="horz" lIns="91440" tIns="45720" rIns="91440" bIns="45720" rtlCol="0" anchor="ctr">
            <a:normAutofit/>
          </a:bodyPr>
          <a:lstStyle>
            <a:lvl1pPr>
              <a:defRPr>
                <a:solidFill>
                  <a:schemeClr val="accent4"/>
                </a:solidFill>
              </a:defRPr>
            </a:lvl1pPr>
          </a:lstStyle>
          <a:p>
            <a:pPr fontAlgn="base"/>
            <a:fld id="{333B265C-7EE3-42FB-A0DB-6EEF213E155E}" type="datetimeFigureOut">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dirty="0"/>
          </a:p>
        </p:txBody>
      </p:sp>
      <p:sp>
        <p:nvSpPr>
          <p:cNvPr id="5" name="页脚占位符 4"/>
          <p:cNvSpPr>
            <a:spLocks noGrp="1"/>
          </p:cNvSpPr>
          <p:nvPr>
            <p:ph type="ftr" sz="quarter" idx="11"/>
          </p:nvPr>
        </p:nvSpPr>
        <p:spPr>
          <a:xfrm>
            <a:off x="3028950" y="6356350"/>
            <a:ext cx="3086100" cy="365125"/>
          </a:xfrm>
          <a:prstGeom prst="rect">
            <a:avLst/>
          </a:prstGeom>
        </p:spPr>
        <p:txBody>
          <a:bodyPr vert="horz" lIns="91440" tIns="45720" rIns="91440" bIns="45720" rtlCol="0" anchor="ctr">
            <a:normAutofit/>
          </a:bodyPr>
          <a:lstStyle>
            <a:lvl1pPr>
              <a:defRPr>
                <a:solidFill>
                  <a:schemeClr val="accent4"/>
                </a:solidFill>
              </a:defRPr>
            </a:lvl1pPr>
          </a:lstStyle>
          <a:p>
            <a:pPr fontAlgn="base"/>
            <a:endParaRPr lang="zh-CN" altLang="en-US" strike="noStrike" noProof="1"/>
          </a:p>
        </p:txBody>
      </p:sp>
      <p:sp>
        <p:nvSpPr>
          <p:cNvPr id="6" name="灯片编号占位符 5"/>
          <p:cNvSpPr>
            <a:spLocks noGrp="1"/>
          </p:cNvSpPr>
          <p:nvPr>
            <p:ph type="sldNum" sz="quarter" idx="12"/>
          </p:nvPr>
        </p:nvSpPr>
        <p:spPr>
          <a:xfrm>
            <a:off x="6457950" y="6356350"/>
            <a:ext cx="2057400" cy="365125"/>
          </a:xfrm>
          <a:prstGeom prst="rect">
            <a:avLst/>
          </a:prstGeom>
        </p:spPr>
        <p:txBody>
          <a:bodyPr vert="horz" lIns="91440" tIns="45720" rIns="91440" bIns="45720" rtlCol="0" anchor="ctr">
            <a:normAutofit/>
          </a:bodyPr>
          <a:lstStyle>
            <a:lvl1pPr>
              <a:defRPr>
                <a:solidFill>
                  <a:schemeClr val="accent4"/>
                </a:solidFill>
              </a:defRPr>
            </a:lvl1pPr>
          </a:lstStyle>
          <a:p>
            <a:pPr fontAlgn="base"/>
            <a:fld id="{FFC205B0-AD67-413D-8CB1-9851EE1363CE}" type="slidenum">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4099" name="图片 6"/>
          <p:cNvPicPr>
            <a:picLocks noChangeAspect="1"/>
          </p:cNvPicPr>
          <p:nvPr/>
        </p:nvPicPr>
        <p:blipFill>
          <a:blip r:embed="rId2"/>
          <a:stretch>
            <a:fillRect/>
          </a:stretch>
        </p:blipFill>
        <p:spPr>
          <a:xfrm>
            <a:off x="0" y="0"/>
            <a:ext cx="1771650" cy="1276350"/>
          </a:xfrm>
          <a:prstGeom prst="rect">
            <a:avLst/>
          </a:prstGeom>
          <a:noFill/>
          <a:ln w="9525">
            <a:noFill/>
          </a:ln>
        </p:spPr>
      </p:pic>
      <p:sp>
        <p:nvSpPr>
          <p:cNvPr id="2" name="标题 1"/>
          <p:cNvSpPr>
            <a:spLocks noGrp="1"/>
          </p:cNvSpPr>
          <p:nvPr>
            <p:ph type="title"/>
          </p:nvPr>
        </p:nvSpPr>
        <p:spPr>
          <a:xfrm>
            <a:off x="628650" y="691978"/>
            <a:ext cx="7886700" cy="998710"/>
          </a:xfrm>
        </p:spPr>
        <p:txBody>
          <a:bodyPr/>
          <a:lstStyle/>
          <a:p>
            <a:pPr fontAlgn="auto"/>
            <a:r>
              <a:rPr lang="zh-CN" altLang="en-US" strike="noStrike" noProof="1"/>
              <a:t>单击此处编辑母版标题样式</a:t>
            </a:r>
            <a:endParaRPr lang="zh-CN" altLang="en-US" strike="noStrike" noProof="1"/>
          </a:p>
        </p:txBody>
      </p:sp>
      <p:sp>
        <p:nvSpPr>
          <p:cNvPr id="3" name="内容占位符 2"/>
          <p:cNvSpPr>
            <a:spLocks noGrp="1"/>
          </p:cNvSpPr>
          <p:nvPr>
            <p:ph idx="1"/>
          </p:nvPr>
        </p:nvSpPr>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4" name="日期占位符 3"/>
          <p:cNvSpPr>
            <a:spLocks noGrp="1"/>
          </p:cNvSpPr>
          <p:nvPr>
            <p:ph type="dt" sz="half" idx="10"/>
          </p:nvPr>
        </p:nvSpPr>
        <p:spPr>
          <a:xfrm>
            <a:off x="628650" y="6356350"/>
            <a:ext cx="2057400" cy="365125"/>
          </a:xfrm>
          <a:prstGeom prst="rect">
            <a:avLst/>
          </a:prstGeom>
        </p:spPr>
        <p:txBody>
          <a:bodyPr vert="horz" lIns="91440" tIns="45720" rIns="91440" bIns="45720" rtlCol="0" anchor="ctr">
            <a:normAutofit/>
          </a:bodyPr>
          <a:lstStyle/>
          <a:p>
            <a:pPr fontAlgn="base"/>
            <a:fld id="{1A6B2389-6066-47D3-8C36-0B43EE222554}" type="datetimeFigureOut">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
        <p:nvSpPr>
          <p:cNvPr id="5" name="页脚占位符 4"/>
          <p:cNvSpPr>
            <a:spLocks noGrp="1"/>
          </p:cNvSpPr>
          <p:nvPr>
            <p:ph type="ftr" sz="quarter" idx="11"/>
          </p:nvPr>
        </p:nvSpPr>
        <p:spPr>
          <a:xfrm>
            <a:off x="3028950" y="6356350"/>
            <a:ext cx="3086100" cy="365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nvPr>
        </p:nvSpPr>
        <p:spPr>
          <a:xfrm>
            <a:off x="6457950" y="6356350"/>
            <a:ext cx="2057400" cy="365125"/>
          </a:xfrm>
          <a:prstGeom prst="rect">
            <a:avLst/>
          </a:prstGeom>
        </p:spPr>
        <p:txBody>
          <a:bodyPr vert="horz" lIns="91440" tIns="45720" rIns="91440" bIns="45720" rtlCol="0" anchor="ctr">
            <a:normAutofit/>
          </a:bodyPr>
          <a:lstStyle/>
          <a:p>
            <a:pPr fontAlgn="base"/>
            <a:fld id="{2ED1C8E2-562E-4A5D-91CC-346B94A11CEC}" type="slidenum">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5123" name="图片 7"/>
          <p:cNvPicPr>
            <a:picLocks noChangeAspect="1"/>
          </p:cNvPicPr>
          <p:nvPr/>
        </p:nvPicPr>
        <p:blipFill>
          <a:blip r:embed="rId2"/>
          <a:stretch>
            <a:fillRect/>
          </a:stretch>
        </p:blipFill>
        <p:spPr>
          <a:xfrm>
            <a:off x="0" y="782638"/>
            <a:ext cx="3805238" cy="5292725"/>
          </a:xfrm>
          <a:prstGeom prst="rect">
            <a:avLst/>
          </a:prstGeom>
          <a:noFill/>
          <a:ln w="9525">
            <a:noFill/>
          </a:ln>
        </p:spPr>
      </p:pic>
      <p:sp>
        <p:nvSpPr>
          <p:cNvPr id="2" name="标题 1"/>
          <p:cNvSpPr>
            <a:spLocks noGrp="1"/>
          </p:cNvSpPr>
          <p:nvPr>
            <p:ph type="title" hasCustomPrompt="1"/>
          </p:nvPr>
        </p:nvSpPr>
        <p:spPr>
          <a:xfrm>
            <a:off x="3194667" y="1915296"/>
            <a:ext cx="5692092" cy="1892628"/>
          </a:xfrm>
        </p:spPr>
        <p:txBody>
          <a:bodyPr anchor="b"/>
          <a:lstStyle>
            <a:lvl1pPr algn="ctr">
              <a:defRPr sz="4500">
                <a:solidFill>
                  <a:schemeClr val="accent1"/>
                </a:solidFill>
              </a:defRPr>
            </a:lvl1pPr>
          </a:lstStyle>
          <a:p>
            <a:pPr fontAlgn="auto"/>
            <a:r>
              <a:rPr lang="zh-CN" altLang="en-US" strike="noStrike" noProof="1" dirty="0"/>
              <a:t>编辑标题</a:t>
            </a:r>
            <a:endParaRPr lang="zh-CN" altLang="en-US" strike="noStrike" noProof="1" dirty="0"/>
          </a:p>
        </p:txBody>
      </p:sp>
      <p:sp>
        <p:nvSpPr>
          <p:cNvPr id="3" name="文本占位符 2"/>
          <p:cNvSpPr>
            <a:spLocks noGrp="1"/>
          </p:cNvSpPr>
          <p:nvPr>
            <p:ph type="body" idx="1"/>
          </p:nvPr>
        </p:nvSpPr>
        <p:spPr>
          <a:xfrm>
            <a:off x="3194667" y="3834913"/>
            <a:ext cx="5692092" cy="1154629"/>
          </a:xfrm>
        </p:spPr>
        <p:txBody>
          <a:bodyPr>
            <a:normAutofit/>
          </a:bodyPr>
          <a:lstStyle>
            <a:lvl1pPr marL="0" indent="0" algn="ctr">
              <a:buNone/>
              <a:defRPr sz="1800">
                <a:solidFill>
                  <a:schemeClr val="accent4"/>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auto"/>
            <a:r>
              <a:rPr lang="zh-CN" altLang="en-US" strike="noStrike" noProof="1" dirty="0"/>
              <a:t>单击此处编辑母版文本样式</a:t>
            </a:r>
            <a:endParaRPr lang="zh-CN" altLang="en-US" strike="noStrike" noProof="1" dirty="0"/>
          </a:p>
        </p:txBody>
      </p:sp>
      <p:sp>
        <p:nvSpPr>
          <p:cNvPr id="4" name="日期占位符 3"/>
          <p:cNvSpPr>
            <a:spLocks noGrp="1"/>
          </p:cNvSpPr>
          <p:nvPr>
            <p:ph type="dt" sz="half" idx="10"/>
          </p:nvPr>
        </p:nvSpPr>
        <p:spPr>
          <a:xfrm>
            <a:off x="628650" y="6356350"/>
            <a:ext cx="2057400" cy="365125"/>
          </a:xfrm>
          <a:prstGeom prst="rect">
            <a:avLst/>
          </a:prstGeom>
        </p:spPr>
        <p:txBody>
          <a:bodyPr vert="horz" lIns="91440" tIns="45720" rIns="91440" bIns="45720" rtlCol="0" anchor="ctr">
            <a:normAutofit/>
          </a:bodyPr>
          <a:lstStyle/>
          <a:p>
            <a:pPr fontAlgn="base"/>
            <a:fld id="{333B265C-7EE3-42FB-A0DB-6EEF213E155E}" type="datetimeFigureOut">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
        <p:nvSpPr>
          <p:cNvPr id="5" name="页脚占位符 4"/>
          <p:cNvSpPr>
            <a:spLocks noGrp="1"/>
          </p:cNvSpPr>
          <p:nvPr>
            <p:ph type="ftr" sz="quarter" idx="11"/>
          </p:nvPr>
        </p:nvSpPr>
        <p:spPr>
          <a:xfrm>
            <a:off x="3028950" y="6356350"/>
            <a:ext cx="3086100" cy="365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nvPr>
        </p:nvSpPr>
        <p:spPr>
          <a:xfrm>
            <a:off x="6457950" y="6356350"/>
            <a:ext cx="2057400" cy="365125"/>
          </a:xfrm>
          <a:prstGeom prst="rect">
            <a:avLst/>
          </a:prstGeom>
        </p:spPr>
        <p:txBody>
          <a:bodyPr vert="horz" lIns="91440" tIns="45720" rIns="91440" bIns="45720" rtlCol="0" anchor="ctr">
            <a:normAutofit/>
          </a:bodyPr>
          <a:lstStyle/>
          <a:p>
            <a:pPr fontAlgn="base"/>
            <a:fld id="{FFC205B0-AD67-413D-8CB1-9851EE1363CE}" type="slidenum">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pic>
        <p:nvPicPr>
          <p:cNvPr id="6147" name="图片 8"/>
          <p:cNvPicPr>
            <a:picLocks noChangeAspect="1"/>
          </p:cNvPicPr>
          <p:nvPr/>
        </p:nvPicPr>
        <p:blipFill>
          <a:blip r:embed="rId2"/>
          <a:stretch>
            <a:fillRect/>
          </a:stretch>
        </p:blipFill>
        <p:spPr>
          <a:xfrm>
            <a:off x="0" y="0"/>
            <a:ext cx="2362200" cy="1276350"/>
          </a:xfrm>
          <a:prstGeom prst="rect">
            <a:avLst/>
          </a:prstGeom>
          <a:noFill/>
          <a:ln w="9525">
            <a:noFill/>
          </a:ln>
        </p:spPr>
      </p:pic>
      <p:sp>
        <p:nvSpPr>
          <p:cNvPr id="2" name="标题 1"/>
          <p:cNvSpPr>
            <a:spLocks noGrp="1"/>
          </p:cNvSpPr>
          <p:nvPr>
            <p:ph type="title"/>
          </p:nvPr>
        </p:nvSpPr>
        <p:spPr>
          <a:xfrm>
            <a:off x="628650" y="704336"/>
            <a:ext cx="7886700" cy="986353"/>
          </a:xfrm>
        </p:spPr>
        <p:txBody>
          <a:bodyPr/>
          <a:lstStyle/>
          <a:p>
            <a:pPr fontAlgn="auto"/>
            <a:r>
              <a:rPr lang="zh-CN" altLang="en-US" strike="noStrike" noProof="1"/>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4" name="内容占位符 3"/>
          <p:cNvSpPr>
            <a:spLocks noGrp="1"/>
          </p:cNvSpPr>
          <p:nvPr>
            <p:ph sz="half" idx="2"/>
          </p:nvPr>
        </p:nvSpPr>
        <p:spPr>
          <a:xfrm>
            <a:off x="4629150" y="1825625"/>
            <a:ext cx="3886200" cy="4351338"/>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5" name="日期占位符 4"/>
          <p:cNvSpPr>
            <a:spLocks noGrp="1"/>
          </p:cNvSpPr>
          <p:nvPr>
            <p:ph type="dt" sz="half" idx="10"/>
          </p:nvPr>
        </p:nvSpPr>
        <p:spPr>
          <a:xfrm>
            <a:off x="628650" y="6356350"/>
            <a:ext cx="2057400" cy="365125"/>
          </a:xfrm>
          <a:prstGeom prst="rect">
            <a:avLst/>
          </a:prstGeom>
        </p:spPr>
        <p:txBody>
          <a:bodyPr vert="horz" lIns="91440" tIns="45720" rIns="91440" bIns="45720" rtlCol="0" anchor="ctr">
            <a:normAutofit/>
          </a:bodyPr>
          <a:lstStyle/>
          <a:p>
            <a:pPr fontAlgn="base"/>
            <a:fld id="{1A6B2389-6066-47D3-8C36-0B43EE222554}" type="datetimeFigureOut">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
        <p:nvSpPr>
          <p:cNvPr id="6" name="页脚占位符 5"/>
          <p:cNvSpPr>
            <a:spLocks noGrp="1"/>
          </p:cNvSpPr>
          <p:nvPr>
            <p:ph type="ftr" sz="quarter" idx="11"/>
          </p:nvPr>
        </p:nvSpPr>
        <p:spPr>
          <a:xfrm>
            <a:off x="3028950" y="6356350"/>
            <a:ext cx="3086100" cy="365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7" name="灯片编号占位符 6"/>
          <p:cNvSpPr>
            <a:spLocks noGrp="1"/>
          </p:cNvSpPr>
          <p:nvPr>
            <p:ph type="sldNum" sz="quarter" idx="12"/>
          </p:nvPr>
        </p:nvSpPr>
        <p:spPr>
          <a:xfrm>
            <a:off x="6457950" y="6356350"/>
            <a:ext cx="2057400" cy="365125"/>
          </a:xfrm>
          <a:prstGeom prst="rect">
            <a:avLst/>
          </a:prstGeom>
        </p:spPr>
        <p:txBody>
          <a:bodyPr vert="horz" lIns="91440" tIns="45720" rIns="91440" bIns="45720" rtlCol="0" anchor="ctr">
            <a:normAutofit/>
          </a:bodyPr>
          <a:lstStyle/>
          <a:p>
            <a:pPr fontAlgn="base"/>
            <a:fld id="{2ED1C8E2-562E-4A5D-91CC-346B94A11CEC}" type="slidenum">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6"/>
            <a:ext cx="7886700" cy="1325563"/>
          </a:xfrm>
        </p:spPr>
        <p:txBody>
          <a:bodyPr/>
          <a:lstStyle/>
          <a:p>
            <a:pPr fontAlgn="auto"/>
            <a:r>
              <a:rPr lang="zh-CN" altLang="en-US" strike="noStrike" noProof="1"/>
              <a:t>单击此处编辑母版标题样式</a:t>
            </a:r>
            <a:endParaRPr lang="zh-CN" altLang="en-US" strike="noStrike" noProof="1"/>
          </a:p>
        </p:txBody>
      </p:sp>
      <p:sp>
        <p:nvSpPr>
          <p:cNvPr id="3" name="文本占位符 2"/>
          <p:cNvSpPr>
            <a:spLocks noGrp="1"/>
          </p:cNvSpPr>
          <p:nvPr>
            <p:ph type="body" idx="1"/>
          </p:nvPr>
        </p:nvSpPr>
        <p:spPr>
          <a:xfrm>
            <a:off x="629842" y="1755305"/>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fontAlgn="auto"/>
            <a:r>
              <a:rPr lang="zh-CN" altLang="en-US" strike="noStrike" noProof="1"/>
              <a:t>单击此处编辑母版文本样式</a:t>
            </a:r>
            <a:endParaRPr lang="zh-CN" altLang="en-US" strike="noStrike" noProof="1"/>
          </a:p>
        </p:txBody>
      </p:sp>
      <p:sp>
        <p:nvSpPr>
          <p:cNvPr id="4" name="内容占位符 3"/>
          <p:cNvSpPr>
            <a:spLocks noGrp="1"/>
          </p:cNvSpPr>
          <p:nvPr>
            <p:ph sz="half" idx="2"/>
          </p:nvPr>
        </p:nvSpPr>
        <p:spPr>
          <a:xfrm>
            <a:off x="629842" y="2644346"/>
            <a:ext cx="3868340" cy="3545317"/>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5" name="文本占位符 4"/>
          <p:cNvSpPr>
            <a:spLocks noGrp="1"/>
          </p:cNvSpPr>
          <p:nvPr>
            <p:ph type="body" sz="quarter" idx="3"/>
          </p:nvPr>
        </p:nvSpPr>
        <p:spPr>
          <a:xfrm>
            <a:off x="4629150" y="1755305"/>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fontAlgn="auto"/>
            <a:r>
              <a:rPr lang="zh-CN" altLang="en-US" strike="noStrike" noProof="1"/>
              <a:t>单击此处编辑母版文本样式</a:t>
            </a:r>
            <a:endParaRPr lang="zh-CN" altLang="en-US" strike="noStrike" noProof="1"/>
          </a:p>
        </p:txBody>
      </p:sp>
      <p:sp>
        <p:nvSpPr>
          <p:cNvPr id="6" name="内容占位符 5"/>
          <p:cNvSpPr>
            <a:spLocks noGrp="1"/>
          </p:cNvSpPr>
          <p:nvPr>
            <p:ph sz="quarter" idx="4"/>
          </p:nvPr>
        </p:nvSpPr>
        <p:spPr>
          <a:xfrm>
            <a:off x="4629150" y="2644346"/>
            <a:ext cx="3887391" cy="3545317"/>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7" name="日期占位符 6"/>
          <p:cNvSpPr>
            <a:spLocks noGrp="1"/>
          </p:cNvSpPr>
          <p:nvPr>
            <p:ph type="dt" sz="half" idx="10"/>
          </p:nvPr>
        </p:nvSpPr>
        <p:spPr/>
        <p:txBody>
          <a:bodyPr/>
          <a:p>
            <a:pPr fontAlgn="base"/>
            <a:fld id="{333B265C-7EE3-42FB-A0DB-6EEF213E155E}" type="datetimeFigureOut">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
        <p:nvSpPr>
          <p:cNvPr id="8" name="页脚占位符 7"/>
          <p:cNvSpPr>
            <a:spLocks noGrp="1"/>
          </p:cNvSpPr>
          <p:nvPr>
            <p:ph type="ftr" sz="quarter" idx="11"/>
          </p:nvPr>
        </p:nvSpPr>
        <p:spPr/>
        <p:txBody>
          <a:bodyPr/>
          <a:p>
            <a:pPr fontAlgn="base"/>
            <a:endParaRPr lang="zh-CN" altLang="en-US" strike="noStrike" noProof="1"/>
          </a:p>
        </p:txBody>
      </p:sp>
      <p:sp>
        <p:nvSpPr>
          <p:cNvPr id="9" name="灯片编号占位符 8"/>
          <p:cNvSpPr>
            <a:spLocks noGrp="1"/>
          </p:cNvSpPr>
          <p:nvPr>
            <p:ph type="sldNum" sz="quarter" idx="12"/>
          </p:nvPr>
        </p:nvSpPr>
        <p:spPr/>
        <p:txBody>
          <a:bodyPr/>
          <a:p>
            <a:pPr fontAlgn="base"/>
            <a:fld id="{FFC205B0-AD67-413D-8CB1-9851EE1363CE}" type="slidenum">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pic>
        <p:nvPicPr>
          <p:cNvPr id="7171" name="图片 9"/>
          <p:cNvPicPr>
            <a:picLocks noChangeAspect="1"/>
          </p:cNvPicPr>
          <p:nvPr/>
        </p:nvPicPr>
        <p:blipFill>
          <a:blip r:embed="rId2"/>
          <a:stretch>
            <a:fillRect/>
          </a:stretch>
        </p:blipFill>
        <p:spPr>
          <a:xfrm>
            <a:off x="0" y="0"/>
            <a:ext cx="7764463" cy="3770313"/>
          </a:xfrm>
          <a:prstGeom prst="rect">
            <a:avLst/>
          </a:prstGeom>
          <a:noFill/>
          <a:ln w="9525">
            <a:noFill/>
          </a:ln>
        </p:spPr>
      </p:pic>
      <p:pic>
        <p:nvPicPr>
          <p:cNvPr id="7172" name="图片 10"/>
          <p:cNvPicPr>
            <a:picLocks noChangeAspect="1"/>
          </p:cNvPicPr>
          <p:nvPr/>
        </p:nvPicPr>
        <p:blipFill>
          <a:blip r:embed="rId3"/>
          <a:stretch>
            <a:fillRect/>
          </a:stretch>
        </p:blipFill>
        <p:spPr>
          <a:xfrm>
            <a:off x="4721225" y="5741988"/>
            <a:ext cx="4427538" cy="1116012"/>
          </a:xfrm>
          <a:prstGeom prst="rect">
            <a:avLst/>
          </a:prstGeom>
          <a:noFill/>
          <a:ln w="9525">
            <a:noFill/>
          </a:ln>
        </p:spPr>
      </p:pic>
      <p:sp>
        <p:nvSpPr>
          <p:cNvPr id="2" name="标题 1"/>
          <p:cNvSpPr>
            <a:spLocks noGrp="1"/>
          </p:cNvSpPr>
          <p:nvPr>
            <p:ph type="title" hasCustomPrompt="1"/>
          </p:nvPr>
        </p:nvSpPr>
        <p:spPr>
          <a:xfrm>
            <a:off x="1503900" y="2260800"/>
            <a:ext cx="6134400" cy="1728000"/>
          </a:xfrm>
        </p:spPr>
        <p:txBody>
          <a:bodyPr anchor="b" anchorCtr="0">
            <a:normAutofit/>
          </a:bodyPr>
          <a:lstStyle>
            <a:lvl1pPr>
              <a:defRPr sz="6000">
                <a:solidFill>
                  <a:schemeClr val="accent1"/>
                </a:solidFill>
              </a:defRPr>
            </a:lvl1pPr>
          </a:lstStyle>
          <a:p>
            <a:pPr fontAlgn="auto"/>
            <a:r>
              <a:rPr lang="zh-CN" altLang="en-US" strike="noStrike" noProof="1" dirty="0"/>
              <a:t>编辑标题</a:t>
            </a:r>
            <a:endParaRPr lang="zh-CN" altLang="en-US" strike="noStrike" noProof="1" dirty="0"/>
          </a:p>
        </p:txBody>
      </p:sp>
      <p:sp>
        <p:nvSpPr>
          <p:cNvPr id="9" name="内容占位符 8"/>
          <p:cNvSpPr>
            <a:spLocks noGrp="1"/>
          </p:cNvSpPr>
          <p:nvPr>
            <p:ph sz="quarter" idx="13"/>
          </p:nvPr>
        </p:nvSpPr>
        <p:spPr>
          <a:xfrm>
            <a:off x="1503900" y="3996000"/>
            <a:ext cx="6134400" cy="1134000"/>
          </a:xfrm>
        </p:spPr>
        <p:txBody>
          <a:bodyPr>
            <a:normAutofit/>
          </a:bodyPr>
          <a:lstStyle>
            <a:lvl1pPr marL="0" indent="0">
              <a:buFontTx/>
              <a:buNone/>
              <a:defRPr sz="1800"/>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nvPr>
        </p:nvSpPr>
        <p:spPr>
          <a:xfrm>
            <a:off x="628650" y="6356350"/>
            <a:ext cx="2057400" cy="365125"/>
          </a:xfrm>
          <a:prstGeom prst="rect">
            <a:avLst/>
          </a:prstGeom>
        </p:spPr>
        <p:txBody>
          <a:bodyPr vert="horz" lIns="91440" tIns="45720" rIns="91440" bIns="45720" rtlCol="0" anchor="ctr">
            <a:normAutofit/>
          </a:bodyPr>
          <a:lstStyle/>
          <a:p>
            <a:pPr fontAlgn="base"/>
            <a:fld id="{333B265C-7EE3-42FB-A0DB-6EEF213E155E}" type="datetimeFigureOut">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
        <p:nvSpPr>
          <p:cNvPr id="4" name="页脚占位符 3"/>
          <p:cNvSpPr>
            <a:spLocks noGrp="1"/>
          </p:cNvSpPr>
          <p:nvPr>
            <p:ph type="ftr" sz="quarter" idx="11"/>
          </p:nvPr>
        </p:nvSpPr>
        <p:spPr>
          <a:xfrm>
            <a:off x="3028950" y="6356350"/>
            <a:ext cx="3086100" cy="365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nvPr>
        </p:nvSpPr>
        <p:spPr>
          <a:xfrm>
            <a:off x="6457950" y="6356350"/>
            <a:ext cx="2057400" cy="365125"/>
          </a:xfrm>
          <a:prstGeom prst="rect">
            <a:avLst/>
          </a:prstGeom>
        </p:spPr>
        <p:txBody>
          <a:bodyPr vert="horz" lIns="91440" tIns="45720" rIns="91440" bIns="45720" rtlCol="0" anchor="ctr">
            <a:normAutofit/>
          </a:bodyPr>
          <a:lstStyle/>
          <a:p>
            <a:pPr fontAlgn="base"/>
            <a:fld id="{FFC205B0-AD67-413D-8CB1-9851EE1363CE}" type="slidenum">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8195" name="图片 5"/>
          <p:cNvPicPr>
            <a:picLocks noChangeAspect="1"/>
          </p:cNvPicPr>
          <p:nvPr/>
        </p:nvPicPr>
        <p:blipFill>
          <a:blip r:embed="rId2"/>
          <a:stretch>
            <a:fillRect/>
          </a:stretch>
        </p:blipFill>
        <p:spPr>
          <a:xfrm>
            <a:off x="0" y="0"/>
            <a:ext cx="2362200" cy="1276350"/>
          </a:xfrm>
          <a:prstGeom prst="rect">
            <a:avLst/>
          </a:prstGeom>
          <a:noFill/>
          <a:ln w="9525">
            <a:noFill/>
          </a:ln>
        </p:spPr>
      </p:pic>
      <p:sp>
        <p:nvSpPr>
          <p:cNvPr id="2" name="日期占位符 1"/>
          <p:cNvSpPr>
            <a:spLocks noGrp="1"/>
          </p:cNvSpPr>
          <p:nvPr>
            <p:ph type="dt" sz="half" idx="10"/>
          </p:nvPr>
        </p:nvSpPr>
        <p:spPr>
          <a:xfrm>
            <a:off x="628650" y="6356350"/>
            <a:ext cx="2057400" cy="365125"/>
          </a:xfrm>
          <a:prstGeom prst="rect">
            <a:avLst/>
          </a:prstGeom>
        </p:spPr>
        <p:txBody>
          <a:bodyPr vert="horz" lIns="91440" tIns="45720" rIns="91440" bIns="45720" rtlCol="0" anchor="ctr">
            <a:normAutofit/>
          </a:bodyPr>
          <a:lstStyle/>
          <a:p>
            <a:pPr fontAlgn="base"/>
            <a:fld id="{333B265C-7EE3-42FB-A0DB-6EEF213E155E}" type="datetimeFigureOut">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
        <p:nvSpPr>
          <p:cNvPr id="3" name="页脚占位符 2"/>
          <p:cNvSpPr>
            <a:spLocks noGrp="1"/>
          </p:cNvSpPr>
          <p:nvPr>
            <p:ph type="ftr" sz="quarter" idx="11"/>
          </p:nvPr>
        </p:nvSpPr>
        <p:spPr>
          <a:xfrm>
            <a:off x="3028950" y="6356350"/>
            <a:ext cx="3086100" cy="365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4" name="灯片编号占位符 3"/>
          <p:cNvSpPr>
            <a:spLocks noGrp="1"/>
          </p:cNvSpPr>
          <p:nvPr>
            <p:ph type="sldNum" sz="quarter" idx="12"/>
          </p:nvPr>
        </p:nvSpPr>
        <p:spPr>
          <a:xfrm>
            <a:off x="6457950" y="6356350"/>
            <a:ext cx="2057400" cy="365125"/>
          </a:xfrm>
          <a:prstGeom prst="rect">
            <a:avLst/>
          </a:prstGeom>
        </p:spPr>
        <p:txBody>
          <a:bodyPr vert="horz" lIns="91440" tIns="45720" rIns="91440" bIns="45720" rtlCol="0" anchor="ctr">
            <a:normAutofit/>
          </a:bodyPr>
          <a:lstStyle/>
          <a:p>
            <a:pPr fontAlgn="base"/>
            <a:fld id="{FFC205B0-AD67-413D-8CB1-9851EE1363CE}" type="slidenum">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pic>
        <p:nvPicPr>
          <p:cNvPr id="9219" name="图片 7"/>
          <p:cNvPicPr>
            <a:picLocks noChangeAspect="1"/>
          </p:cNvPicPr>
          <p:nvPr/>
        </p:nvPicPr>
        <p:blipFill>
          <a:blip r:embed="rId2"/>
          <a:stretch>
            <a:fillRect/>
          </a:stretch>
        </p:blipFill>
        <p:spPr>
          <a:xfrm>
            <a:off x="0" y="0"/>
            <a:ext cx="2362200" cy="1276350"/>
          </a:xfrm>
          <a:prstGeom prst="rect">
            <a:avLst/>
          </a:prstGeom>
          <a:noFill/>
          <a:ln w="9525">
            <a:noFill/>
          </a:ln>
        </p:spPr>
      </p:pic>
      <p:sp>
        <p:nvSpPr>
          <p:cNvPr id="2" name="标题 1"/>
          <p:cNvSpPr>
            <a:spLocks noGrp="1"/>
          </p:cNvSpPr>
          <p:nvPr>
            <p:ph type="title" hasCustomPrompt="1"/>
          </p:nvPr>
        </p:nvSpPr>
        <p:spPr>
          <a:xfrm>
            <a:off x="629841" y="711200"/>
            <a:ext cx="3196800" cy="1600200"/>
          </a:xfrm>
        </p:spPr>
        <p:txBody>
          <a:bodyPr anchor="t" anchorCtr="0">
            <a:noAutofit/>
          </a:bodyPr>
          <a:lstStyle>
            <a:lvl1pPr>
              <a:defRPr sz="3200"/>
            </a:lvl1pPr>
          </a:lstStyle>
          <a:p>
            <a:pPr fontAlgn="auto"/>
            <a:r>
              <a:rPr lang="zh-CN" altLang="en-US" strike="noStrike" noProof="1" dirty="0"/>
              <a:t>单击此处编辑标题</a:t>
            </a:r>
            <a:endParaRPr lang="zh-CN" altLang="en-US" strike="noStrike" noProof="1" dirty="0"/>
          </a:p>
        </p:txBody>
      </p:sp>
      <p:sp>
        <p:nvSpPr>
          <p:cNvPr id="3" name="图片占位符 2"/>
          <p:cNvSpPr>
            <a:spLocks noGrp="1"/>
          </p:cNvSpPr>
          <p:nvPr>
            <p:ph type="pic" idx="1"/>
          </p:nvPr>
        </p:nvSpPr>
        <p:spPr>
          <a:xfrm>
            <a:off x="4014391" y="733425"/>
            <a:ext cx="4478400" cy="54036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auto"/>
            <a:endParaRPr lang="zh-CN" altLang="en-US" strike="noStrike" noProof="1"/>
          </a:p>
        </p:txBody>
      </p:sp>
      <p:sp>
        <p:nvSpPr>
          <p:cNvPr id="4" name="文本占位符 3"/>
          <p:cNvSpPr>
            <a:spLocks noGrp="1"/>
          </p:cNvSpPr>
          <p:nvPr>
            <p:ph type="body" sz="half" idx="2"/>
          </p:nvPr>
        </p:nvSpPr>
        <p:spPr>
          <a:xfrm>
            <a:off x="629841" y="2311400"/>
            <a:ext cx="3196800" cy="3811588"/>
          </a:xfrm>
        </p:spPr>
        <p:txBody>
          <a:bodyPr>
            <a:normAutofit/>
          </a:bodyPr>
          <a:lstStyle>
            <a:lvl1pPr marL="0" indent="0">
              <a:buNone/>
              <a:defRPr sz="20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auto"/>
            <a:r>
              <a:rPr lang="zh-CN" altLang="en-US" strike="noStrike" noProof="1"/>
              <a:t>单击此处编辑母版文本样式</a:t>
            </a:r>
            <a:endParaRPr lang="zh-CN" altLang="en-US" strike="noStrike" noProof="1"/>
          </a:p>
        </p:txBody>
      </p:sp>
      <p:sp>
        <p:nvSpPr>
          <p:cNvPr id="5" name="日期占位符 4"/>
          <p:cNvSpPr>
            <a:spLocks noGrp="1"/>
          </p:cNvSpPr>
          <p:nvPr>
            <p:ph type="dt" sz="half" idx="10"/>
          </p:nvPr>
        </p:nvSpPr>
        <p:spPr>
          <a:xfrm>
            <a:off x="628650" y="6356350"/>
            <a:ext cx="2057400" cy="365125"/>
          </a:xfrm>
          <a:prstGeom prst="rect">
            <a:avLst/>
          </a:prstGeom>
        </p:spPr>
        <p:txBody>
          <a:bodyPr vert="horz" lIns="91440" tIns="45720" rIns="91440" bIns="45720" rtlCol="0" anchor="ctr">
            <a:normAutofit/>
          </a:bodyPr>
          <a:lstStyle/>
          <a:p>
            <a:pPr fontAlgn="base"/>
            <a:fld id="{6EF2F5ED-D19D-4097-92A9-D6092B3D6E68}" type="datetimeFigureOut">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
        <p:nvSpPr>
          <p:cNvPr id="6" name="页脚占位符 5"/>
          <p:cNvSpPr>
            <a:spLocks noGrp="1"/>
          </p:cNvSpPr>
          <p:nvPr>
            <p:ph type="ftr" sz="quarter" idx="11"/>
          </p:nvPr>
        </p:nvSpPr>
        <p:spPr>
          <a:xfrm>
            <a:off x="3028950" y="6356350"/>
            <a:ext cx="3086100" cy="365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7" name="灯片编号占位符 6"/>
          <p:cNvSpPr>
            <a:spLocks noGrp="1"/>
          </p:cNvSpPr>
          <p:nvPr>
            <p:ph type="sldNum" sz="quarter" idx="12"/>
          </p:nvPr>
        </p:nvSpPr>
        <p:spPr>
          <a:xfrm>
            <a:off x="6457950" y="6356350"/>
            <a:ext cx="2057400" cy="365125"/>
          </a:xfrm>
          <a:prstGeom prst="rect">
            <a:avLst/>
          </a:prstGeom>
        </p:spPr>
        <p:txBody>
          <a:bodyPr vert="horz" lIns="91440" tIns="45720" rIns="91440" bIns="45720" rtlCol="0" anchor="ctr">
            <a:normAutofit/>
          </a:bodyPr>
          <a:lstStyle/>
          <a:p>
            <a:pPr fontAlgn="base"/>
            <a:fld id="{A7AAEAA2-D029-4D23-B6D5-DE004B8B3ED2}" type="slidenum">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7441857" y="365125"/>
            <a:ext cx="1073493" cy="5811838"/>
          </a:xfrm>
        </p:spPr>
        <p:txBody>
          <a:bodyPr vert="eaVert">
            <a:noAutofit/>
          </a:bodyPr>
          <a:lstStyle>
            <a:lvl1pPr>
              <a:defRPr sz="4000"/>
            </a:lvl1pPr>
          </a:lstStyle>
          <a:p>
            <a:pPr fontAlgn="auto"/>
            <a:r>
              <a:rPr lang="zh-CN" altLang="en-US" strike="noStrike" noProof="1" dirty="0"/>
              <a:t>单击此处编辑标题</a:t>
            </a:r>
            <a:endParaRPr lang="zh-CN" altLang="en-US" strike="noStrike" noProof="1" dirty="0"/>
          </a:p>
        </p:txBody>
      </p:sp>
      <p:sp>
        <p:nvSpPr>
          <p:cNvPr id="3" name="竖排文字占位符 2"/>
          <p:cNvSpPr>
            <a:spLocks noGrp="1"/>
          </p:cNvSpPr>
          <p:nvPr>
            <p:ph type="body" orient="vert" idx="1"/>
          </p:nvPr>
        </p:nvSpPr>
        <p:spPr>
          <a:xfrm>
            <a:off x="628650" y="365125"/>
            <a:ext cx="6655658" cy="5811838"/>
          </a:xfrm>
        </p:spPr>
        <p:txBody>
          <a:bodyPr vert="eaVert"/>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4" name="日期占位符 3"/>
          <p:cNvSpPr>
            <a:spLocks noGrp="1"/>
          </p:cNvSpPr>
          <p:nvPr>
            <p:ph type="dt" sz="half" idx="10"/>
          </p:nvPr>
        </p:nvSpPr>
        <p:spPr/>
        <p:txBody>
          <a:bodyPr/>
          <a:p>
            <a:pPr fontAlgn="base"/>
            <a:fld id="{333B265C-7EE3-42FB-A0DB-6EEF213E155E}" type="datetimeFigureOut">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
        <p:nvSpPr>
          <p:cNvPr id="5" name="页脚占位符 4"/>
          <p:cNvSpPr>
            <a:spLocks noGrp="1"/>
          </p:cNvSpPr>
          <p:nvPr>
            <p:ph type="ftr" sz="quarter" idx="11"/>
          </p:nvPr>
        </p:nvSpPr>
        <p:spPr/>
        <p:txBody>
          <a:bodyPr/>
          <a:p>
            <a:pPr fontAlgn="base"/>
            <a:endParaRPr lang="zh-CN" altLang="en-US" strike="noStrike" noProof="1"/>
          </a:p>
        </p:txBody>
      </p:sp>
      <p:sp>
        <p:nvSpPr>
          <p:cNvPr id="6" name="灯片编号占位符 5"/>
          <p:cNvSpPr>
            <a:spLocks noGrp="1"/>
          </p:cNvSpPr>
          <p:nvPr>
            <p:ph type="sldNum" sz="quarter" idx="12"/>
          </p:nvPr>
        </p:nvSpPr>
        <p:spPr/>
        <p:txBody>
          <a:bodyPr/>
          <a:p>
            <a:pPr fontAlgn="base"/>
            <a:fld id="{FFC205B0-AD67-413D-8CB1-9851EE1363CE}" type="slidenum">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628651" y="667266"/>
            <a:ext cx="7886700" cy="5461686"/>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2" name="日期占位符 1"/>
          <p:cNvSpPr>
            <a:spLocks noGrp="1"/>
          </p:cNvSpPr>
          <p:nvPr>
            <p:ph type="dt" sz="half" idx="14"/>
          </p:nvPr>
        </p:nvSpPr>
        <p:spPr/>
        <p:txBody>
          <a:bodyPr/>
          <a:p>
            <a:pPr fontAlgn="base"/>
            <a:fld id="{333B265C-7EE3-42FB-A0DB-6EEF213E155E}" type="datetimeFigureOut">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
        <p:nvSpPr>
          <p:cNvPr id="3" name="页脚占位符 2"/>
          <p:cNvSpPr>
            <a:spLocks noGrp="1"/>
          </p:cNvSpPr>
          <p:nvPr>
            <p:ph type="ftr" sz="quarter" idx="15"/>
          </p:nvPr>
        </p:nvSpPr>
        <p:spPr/>
        <p:txBody>
          <a:bodyPr/>
          <a:p>
            <a:pPr fontAlgn="base"/>
            <a:endParaRPr lang="zh-CN" altLang="en-US" strike="noStrike" noProof="1"/>
          </a:p>
        </p:txBody>
      </p:sp>
      <p:sp>
        <p:nvSpPr>
          <p:cNvPr id="4" name="灯片编号占位符 3"/>
          <p:cNvSpPr>
            <a:spLocks noGrp="1"/>
          </p:cNvSpPr>
          <p:nvPr>
            <p:ph type="sldNum" sz="quarter" idx="16"/>
          </p:nvPr>
        </p:nvSpPr>
        <p:spPr/>
        <p:txBody>
          <a:bodyPr/>
          <a:p>
            <a:pPr fontAlgn="base"/>
            <a:fld id="{FFC205B0-AD67-413D-8CB1-9851EE1363CE}" type="slidenum">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4" Type="http://schemas.openxmlformats.org/officeDocument/2006/relationships/theme" Target="../theme/theme2.xml"/><Relationship Id="rId13" Type="http://schemas.openxmlformats.org/officeDocument/2006/relationships/tags" Target="../tags/tag3.xml"/><Relationship Id="rId12" Type="http://schemas.openxmlformats.org/officeDocument/2006/relationships/tags" Target="../tags/tag2.xml"/><Relationship Id="rId11" Type="http://schemas.openxmlformats.org/officeDocument/2006/relationships/tags" Target="../tags/tag1.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
        <p:nvSpPr>
          <p:cNvPr id="1026" name="标题 162817"/>
          <p:cNvSpPr>
            <a:spLocks noGrp="1"/>
          </p:cNvSpPr>
          <p:nvPr>
            <p:ph type="title"/>
          </p:nvPr>
        </p:nvSpPr>
        <p:spPr>
          <a:xfrm>
            <a:off x="685800" y="609600"/>
            <a:ext cx="7772400" cy="1143000"/>
          </a:xfrm>
          <a:prstGeom prst="rect">
            <a:avLst/>
          </a:prstGeom>
          <a:noFill/>
          <a:ln w="9525">
            <a:noFill/>
          </a:ln>
        </p:spPr>
        <p:txBody>
          <a:bodyPr anchor="ctr" anchorCtr="0"/>
          <a:p>
            <a:pPr lvl="0" indent="0"/>
            <a:r>
              <a:rPr lang="zh-CN" altLang="en-US" dirty="0"/>
              <a:t>单击此处编辑母版标题样式</a:t>
            </a:r>
            <a:endParaRPr lang="zh-CN" altLang="en-US" dirty="0"/>
          </a:p>
        </p:txBody>
      </p:sp>
      <p:sp>
        <p:nvSpPr>
          <p:cNvPr id="1027" name="文本占位符 162818"/>
          <p:cNvSpPr>
            <a:spLocks noGrp="1"/>
          </p:cNvSpPr>
          <p:nvPr>
            <p:ph type="body"/>
          </p:nvPr>
        </p:nvSpPr>
        <p:spPr>
          <a:xfrm>
            <a:off x="685800" y="1981200"/>
            <a:ext cx="7772400" cy="4114800"/>
          </a:xfrm>
          <a:prstGeom prst="rect">
            <a:avLst/>
          </a:prstGeom>
          <a:noFill/>
          <a:ln w="9525">
            <a:noFill/>
          </a:ln>
        </p:spPr>
        <p:txBody>
          <a:bodyPr anchor="t" anchorCtr="0"/>
          <a:p>
            <a:pPr lvl="0" indent="-342900"/>
            <a:r>
              <a:rPr lang="zh-CN" altLang="en-US" dirty="0"/>
              <a:t>单击此处编辑母版文本样式</a:t>
            </a:r>
            <a:endParaRPr lang="zh-CN" altLang="en-US" dirty="0"/>
          </a:p>
          <a:p>
            <a:pPr lvl="1" indent="-28575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162820" name="日期占位符 162819"/>
          <p:cNvSpPr>
            <a:spLocks noGrp="1"/>
          </p:cNvSpPr>
          <p:nvPr>
            <p:ph type="dt" sz="half" idx="2"/>
          </p:nvPr>
        </p:nvSpPr>
        <p:spPr>
          <a:xfrm>
            <a:off x="685800" y="6248400"/>
            <a:ext cx="1905000" cy="457200"/>
          </a:xfrm>
          <a:prstGeom prst="rect">
            <a:avLst/>
          </a:prstGeom>
          <a:noFill/>
          <a:ln w="9525">
            <a:noFill/>
          </a:ln>
        </p:spPr>
        <p:txBody>
          <a:bodyPr/>
          <a:lstStyle>
            <a:lvl1pPr>
              <a:defRPr sz="1400"/>
            </a:lvl1pPr>
          </a:lstStyle>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162821" name="页脚占位符 162820"/>
          <p:cNvSpPr>
            <a:spLocks noGrp="1"/>
          </p:cNvSpPr>
          <p:nvPr>
            <p:ph type="ftr" sz="quarter" idx="3"/>
          </p:nvPr>
        </p:nvSpPr>
        <p:spPr>
          <a:xfrm>
            <a:off x="3124200" y="6248400"/>
            <a:ext cx="2895600" cy="457200"/>
          </a:xfrm>
          <a:prstGeom prst="rect">
            <a:avLst/>
          </a:prstGeom>
          <a:noFill/>
          <a:ln w="9525">
            <a:noFill/>
          </a:ln>
        </p:spPr>
        <p:txBody>
          <a:bodyPr/>
          <a:lstStyle>
            <a:lvl1pPr algn="ctr">
              <a:defRPr sz="1400"/>
            </a:lvl1pPr>
          </a:lstStyle>
          <a:p>
            <a:pPr lvl="0" fontAlgn="base"/>
            <a:endParaRPr lang="zh-CN" altLang="en-US" strike="noStrike" noProof="1" dirty="0">
              <a:latin typeface="Times New Roman" panose="02020603050405020304" pitchFamily="18" charset="0"/>
              <a:ea typeface="宋体" panose="02010600030101010101" pitchFamily="2" charset="-122"/>
            </a:endParaRPr>
          </a:p>
        </p:txBody>
      </p:sp>
      <p:sp>
        <p:nvSpPr>
          <p:cNvPr id="162822" name="灯片编号占位符 162821"/>
          <p:cNvSpPr>
            <a:spLocks noGrp="1"/>
          </p:cNvSpPr>
          <p:nvPr>
            <p:ph type="sldNum" sz="quarter" idx="4"/>
          </p:nvPr>
        </p:nvSpPr>
        <p:spPr>
          <a:xfrm>
            <a:off x="6553200" y="6248400"/>
            <a:ext cx="1905000" cy="457200"/>
          </a:xfrm>
          <a:prstGeom prst="rect">
            <a:avLst/>
          </a:prstGeom>
          <a:noFill/>
          <a:ln w="9525">
            <a:noFill/>
          </a:ln>
        </p:spPr>
        <p:txBody>
          <a:bodyPr/>
          <a:lstStyle>
            <a:lvl1pPr algn="r">
              <a:defRPr sz="1400"/>
            </a:lvl1pPr>
          </a:lstStyle>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cs"/>
              </a:rPr>
            </a:fld>
            <a:endParaRPr lang="zh-CN" altLang="en-US" strike="noStrike" noProof="1" dirty="0">
              <a:latin typeface="Times New Roman" panose="02020603050405020304" pitchFamily="18" charset="0"/>
              <a:ea typeface="宋体"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hf sldNum="0" hdr="0" ftr="0" dt="0"/>
  <p:txStyles>
    <p:title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800" b="0" i="0" u="none" kern="1200" baseline="0">
          <a:solidFill>
            <a:schemeClr val="accent2"/>
          </a:solidFill>
          <a:latin typeface="Times New Roman" panose="02020603050405020304" pitchFamily="18" charset="0"/>
          <a:ea typeface="黑体" panose="02010609060101010101" pitchFamily="49" charset="-122"/>
          <a:cs typeface="+mn-cs"/>
        </a:defRPr>
      </a:lvl2pPr>
      <a:lvl3pPr marL="914400" lvl="2" indent="0" algn="l" defTabSz="914400" rtl="0" eaLnBrk="1" fontAlgn="base" latinLnBrk="0" hangingPunct="1">
        <a:lnSpc>
          <a:spcPct val="100000"/>
        </a:lnSpc>
        <a:spcBef>
          <a:spcPct val="0"/>
        </a:spcBef>
        <a:spcAft>
          <a:spcPct val="0"/>
        </a:spcAft>
        <a:buNone/>
        <a:defRPr sz="2800" b="0" i="0" u="none" kern="1200" baseline="0">
          <a:solidFill>
            <a:schemeClr val="accent2"/>
          </a:solidFill>
          <a:latin typeface="Times New Roman" panose="02020603050405020304" pitchFamily="18" charset="0"/>
          <a:ea typeface="黑体" panose="02010609060101010101" pitchFamily="49" charset="-122"/>
          <a:cs typeface="+mn-cs"/>
        </a:defRPr>
      </a:lvl3pPr>
      <a:lvl4pPr marL="1371600" lvl="3" indent="0" algn="l" defTabSz="914400" rtl="0" eaLnBrk="1" fontAlgn="base" latinLnBrk="0" hangingPunct="1">
        <a:lnSpc>
          <a:spcPct val="100000"/>
        </a:lnSpc>
        <a:spcBef>
          <a:spcPct val="0"/>
        </a:spcBef>
        <a:spcAft>
          <a:spcPct val="0"/>
        </a:spcAft>
        <a:buNone/>
        <a:defRPr sz="2800" b="0" i="0" u="none" kern="1200" baseline="0">
          <a:solidFill>
            <a:schemeClr val="accent2"/>
          </a:solidFill>
          <a:latin typeface="Times New Roman" panose="02020603050405020304" pitchFamily="18" charset="0"/>
          <a:ea typeface="黑体" panose="02010609060101010101" pitchFamily="49" charset="-122"/>
          <a:cs typeface="+mn-cs"/>
        </a:defRPr>
      </a:lvl4pPr>
      <a:lvl5pPr marL="1828800" lvl="4" indent="0" algn="l" defTabSz="914400" rtl="0" eaLnBrk="1" fontAlgn="base" latinLnBrk="0" hangingPunct="1">
        <a:lnSpc>
          <a:spcPct val="100000"/>
        </a:lnSpc>
        <a:spcBef>
          <a:spcPct val="0"/>
        </a:spcBef>
        <a:spcAft>
          <a:spcPct val="0"/>
        </a:spcAft>
        <a:buNone/>
        <a:defRPr sz="2800" b="0" i="0" u="none" kern="1200" baseline="0">
          <a:solidFill>
            <a:schemeClr val="accent2"/>
          </a:solidFill>
          <a:latin typeface="Times New Roman" panose="02020603050405020304" pitchFamily="18" charset="0"/>
          <a:ea typeface="黑体" panose="02010609060101010101" pitchFamily="49" charset="-122"/>
          <a:cs typeface="+mn-cs"/>
        </a:defRPr>
      </a:lvl5pPr>
      <a:lvl6pPr marL="2286000" lvl="5" indent="0" algn="l" defTabSz="914400" rtl="0" eaLnBrk="1" fontAlgn="base" latinLnBrk="0" hangingPunct="1">
        <a:lnSpc>
          <a:spcPct val="100000"/>
        </a:lnSpc>
        <a:spcBef>
          <a:spcPct val="0"/>
        </a:spcBef>
        <a:spcAft>
          <a:spcPct val="0"/>
        </a:spcAft>
        <a:buNone/>
        <a:defRPr sz="2800" b="0" i="0" u="none" kern="1200" baseline="0">
          <a:solidFill>
            <a:schemeClr val="accent2"/>
          </a:solidFill>
          <a:latin typeface="Times New Roman" panose="02020603050405020304" pitchFamily="18" charset="0"/>
          <a:ea typeface="黑体" panose="02010609060101010101" pitchFamily="49" charset="-122"/>
          <a:cs typeface="+mn-cs"/>
        </a:defRPr>
      </a:lvl6pPr>
      <a:lvl7pPr marL="2743200" lvl="6" indent="0" algn="l" defTabSz="914400" rtl="0" eaLnBrk="1" fontAlgn="base" latinLnBrk="0" hangingPunct="1">
        <a:lnSpc>
          <a:spcPct val="100000"/>
        </a:lnSpc>
        <a:spcBef>
          <a:spcPct val="0"/>
        </a:spcBef>
        <a:spcAft>
          <a:spcPct val="0"/>
        </a:spcAft>
        <a:buNone/>
        <a:defRPr sz="2800" b="0" i="0" u="none" kern="1200" baseline="0">
          <a:solidFill>
            <a:schemeClr val="accent2"/>
          </a:solidFill>
          <a:latin typeface="Times New Roman" panose="02020603050405020304" pitchFamily="18" charset="0"/>
          <a:ea typeface="黑体" panose="02010609060101010101" pitchFamily="49" charset="-122"/>
          <a:cs typeface="+mn-cs"/>
        </a:defRPr>
      </a:lvl7pPr>
      <a:lvl8pPr marL="3200400" lvl="7" indent="0" algn="l" defTabSz="914400" rtl="0" eaLnBrk="1" fontAlgn="base" latinLnBrk="0" hangingPunct="1">
        <a:lnSpc>
          <a:spcPct val="100000"/>
        </a:lnSpc>
        <a:spcBef>
          <a:spcPct val="0"/>
        </a:spcBef>
        <a:spcAft>
          <a:spcPct val="0"/>
        </a:spcAft>
        <a:buNone/>
        <a:defRPr sz="2800" b="0" i="0" u="none" kern="1200" baseline="0">
          <a:solidFill>
            <a:schemeClr val="accent2"/>
          </a:solidFill>
          <a:latin typeface="Times New Roman" panose="02020603050405020304" pitchFamily="18" charset="0"/>
          <a:ea typeface="黑体" panose="02010609060101010101" pitchFamily="49" charset="-122"/>
          <a:cs typeface="+mn-cs"/>
        </a:defRPr>
      </a:lvl8pPr>
      <a:lvl9pPr marL="3657600" lvl="8" indent="0" algn="l" defTabSz="914400" rtl="0" eaLnBrk="1" fontAlgn="base" latinLnBrk="0" hangingPunct="1">
        <a:lnSpc>
          <a:spcPct val="100000"/>
        </a:lnSpc>
        <a:spcBef>
          <a:spcPct val="0"/>
        </a:spcBef>
        <a:spcAft>
          <a:spcPct val="0"/>
        </a:spcAft>
        <a:buNone/>
        <a:defRPr sz="2800" b="0" i="0" u="none" kern="1200" baseline="0">
          <a:solidFill>
            <a:schemeClr val="accent2"/>
          </a:solidFill>
          <a:latin typeface="Times New Roman" panose="02020603050405020304" pitchFamily="18" charset="0"/>
          <a:ea typeface="黑体" panose="02010609060101010101" pitchFamily="49" charset="-122"/>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050" name="标题占位符 1"/>
          <p:cNvSpPr>
            <a:spLocks noGrp="1"/>
          </p:cNvSpPr>
          <p:nvPr>
            <p:ph type="title"/>
            <p:custDataLst>
              <p:tags r:id="rId11"/>
            </p:custDataLst>
          </p:nvPr>
        </p:nvSpPr>
        <p:spPr>
          <a:xfrm>
            <a:off x="628650" y="365125"/>
            <a:ext cx="7886700" cy="1325563"/>
          </a:xfrm>
          <a:prstGeom prst="rect">
            <a:avLst/>
          </a:prstGeom>
          <a:noFill/>
          <a:ln w="9525">
            <a:noFill/>
          </a:ln>
        </p:spPr>
        <p:txBody>
          <a:bodyPr vert="horz" lIns="91440" tIns="45720" rIns="91440" bIns="45720" anchor="ctr" anchorCtr="0"/>
          <a:p>
            <a:pPr lvl="0"/>
            <a:r>
              <a:rPr lang="zh-CN" altLang="en-US" dirty="0"/>
              <a:t>单击此处编辑母版标题样式</a:t>
            </a:r>
            <a:endParaRPr lang="zh-CN" altLang="en-US" dirty="0"/>
          </a:p>
        </p:txBody>
      </p:sp>
      <p:sp>
        <p:nvSpPr>
          <p:cNvPr id="3" name="文本占位符 2"/>
          <p:cNvSpPr>
            <a:spLocks noGrp="1"/>
          </p:cNvSpPr>
          <p:nvPr>
            <p:ph type="body" idx="1"/>
            <p:custDataLst>
              <p:tags r:id="rId12"/>
            </p:custDataLst>
          </p:nvPr>
        </p:nvSpPr>
        <p:spPr>
          <a:xfrm>
            <a:off x="628650" y="1825625"/>
            <a:ext cx="7886700" cy="4351338"/>
          </a:xfrm>
          <a:prstGeom prst="rect">
            <a:avLst/>
          </a:prstGeom>
        </p:spPr>
        <p:txBody>
          <a:bodyPr vert="horz" lIns="91440" tIns="45720" rIns="91440" bIns="45720" rtlCol="0">
            <a:normAutofit/>
          </a:body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4"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lgn="l">
              <a:defRPr sz="1200">
                <a:solidFill>
                  <a:schemeClr val="accent4"/>
                </a:solidFill>
              </a:defRPr>
            </a:lvl1pPr>
          </a:lstStyle>
          <a:p>
            <a:pPr fontAlgn="base"/>
            <a:fld id="{333B265C-7EE3-42FB-A0DB-6EEF213E155E}" type="datetimeFigureOut">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
        <p:nvSpPr>
          <p:cNvPr id="5"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lgn="ctr">
              <a:defRPr sz="1200">
                <a:solidFill>
                  <a:schemeClr val="accent4"/>
                </a:solidFill>
              </a:defRPr>
            </a:lvl1pPr>
          </a:lstStyle>
          <a:p>
            <a:pPr fontAlgn="base"/>
            <a:endParaRPr lang="zh-CN" altLang="en-US" strike="noStrike" noProof="1"/>
          </a:p>
        </p:txBody>
      </p:sp>
      <p:sp>
        <p:nvSpPr>
          <p:cNvPr id="6" name="灯片编号占位符 5"/>
          <p:cNvSpPr>
            <a:spLocks noGrp="1"/>
          </p:cNvSpPr>
          <p:nvPr>
            <p:ph type="sldNum" sz="quarter" idx="4"/>
          </p:nvPr>
        </p:nvSpPr>
        <p:spPr>
          <a:xfrm>
            <a:off x="6457950" y="6356350"/>
            <a:ext cx="2057400" cy="365125"/>
          </a:xfrm>
          <a:prstGeom prst="rect">
            <a:avLst/>
          </a:prstGeom>
        </p:spPr>
        <p:txBody>
          <a:bodyPr vert="horz" lIns="91440" tIns="45720" rIns="91440" bIns="45720" rtlCol="0" anchor="ctr">
            <a:normAutofit/>
          </a:bodyPr>
          <a:lstStyle>
            <a:lvl1pPr algn="r">
              <a:defRPr sz="1200">
                <a:solidFill>
                  <a:schemeClr val="accent4"/>
                </a:solidFill>
              </a:defRPr>
            </a:lvl1pPr>
          </a:lstStyle>
          <a:p>
            <a:pPr fontAlgn="base"/>
            <a:fld id="{FFC205B0-AD67-413D-8CB1-9851EE1363CE}" type="slidenum">
              <a:rPr lang="zh-CN" altLang="en-US" strike="noStrike" noProof="1" smtClean="0">
                <a:latin typeface="Times New Roman" panose="02020603050405020304" pitchFamily="18" charset="0"/>
                <a:ea typeface="黑体" panose="02010609060101010101" pitchFamily="49" charset="-122"/>
                <a:cs typeface="+mn-cs"/>
              </a:rPr>
            </a:fld>
            <a:endParaRPr lang="zh-CN" altLang="en-US" strike="noStrike" noProof="1"/>
          </a:p>
        </p:txBody>
      </p:sp>
      <p:sp>
        <p:nvSpPr>
          <p:cNvPr id="7" name="KSO_TEMPLATE" hidden="1"/>
          <p:cNvSpPr/>
          <p:nvPr>
            <p:custDataLst>
              <p:tags r:id="rId13"/>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sldNum="0" hdr="0" ftr="0" dt="0"/>
  <p:txStyles>
    <p:titleStyle>
      <a:lvl1pPr algn="l" defTabSz="685800" rtl="0" eaLnBrk="1" latinLnBrk="0" hangingPunct="1">
        <a:lnSpc>
          <a:spcPct val="90000"/>
        </a:lnSpc>
        <a:spcBef>
          <a:spcPct val="0"/>
        </a:spcBef>
        <a:buNone/>
        <a:defRPr sz="4000" kern="1200">
          <a:solidFill>
            <a:schemeClr val="accent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400" kern="1200">
          <a:solidFill>
            <a:schemeClr val="accent4"/>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2000" kern="1200">
          <a:solidFill>
            <a:schemeClr val="accent4"/>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800" kern="1200">
          <a:solidFill>
            <a:schemeClr val="accent4"/>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800" kern="1200">
          <a:solidFill>
            <a:schemeClr val="accent4"/>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800" kern="1200">
          <a:solidFill>
            <a:schemeClr val="accent4"/>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image" Target="../media/image6.png"/></Relationships>
</file>

<file path=ppt/slides/_rels/slide2.xml.rels><?xml version="1.0" encoding="UTF-8" standalone="yes"?>
<Relationships xmlns="http://schemas.openxmlformats.org/package/2006/relationships"><Relationship Id="rId7" Type="http://schemas.openxmlformats.org/officeDocument/2006/relationships/notesSlide" Target="../notesSlides/notesSlide2.xml"/><Relationship Id="rId6" Type="http://schemas.openxmlformats.org/officeDocument/2006/relationships/slideLayout" Target="../slideLayouts/slideLayout7.xml"/><Relationship Id="rId5" Type="http://schemas.openxmlformats.org/officeDocument/2006/relationships/image" Target="../media/image9.png"/><Relationship Id="rId4" Type="http://schemas.microsoft.com/office/2007/relationships/media" Target="../media/media1.mp3"/><Relationship Id="rId3" Type="http://schemas.openxmlformats.org/officeDocument/2006/relationships/audio" Target="../media/media1.mp3"/><Relationship Id="rId2" Type="http://schemas.openxmlformats.org/officeDocument/2006/relationships/image" Target="../media/image8.emf"/><Relationship Id="rId1"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6" Type="http://schemas.openxmlformats.org/officeDocument/2006/relationships/notesSlide" Target="../notesSlides/notesSlide3.xml"/><Relationship Id="rId5" Type="http://schemas.openxmlformats.org/officeDocument/2006/relationships/slideLayout" Target="../slideLayouts/slideLayout7.xml"/><Relationship Id="rId4" Type="http://schemas.openxmlformats.org/officeDocument/2006/relationships/image" Target="../media/image13.jpeg"/><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image" Target="../media/image10.jpeg"/></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12.xml"/><Relationship Id="rId2" Type="http://schemas.openxmlformats.org/officeDocument/2006/relationships/tags" Target="../tags/tag5.xml"/><Relationship Id="rId1" Type="http://schemas.openxmlformats.org/officeDocument/2006/relationships/tags" Target="../tags/tag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png"/></Relationships>
</file>

<file path=ppt/slides/_rels/slide16.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7.xml"/><Relationship Id="rId2" Type="http://schemas.openxmlformats.org/officeDocument/2006/relationships/hyperlink" Target="&#38142;&#25509;&#36164;&#28304;\&#20064;&#39064;\Unit%201%20&#21333;&#20803;&#27979;&#35797;&#39064;.doc" TargetMode="External"/><Relationship Id="rId1"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8.GIF"/><Relationship Id="rId1"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1265" name="流程图: 可选过程 30732"/>
          <p:cNvSpPr/>
          <p:nvPr/>
        </p:nvSpPr>
        <p:spPr>
          <a:xfrm>
            <a:off x="3563938" y="5340350"/>
            <a:ext cx="2879725" cy="609600"/>
          </a:xfrm>
          <a:prstGeom prst="flowChartAlternateProcess">
            <a:avLst/>
          </a:prstGeom>
          <a:solidFill>
            <a:srgbClr val="FF9900"/>
          </a:solidFill>
          <a:ln w="9525">
            <a:noFill/>
          </a:ln>
        </p:spPr>
        <p:txBody>
          <a:bodyPr wrap="none" anchor="ctr" anchorCtr="0"/>
          <a:p>
            <a:pPr algn="ctr"/>
            <a:r>
              <a:rPr lang="zh-CN" altLang="en-US" sz="2400" b="1" dirty="0">
                <a:solidFill>
                  <a:schemeClr val="tx1"/>
                </a:solidFill>
                <a:latin typeface="Times New Roman" panose="02020603050405020304" pitchFamily="18" charset="0"/>
                <a:ea typeface="黑体" panose="02010609060101010101" pitchFamily="49" charset="-122"/>
              </a:rPr>
              <a:t>教学内容</a:t>
            </a:r>
            <a:r>
              <a:rPr lang="zh-CN" altLang="en-US" sz="2400" b="1" dirty="0">
                <a:solidFill>
                  <a:schemeClr val="tx1"/>
                </a:solidFill>
                <a:latin typeface="Times New Roman" panose="02020603050405020304" pitchFamily="18" charset="0"/>
                <a:ea typeface="宋体" panose="02010600030101010101" pitchFamily="2" charset="-122"/>
              </a:rPr>
              <a:t>：</a:t>
            </a:r>
            <a:r>
              <a:rPr lang="en-US" altLang="zh-CN" sz="2400" b="1">
                <a:solidFill>
                  <a:schemeClr val="tx1"/>
                </a:solidFill>
                <a:latin typeface="Times New Roman" panose="02020603050405020304" pitchFamily="18" charset="0"/>
                <a:ea typeface="宋体" panose="02010600030101010101" pitchFamily="2" charset="-122"/>
              </a:rPr>
              <a:t>P13, P14</a:t>
            </a:r>
            <a:endParaRPr lang="en-US" altLang="zh-CN" sz="2400" b="1">
              <a:solidFill>
                <a:schemeClr val="tx1"/>
              </a:solidFill>
              <a:latin typeface="Times New Roman" panose="02020603050405020304" pitchFamily="18" charset="0"/>
              <a:ea typeface="宋体" panose="02010600030101010101" pitchFamily="2" charset="-122"/>
            </a:endParaRPr>
          </a:p>
        </p:txBody>
      </p:sp>
      <p:sp>
        <p:nvSpPr>
          <p:cNvPr id="11266" name="标题 30721"/>
          <p:cNvSpPr>
            <a:spLocks noGrp="1"/>
          </p:cNvSpPr>
          <p:nvPr>
            <p:ph type="ctrTitle"/>
          </p:nvPr>
        </p:nvSpPr>
        <p:spPr>
          <a:xfrm>
            <a:off x="0" y="2276475"/>
            <a:ext cx="8977313" cy="1873250"/>
          </a:xfrm>
          <a:ln/>
        </p:spPr>
        <p:txBody>
          <a:bodyPr anchor="ctr" anchorCtr="0"/>
          <a:p>
            <a:pPr defTabSz="914400">
              <a:lnSpc>
                <a:spcPct val="130000"/>
              </a:lnSpc>
              <a:buClrTx/>
              <a:buSzTx/>
              <a:buFontTx/>
              <a:buNone/>
            </a:pPr>
            <a:r>
              <a:rPr lang="en-US" altLang="zh-CN" sz="4400" b="1" kern="1200" baseline="0">
                <a:solidFill>
                  <a:srgbClr val="000066"/>
                </a:solidFill>
                <a:latin typeface="Arial" panose="020B0604020202020204" pitchFamily="34" charset="0"/>
                <a:ea typeface="+mj-ea"/>
                <a:cs typeface="+mj-cs"/>
              </a:rPr>
              <a:t>Unit 1  Wise  men in history</a:t>
            </a:r>
            <a:endParaRPr lang="en-US" altLang="zh-CN" sz="4400" b="1" kern="1200" baseline="0">
              <a:solidFill>
                <a:srgbClr val="000066"/>
              </a:solidFill>
              <a:latin typeface="Arial" panose="020B0604020202020204" pitchFamily="34" charset="0"/>
              <a:ea typeface="+mj-ea"/>
              <a:cs typeface="+mj-cs"/>
            </a:endParaRPr>
          </a:p>
        </p:txBody>
      </p:sp>
      <p:sp>
        <p:nvSpPr>
          <p:cNvPr id="11267" name="文本框 30724"/>
          <p:cNvSpPr txBox="1"/>
          <p:nvPr/>
        </p:nvSpPr>
        <p:spPr>
          <a:xfrm>
            <a:off x="179388" y="404813"/>
            <a:ext cx="3563937" cy="457200"/>
          </a:xfrm>
          <a:prstGeom prst="rect">
            <a:avLst/>
          </a:prstGeom>
          <a:noFill/>
          <a:ln w="9525">
            <a:noFill/>
          </a:ln>
        </p:spPr>
        <p:txBody>
          <a:bodyPr anchor="t" anchorCtr="0">
            <a:spAutoFit/>
          </a:bodyPr>
          <a:p>
            <a:pPr>
              <a:spcBef>
                <a:spcPct val="50000"/>
              </a:spcBef>
            </a:pPr>
            <a:endParaRPr lang="zh-CN" altLang="zh-CN" sz="2400" dirty="0">
              <a:solidFill>
                <a:schemeClr val="tx1"/>
              </a:solidFill>
              <a:latin typeface="Times New Roman" panose="02020603050405020304" pitchFamily="18" charset="0"/>
              <a:ea typeface="宋体" panose="02010600030101010101" pitchFamily="2" charset="-122"/>
            </a:endParaRPr>
          </a:p>
        </p:txBody>
      </p:sp>
      <p:sp>
        <p:nvSpPr>
          <p:cNvPr id="11268" name="文本框 30726"/>
          <p:cNvSpPr txBox="1"/>
          <p:nvPr/>
        </p:nvSpPr>
        <p:spPr>
          <a:xfrm>
            <a:off x="715963" y="3716338"/>
            <a:ext cx="7272337" cy="579437"/>
          </a:xfrm>
          <a:prstGeom prst="rect">
            <a:avLst/>
          </a:prstGeom>
          <a:noFill/>
          <a:ln w="9525">
            <a:noFill/>
          </a:ln>
        </p:spPr>
        <p:txBody>
          <a:bodyPr anchor="t" anchorCtr="0">
            <a:spAutoFit/>
          </a:bodyPr>
          <a:p>
            <a:pPr marL="609600" indent="-609600">
              <a:spcBef>
                <a:spcPct val="50000"/>
              </a:spcBef>
            </a:pPr>
            <a:r>
              <a:rPr lang="en-US" altLang="zh-CN" sz="3200" b="1" dirty="0">
                <a:solidFill>
                  <a:schemeClr val="tx1"/>
                </a:solidFill>
                <a:latin typeface="Times New Roman" panose="02020603050405020304" pitchFamily="18" charset="0"/>
                <a:ea typeface="宋体" panose="02010600030101010101" pitchFamily="2" charset="-122"/>
              </a:rPr>
              <a:t>               More practice </a:t>
            </a:r>
            <a:r>
              <a:rPr lang="zh-CN" altLang="en-US" sz="3200" b="1" dirty="0">
                <a:solidFill>
                  <a:schemeClr val="tx1"/>
                </a:solidFill>
                <a:latin typeface="Times New Roman" panose="02020603050405020304" pitchFamily="18" charset="0"/>
                <a:ea typeface="宋体" panose="02010600030101010101" pitchFamily="2" charset="-122"/>
              </a:rPr>
              <a:t>＆ </a:t>
            </a:r>
            <a:r>
              <a:rPr lang="en-US" altLang="zh-CN" sz="3200" b="1">
                <a:solidFill>
                  <a:schemeClr val="tx1"/>
                </a:solidFill>
                <a:latin typeface="Times New Roman" panose="02020603050405020304" pitchFamily="18" charset="0"/>
                <a:ea typeface="宋体" panose="02010600030101010101" pitchFamily="2" charset="-122"/>
              </a:rPr>
              <a:t>Study skills</a:t>
            </a:r>
            <a:endParaRPr lang="en-US" altLang="zh-CN" sz="3200" b="1">
              <a:solidFill>
                <a:schemeClr val="tx1"/>
              </a:solidFill>
              <a:latin typeface="Times New Roman" panose="02020603050405020304" pitchFamily="18" charset="0"/>
              <a:ea typeface="宋体" panose="02010600030101010101" pitchFamily="2" charset="-122"/>
            </a:endParaRPr>
          </a:p>
        </p:txBody>
      </p:sp>
      <p:sp>
        <p:nvSpPr>
          <p:cNvPr id="11269" name="矩形 30729"/>
          <p:cNvSpPr/>
          <p:nvPr/>
        </p:nvSpPr>
        <p:spPr>
          <a:xfrm>
            <a:off x="1260475" y="765175"/>
            <a:ext cx="6021388" cy="685800"/>
          </a:xfrm>
          <a:prstGeom prst="rect">
            <a:avLst/>
          </a:prstGeom>
        </p:spPr>
        <p:txBody>
          <a:bodyPr wrap="none" fromWordArt="1">
            <a:prstTxWarp prst="textPlain">
              <a:avLst>
                <a:gd name="adj" fmla="val 50000"/>
              </a:avLst>
            </a:prstTxWarp>
            <a:normAutofit/>
          </a:bodyPr>
          <a:p>
            <a:pPr algn="ctr"/>
            <a:r>
              <a:rPr lang="zh-CN" altLang="en-US" sz="4800" b="1" i="1">
                <a:ln w="9525" cap="flat" cmpd="sng">
                  <a:solidFill>
                    <a:srgbClr val="008000"/>
                  </a:solidFill>
                  <a:prstDash val="solid"/>
                  <a:round/>
                  <a:headEnd type="none" w="med" len="med"/>
                  <a:tailEnd type="none" w="med" len="med"/>
                </a:ln>
                <a:solidFill>
                  <a:srgbClr val="008000"/>
                </a:solidFill>
                <a:latin typeface="幼圆" charset="0"/>
                <a:ea typeface="幼圆" charset="0"/>
              </a:rPr>
              <a:t>英语教学课件系列</a:t>
            </a:r>
            <a:endParaRPr lang="zh-CN" altLang="en-US" sz="4800" b="1" i="1">
              <a:ln w="9525" cap="flat" cmpd="sng">
                <a:solidFill>
                  <a:srgbClr val="008000"/>
                </a:solidFill>
                <a:prstDash val="solid"/>
                <a:round/>
                <a:headEnd type="none" w="med" len="med"/>
                <a:tailEnd type="none" w="med" len="med"/>
              </a:ln>
              <a:solidFill>
                <a:srgbClr val="008000"/>
              </a:solidFill>
              <a:latin typeface="幼圆" charset="0"/>
              <a:ea typeface="幼圆" charset="0"/>
            </a:endParaRPr>
          </a:p>
        </p:txBody>
      </p:sp>
      <p:pic>
        <p:nvPicPr>
          <p:cNvPr id="11270" name="图片 30730" descr="QQ截图20121229120154副本"/>
          <p:cNvPicPr>
            <a:picLocks noChangeAspect="1"/>
          </p:cNvPicPr>
          <p:nvPr/>
        </p:nvPicPr>
        <p:blipFill>
          <a:blip r:embed="rId1"/>
          <a:stretch>
            <a:fillRect/>
          </a:stretch>
        </p:blipFill>
        <p:spPr>
          <a:xfrm>
            <a:off x="7453313" y="476250"/>
            <a:ext cx="781050" cy="703263"/>
          </a:xfrm>
          <a:prstGeom prst="rect">
            <a:avLst/>
          </a:prstGeom>
          <a:noFill/>
          <a:ln w="9525">
            <a:noFill/>
          </a:ln>
        </p:spPr>
      </p:pic>
      <p:sp>
        <p:nvSpPr>
          <p:cNvPr id="11271" name="文本框 30731"/>
          <p:cNvSpPr txBox="1"/>
          <p:nvPr/>
        </p:nvSpPr>
        <p:spPr>
          <a:xfrm>
            <a:off x="5364163" y="1773238"/>
            <a:ext cx="2327275" cy="519112"/>
          </a:xfrm>
          <a:prstGeom prst="rect">
            <a:avLst/>
          </a:prstGeom>
          <a:noFill/>
          <a:ln w="9525">
            <a:noFill/>
          </a:ln>
        </p:spPr>
        <p:txBody>
          <a:bodyPr wrap="none" anchor="t" anchorCtr="0">
            <a:spAutoFit/>
          </a:bodyPr>
          <a:p>
            <a:pPr defTabSz="1186180"/>
            <a:r>
              <a:rPr lang="en-US" altLang="zh-CN" b="1" dirty="0">
                <a:solidFill>
                  <a:srgbClr val="FF6600"/>
                </a:solidFill>
                <a:latin typeface="Times New Roman" panose="02020603050405020304" pitchFamily="18" charset="0"/>
                <a:ea typeface="黑体" panose="02010609060101010101" pitchFamily="49" charset="-122"/>
              </a:rPr>
              <a:t>---</a:t>
            </a:r>
            <a:r>
              <a:rPr lang="zh-CN" altLang="en-US" b="1" dirty="0">
                <a:solidFill>
                  <a:srgbClr val="FF6600"/>
                </a:solidFill>
                <a:latin typeface="Times New Roman" panose="02020603050405020304" pitchFamily="18" charset="0"/>
                <a:ea typeface="黑体" panose="02010609060101010101" pitchFamily="49" charset="-122"/>
              </a:rPr>
              <a:t>九年级上册</a:t>
            </a:r>
            <a:endParaRPr lang="zh-CN" altLang="en-US" b="1" dirty="0">
              <a:solidFill>
                <a:srgbClr val="FF6600"/>
              </a:solidFill>
              <a:latin typeface="Times New Roman" panose="02020603050405020304" pitchFamily="18" charset="0"/>
              <a:ea typeface="黑体" panose="02010609060101010101" pitchFamily="49" charset="-122"/>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圆角矩形 640013" descr="图片1"/>
          <p:cNvSpPr/>
          <p:nvPr/>
        </p:nvSpPr>
        <p:spPr>
          <a:xfrm>
            <a:off x="4140200" y="1196975"/>
            <a:ext cx="4392613" cy="3311525"/>
          </a:xfrm>
          <a:prstGeom prst="roundRect">
            <a:avLst>
              <a:gd name="adj" fmla="val 16667"/>
            </a:avLst>
          </a:prstGeom>
          <a:blipFill rotWithShape="1">
            <a:blip r:embed="rId1"/>
            <a:stretch>
              <a:fillRect/>
            </a:stretch>
          </a:blipFill>
          <a:ln w="25400" cap="flat" cmpd="sng">
            <a:solidFill>
              <a:schemeClr val="tx1"/>
            </a:solidFill>
            <a:prstDash val="solid"/>
            <a:round/>
            <a:headEnd type="none" w="med" len="med"/>
            <a:tailEnd type="none" w="med" len="med"/>
          </a:ln>
        </p:spPr>
        <p:txBody>
          <a:bodyPr anchor="t" anchorCtr="0"/>
          <a:p>
            <a:endParaRPr lang="zh-CN" altLang="en-US">
              <a:latin typeface="Times New Roman" panose="02020603050405020304" pitchFamily="18" charset="0"/>
              <a:ea typeface="黑体" panose="02010609060101010101" pitchFamily="49" charset="-122"/>
            </a:endParaRPr>
          </a:p>
        </p:txBody>
      </p:sp>
      <p:sp>
        <p:nvSpPr>
          <p:cNvPr id="640005" name="TextBox 7"/>
          <p:cNvSpPr txBox="1"/>
          <p:nvPr/>
        </p:nvSpPr>
        <p:spPr>
          <a:xfrm>
            <a:off x="827088" y="4149725"/>
            <a:ext cx="7056437" cy="2286000"/>
          </a:xfrm>
          <a:prstGeom prst="rect">
            <a:avLst/>
          </a:prstGeom>
          <a:noFill/>
          <a:ln w="9525">
            <a:noFill/>
          </a:ln>
        </p:spPr>
        <p:txBody>
          <a:bodyPr anchor="t" anchorCtr="0">
            <a:spAutoFit/>
          </a:bodyPr>
          <a:p>
            <a:pPr marL="457200" indent="-457200">
              <a:lnSpc>
                <a:spcPct val="125000"/>
              </a:lnSpc>
              <a:buFont typeface="Wingdings" panose="05000000000000000000" pitchFamily="2" charset="2"/>
              <a:buAutoNum type="arabicPeriod"/>
            </a:pPr>
            <a:r>
              <a:rPr lang="en-US" altLang="zh-CN" sz="2400">
                <a:solidFill>
                  <a:srgbClr val="000000"/>
                </a:solidFill>
                <a:latin typeface="Times New Roman" panose="02020603050405020304" pitchFamily="18" charset="0"/>
                <a:ea typeface="宋体" panose="02010600030101010101" pitchFamily="2" charset="-122"/>
              </a:rPr>
              <a:t>Who was in the story?</a:t>
            </a:r>
            <a:endParaRPr lang="zh-CN" altLang="zh-CN" sz="2400" dirty="0">
              <a:solidFill>
                <a:schemeClr val="tx1"/>
              </a:solidFill>
              <a:latin typeface="Calibri" panose="020F0502020204030204" pitchFamily="34" charset="0"/>
              <a:ea typeface="宋体" panose="02010600030101010101" pitchFamily="2" charset="-122"/>
            </a:endParaRPr>
          </a:p>
          <a:p>
            <a:pPr marL="457200" indent="-457200">
              <a:lnSpc>
                <a:spcPct val="125000"/>
              </a:lnSpc>
              <a:buFont typeface="Wingdings" panose="05000000000000000000" pitchFamily="2" charset="2"/>
              <a:buAutoNum type="arabicPeriod"/>
            </a:pPr>
            <a:r>
              <a:rPr lang="en-US" altLang="zh-CN" sz="2400" err="1">
                <a:solidFill>
                  <a:srgbClr val="000000"/>
                </a:solidFill>
                <a:latin typeface="Times New Roman" panose="02020603050405020304" pitchFamily="18" charset="0"/>
                <a:ea typeface="宋体" panose="02010600030101010101" pitchFamily="2" charset="-122"/>
              </a:rPr>
              <a:t>What did Cao Cao</a:t>
            </a:r>
            <a:r>
              <a:rPr lang="en-US" altLang="zh-CN" sz="2400">
                <a:solidFill>
                  <a:srgbClr val="000000"/>
                </a:solidFill>
                <a:latin typeface="Times New Roman" panose="02020603050405020304" pitchFamily="18" charset="0"/>
                <a:ea typeface="宋体" panose="02010600030101010101" pitchFamily="2" charset="-122"/>
              </a:rPr>
              <a:t> want to know about the elephant?</a:t>
            </a:r>
            <a:endParaRPr lang="zh-CN" altLang="zh-CN" sz="2400" dirty="0">
              <a:solidFill>
                <a:schemeClr val="tx1"/>
              </a:solidFill>
              <a:latin typeface="Calibri" panose="020F0502020204030204" pitchFamily="34" charset="0"/>
              <a:ea typeface="宋体" panose="02010600030101010101" pitchFamily="2" charset="-122"/>
            </a:endParaRPr>
          </a:p>
          <a:p>
            <a:pPr marL="457200" indent="-457200">
              <a:lnSpc>
                <a:spcPct val="125000"/>
              </a:lnSpc>
              <a:buFont typeface="Wingdings" panose="05000000000000000000" pitchFamily="2" charset="2"/>
              <a:buAutoNum type="arabicPeriod"/>
            </a:pPr>
            <a:r>
              <a:rPr lang="en-US" altLang="zh-CN" sz="2400">
                <a:solidFill>
                  <a:srgbClr val="000000"/>
                </a:solidFill>
                <a:latin typeface="Times New Roman" panose="02020603050405020304" pitchFamily="18" charset="0"/>
                <a:ea typeface="宋体" panose="02010600030101010101" pitchFamily="2" charset="-122"/>
              </a:rPr>
              <a:t>How did Cao Chong weigh the elephant?</a:t>
            </a:r>
            <a:endParaRPr lang="zh-CN" altLang="zh-CN" sz="2400" dirty="0">
              <a:solidFill>
                <a:schemeClr val="tx1"/>
              </a:solidFill>
              <a:latin typeface="Calibri" panose="020F0502020204030204" pitchFamily="34" charset="0"/>
              <a:ea typeface="宋体" panose="02010600030101010101" pitchFamily="2" charset="-122"/>
            </a:endParaRPr>
          </a:p>
          <a:p>
            <a:pPr marL="457200" indent="-457200">
              <a:lnSpc>
                <a:spcPct val="125000"/>
              </a:lnSpc>
              <a:buFont typeface="Wingdings" panose="05000000000000000000" pitchFamily="2" charset="2"/>
              <a:buAutoNum type="arabicPeriod"/>
            </a:pPr>
            <a:r>
              <a:rPr lang="en-US" altLang="zh-CN" sz="2400">
                <a:solidFill>
                  <a:srgbClr val="000000"/>
                </a:solidFill>
                <a:latin typeface="Times New Roman" panose="02020603050405020304" pitchFamily="18" charset="0"/>
                <a:ea typeface="宋体" panose="02010600030101010101" pitchFamily="2" charset="-122"/>
              </a:rPr>
              <a:t>What do you think of Cao Chong?</a:t>
            </a:r>
            <a:endParaRPr lang="zh-CN" altLang="zh-CN" sz="2400" dirty="0">
              <a:solidFill>
                <a:schemeClr val="tx1"/>
              </a:solidFill>
              <a:latin typeface="Calibri" panose="020F0502020204030204" pitchFamily="34" charset="0"/>
              <a:ea typeface="宋体" panose="02010600030101010101" pitchFamily="2" charset="-122"/>
            </a:endParaRPr>
          </a:p>
          <a:p>
            <a:pPr marL="457200" indent="-457200">
              <a:buNone/>
            </a:pPr>
            <a:endParaRPr lang="en-US" altLang="zh-CN" sz="2400" dirty="0">
              <a:solidFill>
                <a:schemeClr val="tx1"/>
              </a:solidFill>
              <a:latin typeface="Arial" panose="020B0604020202020204" pitchFamily="34" charset="0"/>
              <a:ea typeface="宋体" panose="02010600030101010101" pitchFamily="2" charset="-122"/>
            </a:endParaRPr>
          </a:p>
        </p:txBody>
      </p:sp>
      <p:sp>
        <p:nvSpPr>
          <p:cNvPr id="13315" name="圆角矩形 640010"/>
          <p:cNvSpPr/>
          <p:nvPr/>
        </p:nvSpPr>
        <p:spPr>
          <a:xfrm>
            <a:off x="468313" y="476250"/>
            <a:ext cx="2519362" cy="649288"/>
          </a:xfrm>
          <a:prstGeom prst="roundRect">
            <a:avLst>
              <a:gd name="adj" fmla="val 16667"/>
            </a:avLst>
          </a:prstGeom>
          <a:solidFill>
            <a:srgbClr val="008080"/>
          </a:solidFill>
          <a:ln w="9525" cap="flat" cmpd="sng">
            <a:solidFill>
              <a:schemeClr val="tx1"/>
            </a:solidFill>
            <a:prstDash val="solid"/>
            <a:round/>
            <a:headEnd type="none" w="med" len="med"/>
            <a:tailEnd type="none" w="med" len="med"/>
          </a:ln>
        </p:spPr>
        <p:txBody>
          <a:bodyPr wrap="none" anchor="ctr" anchorCtr="0"/>
          <a:p>
            <a:pPr algn="ctr" defTabSz="1186180"/>
            <a:r>
              <a:rPr lang="en-US" altLang="zh-CN" sz="3200" b="1">
                <a:solidFill>
                  <a:schemeClr val="tx1"/>
                </a:solidFill>
                <a:latin typeface="Arial" panose="020B0604020202020204" pitchFamily="34" charset="0"/>
                <a:ea typeface="宋体" panose="02010600030101010101" pitchFamily="2" charset="-122"/>
              </a:rPr>
              <a:t>Pre-reading</a:t>
            </a:r>
            <a:endParaRPr lang="en-US" altLang="zh-CN" sz="3200" b="1">
              <a:solidFill>
                <a:schemeClr val="tx1"/>
              </a:solidFill>
              <a:latin typeface="Arial" panose="020B0604020202020204" pitchFamily="34" charset="0"/>
              <a:ea typeface="宋体" panose="02010600030101010101" pitchFamily="2" charset="-122"/>
            </a:endParaRPr>
          </a:p>
        </p:txBody>
      </p:sp>
      <p:sp>
        <p:nvSpPr>
          <p:cNvPr id="640012" name="文本框 640011"/>
          <p:cNvSpPr txBox="1"/>
          <p:nvPr/>
        </p:nvSpPr>
        <p:spPr>
          <a:xfrm>
            <a:off x="601663" y="3325813"/>
            <a:ext cx="2962275" cy="823912"/>
          </a:xfrm>
          <a:prstGeom prst="rect">
            <a:avLst/>
          </a:prstGeom>
          <a:noFill/>
          <a:ln w="9525">
            <a:noFill/>
          </a:ln>
        </p:spPr>
        <p:txBody>
          <a:bodyPr wrap="none" anchor="t" anchorCtr="0">
            <a:spAutoFit/>
          </a:bodyPr>
          <a:p>
            <a:r>
              <a:rPr lang="en-US" altLang="zh-CN" sz="4800" b="1">
                <a:latin typeface="Times New Roman" panose="02020603050405020304" pitchFamily="18" charset="0"/>
                <a:ea typeface="黑体" panose="02010609060101010101" pitchFamily="49" charset="-122"/>
              </a:rPr>
              <a:t>Questions:</a:t>
            </a:r>
            <a:endParaRPr lang="en-US" altLang="zh-CN" sz="4800" b="1">
              <a:latin typeface="Times New Roman" panose="02020603050405020304" pitchFamily="18" charset="0"/>
              <a:ea typeface="黑体" panose="02010609060101010101" pitchFamily="49" charset="-122"/>
            </a:endParaRPr>
          </a:p>
        </p:txBody>
      </p:sp>
      <p:sp>
        <p:nvSpPr>
          <p:cNvPr id="13317" name="圆角矩形 640012"/>
          <p:cNvSpPr/>
          <p:nvPr/>
        </p:nvSpPr>
        <p:spPr>
          <a:xfrm>
            <a:off x="4211638" y="1484313"/>
            <a:ext cx="4392612" cy="2881312"/>
          </a:xfrm>
          <a:prstGeom prst="roundRect">
            <a:avLst>
              <a:gd name="adj" fmla="val 16667"/>
            </a:avLst>
          </a:prstGeom>
          <a:noFill/>
          <a:ln w="9525">
            <a:noFill/>
          </a:ln>
        </p:spPr>
        <p:txBody>
          <a:bodyPr anchor="t" anchorCtr="0"/>
          <a:p>
            <a:endParaRPr lang="zh-CN" altLang="en-US">
              <a:latin typeface="Times New Roman" panose="02020603050405020304" pitchFamily="18" charset="0"/>
              <a:ea typeface="黑体" panose="02010609060101010101" pitchFamily="49" charset="-122"/>
            </a:endParaRPr>
          </a:p>
        </p:txBody>
      </p:sp>
      <p:pic>
        <p:nvPicPr>
          <p:cNvPr id="13318" name="图片 5"/>
          <p:cNvPicPr>
            <a:picLocks noChangeAspect="1"/>
          </p:cNvPicPr>
          <p:nvPr/>
        </p:nvPicPr>
        <p:blipFill>
          <a:blip r:embed="rId2"/>
          <a:stretch>
            <a:fillRect/>
          </a:stretch>
        </p:blipFill>
        <p:spPr>
          <a:xfrm>
            <a:off x="4211638" y="520700"/>
            <a:ext cx="4248150" cy="530225"/>
          </a:xfrm>
          <a:prstGeom prst="rect">
            <a:avLst/>
          </a:prstGeom>
          <a:noFill/>
          <a:ln w="9525">
            <a:noFill/>
          </a:ln>
        </p:spPr>
      </p:pic>
      <p:pic>
        <p:nvPicPr>
          <p:cNvPr id="2" name="More practice">
            <a:hlinkClick r:id="" action="ppaction://media"/>
          </p:cNvPr>
          <p:cNvPicPr/>
          <p:nvPr>
            <a:audioFile r:link="rId3"/>
            <p:extLst>
              <p:ext uri="{DAA4B4D4-6D71-4841-9C94-3DE7FCFB9230}">
                <p14:media xmlns:p14="http://schemas.microsoft.com/office/powerpoint/2010/main" r:embed="rId4"/>
              </p:ext>
            </p:extLst>
          </p:nvPr>
        </p:nvPicPr>
        <p:blipFill>
          <a:blip r:embed="rId5"/>
          <a:stretch>
            <a:fillRect/>
          </a:stretch>
        </p:blipFill>
        <p:spPr>
          <a:xfrm>
            <a:off x="3521075" y="620395"/>
            <a:ext cx="619125" cy="61912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640005"/>
                                        </p:tgtEl>
                                        <p:attrNameLst>
                                          <p:attrName>style.visibility</p:attrName>
                                        </p:attrNameLst>
                                      </p:cBhvr>
                                      <p:to>
                                        <p:strVal val="visible"/>
                                      </p:to>
                                    </p:set>
                                    <p:animEffect transition="in" filter="slide(fromLeft)">
                                      <p:cBhvr>
                                        <p:cTn id="7" dur="500"/>
                                        <p:tgtEl>
                                          <p:spTgt spid="640005"/>
                                        </p:tgtEl>
                                      </p:cBhvr>
                                    </p:animEffect>
                                  </p:childTnLst>
                                </p:cTn>
                              </p:par>
                              <p:par>
                                <p:cTn id="8" presetID="12" presetClass="entr" presetSubtype="8" fill="hold" grpId="0" nodeType="withEffect">
                                  <p:stCondLst>
                                    <p:cond delay="0"/>
                                  </p:stCondLst>
                                  <p:childTnLst>
                                    <p:set>
                                      <p:cBhvr>
                                        <p:cTn id="9" dur="1" fill="hold">
                                          <p:stCondLst>
                                            <p:cond delay="0"/>
                                          </p:stCondLst>
                                        </p:cTn>
                                        <p:tgtEl>
                                          <p:spTgt spid="640012"/>
                                        </p:tgtEl>
                                        <p:attrNameLst>
                                          <p:attrName>style.visibility</p:attrName>
                                        </p:attrNameLst>
                                      </p:cBhvr>
                                      <p:to>
                                        <p:strVal val="visible"/>
                                      </p:to>
                                    </p:set>
                                    <p:animEffect transition="in" filter="slide(fromLeft)">
                                      <p:cBhvr>
                                        <p:cTn id="10" dur="500"/>
                                        <p:tgtEl>
                                          <p:spTgt spid="640012"/>
                                        </p:tgtEl>
                                      </p:cBhvr>
                                    </p:animEffect>
                                  </p:childTnLst>
                                </p:cTn>
                              </p:par>
                            </p:childTnLst>
                          </p:cTn>
                        </p:par>
                        <p:par>
                          <p:cTn id="11" fill="hold">
                            <p:stCondLst>
                              <p:cond delay="500"/>
                            </p:stCondLst>
                            <p:childTnLst>
                              <p:par>
                                <p:cTn id="12" presetID="1" presetClass="mediacall" presetSubtype="0" fill="hold" nodeType="afterEffect">
                                  <p:stCondLst>
                                    <p:cond delay="0"/>
                                  </p:stCondLst>
                                  <p:childTnLst>
                                    <p:cmd type="call" cmd="playFrom(0.0)">
                                      <p:cBhvr additive="base">
                                        <p:cTn id="13" dur="10819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4" fill="hold" display="1">
                  <p:stCondLst>
                    <p:cond delay="indefinite"/>
                  </p:stCondLst>
                  <p:endCondLst>
                    <p:cond evt="onNext">
                      <p:tgtEl>
                        <p:sldTgt/>
                      </p:tgtEl>
                    </p:cond>
                    <p:cond evt="onPrev">
                      <p:tgtEl>
                        <p:sldTgt/>
                      </p:tgtEl>
                    </p:cond>
                    <p:cond evt="onStopAudio">
                      <p:tgtEl>
                        <p:sldTgt/>
                      </p:tgtEl>
                    </p:cond>
                  </p:endCondLst>
                </p:cTn>
                <p:tgtEl>
                  <p:spTgt spid="2"/>
                </p:tgtEl>
              </p:cMediaNode>
            </p:audio>
          </p:childTnLst>
        </p:cTn>
      </p:par>
    </p:tnLst>
    <p:bldLst>
      <p:bldP spid="640005" grpId="0"/>
      <p:bldP spid="6400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矩形 2"/>
          <p:cNvSpPr/>
          <p:nvPr/>
        </p:nvSpPr>
        <p:spPr>
          <a:xfrm>
            <a:off x="850900" y="5373688"/>
            <a:ext cx="608013" cy="519112"/>
          </a:xfrm>
          <a:prstGeom prst="rect">
            <a:avLst/>
          </a:prstGeom>
          <a:noFill/>
          <a:ln w="9525">
            <a:noFill/>
          </a:ln>
        </p:spPr>
        <p:txBody>
          <a:bodyPr wrap="none" anchor="t" anchorCtr="0">
            <a:spAutoFit/>
          </a:bodyPr>
          <a:p>
            <a:r>
              <a:rPr lang="en-US" altLang="zh-CN" b="1">
                <a:solidFill>
                  <a:srgbClr val="000000"/>
                </a:solidFill>
                <a:latin typeface="Calibri" panose="020F0502020204030204" pitchFamily="34" charset="0"/>
                <a:ea typeface="宋体" panose="02010600030101010101" pitchFamily="2" charset="-122"/>
              </a:rPr>
              <a:t>  </a:t>
            </a:r>
            <a:r>
              <a:rPr lang="en-US" altLang="zh-CN" b="1" i="1">
                <a:solidFill>
                  <a:srgbClr val="C00000"/>
                </a:solidFill>
                <a:latin typeface="Calibri" panose="020F0502020204030204" pitchFamily="34" charset="0"/>
                <a:ea typeface="宋体" panose="02010600030101010101" pitchFamily="2" charset="-122"/>
              </a:rPr>
              <a:t>3</a:t>
            </a:r>
            <a:r>
              <a:rPr lang="en-US" altLang="zh-CN" b="1">
                <a:solidFill>
                  <a:srgbClr val="000000"/>
                </a:solidFill>
                <a:latin typeface="Calibri" panose="020F0502020204030204" pitchFamily="34" charset="0"/>
                <a:ea typeface="宋体" panose="02010600030101010101" pitchFamily="2" charset="-122"/>
              </a:rPr>
              <a:t> </a:t>
            </a:r>
            <a:endParaRPr lang="en-US" altLang="zh-CN" sz="1800" b="1" dirty="0">
              <a:solidFill>
                <a:schemeClr val="tx1"/>
              </a:solidFill>
              <a:latin typeface="Arial" panose="020B0604020202020204" pitchFamily="34" charset="0"/>
              <a:ea typeface="宋体" panose="02010600030101010101" pitchFamily="2" charset="-122"/>
            </a:endParaRPr>
          </a:p>
        </p:txBody>
      </p:sp>
      <p:sp>
        <p:nvSpPr>
          <p:cNvPr id="4" name="矩形 3"/>
          <p:cNvSpPr/>
          <p:nvPr/>
        </p:nvSpPr>
        <p:spPr>
          <a:xfrm>
            <a:off x="958850" y="2359025"/>
            <a:ext cx="446088" cy="519113"/>
          </a:xfrm>
          <a:prstGeom prst="rect">
            <a:avLst/>
          </a:prstGeom>
          <a:noFill/>
          <a:ln w="9525">
            <a:noFill/>
          </a:ln>
        </p:spPr>
        <p:txBody>
          <a:bodyPr wrap="none" anchor="t" anchorCtr="0">
            <a:spAutoFit/>
          </a:bodyPr>
          <a:p>
            <a:r>
              <a:rPr lang="en-US" altLang="zh-CN" b="1" i="1">
                <a:solidFill>
                  <a:srgbClr val="C00000"/>
                </a:solidFill>
                <a:latin typeface="Calibri" panose="020F0502020204030204" pitchFamily="34" charset="0"/>
                <a:ea typeface="宋体" panose="02010600030101010101" pitchFamily="2" charset="-122"/>
              </a:rPr>
              <a:t>4</a:t>
            </a:r>
            <a:r>
              <a:rPr lang="en-US" altLang="zh-CN" b="1">
                <a:solidFill>
                  <a:srgbClr val="000000"/>
                </a:solidFill>
                <a:latin typeface="Calibri" panose="020F0502020204030204" pitchFamily="34" charset="0"/>
                <a:ea typeface="宋体" panose="02010600030101010101" pitchFamily="2" charset="-122"/>
              </a:rPr>
              <a:t> </a:t>
            </a:r>
            <a:endParaRPr lang="en-US" altLang="zh-CN" sz="1800" b="1" dirty="0">
              <a:solidFill>
                <a:schemeClr val="tx1"/>
              </a:solidFill>
              <a:latin typeface="Arial" panose="020B0604020202020204" pitchFamily="34" charset="0"/>
              <a:ea typeface="宋体" panose="02010600030101010101" pitchFamily="2" charset="-122"/>
            </a:endParaRPr>
          </a:p>
        </p:txBody>
      </p:sp>
      <p:sp>
        <p:nvSpPr>
          <p:cNvPr id="6" name="矩形 5"/>
          <p:cNvSpPr/>
          <p:nvPr/>
        </p:nvSpPr>
        <p:spPr>
          <a:xfrm>
            <a:off x="971550" y="3638550"/>
            <a:ext cx="446088" cy="519113"/>
          </a:xfrm>
          <a:prstGeom prst="rect">
            <a:avLst/>
          </a:prstGeom>
          <a:noFill/>
          <a:ln w="9525">
            <a:noFill/>
          </a:ln>
        </p:spPr>
        <p:txBody>
          <a:bodyPr wrap="none" anchor="t" anchorCtr="0">
            <a:spAutoFit/>
          </a:bodyPr>
          <a:p>
            <a:r>
              <a:rPr lang="en-US" altLang="zh-CN" b="1" i="1">
                <a:solidFill>
                  <a:srgbClr val="C00000"/>
                </a:solidFill>
                <a:latin typeface="Calibri" panose="020F0502020204030204" pitchFamily="34" charset="0"/>
                <a:ea typeface="宋体" panose="02010600030101010101" pitchFamily="2" charset="-122"/>
              </a:rPr>
              <a:t>2</a:t>
            </a:r>
            <a:r>
              <a:rPr lang="en-US" altLang="zh-CN" b="1">
                <a:solidFill>
                  <a:srgbClr val="000000"/>
                </a:solidFill>
                <a:latin typeface="Calibri" panose="020F0502020204030204" pitchFamily="34" charset="0"/>
                <a:ea typeface="宋体" panose="02010600030101010101" pitchFamily="2" charset="-122"/>
              </a:rPr>
              <a:t> </a:t>
            </a:r>
            <a:endParaRPr lang="en-US" altLang="zh-CN" sz="1800" dirty="0">
              <a:solidFill>
                <a:schemeClr val="tx1"/>
              </a:solidFill>
              <a:latin typeface="Arial" panose="020B0604020202020204" pitchFamily="34" charset="0"/>
              <a:ea typeface="宋体" panose="02010600030101010101" pitchFamily="2" charset="-122"/>
            </a:endParaRPr>
          </a:p>
        </p:txBody>
      </p:sp>
      <p:sp>
        <p:nvSpPr>
          <p:cNvPr id="7" name="矩形 6"/>
          <p:cNvSpPr/>
          <p:nvPr/>
        </p:nvSpPr>
        <p:spPr>
          <a:xfrm>
            <a:off x="971550" y="2808288"/>
            <a:ext cx="446088" cy="519112"/>
          </a:xfrm>
          <a:prstGeom prst="rect">
            <a:avLst/>
          </a:prstGeom>
          <a:noFill/>
          <a:ln w="9525">
            <a:noFill/>
          </a:ln>
        </p:spPr>
        <p:txBody>
          <a:bodyPr wrap="none" anchor="t" anchorCtr="0">
            <a:spAutoFit/>
          </a:bodyPr>
          <a:p>
            <a:r>
              <a:rPr lang="en-US" altLang="zh-CN" b="1" i="1">
                <a:solidFill>
                  <a:srgbClr val="C00000"/>
                </a:solidFill>
                <a:latin typeface="Calibri" panose="020F0502020204030204" pitchFamily="34" charset="0"/>
                <a:ea typeface="宋体" panose="02010600030101010101" pitchFamily="2" charset="-122"/>
              </a:rPr>
              <a:t>5</a:t>
            </a:r>
            <a:r>
              <a:rPr lang="en-US" altLang="zh-CN" b="1">
                <a:solidFill>
                  <a:srgbClr val="000000"/>
                </a:solidFill>
                <a:latin typeface="Calibri" panose="020F0502020204030204" pitchFamily="34" charset="0"/>
                <a:ea typeface="宋体" panose="02010600030101010101" pitchFamily="2" charset="-122"/>
              </a:rPr>
              <a:t> </a:t>
            </a:r>
            <a:endParaRPr lang="en-US" altLang="zh-CN" sz="1800" dirty="0">
              <a:solidFill>
                <a:schemeClr val="tx1"/>
              </a:solidFill>
              <a:latin typeface="Arial" panose="020B0604020202020204" pitchFamily="34" charset="0"/>
              <a:ea typeface="宋体" panose="02010600030101010101" pitchFamily="2" charset="-122"/>
            </a:endParaRPr>
          </a:p>
        </p:txBody>
      </p:sp>
      <p:sp>
        <p:nvSpPr>
          <p:cNvPr id="8" name="矩形 7"/>
          <p:cNvSpPr/>
          <p:nvPr/>
        </p:nvSpPr>
        <p:spPr>
          <a:xfrm>
            <a:off x="979488" y="4508500"/>
            <a:ext cx="365125" cy="519113"/>
          </a:xfrm>
          <a:prstGeom prst="rect">
            <a:avLst/>
          </a:prstGeom>
          <a:noFill/>
          <a:ln w="9525">
            <a:noFill/>
          </a:ln>
        </p:spPr>
        <p:txBody>
          <a:bodyPr wrap="none" anchor="t" anchorCtr="0">
            <a:spAutoFit/>
          </a:bodyPr>
          <a:p>
            <a:r>
              <a:rPr lang="en-US" altLang="zh-CN" b="1" i="1">
                <a:solidFill>
                  <a:srgbClr val="C00000"/>
                </a:solidFill>
                <a:latin typeface="Calibri" panose="020F0502020204030204" pitchFamily="34" charset="0"/>
                <a:ea typeface="宋体" panose="02010600030101010101" pitchFamily="2" charset="-122"/>
              </a:rPr>
              <a:t>1</a:t>
            </a:r>
            <a:endParaRPr lang="en-US" altLang="zh-CN" sz="1800" i="1" dirty="0">
              <a:solidFill>
                <a:srgbClr val="C00000"/>
              </a:solidFill>
              <a:latin typeface="Arial" panose="020B0604020202020204" pitchFamily="34" charset="0"/>
              <a:ea typeface="宋体" panose="02010600030101010101" pitchFamily="2" charset="-122"/>
            </a:endParaRPr>
          </a:p>
        </p:txBody>
      </p:sp>
      <p:sp>
        <p:nvSpPr>
          <p:cNvPr id="9" name="矩形 8"/>
          <p:cNvSpPr/>
          <p:nvPr/>
        </p:nvSpPr>
        <p:spPr>
          <a:xfrm>
            <a:off x="958850" y="4068763"/>
            <a:ext cx="365125" cy="519112"/>
          </a:xfrm>
          <a:prstGeom prst="rect">
            <a:avLst/>
          </a:prstGeom>
          <a:noFill/>
          <a:ln w="9525">
            <a:noFill/>
          </a:ln>
        </p:spPr>
        <p:txBody>
          <a:bodyPr wrap="none" anchor="t" anchorCtr="0">
            <a:spAutoFit/>
          </a:bodyPr>
          <a:p>
            <a:r>
              <a:rPr lang="en-US" altLang="zh-CN" b="1" i="1">
                <a:solidFill>
                  <a:srgbClr val="C00000"/>
                </a:solidFill>
                <a:latin typeface="Calibri" panose="020F0502020204030204" pitchFamily="34" charset="0"/>
                <a:ea typeface="宋体" panose="02010600030101010101" pitchFamily="2" charset="-122"/>
              </a:rPr>
              <a:t>6</a:t>
            </a:r>
            <a:endParaRPr lang="en-US" altLang="zh-CN" sz="1800" i="1" dirty="0">
              <a:solidFill>
                <a:srgbClr val="C00000"/>
              </a:solidFill>
              <a:latin typeface="Arial" panose="020B0604020202020204" pitchFamily="34" charset="0"/>
              <a:ea typeface="宋体" panose="02010600030101010101" pitchFamily="2" charset="-122"/>
            </a:endParaRPr>
          </a:p>
        </p:txBody>
      </p:sp>
      <p:sp>
        <p:nvSpPr>
          <p:cNvPr id="20" name="矩形 19"/>
          <p:cNvSpPr/>
          <p:nvPr/>
        </p:nvSpPr>
        <p:spPr>
          <a:xfrm>
            <a:off x="971550" y="4941888"/>
            <a:ext cx="365125" cy="519112"/>
          </a:xfrm>
          <a:prstGeom prst="rect">
            <a:avLst/>
          </a:prstGeom>
          <a:noFill/>
          <a:ln w="9525">
            <a:noFill/>
          </a:ln>
        </p:spPr>
        <p:txBody>
          <a:bodyPr wrap="none" anchor="t" anchorCtr="0">
            <a:spAutoFit/>
          </a:bodyPr>
          <a:p>
            <a:r>
              <a:rPr lang="en-US" altLang="zh-CN" b="1" i="1">
                <a:solidFill>
                  <a:srgbClr val="C00000"/>
                </a:solidFill>
                <a:latin typeface="Calibri" panose="020F0502020204030204" pitchFamily="34" charset="0"/>
                <a:ea typeface="宋体" panose="02010600030101010101" pitchFamily="2" charset="-122"/>
              </a:rPr>
              <a:t>7</a:t>
            </a:r>
            <a:endParaRPr lang="en-US" altLang="zh-CN" sz="1800" i="1" dirty="0">
              <a:solidFill>
                <a:srgbClr val="C00000"/>
              </a:solidFill>
              <a:latin typeface="Arial" panose="020B0604020202020204" pitchFamily="34" charset="0"/>
              <a:ea typeface="宋体" panose="02010600030101010101" pitchFamily="2" charset="-122"/>
            </a:endParaRPr>
          </a:p>
        </p:txBody>
      </p:sp>
      <p:sp>
        <p:nvSpPr>
          <p:cNvPr id="15368" name="矩形 642067"/>
          <p:cNvSpPr/>
          <p:nvPr/>
        </p:nvSpPr>
        <p:spPr>
          <a:xfrm>
            <a:off x="611188" y="1412875"/>
            <a:ext cx="7019925" cy="579438"/>
          </a:xfrm>
          <a:prstGeom prst="rect">
            <a:avLst/>
          </a:prstGeom>
          <a:noFill/>
          <a:ln w="9525">
            <a:noFill/>
          </a:ln>
        </p:spPr>
        <p:txBody>
          <a:bodyPr wrap="none" anchor="t" anchorCtr="0">
            <a:spAutoFit/>
          </a:bodyPr>
          <a:p>
            <a:pPr>
              <a:buFont typeface="Wingdings" panose="05000000000000000000" pitchFamily="2" charset="2"/>
              <a:buChar char="Ø"/>
            </a:pPr>
            <a:r>
              <a:rPr lang="en-US" altLang="zh-CN" sz="3200">
                <a:latin typeface="Times New Roman" panose="02020603050405020304" pitchFamily="18" charset="0"/>
                <a:ea typeface="黑体" panose="02010609060101010101" pitchFamily="49" charset="-122"/>
              </a:rPr>
              <a:t> </a:t>
            </a:r>
            <a:r>
              <a:rPr lang="en-US" altLang="zh-CN" sz="3200" b="1">
                <a:latin typeface="Times New Roman" panose="02020603050405020304" pitchFamily="18" charset="0"/>
                <a:ea typeface="黑体" panose="02010609060101010101" pitchFamily="49" charset="-122"/>
              </a:rPr>
              <a:t>Read and order the sentences below.</a:t>
            </a:r>
            <a:r>
              <a:rPr lang="en-US" altLang="zh-CN">
                <a:latin typeface="Times New Roman" panose="02020603050405020304" pitchFamily="18" charset="0"/>
                <a:ea typeface="黑体" panose="02010609060101010101" pitchFamily="49" charset="-122"/>
              </a:rPr>
              <a:t> </a:t>
            </a:r>
            <a:endParaRPr lang="en-US" altLang="zh-CN" dirty="0">
              <a:latin typeface="Times New Roman" panose="02020603050405020304" pitchFamily="18" charset="0"/>
              <a:ea typeface="黑体" panose="02010609060101010101" pitchFamily="49" charset="-122"/>
            </a:endParaRPr>
          </a:p>
        </p:txBody>
      </p:sp>
      <p:sp>
        <p:nvSpPr>
          <p:cNvPr id="15369" name="矩形 642068"/>
          <p:cNvSpPr/>
          <p:nvPr/>
        </p:nvSpPr>
        <p:spPr>
          <a:xfrm>
            <a:off x="827088" y="2349500"/>
            <a:ext cx="7848600" cy="3508375"/>
          </a:xfrm>
          <a:prstGeom prst="rect">
            <a:avLst/>
          </a:prstGeom>
          <a:noFill/>
          <a:ln w="9525">
            <a:noFill/>
          </a:ln>
        </p:spPr>
        <p:txBody>
          <a:bodyPr anchor="t" anchorCtr="0">
            <a:spAutoFit/>
          </a:bodyPr>
          <a:p>
            <a:r>
              <a:rPr lang="en-US" altLang="zh-CN">
                <a:solidFill>
                  <a:schemeClr val="tx1"/>
                </a:solidFill>
                <a:latin typeface="Times New Roman" panose="02020603050405020304" pitchFamily="18" charset="0"/>
                <a:ea typeface="黑体" panose="02010609060101010101" pitchFamily="49" charset="-122"/>
              </a:rPr>
              <a:t>( </a:t>
            </a:r>
            <a:r>
              <a:rPr lang="en-US" altLang="zh-CN" i="1">
                <a:solidFill>
                  <a:schemeClr val="tx1"/>
                </a:solidFill>
                <a:latin typeface="Times New Roman" panose="02020603050405020304" pitchFamily="18" charset="0"/>
                <a:ea typeface="黑体" panose="02010609060101010101" pitchFamily="49" charset="-122"/>
              </a:rPr>
              <a:t> </a:t>
            </a:r>
            <a:r>
              <a:rPr lang="zh-CN" altLang="zh-CN" dirty="0">
                <a:solidFill>
                  <a:schemeClr val="tx1"/>
                </a:solidFill>
                <a:latin typeface="Times New Roman" panose="02020603050405020304" pitchFamily="18" charset="0"/>
                <a:ea typeface="黑体" panose="02010609060101010101" pitchFamily="49" charset="-122"/>
              </a:rPr>
              <a:t> )	Soldiers filled the boat with rocks.</a:t>
            </a:r>
            <a:endParaRPr lang="zh-CN" altLang="zh-CN" dirty="0">
              <a:solidFill>
                <a:schemeClr val="tx1"/>
              </a:solidFill>
              <a:latin typeface="Times New Roman" panose="02020603050405020304" pitchFamily="18" charset="0"/>
              <a:ea typeface="黑体" panose="02010609060101010101" pitchFamily="49" charset="-122"/>
            </a:endParaRPr>
          </a:p>
          <a:p>
            <a:r>
              <a:rPr lang="en-US" altLang="zh-CN">
                <a:solidFill>
                  <a:schemeClr val="tx1"/>
                </a:solidFill>
                <a:latin typeface="Times New Roman" panose="02020603050405020304" pitchFamily="18" charset="0"/>
                <a:ea typeface="黑体" panose="02010609060101010101" pitchFamily="49" charset="-122"/>
              </a:rPr>
              <a:t>(</a:t>
            </a:r>
            <a:r>
              <a:rPr lang="en-US" altLang="zh-CN" i="1">
                <a:solidFill>
                  <a:schemeClr val="tx1"/>
                </a:solidFill>
                <a:latin typeface="Times New Roman" panose="02020603050405020304" pitchFamily="18" charset="0"/>
                <a:ea typeface="黑体" panose="02010609060101010101" pitchFamily="49" charset="-122"/>
              </a:rPr>
              <a:t>   </a:t>
            </a:r>
            <a:r>
              <a:rPr lang="en-US" altLang="zh-CN">
                <a:solidFill>
                  <a:schemeClr val="tx1"/>
                </a:solidFill>
                <a:latin typeface="Times New Roman" panose="02020603050405020304" pitchFamily="18" charset="0"/>
                <a:ea typeface="黑体" panose="02010609060101010101" pitchFamily="49" charset="-122"/>
              </a:rPr>
              <a:t>)     The boat went down again and water reached</a:t>
            </a:r>
            <a:endParaRPr lang="en-US" altLang="zh-CN">
              <a:solidFill>
                <a:schemeClr val="tx1"/>
              </a:solidFill>
              <a:latin typeface="Times New Roman" panose="02020603050405020304" pitchFamily="18" charset="0"/>
              <a:ea typeface="黑体" panose="02010609060101010101" pitchFamily="49" charset="-122"/>
            </a:endParaRPr>
          </a:p>
          <a:p>
            <a:r>
              <a:rPr lang="zh-CN" altLang="zh-CN" dirty="0">
                <a:solidFill>
                  <a:schemeClr val="tx1"/>
                </a:solidFill>
                <a:latin typeface="Times New Roman" panose="02020603050405020304" pitchFamily="18" charset="0"/>
                <a:ea typeface="黑体" panose="02010609060101010101" pitchFamily="49" charset="-122"/>
              </a:rPr>
              <a:t>           the line on  the boat.</a:t>
            </a:r>
            <a:endParaRPr lang="zh-CN" altLang="zh-CN" dirty="0">
              <a:solidFill>
                <a:schemeClr val="tx1"/>
              </a:solidFill>
              <a:latin typeface="Times New Roman" panose="02020603050405020304" pitchFamily="18" charset="0"/>
              <a:ea typeface="黑体" panose="02010609060101010101" pitchFamily="49" charset="-122"/>
            </a:endParaRPr>
          </a:p>
          <a:p>
            <a:r>
              <a:rPr lang="en-US" altLang="zh-CN">
                <a:solidFill>
                  <a:schemeClr val="tx1"/>
                </a:solidFill>
                <a:latin typeface="Times New Roman" panose="02020603050405020304" pitchFamily="18" charset="0"/>
                <a:ea typeface="黑体" panose="02010609060101010101" pitchFamily="49" charset="-122"/>
              </a:rPr>
              <a:t>( </a:t>
            </a:r>
            <a:r>
              <a:rPr lang="en-US" altLang="zh-CN" i="1">
                <a:solidFill>
                  <a:schemeClr val="tx1"/>
                </a:solidFill>
                <a:latin typeface="Times New Roman" panose="02020603050405020304" pitchFamily="18" charset="0"/>
                <a:ea typeface="黑体" panose="02010609060101010101" pitchFamily="49" charset="-122"/>
              </a:rPr>
              <a:t> </a:t>
            </a:r>
            <a:r>
              <a:rPr lang="zh-CN" altLang="zh-CN" dirty="0">
                <a:solidFill>
                  <a:schemeClr val="tx1"/>
                </a:solidFill>
                <a:latin typeface="Times New Roman" panose="02020603050405020304" pitchFamily="18" charset="0"/>
                <a:ea typeface="黑体" panose="02010609060101010101" pitchFamily="49" charset="-122"/>
              </a:rPr>
              <a:t> )	The boat went lower into the water.</a:t>
            </a:r>
            <a:endParaRPr lang="zh-CN" altLang="zh-CN" dirty="0">
              <a:solidFill>
                <a:schemeClr val="tx1"/>
              </a:solidFill>
              <a:latin typeface="Times New Roman" panose="02020603050405020304" pitchFamily="18" charset="0"/>
              <a:ea typeface="黑体" panose="02010609060101010101" pitchFamily="49" charset="-122"/>
            </a:endParaRPr>
          </a:p>
          <a:p>
            <a:r>
              <a:rPr lang="zh-CN" altLang="zh-CN" dirty="0">
                <a:solidFill>
                  <a:schemeClr val="tx1"/>
                </a:solidFill>
                <a:latin typeface="Times New Roman" panose="02020603050405020304" pitchFamily="18" charset="0"/>
                <a:ea typeface="黑体" panose="02010609060101010101" pitchFamily="49" charset="-122"/>
              </a:rPr>
              <a:t>(   )	Cao Chong weighed all the rocks.</a:t>
            </a:r>
            <a:endParaRPr lang="zh-CN" altLang="zh-CN" dirty="0">
              <a:solidFill>
                <a:schemeClr val="tx1"/>
              </a:solidFill>
              <a:latin typeface="Times New Roman" panose="02020603050405020304" pitchFamily="18" charset="0"/>
              <a:ea typeface="黑体" panose="02010609060101010101" pitchFamily="49" charset="-122"/>
            </a:endParaRPr>
          </a:p>
          <a:p>
            <a:r>
              <a:rPr lang="en-US" altLang="zh-CN">
                <a:solidFill>
                  <a:schemeClr val="tx1"/>
                </a:solidFill>
                <a:latin typeface="Times New Roman" panose="02020603050405020304" pitchFamily="18" charset="0"/>
                <a:ea typeface="黑体" panose="02010609060101010101" pitchFamily="49" charset="-122"/>
              </a:rPr>
              <a:t>( </a:t>
            </a:r>
            <a:r>
              <a:rPr lang="en-US" altLang="zh-CN" i="1">
                <a:solidFill>
                  <a:schemeClr val="tx1"/>
                </a:solidFill>
                <a:latin typeface="Times New Roman" panose="02020603050405020304" pitchFamily="18" charset="0"/>
                <a:ea typeface="黑体" panose="02010609060101010101" pitchFamily="49" charset="-122"/>
              </a:rPr>
              <a:t> </a:t>
            </a:r>
            <a:r>
              <a:rPr lang="zh-CN" altLang="zh-CN" dirty="0">
                <a:solidFill>
                  <a:schemeClr val="tx1"/>
                </a:solidFill>
                <a:latin typeface="Times New Roman" panose="02020603050405020304" pitchFamily="18" charset="0"/>
                <a:ea typeface="黑体" panose="02010609060101010101" pitchFamily="49" charset="-122"/>
              </a:rPr>
              <a:t> )	The elephant walked onto a boat.</a:t>
            </a:r>
            <a:endParaRPr lang="zh-CN" altLang="zh-CN" dirty="0">
              <a:solidFill>
                <a:schemeClr val="tx1"/>
              </a:solidFill>
              <a:latin typeface="Times New Roman" panose="02020603050405020304" pitchFamily="18" charset="0"/>
              <a:ea typeface="黑体" panose="02010609060101010101" pitchFamily="49" charset="-122"/>
            </a:endParaRPr>
          </a:p>
          <a:p>
            <a:r>
              <a:rPr lang="en-US" altLang="zh-CN">
                <a:solidFill>
                  <a:schemeClr val="tx1"/>
                </a:solidFill>
                <a:latin typeface="Times New Roman" panose="02020603050405020304" pitchFamily="18" charset="0"/>
                <a:ea typeface="黑体" panose="02010609060101010101" pitchFamily="49" charset="-122"/>
              </a:rPr>
              <a:t>(  </a:t>
            </a:r>
            <a:r>
              <a:rPr lang="en-US" altLang="zh-CN" i="1">
                <a:solidFill>
                  <a:schemeClr val="tx1"/>
                </a:solidFill>
                <a:latin typeface="Times New Roman" panose="02020603050405020304" pitchFamily="18" charset="0"/>
                <a:ea typeface="黑体" panose="02010609060101010101" pitchFamily="49" charset="-122"/>
              </a:rPr>
              <a:t> </a:t>
            </a:r>
            <a:r>
              <a:rPr lang="zh-CN" altLang="zh-CN" dirty="0">
                <a:solidFill>
                  <a:schemeClr val="tx1"/>
                </a:solidFill>
                <a:latin typeface="Times New Roman" panose="02020603050405020304" pitchFamily="18" charset="0"/>
                <a:ea typeface="黑体" panose="02010609060101010101" pitchFamily="49" charset="-122"/>
              </a:rPr>
              <a:t>)	That was the weight of the elephant.</a:t>
            </a:r>
            <a:endParaRPr lang="zh-CN" altLang="zh-CN" dirty="0">
              <a:solidFill>
                <a:schemeClr val="tx1"/>
              </a:solidFill>
              <a:latin typeface="Times New Roman" panose="02020603050405020304" pitchFamily="18" charset="0"/>
              <a:ea typeface="黑体" panose="02010609060101010101" pitchFamily="49" charset="-122"/>
            </a:endParaRPr>
          </a:p>
          <a:p>
            <a:r>
              <a:rPr lang="en-US" altLang="zh-CN">
                <a:solidFill>
                  <a:schemeClr val="tx1"/>
                </a:solidFill>
                <a:latin typeface="Times New Roman" panose="02020603050405020304" pitchFamily="18" charset="0"/>
                <a:ea typeface="黑体" panose="02010609060101010101" pitchFamily="49" charset="-122"/>
              </a:rPr>
              <a:t>( </a:t>
            </a:r>
            <a:r>
              <a:rPr lang="en-US" altLang="zh-CN" i="1">
                <a:solidFill>
                  <a:schemeClr val="tx1"/>
                </a:solidFill>
                <a:latin typeface="Times New Roman" panose="02020603050405020304" pitchFamily="18" charset="0"/>
                <a:ea typeface="黑体" panose="02010609060101010101" pitchFamily="49" charset="-122"/>
              </a:rPr>
              <a:t>  </a:t>
            </a:r>
            <a:r>
              <a:rPr lang="en-US" altLang="zh-CN">
                <a:solidFill>
                  <a:schemeClr val="tx1"/>
                </a:solidFill>
                <a:latin typeface="Times New Roman" panose="02020603050405020304" pitchFamily="18" charset="0"/>
                <a:ea typeface="黑体" panose="02010609060101010101" pitchFamily="49" charset="-122"/>
              </a:rPr>
              <a:t>)	Cao Chong drew a line on the boat.</a:t>
            </a:r>
            <a:endParaRPr lang="zh-CN" altLang="zh-CN" dirty="0">
              <a:solidFill>
                <a:schemeClr val="tx1"/>
              </a:solidFill>
              <a:latin typeface="Times New Roman" panose="02020603050405020304" pitchFamily="18" charset="0"/>
              <a:ea typeface="黑体" panose="02010609060101010101" pitchFamily="49" charset="-122"/>
            </a:endParaRPr>
          </a:p>
        </p:txBody>
      </p:sp>
      <p:sp>
        <p:nvSpPr>
          <p:cNvPr id="15370" name="圆角矩形 642069"/>
          <p:cNvSpPr/>
          <p:nvPr/>
        </p:nvSpPr>
        <p:spPr>
          <a:xfrm>
            <a:off x="468313" y="476250"/>
            <a:ext cx="3024187" cy="649288"/>
          </a:xfrm>
          <a:prstGeom prst="roundRect">
            <a:avLst>
              <a:gd name="adj" fmla="val 16667"/>
            </a:avLst>
          </a:prstGeom>
          <a:solidFill>
            <a:srgbClr val="008080"/>
          </a:solidFill>
          <a:ln w="9525" cap="flat" cmpd="sng">
            <a:solidFill>
              <a:schemeClr val="tx1"/>
            </a:solidFill>
            <a:prstDash val="solid"/>
            <a:round/>
            <a:headEnd type="none" w="med" len="med"/>
            <a:tailEnd type="none" w="med" len="med"/>
          </a:ln>
        </p:spPr>
        <p:txBody>
          <a:bodyPr wrap="none" anchor="ctr" anchorCtr="0"/>
          <a:p>
            <a:pPr algn="ctr" defTabSz="1186180"/>
            <a:r>
              <a:rPr lang="en-US" altLang="zh-CN" sz="3200" b="1">
                <a:solidFill>
                  <a:schemeClr val="tx1"/>
                </a:solidFill>
                <a:latin typeface="Arial" panose="020B0604020202020204" pitchFamily="34" charset="0"/>
                <a:ea typeface="宋体" panose="02010600030101010101" pitchFamily="2" charset="-122"/>
              </a:rPr>
              <a:t>While-reading</a:t>
            </a:r>
            <a:endParaRPr lang="en-US" altLang="zh-CN" sz="3200" b="1">
              <a:solidFill>
                <a:schemeClr val="tx1"/>
              </a:solidFill>
              <a:latin typeface="Arial" panose="020B060402020202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down)">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down)">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wipe(down)">
                                      <p:cBhvr>
                                        <p:cTn id="3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7" grpId="0"/>
      <p:bldP spid="8" grpId="0"/>
      <p:bldP spid="9" grpId="0"/>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 name="矩形 15"/>
          <p:cNvSpPr/>
          <p:nvPr/>
        </p:nvSpPr>
        <p:spPr>
          <a:xfrm>
            <a:off x="3784400" y="2476450"/>
            <a:ext cx="1431802" cy="369332"/>
          </a:xfrm>
          <a:prstGeom prst="rect">
            <a:avLst/>
          </a:prstGeom>
          <a:solidFill>
            <a:schemeClr val="bg1"/>
          </a:solidFill>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1" i="1"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Calligraph421 BT" pitchFamily="66" charset="0"/>
                <a:ea typeface="宋体" panose="02010600030101010101" pitchFamily="2" charset="-122"/>
                <a:cs typeface="+mn-cs"/>
              </a:rPr>
              <a:t>walked onto</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2" name="矩形 21"/>
          <p:cNvSpPr/>
          <p:nvPr/>
        </p:nvSpPr>
        <p:spPr>
          <a:xfrm>
            <a:off x="686172" y="2908498"/>
            <a:ext cx="1800200" cy="369332"/>
          </a:xfrm>
          <a:prstGeom prst="rect">
            <a:avLst/>
          </a:prstGeom>
          <a:solidFill>
            <a:schemeClr val="bg1"/>
          </a:solidFill>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1" i="1"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Calligraph421 BT" pitchFamily="66" charset="0"/>
                <a:ea typeface="宋体" panose="02010600030101010101" pitchFamily="2" charset="-122"/>
                <a:cs typeface="+mn-cs"/>
              </a:rPr>
              <a:t>went lower into</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1" name="矩形 30"/>
          <p:cNvSpPr/>
          <p:nvPr/>
        </p:nvSpPr>
        <p:spPr>
          <a:xfrm>
            <a:off x="5502200" y="2908498"/>
            <a:ext cx="1440152" cy="369332"/>
          </a:xfrm>
          <a:prstGeom prst="rect">
            <a:avLst/>
          </a:prstGeom>
          <a:solidFill>
            <a:schemeClr val="bg1"/>
          </a:solidFill>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1" i="1"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Calligraph421 BT" pitchFamily="66" charset="0"/>
                <a:ea typeface="宋体" panose="02010600030101010101" pitchFamily="2" charset="-122"/>
                <a:cs typeface="+mn-cs"/>
              </a:rPr>
              <a:t>drew a line</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2" name="矩形 31"/>
          <p:cNvSpPr/>
          <p:nvPr/>
        </p:nvSpPr>
        <p:spPr>
          <a:xfrm>
            <a:off x="2117824" y="3412554"/>
            <a:ext cx="720080" cy="369332"/>
          </a:xfrm>
          <a:prstGeom prst="rect">
            <a:avLst/>
          </a:prstGeom>
          <a:solidFill>
            <a:schemeClr val="bg1"/>
          </a:solidFill>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1" i="1"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Calligraph421 BT" pitchFamily="66" charset="0"/>
                <a:ea typeface="宋体" panose="02010600030101010101" pitchFamily="2" charset="-122"/>
                <a:cs typeface="+mn-cs"/>
              </a:rPr>
              <a:t>mark</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3" name="矩形 32"/>
          <p:cNvSpPr/>
          <p:nvPr/>
        </p:nvSpPr>
        <p:spPr>
          <a:xfrm>
            <a:off x="7806449" y="3340546"/>
            <a:ext cx="720080" cy="369332"/>
          </a:xfrm>
          <a:prstGeom prst="rect">
            <a:avLst/>
          </a:prstGeom>
          <a:solidFill>
            <a:schemeClr val="bg1"/>
          </a:solidFill>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1" i="1"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Calligraph421 BT" pitchFamily="66" charset="0"/>
                <a:ea typeface="宋体" panose="02010600030101010101" pitchFamily="2" charset="-122"/>
                <a:cs typeface="+mn-cs"/>
              </a:rPr>
              <a:t>took</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4" name="矩形 33"/>
          <p:cNvSpPr/>
          <p:nvPr/>
        </p:nvSpPr>
        <p:spPr>
          <a:xfrm>
            <a:off x="4502596" y="3835310"/>
            <a:ext cx="720080" cy="369332"/>
          </a:xfrm>
          <a:prstGeom prst="rect">
            <a:avLst/>
          </a:prstGeom>
          <a:solidFill>
            <a:schemeClr val="bg1"/>
          </a:solidFill>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1" i="1"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Calligraph421 BT" pitchFamily="66" charset="0"/>
                <a:ea typeface="宋体" panose="02010600030101010101" pitchFamily="2" charset="-122"/>
                <a:cs typeface="+mn-cs"/>
              </a:rPr>
              <a:t>filled</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5" name="矩形 34"/>
          <p:cNvSpPr/>
          <p:nvPr/>
        </p:nvSpPr>
        <p:spPr>
          <a:xfrm>
            <a:off x="6438304" y="3844602"/>
            <a:ext cx="1440157" cy="369332"/>
          </a:xfrm>
          <a:prstGeom prst="rect">
            <a:avLst/>
          </a:prstGeom>
          <a:solidFill>
            <a:schemeClr val="bg1"/>
          </a:solidFill>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1" i="1"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Calligraph421 BT" pitchFamily="66" charset="0"/>
                <a:ea typeface="宋体" panose="02010600030101010101" pitchFamily="2" charset="-122"/>
                <a:cs typeface="+mn-cs"/>
              </a:rPr>
              <a:t>with rocks</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 name="矩形 35"/>
          <p:cNvSpPr/>
          <p:nvPr/>
        </p:nvSpPr>
        <p:spPr>
          <a:xfrm>
            <a:off x="3990028" y="4267358"/>
            <a:ext cx="1224139" cy="369332"/>
          </a:xfrm>
          <a:prstGeom prst="rect">
            <a:avLst/>
          </a:prstGeom>
          <a:solidFill>
            <a:schemeClr val="bg1"/>
          </a:solidFill>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1" i="1"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Calligraph421 BT" pitchFamily="66" charset="0"/>
                <a:ea typeface="宋体" panose="02010600030101010101" pitchFamily="2" charset="-122"/>
                <a:cs typeface="+mn-cs"/>
              </a:rPr>
              <a:t>reached</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7" name="矩形 36"/>
          <p:cNvSpPr/>
          <p:nvPr/>
        </p:nvSpPr>
        <p:spPr>
          <a:xfrm>
            <a:off x="2117824" y="4780706"/>
            <a:ext cx="1224128" cy="369332"/>
          </a:xfrm>
          <a:prstGeom prst="rect">
            <a:avLst/>
          </a:prstGeom>
          <a:solidFill>
            <a:schemeClr val="bg1"/>
          </a:solidFill>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1" i="1"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Calligraph421 BT" pitchFamily="66" charset="0"/>
                <a:ea typeface="宋体" panose="02010600030101010101" pitchFamily="2" charset="-122"/>
                <a:cs typeface="+mn-cs"/>
              </a:rPr>
              <a:t>weighed</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8" name="矩形 37"/>
          <p:cNvSpPr/>
          <p:nvPr/>
        </p:nvSpPr>
        <p:spPr>
          <a:xfrm>
            <a:off x="4350072" y="4780706"/>
            <a:ext cx="936104" cy="369332"/>
          </a:xfrm>
          <a:prstGeom prst="rect">
            <a:avLst/>
          </a:prstGeom>
          <a:solidFill>
            <a:schemeClr val="bg1"/>
          </a:solidFill>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1" i="1"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Calligraph421 BT" pitchFamily="66" charset="0"/>
                <a:ea typeface="宋体" panose="02010600030101010101" pitchFamily="2" charset="-122"/>
                <a:cs typeface="+mn-cs"/>
              </a:rPr>
              <a:t>rocks</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9" name="矩形 38"/>
          <p:cNvSpPr/>
          <p:nvPr/>
        </p:nvSpPr>
        <p:spPr>
          <a:xfrm>
            <a:off x="2261840" y="3844602"/>
            <a:ext cx="720080" cy="369332"/>
          </a:xfrm>
          <a:prstGeom prst="rect">
            <a:avLst/>
          </a:prstGeom>
          <a:solidFill>
            <a:schemeClr val="bg1"/>
          </a:solidFill>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1" i="1"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Calligraph421 BT" pitchFamily="66" charset="0"/>
                <a:ea typeface="宋体" panose="02010600030101010101" pitchFamily="2" charset="-122"/>
                <a:cs typeface="+mn-cs"/>
              </a:rPr>
              <a:t>off</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0" name="矩形 39"/>
          <p:cNvSpPr/>
          <p:nvPr/>
        </p:nvSpPr>
        <p:spPr>
          <a:xfrm>
            <a:off x="7230392" y="4746798"/>
            <a:ext cx="1008112" cy="369332"/>
          </a:xfrm>
          <a:prstGeom prst="rect">
            <a:avLst/>
          </a:prstGeom>
          <a:solidFill>
            <a:schemeClr val="bg1"/>
          </a:solidFill>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1" i="1"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Calligraph421 BT" pitchFamily="66" charset="0"/>
                <a:ea typeface="宋体" panose="02010600030101010101" pitchFamily="2" charset="-122"/>
                <a:cs typeface="+mn-cs"/>
              </a:rPr>
              <a:t>weight</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6397" name="TextBox 16"/>
          <p:cNvSpPr txBox="1"/>
          <p:nvPr/>
        </p:nvSpPr>
        <p:spPr>
          <a:xfrm>
            <a:off x="544513" y="2051050"/>
            <a:ext cx="8424862" cy="3597275"/>
          </a:xfrm>
          <a:prstGeom prst="rect">
            <a:avLst/>
          </a:prstGeom>
          <a:noFill/>
          <a:ln w="9525">
            <a:noFill/>
          </a:ln>
        </p:spPr>
        <p:txBody>
          <a:bodyPr anchor="t" anchorCtr="0">
            <a:spAutoFit/>
          </a:bodyPr>
          <a:p>
            <a:pPr algn="ctr"/>
            <a:r>
              <a:rPr lang="en-US" altLang="zh-CN" sz="2000" b="1">
                <a:solidFill>
                  <a:schemeClr val="tx1"/>
                </a:solidFill>
                <a:latin typeface="Arial" panose="020B0604020202020204" pitchFamily="34" charset="0"/>
                <a:ea typeface="宋体" panose="02010600030101010101" pitchFamily="2" charset="-122"/>
              </a:rPr>
              <a:t>How did Cao Chong weigh the elephant?</a:t>
            </a:r>
            <a:endParaRPr lang="en-US" altLang="zh-CN" sz="2000" b="1">
              <a:solidFill>
                <a:schemeClr val="tx1"/>
              </a:solidFill>
              <a:latin typeface="Arial" panose="020B0604020202020204" pitchFamily="34" charset="0"/>
              <a:ea typeface="宋体" panose="02010600030101010101" pitchFamily="2" charset="-122"/>
            </a:endParaRPr>
          </a:p>
          <a:p>
            <a:pPr>
              <a:lnSpc>
                <a:spcPct val="150000"/>
              </a:lnSpc>
            </a:pPr>
            <a:r>
              <a:rPr lang="en-US" altLang="zh-CN" sz="2000">
                <a:solidFill>
                  <a:schemeClr val="tx1"/>
                </a:solidFill>
                <a:latin typeface="Arial" panose="020B0604020202020204" pitchFamily="34" charset="0"/>
                <a:ea typeface="宋体" panose="02010600030101010101" pitchFamily="2" charset="-122"/>
              </a:rPr>
              <a:t>      As soon as the elephant </a:t>
            </a:r>
            <a:r>
              <a:rPr lang="en-US" altLang="zh-CN" sz="2000" i="1">
                <a:solidFill>
                  <a:schemeClr val="tx1"/>
                </a:solidFill>
                <a:latin typeface="Arial" panose="020B0604020202020204" pitchFamily="34" charset="0"/>
                <a:ea typeface="宋体" panose="02010600030101010101" pitchFamily="2" charset="-122"/>
              </a:rPr>
              <a:t>____________ a boat, the boat _____________the water. So Cao Chong ___________ on the side of the boat to _______ how low it went. After that, some soldiers ______</a:t>
            </a:r>
            <a:endParaRPr lang="en-US" altLang="zh-CN" sz="2000" i="1">
              <a:solidFill>
                <a:schemeClr val="tx1"/>
              </a:solidFill>
              <a:latin typeface="Arial" panose="020B0604020202020204" pitchFamily="34" charset="0"/>
              <a:ea typeface="宋体" panose="02010600030101010101" pitchFamily="2" charset="-122"/>
            </a:endParaRPr>
          </a:p>
          <a:p>
            <a:pPr>
              <a:lnSpc>
                <a:spcPct val="150000"/>
              </a:lnSpc>
            </a:pPr>
            <a:r>
              <a:rPr lang="en-US" altLang="zh-CN" sz="2000">
                <a:solidFill>
                  <a:schemeClr val="tx1"/>
                </a:solidFill>
                <a:latin typeface="Arial" panose="020B0604020202020204" pitchFamily="34" charset="0"/>
                <a:ea typeface="宋体" panose="02010600030101010101" pitchFamily="2" charset="-122"/>
              </a:rPr>
              <a:t>the elephant </a:t>
            </a:r>
            <a:r>
              <a:rPr lang="en-US" altLang="zh-CN" sz="2000" i="1">
                <a:solidFill>
                  <a:schemeClr val="tx1"/>
                </a:solidFill>
                <a:latin typeface="Arial" panose="020B0604020202020204" pitchFamily="34" charset="0"/>
                <a:ea typeface="宋体" panose="02010600030101010101" pitchFamily="2" charset="-122"/>
              </a:rPr>
              <a:t>______ the boat and _____the boat ____________until it went down again and water __________ the line on the boat. Finally, Cao Chong _________ all the _________. That was the _________ of</a:t>
            </a:r>
            <a:endParaRPr lang="en-US" altLang="zh-CN" sz="2000" i="1">
              <a:solidFill>
                <a:schemeClr val="tx1"/>
              </a:solidFill>
              <a:latin typeface="Arial" panose="020B0604020202020204" pitchFamily="34" charset="0"/>
              <a:ea typeface="宋体" panose="02010600030101010101" pitchFamily="2" charset="-122"/>
            </a:endParaRPr>
          </a:p>
          <a:p>
            <a:pPr>
              <a:lnSpc>
                <a:spcPct val="150000"/>
              </a:lnSpc>
            </a:pPr>
            <a:r>
              <a:rPr lang="en-US" altLang="zh-CN" sz="2000">
                <a:solidFill>
                  <a:schemeClr val="tx1"/>
                </a:solidFill>
                <a:latin typeface="Arial" panose="020B0604020202020204" pitchFamily="34" charset="0"/>
                <a:ea typeface="宋体" panose="02010600030101010101" pitchFamily="2" charset="-122"/>
              </a:rPr>
              <a:t>the elephant.</a:t>
            </a:r>
            <a:endParaRPr lang="en-US" altLang="zh-CN" sz="2000" dirty="0">
              <a:solidFill>
                <a:schemeClr val="tx1"/>
              </a:solidFill>
              <a:latin typeface="Arial" panose="020B0604020202020204" pitchFamily="34" charset="0"/>
              <a:ea typeface="宋体" panose="02010600030101010101" pitchFamily="2" charset="-122"/>
            </a:endParaRPr>
          </a:p>
        </p:txBody>
      </p:sp>
      <p:sp>
        <p:nvSpPr>
          <p:cNvPr id="16398" name="矩形 644112"/>
          <p:cNvSpPr/>
          <p:nvPr/>
        </p:nvSpPr>
        <p:spPr>
          <a:xfrm>
            <a:off x="468313" y="908050"/>
            <a:ext cx="8280400" cy="1066800"/>
          </a:xfrm>
          <a:prstGeom prst="rect">
            <a:avLst/>
          </a:prstGeom>
          <a:noFill/>
          <a:ln w="9525">
            <a:noFill/>
          </a:ln>
        </p:spPr>
        <p:txBody>
          <a:bodyPr anchor="t" anchorCtr="0">
            <a:spAutoFit/>
          </a:bodyPr>
          <a:p>
            <a:pPr>
              <a:buFont typeface="Wingdings" panose="05000000000000000000" pitchFamily="2" charset="2"/>
              <a:buChar char="Ø"/>
            </a:pPr>
            <a:r>
              <a:rPr lang="en-US" altLang="zh-CN" sz="3200" b="1">
                <a:latin typeface="Times New Roman" panose="02020603050405020304" pitchFamily="18" charset="0"/>
                <a:ea typeface="黑体" panose="02010609060101010101" pitchFamily="49" charset="-122"/>
              </a:rPr>
              <a:t> Read and complete the passage with proper </a:t>
            </a:r>
            <a:endParaRPr lang="en-US" altLang="zh-CN" sz="3200" b="1">
              <a:latin typeface="Times New Roman" panose="02020603050405020304" pitchFamily="18" charset="0"/>
              <a:ea typeface="黑体" panose="02010609060101010101" pitchFamily="49" charset="-122"/>
            </a:endParaRPr>
          </a:p>
          <a:p>
            <a:pPr>
              <a:buFont typeface="Wingdings" panose="05000000000000000000" pitchFamily="2" charset="2"/>
            </a:pPr>
            <a:r>
              <a:rPr lang="en-US" altLang="zh-CN" sz="3200" b="1">
                <a:latin typeface="Times New Roman" panose="02020603050405020304" pitchFamily="18" charset="0"/>
                <a:ea typeface="黑体" panose="02010609060101010101" pitchFamily="49" charset="-122"/>
              </a:rPr>
              <a:t>    words.</a:t>
            </a:r>
            <a:endParaRPr lang="en-US" altLang="zh-CN" sz="3200" b="1" dirty="0">
              <a:latin typeface="Times New Roman" panose="02020603050405020304" pitchFamily="18"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down)">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down)">
                                      <p:cBhvr>
                                        <p:cTn id="17" dur="500"/>
                                        <p:tgtEl>
                                          <p:spTgt spid="3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wipe(down)">
                                      <p:cBhvr>
                                        <p:cTn id="22" dur="500"/>
                                        <p:tgtEl>
                                          <p:spTgt spid="3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wipe(down)">
                                      <p:cBhvr>
                                        <p:cTn id="27" dur="500"/>
                                        <p:tgtEl>
                                          <p:spTgt spid="33"/>
                                        </p:tgtEl>
                                      </p:cBhvr>
                                    </p:animEffect>
                                  </p:childTnLst>
                                </p:cTn>
                              </p:par>
                              <p:par>
                                <p:cTn id="28" presetID="22" presetClass="entr" presetSubtype="4" fill="hold" nodeType="with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wipe(down)">
                                      <p:cBhvr>
                                        <p:cTn id="30" dur="500"/>
                                        <p:tgtEl>
                                          <p:spTgt spid="3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down)">
                                      <p:cBhvr>
                                        <p:cTn id="35" dur="500"/>
                                        <p:tgtEl>
                                          <p:spTgt spid="34"/>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wipe(down)">
                                      <p:cBhvr>
                                        <p:cTn id="40" dur="500"/>
                                        <p:tgtEl>
                                          <p:spTgt spid="35"/>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nodeType="click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wipe(down)">
                                      <p:cBhvr>
                                        <p:cTn id="45" dur="500"/>
                                        <p:tgtEl>
                                          <p:spTgt spid="36"/>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nodeType="click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wipe(down)">
                                      <p:cBhvr>
                                        <p:cTn id="50" dur="500"/>
                                        <p:tgtEl>
                                          <p:spTgt spid="37"/>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nodeType="click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wipe(down)">
                                      <p:cBhvr>
                                        <p:cTn id="55" dur="500"/>
                                        <p:tgtEl>
                                          <p:spTgt spid="38"/>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nodeType="clickEffect">
                                  <p:stCondLst>
                                    <p:cond delay="0"/>
                                  </p:stCondLst>
                                  <p:childTnLst>
                                    <p:set>
                                      <p:cBhvr>
                                        <p:cTn id="59" dur="1" fill="hold">
                                          <p:stCondLst>
                                            <p:cond delay="0"/>
                                          </p:stCondLst>
                                        </p:cTn>
                                        <p:tgtEl>
                                          <p:spTgt spid="40"/>
                                        </p:tgtEl>
                                        <p:attrNameLst>
                                          <p:attrName>style.visibility</p:attrName>
                                        </p:attrNameLst>
                                      </p:cBhvr>
                                      <p:to>
                                        <p:strVal val="visible"/>
                                      </p:to>
                                    </p:set>
                                    <p:animEffect transition="in" filter="wipe(down)">
                                      <p:cBhvr>
                                        <p:cTn id="60"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 name="矩形 15"/>
          <p:cNvSpPr/>
          <p:nvPr/>
        </p:nvSpPr>
        <p:spPr>
          <a:xfrm>
            <a:off x="3757196" y="5327124"/>
            <a:ext cx="3904809" cy="584775"/>
          </a:xfrm>
          <a:prstGeom prst="rect">
            <a:avLst/>
          </a:prstGeom>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1" u="none" strike="noStrike" kern="1200" cap="none" spc="0" normalizeH="0" baseline="0" noProof="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uLnTx/>
                <a:uFillTx/>
                <a:latin typeface="Calibri" panose="020F0502020204030204"/>
                <a:ea typeface="宋体" panose="02010600030101010101" pitchFamily="2" charset="-122"/>
                <a:cs typeface="+mn-cs"/>
              </a:rPr>
              <a:t>fill ... With </a:t>
            </a:r>
            <a:endParaRPr kumimoji="0" lang="zh-CN" altLang="en-US" sz="3200" b="1" i="1" u="none" strike="noStrike" kern="1200" cap="none" spc="0" normalizeH="0" baseline="0" noProof="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uLnTx/>
              <a:uFillTx/>
              <a:latin typeface="Calibri" panose="020F0502020204030204"/>
              <a:ea typeface="宋体" panose="02010600030101010101" pitchFamily="2" charset="-122"/>
              <a:cs typeface="+mn-cs"/>
            </a:endParaRPr>
          </a:p>
        </p:txBody>
      </p:sp>
      <p:sp>
        <p:nvSpPr>
          <p:cNvPr id="3" name="矩形 2"/>
          <p:cNvSpPr/>
          <p:nvPr/>
        </p:nvSpPr>
        <p:spPr>
          <a:xfrm>
            <a:off x="1489750" y="2512235"/>
            <a:ext cx="2926008" cy="654244"/>
          </a:xfrm>
          <a:prstGeom prst="rect">
            <a:avLst/>
          </a:prstGeom>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1" u="none" strike="noStrike" kern="1200" cap="none" spc="0" normalizeH="0" baseline="0" noProof="0" dirty="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uLnTx/>
                <a:uFillTx/>
                <a:latin typeface="+mn-lt"/>
                <a:ea typeface="宋体" panose="02010600030101010101" pitchFamily="2" charset="-122"/>
                <a:cs typeface="+mn-cs"/>
              </a:rPr>
              <a:t>lead … onto </a:t>
            </a:r>
            <a:endParaRPr kumimoji="0" lang="zh-CN" altLang="en-US" sz="1800" b="0" i="0" u="none" strike="noStrike" kern="1200" cap="none" spc="0" normalizeH="0" baseline="0" noProof="0" dirty="0">
              <a:ln>
                <a:noFill/>
              </a:ln>
              <a:solidFill>
                <a:schemeClr val="tx1"/>
              </a:solidFill>
              <a:effectLst/>
              <a:uLnTx/>
              <a:uFillTx/>
              <a:latin typeface="+mn-lt"/>
              <a:ea typeface="宋体" panose="02010600030101010101" pitchFamily="2" charset="-122"/>
              <a:cs typeface="+mn-cs"/>
            </a:endParaRPr>
          </a:p>
        </p:txBody>
      </p:sp>
      <p:sp>
        <p:nvSpPr>
          <p:cNvPr id="4" name="矩形 3"/>
          <p:cNvSpPr/>
          <p:nvPr/>
        </p:nvSpPr>
        <p:spPr>
          <a:xfrm>
            <a:off x="4166256" y="2502540"/>
            <a:ext cx="1072730" cy="58477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1" u="none" strike="noStrike" kern="1200" cap="none" spc="0" normalizeH="0" baseline="0" noProof="0" dirty="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uLnTx/>
                <a:uFillTx/>
                <a:latin typeface="Calibri" panose="020F0502020204030204"/>
                <a:ea typeface="宋体" panose="02010600030101010101" pitchFamily="2" charset="-122"/>
                <a:cs typeface="+mn-cs"/>
              </a:rPr>
              <a:t>mark</a:t>
            </a:r>
            <a:endParaRPr kumimoji="0" lang="en-US" altLang="zh-CN" sz="3200" b="1" i="1" u="none" strike="noStrike" kern="1200" cap="none" spc="0" normalizeH="0" baseline="0" noProof="0" dirty="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uLnTx/>
              <a:uFillTx/>
              <a:latin typeface="Calibri" panose="020F0502020204030204"/>
              <a:ea typeface="宋体" panose="02010600030101010101" pitchFamily="2" charset="-122"/>
              <a:cs typeface="+mn-cs"/>
            </a:endParaRPr>
          </a:p>
        </p:txBody>
      </p:sp>
      <p:sp>
        <p:nvSpPr>
          <p:cNvPr id="5" name="矩形 4"/>
          <p:cNvSpPr/>
          <p:nvPr/>
        </p:nvSpPr>
        <p:spPr>
          <a:xfrm>
            <a:off x="6469488" y="2424746"/>
            <a:ext cx="910827" cy="58477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1" u="none" strike="noStrike" kern="1200" cap="none" spc="0" normalizeH="0" baseline="0" noProof="0" dirty="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uLnTx/>
                <a:uFillTx/>
                <a:latin typeface="Calibri" panose="020F0502020204030204"/>
                <a:ea typeface="宋体" panose="02010600030101010101" pitchFamily="2" charset="-122"/>
                <a:cs typeface="+mn-cs"/>
              </a:rPr>
              <a:t>rock</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矩形 5"/>
          <p:cNvSpPr/>
          <p:nvPr/>
        </p:nvSpPr>
        <p:spPr>
          <a:xfrm>
            <a:off x="1788843" y="3439165"/>
            <a:ext cx="1226618" cy="58477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1" u="none" strike="noStrike" kern="1200" cap="none" spc="0" normalizeH="0" baseline="0" noProof="0" dirty="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uLnTx/>
                <a:uFillTx/>
                <a:latin typeface="Calibri" panose="020F0502020204030204"/>
                <a:ea typeface="宋体" panose="02010600030101010101" pitchFamily="2" charset="-122"/>
                <a:cs typeface="+mn-cs"/>
              </a:rPr>
              <a:t>weigh</a:t>
            </a:r>
            <a:endParaRPr kumimoji="0" lang="en-US" altLang="zh-CN" sz="3200" b="1" i="1" u="none" strike="noStrike" kern="1200" cap="none" spc="0" normalizeH="0" baseline="0" noProof="0" dirty="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uLnTx/>
              <a:uFillTx/>
              <a:latin typeface="Calibri" panose="020F0502020204030204"/>
              <a:ea typeface="宋体" panose="02010600030101010101" pitchFamily="2" charset="-122"/>
              <a:cs typeface="+mn-cs"/>
            </a:endParaRPr>
          </a:p>
        </p:txBody>
      </p:sp>
      <p:sp>
        <p:nvSpPr>
          <p:cNvPr id="7" name="矩形 6"/>
          <p:cNvSpPr/>
          <p:nvPr/>
        </p:nvSpPr>
        <p:spPr>
          <a:xfrm>
            <a:off x="3735002" y="3431146"/>
            <a:ext cx="1771447" cy="58477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1" u="none" strike="noStrike" kern="1200" cap="none" spc="0" normalizeH="0" baseline="0" noProof="0" dirty="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uLnTx/>
                <a:uFillTx/>
                <a:latin typeface="Calibri" panose="020F0502020204030204"/>
                <a:ea typeface="宋体" panose="02010600030101010101" pitchFamily="2" charset="-122"/>
                <a:cs typeface="+mn-cs"/>
              </a:rPr>
              <a:t>go lower </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矩形 7"/>
          <p:cNvSpPr/>
          <p:nvPr/>
        </p:nvSpPr>
        <p:spPr>
          <a:xfrm>
            <a:off x="6227741" y="5314424"/>
            <a:ext cx="1132049" cy="58477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1" u="none" strike="noStrike" kern="1200" cap="none" spc="0" normalizeH="0" baseline="0" noProof="0" dirty="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uLnTx/>
                <a:uFillTx/>
                <a:latin typeface="Calibri" panose="020F0502020204030204"/>
                <a:ea typeface="宋体" panose="02010600030101010101" pitchFamily="2" charset="-122"/>
                <a:cs typeface="+mn-cs"/>
              </a:rPr>
              <a:t>reach</a:t>
            </a:r>
            <a:endParaRPr kumimoji="0" lang="zh-CN" altLang="en-US" sz="3200" b="1" i="1" u="none" strike="noStrike" kern="1200" cap="none" spc="0" normalizeH="0" baseline="0" noProof="0" dirty="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uLnTx/>
              <a:uFillTx/>
              <a:latin typeface="Calibri" panose="020F0502020204030204"/>
              <a:ea typeface="宋体" panose="02010600030101010101" pitchFamily="2" charset="-122"/>
              <a:cs typeface="+mn-cs"/>
            </a:endParaRPr>
          </a:p>
        </p:txBody>
      </p:sp>
      <p:sp>
        <p:nvSpPr>
          <p:cNvPr id="10" name="矩形 9"/>
          <p:cNvSpPr/>
          <p:nvPr/>
        </p:nvSpPr>
        <p:spPr>
          <a:xfrm>
            <a:off x="6038936" y="3435142"/>
            <a:ext cx="2069213" cy="58477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1" u="none" strike="noStrike" kern="1200" cap="none" spc="0" normalizeH="0" baseline="0" noProof="0" dirty="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uLnTx/>
                <a:uFillTx/>
                <a:latin typeface="Calibri" panose="020F0502020204030204"/>
                <a:ea typeface="宋体" panose="02010600030101010101" pitchFamily="2" charset="-122"/>
                <a:cs typeface="+mn-cs"/>
              </a:rPr>
              <a:t>take ... Off </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 name="矩形 10"/>
          <p:cNvSpPr/>
          <p:nvPr/>
        </p:nvSpPr>
        <p:spPr>
          <a:xfrm>
            <a:off x="3015642" y="4297350"/>
            <a:ext cx="1757019" cy="584782"/>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1" u="none" strike="noStrike" kern="1200" cap="none" spc="0" normalizeH="0" baseline="0" noProof="0" dirty="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uLnTx/>
                <a:uFillTx/>
                <a:latin typeface="Calibri" panose="020F0502020204030204"/>
                <a:ea typeface="宋体" panose="02010600030101010101" pitchFamily="2" charset="-122"/>
                <a:cs typeface="+mn-cs"/>
              </a:rPr>
              <a:t>go down </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 name="矩形 11"/>
          <p:cNvSpPr/>
          <p:nvPr/>
        </p:nvSpPr>
        <p:spPr>
          <a:xfrm>
            <a:off x="5245124" y="4306069"/>
            <a:ext cx="1359668" cy="58477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1" u="none" strike="noStrike" kern="1200" cap="none" spc="0" normalizeH="0" baseline="0" noProof="0" dirty="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uLnTx/>
                <a:uFillTx/>
                <a:latin typeface="Calibri" panose="020F0502020204030204"/>
                <a:ea typeface="宋体" panose="02010600030101010101" pitchFamily="2" charset="-122"/>
                <a:cs typeface="+mn-cs"/>
              </a:rPr>
              <a:t>add up</a:t>
            </a:r>
            <a:endParaRPr kumimoji="0" lang="en-US" altLang="zh-CN" sz="3200" b="1" i="1" u="none" strike="noStrike" kern="1200" cap="none" spc="0" normalizeH="0" baseline="0" noProof="0" dirty="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uLnTx/>
              <a:uFillTx/>
              <a:latin typeface="Calibri" panose="020F0502020204030204"/>
              <a:ea typeface="宋体" panose="02010600030101010101" pitchFamily="2" charset="-122"/>
              <a:cs typeface="+mn-cs"/>
            </a:endParaRPr>
          </a:p>
        </p:txBody>
      </p:sp>
      <p:sp>
        <p:nvSpPr>
          <p:cNvPr id="13" name="矩形 12"/>
          <p:cNvSpPr/>
          <p:nvPr/>
        </p:nvSpPr>
        <p:spPr>
          <a:xfrm>
            <a:off x="1179691" y="5308074"/>
            <a:ext cx="3457179" cy="584775"/>
          </a:xfrm>
          <a:prstGeom prst="rect">
            <a:avLst/>
          </a:prstGeom>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1" u="none" strike="noStrike" kern="1200" cap="none" spc="0" normalizeH="0" baseline="0" noProof="0" dirty="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uLnTx/>
                <a:uFillTx/>
                <a:latin typeface="Calibri" panose="020F0502020204030204"/>
                <a:ea typeface="宋体" panose="02010600030101010101" pitchFamily="2" charset="-122"/>
                <a:cs typeface="+mn-cs"/>
              </a:rPr>
              <a:t>draw a line </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45134" name="TextBox 16"/>
          <p:cNvSpPr txBox="1"/>
          <p:nvPr/>
        </p:nvSpPr>
        <p:spPr>
          <a:xfrm>
            <a:off x="971550" y="2492375"/>
            <a:ext cx="7272338" cy="3378200"/>
          </a:xfrm>
          <a:prstGeom prst="rect">
            <a:avLst/>
          </a:prstGeom>
          <a:solidFill>
            <a:schemeClr val="bg1"/>
          </a:solidFill>
          <a:ln w="9525">
            <a:noFill/>
          </a:ln>
        </p:spPr>
        <p:txBody>
          <a:bodyPr anchor="t" anchorCtr="0">
            <a:spAutoFit/>
          </a:bodyPr>
          <a:p>
            <a:r>
              <a:rPr lang="en-US" altLang="zh-CN" sz="2400" i="1">
                <a:solidFill>
                  <a:schemeClr val="tx1"/>
                </a:solidFill>
                <a:latin typeface="Calibri" panose="020F0502020204030204" pitchFamily="34" charset="0"/>
                <a:ea typeface="宋体" panose="02010600030101010101" pitchFamily="2" charset="-122"/>
              </a:rPr>
              <a:t>Cao Chong asked some soldiers to </a:t>
            </a:r>
            <a:r>
              <a:rPr lang="en-US" altLang="zh-CN" sz="2400" i="1">
                <a:solidFill>
                  <a:srgbClr val="FF0000"/>
                </a:solidFill>
                <a:latin typeface="Calibri" panose="020F0502020204030204" pitchFamily="34" charset="0"/>
                <a:ea typeface="宋体" panose="02010600030101010101" pitchFamily="2" charset="-122"/>
              </a:rPr>
              <a:t>lead</a:t>
            </a:r>
            <a:r>
              <a:rPr lang="en-US" altLang="zh-CN" sz="2400" i="1">
                <a:solidFill>
                  <a:schemeClr val="tx1"/>
                </a:solidFill>
                <a:latin typeface="Calibri" panose="020F0502020204030204" pitchFamily="34" charset="0"/>
                <a:ea typeface="宋体" panose="02010600030101010101" pitchFamily="2" charset="-122"/>
              </a:rPr>
              <a:t> the elephant </a:t>
            </a:r>
            <a:r>
              <a:rPr lang="en-US" altLang="zh-CN" sz="2400" i="1">
                <a:solidFill>
                  <a:srgbClr val="FF0000"/>
                </a:solidFill>
                <a:latin typeface="Calibri" panose="020F0502020204030204" pitchFamily="34" charset="0"/>
                <a:ea typeface="宋体" panose="02010600030101010101" pitchFamily="2" charset="-122"/>
              </a:rPr>
              <a:t>onto</a:t>
            </a:r>
            <a:r>
              <a:rPr lang="en-US" altLang="zh-CN" sz="2400" i="1">
                <a:solidFill>
                  <a:schemeClr val="tx1"/>
                </a:solidFill>
                <a:latin typeface="Calibri" panose="020F0502020204030204" pitchFamily="34" charset="0"/>
                <a:ea typeface="宋体" panose="02010600030101010101" pitchFamily="2" charset="-122"/>
              </a:rPr>
              <a:t> a boat. The boat </a:t>
            </a:r>
            <a:r>
              <a:rPr lang="en-US" altLang="zh-CN" sz="2400" i="1">
                <a:solidFill>
                  <a:srgbClr val="FF0000"/>
                </a:solidFill>
                <a:latin typeface="Calibri" panose="020F0502020204030204" pitchFamily="34" charset="0"/>
                <a:ea typeface="宋体" panose="02010600030101010101" pitchFamily="2" charset="-122"/>
              </a:rPr>
              <a:t>went lower into</a:t>
            </a:r>
            <a:r>
              <a:rPr lang="en-US" altLang="zh-CN" sz="2400" i="1">
                <a:solidFill>
                  <a:schemeClr val="tx1"/>
                </a:solidFill>
                <a:latin typeface="Calibri" panose="020F0502020204030204" pitchFamily="34" charset="0"/>
                <a:ea typeface="宋体" panose="02010600030101010101" pitchFamily="2" charset="-122"/>
              </a:rPr>
              <a:t> the water when the elephant </a:t>
            </a:r>
            <a:r>
              <a:rPr lang="en-US" altLang="zh-CN" sz="2400" i="1">
                <a:solidFill>
                  <a:srgbClr val="FF0000"/>
                </a:solidFill>
                <a:latin typeface="Calibri" panose="020F0502020204030204" pitchFamily="34" charset="0"/>
                <a:ea typeface="宋体" panose="02010600030101010101" pitchFamily="2" charset="-122"/>
              </a:rPr>
              <a:t>walked onto</a:t>
            </a:r>
            <a:r>
              <a:rPr lang="en-US" altLang="zh-CN" sz="2400" i="1">
                <a:solidFill>
                  <a:schemeClr val="tx1"/>
                </a:solidFill>
                <a:latin typeface="Calibri" panose="020F0502020204030204" pitchFamily="34" charset="0"/>
                <a:ea typeface="宋体" panose="02010600030101010101" pitchFamily="2" charset="-122"/>
              </a:rPr>
              <a:t> it. He </a:t>
            </a:r>
            <a:r>
              <a:rPr lang="en-US" altLang="zh-CN" sz="2400" i="1">
                <a:solidFill>
                  <a:srgbClr val="FF0000"/>
                </a:solidFill>
                <a:latin typeface="Calibri" panose="020F0502020204030204" pitchFamily="34" charset="0"/>
                <a:ea typeface="宋体" panose="02010600030101010101" pitchFamily="2" charset="-122"/>
              </a:rPr>
              <a:t>drew a line</a:t>
            </a:r>
            <a:r>
              <a:rPr lang="en-US" altLang="zh-CN" sz="2400" i="1">
                <a:solidFill>
                  <a:schemeClr val="tx1"/>
                </a:solidFill>
                <a:latin typeface="Calibri" panose="020F0502020204030204" pitchFamily="34" charset="0"/>
                <a:ea typeface="宋体" panose="02010600030101010101" pitchFamily="2" charset="-122"/>
              </a:rPr>
              <a:t> on the side of the boat to </a:t>
            </a:r>
            <a:r>
              <a:rPr lang="en-US" altLang="zh-CN" sz="2400" i="1">
                <a:solidFill>
                  <a:srgbClr val="FF0000"/>
                </a:solidFill>
                <a:latin typeface="Calibri" panose="020F0502020204030204" pitchFamily="34" charset="0"/>
                <a:ea typeface="宋体" panose="02010600030101010101" pitchFamily="2" charset="-122"/>
              </a:rPr>
              <a:t>mark</a:t>
            </a:r>
            <a:r>
              <a:rPr lang="en-US" altLang="zh-CN" sz="2400" i="1">
                <a:solidFill>
                  <a:schemeClr val="tx1"/>
                </a:solidFill>
                <a:latin typeface="Calibri" panose="020F0502020204030204" pitchFamily="34" charset="0"/>
                <a:ea typeface="宋体" panose="02010600030101010101" pitchFamily="2" charset="-122"/>
              </a:rPr>
              <a:t> how low it went. Then Cao Chong asked the soldiers to </a:t>
            </a:r>
            <a:r>
              <a:rPr lang="en-US" altLang="zh-CN" sz="2400" i="1">
                <a:solidFill>
                  <a:srgbClr val="FF0000"/>
                </a:solidFill>
                <a:latin typeface="Calibri" panose="020F0502020204030204" pitchFamily="34" charset="0"/>
                <a:ea typeface="宋体" panose="02010600030101010101" pitchFamily="2" charset="-122"/>
              </a:rPr>
              <a:t>take</a:t>
            </a:r>
            <a:r>
              <a:rPr lang="en-US" altLang="zh-CN" sz="2400" i="1">
                <a:solidFill>
                  <a:schemeClr val="tx1"/>
                </a:solidFill>
                <a:latin typeface="Calibri" panose="020F0502020204030204" pitchFamily="34" charset="0"/>
                <a:ea typeface="宋体" panose="02010600030101010101" pitchFamily="2" charset="-122"/>
              </a:rPr>
              <a:t> the elephant </a:t>
            </a:r>
            <a:r>
              <a:rPr lang="en-US" altLang="zh-CN" sz="2400" i="1">
                <a:solidFill>
                  <a:srgbClr val="FF0000"/>
                </a:solidFill>
                <a:latin typeface="Calibri" panose="020F0502020204030204" pitchFamily="34" charset="0"/>
                <a:ea typeface="宋体" panose="02010600030101010101" pitchFamily="2" charset="-122"/>
              </a:rPr>
              <a:t>off </a:t>
            </a:r>
            <a:r>
              <a:rPr lang="en-US" altLang="zh-CN" sz="2400" i="1">
                <a:solidFill>
                  <a:schemeClr val="tx1"/>
                </a:solidFill>
                <a:latin typeface="Calibri" panose="020F0502020204030204" pitchFamily="34" charset="0"/>
                <a:ea typeface="宋体" panose="02010600030101010101" pitchFamily="2" charset="-122"/>
              </a:rPr>
              <a:t>the boat and </a:t>
            </a:r>
            <a:r>
              <a:rPr lang="en-US" altLang="zh-CN" sz="2400" i="1">
                <a:solidFill>
                  <a:srgbClr val="FF0000"/>
                </a:solidFill>
                <a:latin typeface="Calibri" panose="020F0502020204030204" pitchFamily="34" charset="0"/>
                <a:ea typeface="宋体" panose="02010600030101010101" pitchFamily="2" charset="-122"/>
              </a:rPr>
              <a:t>fill</a:t>
            </a:r>
            <a:r>
              <a:rPr lang="en-US" altLang="zh-CN" sz="2400" i="1">
                <a:solidFill>
                  <a:schemeClr val="tx1"/>
                </a:solidFill>
                <a:latin typeface="Calibri" panose="020F0502020204030204" pitchFamily="34" charset="0"/>
                <a:ea typeface="宋体" panose="02010600030101010101" pitchFamily="2" charset="-122"/>
              </a:rPr>
              <a:t> the boat </a:t>
            </a:r>
            <a:r>
              <a:rPr lang="en-US" altLang="zh-CN" sz="2400" i="1">
                <a:solidFill>
                  <a:srgbClr val="FF0000"/>
                </a:solidFill>
                <a:latin typeface="Calibri" panose="020F0502020204030204" pitchFamily="34" charset="0"/>
                <a:ea typeface="宋体" panose="02010600030101010101" pitchFamily="2" charset="-122"/>
              </a:rPr>
              <a:t>with</a:t>
            </a:r>
            <a:r>
              <a:rPr lang="en-US" altLang="zh-CN" sz="2400" i="1">
                <a:solidFill>
                  <a:schemeClr val="tx1"/>
                </a:solidFill>
                <a:latin typeface="Calibri" panose="020F0502020204030204" pitchFamily="34" charset="0"/>
                <a:ea typeface="宋体" panose="02010600030101010101" pitchFamily="2" charset="-122"/>
              </a:rPr>
              <a:t> </a:t>
            </a:r>
            <a:r>
              <a:rPr lang="en-US" altLang="zh-CN" sz="2400" i="1">
                <a:solidFill>
                  <a:srgbClr val="FF0000"/>
                </a:solidFill>
                <a:latin typeface="Calibri" panose="020F0502020204030204" pitchFamily="34" charset="0"/>
                <a:ea typeface="宋体" panose="02010600030101010101" pitchFamily="2" charset="-122"/>
              </a:rPr>
              <a:t>rock</a:t>
            </a:r>
            <a:r>
              <a:rPr lang="en-US" altLang="zh-CN" sz="2400" i="1">
                <a:solidFill>
                  <a:schemeClr val="tx1"/>
                </a:solidFill>
                <a:latin typeface="Calibri" panose="020F0502020204030204" pitchFamily="34" charset="0"/>
                <a:ea typeface="宋体" panose="02010600030101010101" pitchFamily="2" charset="-122"/>
              </a:rPr>
              <a:t>s until it </a:t>
            </a:r>
            <a:r>
              <a:rPr lang="en-US" altLang="zh-CN" sz="2400" i="1">
                <a:solidFill>
                  <a:srgbClr val="FF0000"/>
                </a:solidFill>
                <a:latin typeface="Calibri" panose="020F0502020204030204" pitchFamily="34" charset="0"/>
                <a:ea typeface="宋体" panose="02010600030101010101" pitchFamily="2" charset="-122"/>
              </a:rPr>
              <a:t>went down</a:t>
            </a:r>
            <a:r>
              <a:rPr lang="en-US" altLang="zh-CN" sz="2400" i="1">
                <a:solidFill>
                  <a:schemeClr val="tx1"/>
                </a:solidFill>
                <a:latin typeface="Calibri" panose="020F0502020204030204" pitchFamily="34" charset="0"/>
                <a:ea typeface="宋体" panose="02010600030101010101" pitchFamily="2" charset="-122"/>
              </a:rPr>
              <a:t> again and water</a:t>
            </a:r>
            <a:r>
              <a:rPr lang="en-US" altLang="zh-CN" sz="2400" i="1">
                <a:solidFill>
                  <a:srgbClr val="FF0000"/>
                </a:solidFill>
                <a:latin typeface="Calibri" panose="020F0502020204030204" pitchFamily="34" charset="0"/>
                <a:ea typeface="宋体" panose="02010600030101010101" pitchFamily="2" charset="-122"/>
              </a:rPr>
              <a:t> reach</a:t>
            </a:r>
            <a:r>
              <a:rPr lang="en-US" altLang="zh-CN" sz="2400" i="1">
                <a:solidFill>
                  <a:schemeClr val="tx1"/>
                </a:solidFill>
                <a:latin typeface="Calibri" panose="020F0502020204030204" pitchFamily="34" charset="0"/>
                <a:ea typeface="宋体" panose="02010600030101010101" pitchFamily="2" charset="-122"/>
              </a:rPr>
              <a:t>ed the line on the boat. Then Cao Chong </a:t>
            </a:r>
            <a:r>
              <a:rPr lang="en-US" altLang="zh-CN" sz="2400" i="1">
                <a:solidFill>
                  <a:srgbClr val="FF0000"/>
                </a:solidFill>
                <a:latin typeface="Calibri" panose="020F0502020204030204" pitchFamily="34" charset="0"/>
                <a:ea typeface="宋体" panose="02010600030101010101" pitchFamily="2" charset="-122"/>
              </a:rPr>
              <a:t>weigh</a:t>
            </a:r>
            <a:r>
              <a:rPr lang="en-US" altLang="zh-CN" sz="2400" i="1">
                <a:solidFill>
                  <a:schemeClr val="tx1"/>
                </a:solidFill>
                <a:latin typeface="Calibri" panose="020F0502020204030204" pitchFamily="34" charset="0"/>
                <a:ea typeface="宋体" panose="02010600030101010101" pitchFamily="2" charset="-122"/>
              </a:rPr>
              <a:t>ed the rocks one by one and </a:t>
            </a:r>
            <a:r>
              <a:rPr lang="en-US" altLang="zh-CN" sz="2400" i="1">
                <a:solidFill>
                  <a:srgbClr val="FF0000"/>
                </a:solidFill>
                <a:latin typeface="Calibri" panose="020F0502020204030204" pitchFamily="34" charset="0"/>
                <a:ea typeface="宋体" panose="02010600030101010101" pitchFamily="2" charset="-122"/>
              </a:rPr>
              <a:t>added up</a:t>
            </a:r>
            <a:r>
              <a:rPr lang="en-US" altLang="zh-CN" sz="2400" i="1">
                <a:solidFill>
                  <a:schemeClr val="tx1"/>
                </a:solidFill>
                <a:latin typeface="Calibri" panose="020F0502020204030204" pitchFamily="34" charset="0"/>
                <a:ea typeface="宋体" panose="02010600030101010101" pitchFamily="2" charset="-122"/>
              </a:rPr>
              <a:t> the weight of all the rocks. That was the weight of the elephant.</a:t>
            </a:r>
            <a:endParaRPr lang="en-US" altLang="zh-CN" sz="2400" i="1">
              <a:solidFill>
                <a:schemeClr val="tx1"/>
              </a:solidFill>
              <a:latin typeface="Calibri" panose="020F0502020204030204" pitchFamily="34" charset="0"/>
              <a:ea typeface="宋体" panose="02010600030101010101" pitchFamily="2" charset="-122"/>
            </a:endParaRPr>
          </a:p>
        </p:txBody>
      </p:sp>
      <p:sp>
        <p:nvSpPr>
          <p:cNvPr id="17421" name="圆角矩形 645134"/>
          <p:cNvSpPr/>
          <p:nvPr/>
        </p:nvSpPr>
        <p:spPr>
          <a:xfrm>
            <a:off x="827088" y="765175"/>
            <a:ext cx="2808287" cy="649288"/>
          </a:xfrm>
          <a:prstGeom prst="roundRect">
            <a:avLst>
              <a:gd name="adj" fmla="val 16667"/>
            </a:avLst>
          </a:prstGeom>
          <a:solidFill>
            <a:srgbClr val="008080"/>
          </a:solidFill>
          <a:ln w="9525" cap="flat" cmpd="sng">
            <a:solidFill>
              <a:schemeClr val="tx1"/>
            </a:solidFill>
            <a:prstDash val="solid"/>
            <a:round/>
            <a:headEnd type="none" w="med" len="med"/>
            <a:tailEnd type="none" w="med" len="med"/>
          </a:ln>
        </p:spPr>
        <p:txBody>
          <a:bodyPr wrap="none" anchor="ctr" anchorCtr="0"/>
          <a:p>
            <a:pPr algn="ctr" defTabSz="1186180"/>
            <a:r>
              <a:rPr lang="en-US" altLang="zh-CN" sz="3200" b="1">
                <a:solidFill>
                  <a:schemeClr val="tx1"/>
                </a:solidFill>
                <a:latin typeface="Arial" panose="020B0604020202020204" pitchFamily="34" charset="0"/>
                <a:ea typeface="宋体" panose="02010600030101010101" pitchFamily="2" charset="-122"/>
              </a:rPr>
              <a:t>Post-reading</a:t>
            </a:r>
            <a:endParaRPr lang="en-US" altLang="zh-CN" sz="3200" b="1">
              <a:solidFill>
                <a:schemeClr val="tx1"/>
              </a:solidFill>
              <a:latin typeface="Arial" panose="020B0604020202020204" pitchFamily="34" charset="0"/>
              <a:ea typeface="宋体" panose="02010600030101010101" pitchFamily="2" charset="-122"/>
            </a:endParaRPr>
          </a:p>
        </p:txBody>
      </p:sp>
      <p:sp>
        <p:nvSpPr>
          <p:cNvPr id="17422" name="矩形 645135"/>
          <p:cNvSpPr/>
          <p:nvPr/>
        </p:nvSpPr>
        <p:spPr>
          <a:xfrm>
            <a:off x="611188" y="1570038"/>
            <a:ext cx="8042275" cy="519112"/>
          </a:xfrm>
          <a:prstGeom prst="rect">
            <a:avLst/>
          </a:prstGeom>
          <a:noFill/>
          <a:ln w="9525">
            <a:noFill/>
          </a:ln>
        </p:spPr>
        <p:txBody>
          <a:bodyPr wrap="none" anchor="t" anchorCtr="0">
            <a:spAutoFit/>
          </a:bodyPr>
          <a:p>
            <a:pPr>
              <a:buFont typeface="Wingdings" panose="05000000000000000000" pitchFamily="2" charset="2"/>
              <a:buChar char="Ø"/>
            </a:pPr>
            <a:r>
              <a:rPr lang="en-US" altLang="zh-CN">
                <a:latin typeface="Times New Roman" panose="02020603050405020304" pitchFamily="18" charset="0"/>
                <a:ea typeface="黑体" panose="02010609060101010101" pitchFamily="49" charset="-122"/>
              </a:rPr>
              <a:t> </a:t>
            </a:r>
            <a:r>
              <a:rPr lang="en-US" altLang="zh-CN" b="1">
                <a:latin typeface="Times New Roman" panose="02020603050405020304" pitchFamily="18" charset="0"/>
                <a:ea typeface="黑体" panose="02010609060101010101" pitchFamily="49" charset="-122"/>
              </a:rPr>
              <a:t>Retell the story with the words or phrases below.</a:t>
            </a:r>
            <a:r>
              <a:rPr lang="en-US" altLang="zh-CN">
                <a:latin typeface="Times New Roman" panose="02020603050405020304" pitchFamily="18" charset="0"/>
                <a:ea typeface="黑体" panose="02010609060101010101" pitchFamily="49" charset="-122"/>
              </a:rPr>
              <a:t> </a:t>
            </a:r>
            <a:endParaRPr lang="en-US" altLang="zh-CN">
              <a:latin typeface="Times New Roman" panose="02020603050405020304" pitchFamily="18"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3"/>
                                        </p:tgtEl>
                                        <p:attrNameLst>
                                          <p:attrName>ppt_x</p:attrName>
                                        </p:attrNameLst>
                                      </p:cBhvr>
                                      <p:tavLst>
                                        <p:tav tm="0">
                                          <p:val>
                                            <p:strVal val="ppt_x"/>
                                          </p:val>
                                        </p:tav>
                                        <p:tav tm="100000">
                                          <p:val>
                                            <p:strVal val="ppt_x"/>
                                          </p:val>
                                        </p:tav>
                                      </p:tavLst>
                                    </p:anim>
                                    <p:anim calcmode="lin" valueType="num">
                                      <p:cBhvr additive="base">
                                        <p:cTn id="7" dur="500"/>
                                        <p:tgtEl>
                                          <p:spTgt spid="3"/>
                                        </p:tgtEl>
                                        <p:attrNameLst>
                                          <p:attrName>ppt_y</p:attrName>
                                        </p:attrNameLst>
                                      </p:cBhvr>
                                      <p:tavLst>
                                        <p:tav tm="0">
                                          <p:val>
                                            <p:strVal val="ppt_y"/>
                                          </p:val>
                                        </p:tav>
                                        <p:tav tm="100000">
                                          <p:val>
                                            <p:strVal val="1+ppt_h/2"/>
                                          </p:val>
                                        </p:tav>
                                      </p:tavLst>
                                    </p:anim>
                                    <p:set>
                                      <p:cBhvr>
                                        <p:cTn id="8" dur="1" fill="hold">
                                          <p:stCondLst>
                                            <p:cond delay="499"/>
                                          </p:stCondLst>
                                        </p:cTn>
                                        <p:tgtEl>
                                          <p:spTgt spid="3"/>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
                                        <p:tgtEl>
                                          <p:spTgt spid="7"/>
                                        </p:tgtEl>
                                        <p:attrNameLst>
                                          <p:attrName>ppt_x</p:attrName>
                                        </p:attrNameLst>
                                      </p:cBhvr>
                                      <p:tavLst>
                                        <p:tav tm="0">
                                          <p:val>
                                            <p:strVal val="ppt_x"/>
                                          </p:val>
                                        </p:tav>
                                        <p:tav tm="100000">
                                          <p:val>
                                            <p:strVal val="ppt_x"/>
                                          </p:val>
                                        </p:tav>
                                      </p:tavLst>
                                    </p:anim>
                                    <p:anim calcmode="lin" valueType="num">
                                      <p:cBhvr additive="base">
                                        <p:cTn id="11" dur="500"/>
                                        <p:tgtEl>
                                          <p:spTgt spid="7"/>
                                        </p:tgtEl>
                                        <p:attrNameLst>
                                          <p:attrName>ppt_y</p:attrName>
                                        </p:attrNameLst>
                                      </p:cBhvr>
                                      <p:tavLst>
                                        <p:tav tm="0">
                                          <p:val>
                                            <p:strVal val="ppt_y"/>
                                          </p:val>
                                        </p:tav>
                                        <p:tav tm="100000">
                                          <p:val>
                                            <p:strVal val="1+ppt_h/2"/>
                                          </p:val>
                                        </p:tav>
                                      </p:tavLst>
                                    </p:anim>
                                    <p:set>
                                      <p:cBhvr>
                                        <p:cTn id="12" dur="1" fill="hold">
                                          <p:stCondLst>
                                            <p:cond delay="499"/>
                                          </p:stCondLst>
                                        </p:cTn>
                                        <p:tgtEl>
                                          <p:spTgt spid="7"/>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
                                        <p:tgtEl>
                                          <p:spTgt spid="13"/>
                                        </p:tgtEl>
                                        <p:attrNameLst>
                                          <p:attrName>ppt_x</p:attrName>
                                        </p:attrNameLst>
                                      </p:cBhvr>
                                      <p:tavLst>
                                        <p:tav tm="0">
                                          <p:val>
                                            <p:strVal val="ppt_x"/>
                                          </p:val>
                                        </p:tav>
                                        <p:tav tm="100000">
                                          <p:val>
                                            <p:strVal val="ppt_x"/>
                                          </p:val>
                                        </p:tav>
                                      </p:tavLst>
                                    </p:anim>
                                    <p:anim calcmode="lin" valueType="num">
                                      <p:cBhvr additive="base">
                                        <p:cTn id="15" dur="500"/>
                                        <p:tgtEl>
                                          <p:spTgt spid="13"/>
                                        </p:tgtEl>
                                        <p:attrNameLst>
                                          <p:attrName>ppt_y</p:attrName>
                                        </p:attrNameLst>
                                      </p:cBhvr>
                                      <p:tavLst>
                                        <p:tav tm="0">
                                          <p:val>
                                            <p:strVal val="ppt_y"/>
                                          </p:val>
                                        </p:tav>
                                        <p:tav tm="100000">
                                          <p:val>
                                            <p:strVal val="1+ppt_h/2"/>
                                          </p:val>
                                        </p:tav>
                                      </p:tavLst>
                                    </p:anim>
                                    <p:set>
                                      <p:cBhvr>
                                        <p:cTn id="16" dur="1" fill="hold">
                                          <p:stCondLst>
                                            <p:cond delay="499"/>
                                          </p:stCondLst>
                                        </p:cTn>
                                        <p:tgtEl>
                                          <p:spTgt spid="13"/>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500"/>
                                        <p:tgtEl>
                                          <p:spTgt spid="4"/>
                                        </p:tgtEl>
                                        <p:attrNameLst>
                                          <p:attrName>ppt_x</p:attrName>
                                        </p:attrNameLst>
                                      </p:cBhvr>
                                      <p:tavLst>
                                        <p:tav tm="0">
                                          <p:val>
                                            <p:strVal val="ppt_x"/>
                                          </p:val>
                                        </p:tav>
                                        <p:tav tm="100000">
                                          <p:val>
                                            <p:strVal val="ppt_x"/>
                                          </p:val>
                                        </p:tav>
                                      </p:tavLst>
                                    </p:anim>
                                    <p:anim calcmode="lin" valueType="num">
                                      <p:cBhvr additive="base">
                                        <p:cTn id="19" dur="500"/>
                                        <p:tgtEl>
                                          <p:spTgt spid="4"/>
                                        </p:tgtEl>
                                        <p:attrNameLst>
                                          <p:attrName>ppt_y</p:attrName>
                                        </p:attrNameLst>
                                      </p:cBhvr>
                                      <p:tavLst>
                                        <p:tav tm="0">
                                          <p:val>
                                            <p:strVal val="ppt_y"/>
                                          </p:val>
                                        </p:tav>
                                        <p:tav tm="100000">
                                          <p:val>
                                            <p:strVal val="1+ppt_h/2"/>
                                          </p:val>
                                        </p:tav>
                                      </p:tavLst>
                                    </p:anim>
                                    <p:set>
                                      <p:cBhvr>
                                        <p:cTn id="20" dur="1" fill="hold">
                                          <p:stCondLst>
                                            <p:cond delay="499"/>
                                          </p:stCondLst>
                                        </p:cTn>
                                        <p:tgtEl>
                                          <p:spTgt spid="4"/>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500"/>
                                        <p:tgtEl>
                                          <p:spTgt spid="10"/>
                                        </p:tgtEl>
                                        <p:attrNameLst>
                                          <p:attrName>ppt_x</p:attrName>
                                        </p:attrNameLst>
                                      </p:cBhvr>
                                      <p:tavLst>
                                        <p:tav tm="0">
                                          <p:val>
                                            <p:strVal val="ppt_x"/>
                                          </p:val>
                                        </p:tav>
                                        <p:tav tm="100000">
                                          <p:val>
                                            <p:strVal val="ppt_x"/>
                                          </p:val>
                                        </p:tav>
                                      </p:tavLst>
                                    </p:anim>
                                    <p:anim calcmode="lin" valueType="num">
                                      <p:cBhvr additive="base">
                                        <p:cTn id="23" dur="500"/>
                                        <p:tgtEl>
                                          <p:spTgt spid="10"/>
                                        </p:tgtEl>
                                        <p:attrNameLst>
                                          <p:attrName>ppt_y</p:attrName>
                                        </p:attrNameLst>
                                      </p:cBhvr>
                                      <p:tavLst>
                                        <p:tav tm="0">
                                          <p:val>
                                            <p:strVal val="ppt_y"/>
                                          </p:val>
                                        </p:tav>
                                        <p:tav tm="100000">
                                          <p:val>
                                            <p:strVal val="1+ppt_h/2"/>
                                          </p:val>
                                        </p:tav>
                                      </p:tavLst>
                                    </p:anim>
                                    <p:set>
                                      <p:cBhvr>
                                        <p:cTn id="24" dur="1" fill="hold">
                                          <p:stCondLst>
                                            <p:cond delay="499"/>
                                          </p:stCondLst>
                                        </p:cTn>
                                        <p:tgtEl>
                                          <p:spTgt spid="10"/>
                                        </p:tgtEl>
                                        <p:attrNameLst>
                                          <p:attrName>style.visibility</p:attrName>
                                        </p:attrNameLst>
                                      </p:cBhvr>
                                      <p:to>
                                        <p:strVal val="hidden"/>
                                      </p:to>
                                    </p:set>
                                  </p:childTnLst>
                                </p:cTn>
                              </p:par>
                              <p:par>
                                <p:cTn id="25" presetID="2" presetClass="exit" presetSubtype="4" fill="hold" nodeType="withEffect">
                                  <p:stCondLst>
                                    <p:cond delay="0"/>
                                  </p:stCondLst>
                                  <p:childTnLst>
                                    <p:anim calcmode="lin" valueType="num">
                                      <p:cBhvr additive="base">
                                        <p:cTn id="26" dur="500"/>
                                        <p:tgtEl>
                                          <p:spTgt spid="16"/>
                                        </p:tgtEl>
                                        <p:attrNameLst>
                                          <p:attrName>ppt_x</p:attrName>
                                        </p:attrNameLst>
                                      </p:cBhvr>
                                      <p:tavLst>
                                        <p:tav tm="0">
                                          <p:val>
                                            <p:strVal val="ppt_x"/>
                                          </p:val>
                                        </p:tav>
                                        <p:tav tm="100000">
                                          <p:val>
                                            <p:strVal val="ppt_x"/>
                                          </p:val>
                                        </p:tav>
                                      </p:tavLst>
                                    </p:anim>
                                    <p:anim calcmode="lin" valueType="num">
                                      <p:cBhvr additive="base">
                                        <p:cTn id="27" dur="500"/>
                                        <p:tgtEl>
                                          <p:spTgt spid="16"/>
                                        </p:tgtEl>
                                        <p:attrNameLst>
                                          <p:attrName>ppt_y</p:attrName>
                                        </p:attrNameLst>
                                      </p:cBhvr>
                                      <p:tavLst>
                                        <p:tav tm="0">
                                          <p:val>
                                            <p:strVal val="ppt_y"/>
                                          </p:val>
                                        </p:tav>
                                        <p:tav tm="100000">
                                          <p:val>
                                            <p:strVal val="1+ppt_h/2"/>
                                          </p:val>
                                        </p:tav>
                                      </p:tavLst>
                                    </p:anim>
                                    <p:set>
                                      <p:cBhvr>
                                        <p:cTn id="28" dur="1" fill="hold">
                                          <p:stCondLst>
                                            <p:cond delay="499"/>
                                          </p:stCondLst>
                                        </p:cTn>
                                        <p:tgtEl>
                                          <p:spTgt spid="16"/>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500"/>
                                        <p:tgtEl>
                                          <p:spTgt spid="5"/>
                                        </p:tgtEl>
                                        <p:attrNameLst>
                                          <p:attrName>ppt_x</p:attrName>
                                        </p:attrNameLst>
                                      </p:cBhvr>
                                      <p:tavLst>
                                        <p:tav tm="0">
                                          <p:val>
                                            <p:strVal val="ppt_x"/>
                                          </p:val>
                                        </p:tav>
                                        <p:tav tm="100000">
                                          <p:val>
                                            <p:strVal val="ppt_x"/>
                                          </p:val>
                                        </p:tav>
                                      </p:tavLst>
                                    </p:anim>
                                    <p:anim calcmode="lin" valueType="num">
                                      <p:cBhvr additive="base">
                                        <p:cTn id="31" dur="500"/>
                                        <p:tgtEl>
                                          <p:spTgt spid="5"/>
                                        </p:tgtEl>
                                        <p:attrNameLst>
                                          <p:attrName>ppt_y</p:attrName>
                                        </p:attrNameLst>
                                      </p:cBhvr>
                                      <p:tavLst>
                                        <p:tav tm="0">
                                          <p:val>
                                            <p:strVal val="ppt_y"/>
                                          </p:val>
                                        </p:tav>
                                        <p:tav tm="100000">
                                          <p:val>
                                            <p:strVal val="1+ppt_h/2"/>
                                          </p:val>
                                        </p:tav>
                                      </p:tavLst>
                                    </p:anim>
                                    <p:set>
                                      <p:cBhvr>
                                        <p:cTn id="32" dur="1" fill="hold">
                                          <p:stCondLst>
                                            <p:cond delay="499"/>
                                          </p:stCondLst>
                                        </p:cTn>
                                        <p:tgtEl>
                                          <p:spTgt spid="5"/>
                                        </p:tgtEl>
                                        <p:attrNameLst>
                                          <p:attrName>style.visibility</p:attrName>
                                        </p:attrNameLst>
                                      </p:cBhvr>
                                      <p:to>
                                        <p:strVal val="hidden"/>
                                      </p:to>
                                    </p:set>
                                  </p:childTnLst>
                                </p:cTn>
                              </p:par>
                              <p:par>
                                <p:cTn id="33" presetID="2" presetClass="exit" presetSubtype="4" fill="hold" nodeType="withEffect">
                                  <p:stCondLst>
                                    <p:cond delay="0"/>
                                  </p:stCondLst>
                                  <p:childTnLst>
                                    <p:anim calcmode="lin" valueType="num">
                                      <p:cBhvr additive="base">
                                        <p:cTn id="34" dur="500"/>
                                        <p:tgtEl>
                                          <p:spTgt spid="11"/>
                                        </p:tgtEl>
                                        <p:attrNameLst>
                                          <p:attrName>ppt_x</p:attrName>
                                        </p:attrNameLst>
                                      </p:cBhvr>
                                      <p:tavLst>
                                        <p:tav tm="0">
                                          <p:val>
                                            <p:strVal val="ppt_x"/>
                                          </p:val>
                                        </p:tav>
                                        <p:tav tm="100000">
                                          <p:val>
                                            <p:strVal val="ppt_x"/>
                                          </p:val>
                                        </p:tav>
                                      </p:tavLst>
                                    </p:anim>
                                    <p:anim calcmode="lin" valueType="num">
                                      <p:cBhvr additive="base">
                                        <p:cTn id="35" dur="500"/>
                                        <p:tgtEl>
                                          <p:spTgt spid="11"/>
                                        </p:tgtEl>
                                        <p:attrNameLst>
                                          <p:attrName>ppt_y</p:attrName>
                                        </p:attrNameLst>
                                      </p:cBhvr>
                                      <p:tavLst>
                                        <p:tav tm="0">
                                          <p:val>
                                            <p:strVal val="ppt_y"/>
                                          </p:val>
                                        </p:tav>
                                        <p:tav tm="100000">
                                          <p:val>
                                            <p:strVal val="1+ppt_h/2"/>
                                          </p:val>
                                        </p:tav>
                                      </p:tavLst>
                                    </p:anim>
                                    <p:set>
                                      <p:cBhvr>
                                        <p:cTn id="36" dur="1" fill="hold">
                                          <p:stCondLst>
                                            <p:cond delay="499"/>
                                          </p:stCondLst>
                                        </p:cTn>
                                        <p:tgtEl>
                                          <p:spTgt spid="11"/>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500"/>
                                        <p:tgtEl>
                                          <p:spTgt spid="6"/>
                                        </p:tgtEl>
                                        <p:attrNameLst>
                                          <p:attrName>ppt_x</p:attrName>
                                        </p:attrNameLst>
                                      </p:cBhvr>
                                      <p:tavLst>
                                        <p:tav tm="0">
                                          <p:val>
                                            <p:strVal val="ppt_x"/>
                                          </p:val>
                                        </p:tav>
                                        <p:tav tm="100000">
                                          <p:val>
                                            <p:strVal val="ppt_x"/>
                                          </p:val>
                                        </p:tav>
                                      </p:tavLst>
                                    </p:anim>
                                    <p:anim calcmode="lin" valueType="num">
                                      <p:cBhvr additive="base">
                                        <p:cTn id="39" dur="500"/>
                                        <p:tgtEl>
                                          <p:spTgt spid="6"/>
                                        </p:tgtEl>
                                        <p:attrNameLst>
                                          <p:attrName>ppt_y</p:attrName>
                                        </p:attrNameLst>
                                      </p:cBhvr>
                                      <p:tavLst>
                                        <p:tav tm="0">
                                          <p:val>
                                            <p:strVal val="ppt_y"/>
                                          </p:val>
                                        </p:tav>
                                        <p:tav tm="100000">
                                          <p:val>
                                            <p:strVal val="1+ppt_h/2"/>
                                          </p:val>
                                        </p:tav>
                                      </p:tavLst>
                                    </p:anim>
                                    <p:set>
                                      <p:cBhvr>
                                        <p:cTn id="40" dur="1" fill="hold">
                                          <p:stCondLst>
                                            <p:cond delay="499"/>
                                          </p:stCondLst>
                                        </p:cTn>
                                        <p:tgtEl>
                                          <p:spTgt spid="6"/>
                                        </p:tgtEl>
                                        <p:attrNameLst>
                                          <p:attrName>style.visibility</p:attrName>
                                        </p:attrNameLst>
                                      </p:cBhvr>
                                      <p:to>
                                        <p:strVal val="hidden"/>
                                      </p:to>
                                    </p:set>
                                  </p:childTnLst>
                                </p:cTn>
                              </p:par>
                              <p:par>
                                <p:cTn id="41" presetID="2" presetClass="exit" presetSubtype="4" fill="hold" nodeType="withEffect">
                                  <p:stCondLst>
                                    <p:cond delay="0"/>
                                  </p:stCondLst>
                                  <p:childTnLst>
                                    <p:anim calcmode="lin" valueType="num">
                                      <p:cBhvr additive="base">
                                        <p:cTn id="42" dur="500"/>
                                        <p:tgtEl>
                                          <p:spTgt spid="12"/>
                                        </p:tgtEl>
                                        <p:attrNameLst>
                                          <p:attrName>ppt_x</p:attrName>
                                        </p:attrNameLst>
                                      </p:cBhvr>
                                      <p:tavLst>
                                        <p:tav tm="0">
                                          <p:val>
                                            <p:strVal val="ppt_x"/>
                                          </p:val>
                                        </p:tav>
                                        <p:tav tm="100000">
                                          <p:val>
                                            <p:strVal val="ppt_x"/>
                                          </p:val>
                                        </p:tav>
                                      </p:tavLst>
                                    </p:anim>
                                    <p:anim calcmode="lin" valueType="num">
                                      <p:cBhvr additive="base">
                                        <p:cTn id="43" dur="500"/>
                                        <p:tgtEl>
                                          <p:spTgt spid="12"/>
                                        </p:tgtEl>
                                        <p:attrNameLst>
                                          <p:attrName>ppt_y</p:attrName>
                                        </p:attrNameLst>
                                      </p:cBhvr>
                                      <p:tavLst>
                                        <p:tav tm="0">
                                          <p:val>
                                            <p:strVal val="ppt_y"/>
                                          </p:val>
                                        </p:tav>
                                        <p:tav tm="100000">
                                          <p:val>
                                            <p:strVal val="1+ppt_h/2"/>
                                          </p:val>
                                        </p:tav>
                                      </p:tavLst>
                                    </p:anim>
                                    <p:set>
                                      <p:cBhvr>
                                        <p:cTn id="44" dur="1" fill="hold">
                                          <p:stCondLst>
                                            <p:cond delay="499"/>
                                          </p:stCondLst>
                                        </p:cTn>
                                        <p:tgtEl>
                                          <p:spTgt spid="12"/>
                                        </p:tgtEl>
                                        <p:attrNameLst>
                                          <p:attrName>style.visibility</p:attrName>
                                        </p:attrNameLst>
                                      </p:cBhvr>
                                      <p:to>
                                        <p:strVal val="hidden"/>
                                      </p:to>
                                    </p:set>
                                  </p:childTnLst>
                                </p:cTn>
                              </p:par>
                              <p:par>
                                <p:cTn id="45" presetID="2" presetClass="exit" presetSubtype="4" fill="hold" nodeType="withEffect">
                                  <p:stCondLst>
                                    <p:cond delay="0"/>
                                  </p:stCondLst>
                                  <p:childTnLst>
                                    <p:anim calcmode="lin" valueType="num">
                                      <p:cBhvr additive="base">
                                        <p:cTn id="46" dur="500"/>
                                        <p:tgtEl>
                                          <p:spTgt spid="8"/>
                                        </p:tgtEl>
                                        <p:attrNameLst>
                                          <p:attrName>ppt_x</p:attrName>
                                        </p:attrNameLst>
                                      </p:cBhvr>
                                      <p:tavLst>
                                        <p:tav tm="0">
                                          <p:val>
                                            <p:strVal val="ppt_x"/>
                                          </p:val>
                                        </p:tav>
                                        <p:tav tm="100000">
                                          <p:val>
                                            <p:strVal val="ppt_x"/>
                                          </p:val>
                                        </p:tav>
                                      </p:tavLst>
                                    </p:anim>
                                    <p:anim calcmode="lin" valueType="num">
                                      <p:cBhvr additive="base">
                                        <p:cTn id="47" dur="500"/>
                                        <p:tgtEl>
                                          <p:spTgt spid="8"/>
                                        </p:tgtEl>
                                        <p:attrNameLst>
                                          <p:attrName>ppt_y</p:attrName>
                                        </p:attrNameLst>
                                      </p:cBhvr>
                                      <p:tavLst>
                                        <p:tav tm="0">
                                          <p:val>
                                            <p:strVal val="ppt_y"/>
                                          </p:val>
                                        </p:tav>
                                        <p:tav tm="100000">
                                          <p:val>
                                            <p:strVal val="1+ppt_h/2"/>
                                          </p:val>
                                        </p:tav>
                                      </p:tavLst>
                                    </p:anim>
                                    <p:set>
                                      <p:cBhvr>
                                        <p:cTn id="48" dur="1" fill="hold">
                                          <p:stCondLst>
                                            <p:cond delay="499"/>
                                          </p:stCondLst>
                                        </p:cTn>
                                        <p:tgtEl>
                                          <p:spTgt spid="8"/>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645134"/>
                                        </p:tgtEl>
                                        <p:attrNameLst>
                                          <p:attrName>style.visibility</p:attrName>
                                        </p:attrNameLst>
                                      </p:cBhvr>
                                      <p:to>
                                        <p:strVal val="visible"/>
                                      </p:to>
                                    </p:set>
                                    <p:anim calcmode="lin" valueType="num">
                                      <p:cBhvr additive="base">
                                        <p:cTn id="53" dur="500" fill="hold"/>
                                        <p:tgtEl>
                                          <p:spTgt spid="645134"/>
                                        </p:tgtEl>
                                        <p:attrNameLst>
                                          <p:attrName>ppt_x</p:attrName>
                                        </p:attrNameLst>
                                      </p:cBhvr>
                                      <p:tavLst>
                                        <p:tav tm="0">
                                          <p:val>
                                            <p:strVal val="#ppt_x"/>
                                          </p:val>
                                        </p:tav>
                                        <p:tav tm="100000">
                                          <p:val>
                                            <p:strVal val="#ppt_x"/>
                                          </p:val>
                                        </p:tav>
                                      </p:tavLst>
                                    </p:anim>
                                    <p:anim calcmode="lin" valueType="num">
                                      <p:cBhvr additive="base">
                                        <p:cTn id="54" dur="500" fill="hold"/>
                                        <p:tgtEl>
                                          <p:spTgt spid="6451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34"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p:sp>
        <p:nvSpPr>
          <p:cNvPr id="18434" name="矩形 630787"/>
          <p:cNvSpPr/>
          <p:nvPr/>
        </p:nvSpPr>
        <p:spPr>
          <a:xfrm>
            <a:off x="539750" y="5014913"/>
            <a:ext cx="7993063" cy="396875"/>
          </a:xfrm>
          <a:prstGeom prst="rect">
            <a:avLst/>
          </a:prstGeom>
          <a:noFill/>
          <a:ln w="9525">
            <a:noFill/>
          </a:ln>
        </p:spPr>
        <p:txBody>
          <a:bodyPr anchor="t" anchorCtr="0">
            <a:spAutoFit/>
          </a:bodyPr>
          <a:p>
            <a:r>
              <a:rPr lang="en-US" altLang="zh-CN" sz="2000" dirty="0">
                <a:latin typeface="黑体" panose="02010609060101010101" pitchFamily="49" charset="-122"/>
                <a:ea typeface="黑体" panose="02010609060101010101" pitchFamily="49" charset="-122"/>
              </a:rPr>
              <a:t>    </a:t>
            </a:r>
            <a:endParaRPr lang="en-US" altLang="zh-CN" sz="2000" dirty="0">
              <a:latin typeface="黑体" panose="02010609060101010101" pitchFamily="49" charset="-122"/>
              <a:ea typeface="黑体" panose="02010609060101010101" pitchFamily="49" charset="-122"/>
            </a:endParaRPr>
          </a:p>
        </p:txBody>
      </p:sp>
      <p:sp>
        <p:nvSpPr>
          <p:cNvPr id="18435" name="爆炸形 1 630791"/>
          <p:cNvSpPr/>
          <p:nvPr/>
        </p:nvSpPr>
        <p:spPr>
          <a:xfrm>
            <a:off x="3348038" y="2276475"/>
            <a:ext cx="5111750" cy="2592388"/>
          </a:xfrm>
          <a:prstGeom prst="irregularSeal1">
            <a:avLst/>
          </a:prstGeom>
          <a:noFill/>
          <a:ln w="9525">
            <a:noFill/>
          </a:ln>
        </p:spPr>
        <p:txBody>
          <a:bodyPr anchor="t" anchorCtr="0"/>
          <a:p>
            <a:endParaRPr lang="zh-CN" altLang="en-US">
              <a:latin typeface="Times New Roman" panose="02020603050405020304" pitchFamily="18" charset="0"/>
              <a:ea typeface="黑体" panose="02010609060101010101" pitchFamily="49" charset="-122"/>
            </a:endParaRPr>
          </a:p>
        </p:txBody>
      </p:sp>
      <p:sp>
        <p:nvSpPr>
          <p:cNvPr id="18436" name="爆炸形 1 630792"/>
          <p:cNvSpPr/>
          <p:nvPr/>
        </p:nvSpPr>
        <p:spPr>
          <a:xfrm>
            <a:off x="3059113" y="2420938"/>
            <a:ext cx="4105275" cy="2736850"/>
          </a:xfrm>
          <a:prstGeom prst="irregularSeal1">
            <a:avLst/>
          </a:prstGeom>
          <a:noFill/>
          <a:ln w="9525">
            <a:noFill/>
          </a:ln>
        </p:spPr>
        <p:txBody>
          <a:bodyPr anchor="t" anchorCtr="0"/>
          <a:p>
            <a:endParaRPr lang="zh-CN" altLang="en-US">
              <a:latin typeface="Times New Roman" panose="02020603050405020304" pitchFamily="18" charset="0"/>
              <a:ea typeface="黑体" panose="02010609060101010101" pitchFamily="49" charset="-122"/>
            </a:endParaRPr>
          </a:p>
        </p:txBody>
      </p:sp>
      <p:sp>
        <p:nvSpPr>
          <p:cNvPr id="18437" name="文本框 630795"/>
          <p:cNvSpPr txBox="1"/>
          <p:nvPr/>
        </p:nvSpPr>
        <p:spPr>
          <a:xfrm>
            <a:off x="2771775" y="2370138"/>
            <a:ext cx="184150" cy="1006475"/>
          </a:xfrm>
          <a:prstGeom prst="rect">
            <a:avLst/>
          </a:prstGeom>
          <a:noFill/>
          <a:ln w="9525">
            <a:noFill/>
          </a:ln>
        </p:spPr>
        <p:txBody>
          <a:bodyPr wrap="none" anchor="t" anchorCtr="0">
            <a:spAutoFit/>
          </a:bodyPr>
          <a:p>
            <a:endParaRPr lang="zh-CN" altLang="zh-CN" sz="6000">
              <a:latin typeface="Times New Roman" panose="02020603050405020304" pitchFamily="18" charset="0"/>
              <a:ea typeface="黑体" panose="02010609060101010101" pitchFamily="49" charset="-122"/>
            </a:endParaRPr>
          </a:p>
        </p:txBody>
      </p:sp>
      <p:sp>
        <p:nvSpPr>
          <p:cNvPr id="18438" name="爆炸形 2 630796"/>
          <p:cNvSpPr/>
          <p:nvPr/>
        </p:nvSpPr>
        <p:spPr>
          <a:xfrm>
            <a:off x="2268538" y="1989138"/>
            <a:ext cx="6264275" cy="4176712"/>
          </a:xfrm>
          <a:prstGeom prst="irregularSeal2">
            <a:avLst/>
          </a:prstGeom>
          <a:noFill/>
          <a:ln w="9525">
            <a:noFill/>
          </a:ln>
        </p:spPr>
        <p:txBody>
          <a:bodyPr anchor="t" anchorCtr="0"/>
          <a:p>
            <a:endParaRPr lang="zh-CN" altLang="en-US">
              <a:latin typeface="Times New Roman" panose="02020603050405020304" pitchFamily="18" charset="0"/>
              <a:ea typeface="黑体" panose="02010609060101010101" pitchFamily="49" charset="-122"/>
            </a:endParaRPr>
          </a:p>
        </p:txBody>
      </p:sp>
      <p:grpSp>
        <p:nvGrpSpPr>
          <p:cNvPr id="18439" name="组合 630806"/>
          <p:cNvGrpSpPr/>
          <p:nvPr/>
        </p:nvGrpSpPr>
        <p:grpSpPr>
          <a:xfrm>
            <a:off x="109538" y="6350"/>
            <a:ext cx="9017000" cy="6750050"/>
            <a:chOff x="69" y="4"/>
            <a:chExt cx="5680" cy="4252"/>
          </a:xfrm>
        </p:grpSpPr>
        <p:pic>
          <p:nvPicPr>
            <p:cNvPr id="18440" name="图片 630799" descr="20070202-1_o"/>
            <p:cNvPicPr>
              <a:picLocks noChangeAspect="1"/>
            </p:cNvPicPr>
            <p:nvPr/>
          </p:nvPicPr>
          <p:blipFill>
            <a:blip r:embed="rId1"/>
            <a:stretch>
              <a:fillRect/>
            </a:stretch>
          </p:blipFill>
          <p:spPr>
            <a:xfrm>
              <a:off x="69" y="64"/>
              <a:ext cx="2700" cy="2112"/>
            </a:xfrm>
            <a:prstGeom prst="rect">
              <a:avLst/>
            </a:prstGeom>
            <a:noFill/>
            <a:ln w="88900" cap="flat" cmpd="sng">
              <a:solidFill>
                <a:schemeClr val="tx1"/>
              </a:solidFill>
              <a:prstDash val="solid"/>
              <a:miter/>
              <a:headEnd type="none" w="med" len="med"/>
              <a:tailEnd type="none" w="med" len="med"/>
            </a:ln>
          </p:spPr>
        </p:pic>
        <p:pic>
          <p:nvPicPr>
            <p:cNvPr id="18441" name="图片 630801" descr="2643513518735697415_580x580"/>
            <p:cNvPicPr>
              <a:picLocks noChangeAspect="1"/>
            </p:cNvPicPr>
            <p:nvPr/>
          </p:nvPicPr>
          <p:blipFill>
            <a:blip r:embed="rId2"/>
            <a:stretch>
              <a:fillRect/>
            </a:stretch>
          </p:blipFill>
          <p:spPr>
            <a:xfrm>
              <a:off x="2888" y="2165"/>
              <a:ext cx="2808" cy="2087"/>
            </a:xfrm>
            <a:prstGeom prst="rect">
              <a:avLst/>
            </a:prstGeom>
            <a:noFill/>
            <a:ln w="88900" cap="flat" cmpd="sng">
              <a:solidFill>
                <a:schemeClr val="tx1"/>
              </a:solidFill>
              <a:prstDash val="solid"/>
              <a:miter/>
              <a:headEnd type="none" w="med" len="med"/>
              <a:tailEnd type="none" w="med" len="med"/>
            </a:ln>
          </p:spPr>
        </p:pic>
        <p:pic>
          <p:nvPicPr>
            <p:cNvPr id="18442" name="图片 630802" descr="au12950408a"/>
            <p:cNvPicPr>
              <a:picLocks noChangeAspect="1"/>
            </p:cNvPicPr>
            <p:nvPr/>
          </p:nvPicPr>
          <p:blipFill>
            <a:blip r:embed="rId3"/>
            <a:stretch>
              <a:fillRect/>
            </a:stretch>
          </p:blipFill>
          <p:spPr>
            <a:xfrm>
              <a:off x="2782" y="4"/>
              <a:ext cx="2967" cy="2201"/>
            </a:xfrm>
            <a:prstGeom prst="rect">
              <a:avLst/>
            </a:prstGeom>
            <a:noFill/>
            <a:ln w="9525">
              <a:noFill/>
            </a:ln>
          </p:spPr>
        </p:pic>
        <p:pic>
          <p:nvPicPr>
            <p:cNvPr id="18443" name="图片 630804" descr="12944066_1345046727152"/>
            <p:cNvPicPr>
              <a:picLocks noChangeAspect="1"/>
            </p:cNvPicPr>
            <p:nvPr/>
          </p:nvPicPr>
          <p:blipFill>
            <a:blip r:embed="rId4"/>
            <a:stretch>
              <a:fillRect/>
            </a:stretch>
          </p:blipFill>
          <p:spPr>
            <a:xfrm>
              <a:off x="73" y="2195"/>
              <a:ext cx="2908" cy="2061"/>
            </a:xfrm>
            <a:prstGeom prst="rect">
              <a:avLst/>
            </a:prstGeom>
            <a:noFill/>
            <a:ln w="88900" cap="flat" cmpd="sng">
              <a:solidFill>
                <a:schemeClr val="tx1"/>
              </a:solidFill>
              <a:prstDash val="solid"/>
              <a:miter/>
              <a:headEnd type="none" w="med" len="med"/>
              <a:tailEnd type="none" w="med" len="med"/>
            </a:ln>
          </p:spPr>
        </p:pic>
      </p:grpSp>
      <p:sp>
        <p:nvSpPr>
          <p:cNvPr id="630798" name="爆炸形 1 630797"/>
          <p:cNvSpPr/>
          <p:nvPr/>
        </p:nvSpPr>
        <p:spPr>
          <a:xfrm>
            <a:off x="1258888" y="2112963"/>
            <a:ext cx="6769100" cy="2684462"/>
          </a:xfrm>
          <a:prstGeom prst="irregularSeal1">
            <a:avLst/>
          </a:prstGeom>
          <a:gradFill rotWithShape="1">
            <a:gsLst>
              <a:gs pos="0">
                <a:srgbClr val="6600CC"/>
              </a:gs>
              <a:gs pos="50000">
                <a:srgbClr val="FF9900"/>
              </a:gs>
              <a:gs pos="100000">
                <a:srgbClr val="6600CC"/>
              </a:gs>
            </a:gsLst>
            <a:lin ang="5400000" scaled="1"/>
            <a:tileRect/>
          </a:gradFill>
          <a:ln w="9525">
            <a:noFill/>
          </a:ln>
        </p:spPr>
        <p:txBody>
          <a:bodyPr anchor="ctr" anchorCtr="0">
            <a:spAutoFit/>
          </a:bodyPr>
          <a:p>
            <a:pPr algn="ctr"/>
            <a:r>
              <a:rPr lang="en-US" altLang="zh-CN" sz="6000" b="1">
                <a:solidFill>
                  <a:schemeClr val="bg1"/>
                </a:solidFill>
                <a:latin typeface="Times New Roman" panose="02020603050405020304" pitchFamily="18" charset="0"/>
                <a:ea typeface="黑体" panose="02010609060101010101" pitchFamily="49" charset="-122"/>
              </a:rPr>
              <a:t>Story time</a:t>
            </a:r>
            <a:endParaRPr lang="en-US" altLang="zh-CN" sz="6000" b="1">
              <a:solidFill>
                <a:schemeClr val="bg1"/>
              </a:solidFill>
              <a:latin typeface="Times New Roman" panose="02020603050405020304" pitchFamily="18" charset="0"/>
              <a:ea typeface="黑体" panose="02010609060101010101" pitchFamily="49" charset="-122"/>
            </a:endParaRPr>
          </a:p>
        </p:txBody>
      </p:sp>
      <p:sp>
        <p:nvSpPr>
          <p:cNvPr id="18445" name="圆角矩形 630807"/>
          <p:cNvSpPr/>
          <p:nvPr/>
        </p:nvSpPr>
        <p:spPr>
          <a:xfrm>
            <a:off x="5364163" y="836613"/>
            <a:ext cx="3024187" cy="792162"/>
          </a:xfrm>
          <a:prstGeom prst="roundRect">
            <a:avLst>
              <a:gd name="adj" fmla="val 16667"/>
            </a:avLst>
          </a:prstGeom>
          <a:noFill/>
          <a:ln w="9525">
            <a:noFill/>
          </a:ln>
        </p:spPr>
        <p:txBody>
          <a:bodyPr anchor="t" anchorCtr="0"/>
          <a:p>
            <a:endParaRPr lang="zh-CN" altLang="en-US">
              <a:latin typeface="Times New Roman" panose="02020603050405020304" pitchFamily="18"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1" nodeType="clickEffect">
                                  <p:stCondLst>
                                    <p:cond delay="0"/>
                                  </p:stCondLst>
                                  <p:childTnLst>
                                    <p:set>
                                      <p:cBhvr>
                                        <p:cTn id="6" dur="1" fill="hold">
                                          <p:stCondLst>
                                            <p:cond delay="0"/>
                                          </p:stCondLst>
                                        </p:cTn>
                                        <p:tgtEl>
                                          <p:spTgt spid="630798"/>
                                        </p:tgtEl>
                                        <p:attrNameLst>
                                          <p:attrName>style.visibility</p:attrName>
                                        </p:attrNameLst>
                                      </p:cBhvr>
                                      <p:to>
                                        <p:strVal val="visible"/>
                                      </p:to>
                                    </p:set>
                                    <p:anim calcmode="lin" valueType="num">
                                      <p:cBhvr>
                                        <p:cTn id="7" dur="1000" fill="hold"/>
                                        <p:tgtEl>
                                          <p:spTgt spid="630798"/>
                                        </p:tgtEl>
                                        <p:attrNameLst>
                                          <p:attrName>ppt_w</p:attrName>
                                        </p:attrNameLst>
                                      </p:cBhvr>
                                      <p:tavLst>
                                        <p:tav tm="0">
                                          <p:val>
                                            <p:fltVal val="0.000000"/>
                                          </p:val>
                                        </p:tav>
                                        <p:tav tm="100000">
                                          <p:val>
                                            <p:strVal val="#ppt_w"/>
                                          </p:val>
                                        </p:tav>
                                      </p:tavLst>
                                    </p:anim>
                                    <p:anim calcmode="lin" valueType="num">
                                      <p:cBhvr>
                                        <p:cTn id="8" dur="1000" fill="hold"/>
                                        <p:tgtEl>
                                          <p:spTgt spid="630798"/>
                                        </p:tgtEl>
                                        <p:attrNameLst>
                                          <p:attrName>ppt_h</p:attrName>
                                        </p:attrNameLst>
                                      </p:cBhvr>
                                      <p:tavLst>
                                        <p:tav tm="0">
                                          <p:val>
                                            <p:fltVal val="0.000000"/>
                                          </p:val>
                                        </p:tav>
                                        <p:tav tm="100000">
                                          <p:val>
                                            <p:strVal val="#ppt_h"/>
                                          </p:val>
                                        </p:tav>
                                      </p:tavLst>
                                    </p:anim>
                                    <p:anim calcmode="lin" valueType="num">
                                      <p:cBhvr>
                                        <p:cTn id="9" dur="1000" fill="hold"/>
                                        <p:tgtEl>
                                          <p:spTgt spid="630798"/>
                                        </p:tgtEl>
                                        <p:attrNameLst>
                                          <p:attrName>ppt_x</p:attrName>
                                        </p:attrNameLst>
                                      </p:cBhvr>
                                      <p:tavLst>
                                        <p:tav tm="0" fmla="#ppt_x+(cos(-2*pi*(1-$))*-#ppt_x-sin(-2*pi*(1-$))*(1-#ppt_y))*(1-$)">
                                          <p:val>
                                            <p:fltVal val="0.000000"/>
                                          </p:val>
                                        </p:tav>
                                        <p:tav tm="100000">
                                          <p:val>
                                            <p:fltVal val="1.000000"/>
                                          </p:val>
                                        </p:tav>
                                      </p:tavLst>
                                    </p:anim>
                                    <p:anim calcmode="lin" valueType="num">
                                      <p:cBhvr>
                                        <p:cTn id="10" dur="1000" fill="hold"/>
                                        <p:tgtEl>
                                          <p:spTgt spid="630798"/>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0798"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hasCustomPrompt="1"/>
            <p:custDataLst>
              <p:tags r:id="rId1"/>
            </p:custDataLst>
          </p:nvPr>
        </p:nvSpPr>
        <p:spPr>
          <a:xfrm>
            <a:off x="1771650" y="2674938"/>
            <a:ext cx="5661025" cy="1130300"/>
          </a:xfrm>
        </p:spPr>
        <p:txBody>
          <a:bodyPr anchor="b">
            <a:normAutofit fontScale="90000"/>
          </a:bodyPr>
          <a:lstStyle/>
          <a:p>
            <a:pPr algn="ctr" fontAlgn="auto"/>
            <a:r>
              <a:rPr lang="en-US" altLang="zh-CN" b="1" strike="noStrike" noProof="1">
                <a:solidFill>
                  <a:schemeClr val="accent1"/>
                </a:solidFill>
                <a:latin typeface="Times New Roman" panose="02020603050405020304" pitchFamily="18" charset="0"/>
                <a:cs typeface="Times New Roman" panose="02020603050405020304" pitchFamily="18" charset="0"/>
                <a:sym typeface="+mn-ea"/>
              </a:rPr>
              <a:t>Practice makes perfect.</a:t>
            </a:r>
            <a:endParaRPr lang="en-US" altLang="zh-CN" b="1" strike="noStrike" noProof="1">
              <a:solidFill>
                <a:schemeClr val="accent1"/>
              </a:solidFill>
              <a:latin typeface="Times New Roman" panose="02020603050405020304" pitchFamily="18" charset="0"/>
              <a:cs typeface="Times New Roman" panose="02020603050405020304" pitchFamily="18" charset="0"/>
              <a:sym typeface="+mn-ea"/>
            </a:endParaRPr>
          </a:p>
        </p:txBody>
      </p:sp>
      <p:sp>
        <p:nvSpPr>
          <p:cNvPr id="4" name="副标题 3"/>
          <p:cNvSpPr/>
          <p:nvPr>
            <p:ph type="subTitle" idx="1"/>
          </p:nvPr>
        </p:nvSpPr>
        <p:spPr>
          <a:xfrm>
            <a:off x="1771650" y="3883025"/>
            <a:ext cx="6410325" cy="1244600"/>
          </a:xfrm>
        </p:spPr>
        <p:txBody>
          <a:bodyPr>
            <a:normAutofit fontScale="50000"/>
          </a:bodyPr>
          <a:p>
            <a:pPr fontAlgn="auto"/>
            <a:r>
              <a:rPr lang="en-US" altLang="zh-CN" strike="noStrike" noProof="1"/>
              <a:t>                          </a:t>
            </a:r>
            <a:r>
              <a:rPr lang="en-US" altLang="zh-CN" sz="3600" strike="noStrike" noProof="1"/>
              <a:t>    </a:t>
            </a:r>
            <a:r>
              <a:rPr lang="en-US" altLang="zh-CN" sz="3600" strike="noStrike" noProof="1">
                <a:solidFill>
                  <a:schemeClr val="tx1"/>
                </a:solidFill>
              </a:rPr>
              <a:t> </a:t>
            </a:r>
            <a:r>
              <a:rPr lang="en-US" altLang="zh-CN" sz="5400" strike="noStrike" noProof="1">
                <a:solidFill>
                  <a:schemeClr val="tx1"/>
                </a:solidFill>
                <a:latin typeface="Times New Roman" panose="02020603050405020304" pitchFamily="18" charset="0"/>
                <a:cs typeface="Times New Roman" panose="02020603050405020304" pitchFamily="18" charset="0"/>
              </a:rPr>
              <a:t>                            </a:t>
            </a:r>
            <a:r>
              <a:rPr lang="en-US" altLang="zh-CN" sz="6000" b="1" strike="noStrike" noProof="1">
                <a:solidFill>
                  <a:schemeClr val="tx1"/>
                </a:solidFill>
                <a:latin typeface="仿宋" panose="02010609060101010101" charset="-122"/>
                <a:ea typeface="仿宋" panose="02010609060101010101" charset="-122"/>
                <a:cs typeface="仿宋" panose="02010609060101010101" charset="-122"/>
              </a:rPr>
              <a:t>  </a:t>
            </a:r>
            <a:r>
              <a:rPr lang="en-US" altLang="zh-CN" sz="7200" b="1" strike="noStrike" noProof="1">
                <a:solidFill>
                  <a:schemeClr val="tx1"/>
                </a:solidFill>
                <a:latin typeface="仿宋" panose="02010609060101010101" charset="-122"/>
                <a:ea typeface="仿宋" panose="02010609060101010101" charset="-122"/>
                <a:cs typeface="仿宋" panose="02010609060101010101" charset="-122"/>
              </a:rPr>
              <a:t> </a:t>
            </a:r>
            <a:r>
              <a:rPr lang="zh-CN" altLang="en-US" sz="7200" b="1" strike="noStrike" noProof="1">
                <a:solidFill>
                  <a:schemeClr val="tx1"/>
                </a:solidFill>
                <a:latin typeface="仿宋" panose="02010609060101010101" charset="-122"/>
                <a:ea typeface="仿宋" panose="02010609060101010101" charset="-122"/>
                <a:cs typeface="仿宋" panose="02010609060101010101" charset="-122"/>
              </a:rPr>
              <a:t>熟能生巧。</a:t>
            </a:r>
            <a:endParaRPr lang="zh-CN" altLang="en-US" sz="7200" b="1" strike="noStrike" noProof="1">
              <a:solidFill>
                <a:schemeClr val="tx1"/>
              </a:solidFill>
              <a:latin typeface="仿宋" panose="02010609060101010101" charset="-122"/>
              <a:ea typeface="仿宋" panose="02010609060101010101" charset="-122"/>
              <a:cs typeface="仿宋" panose="02010609060101010101" charset="-122"/>
            </a:endParaRPr>
          </a:p>
          <a:p>
            <a:pPr fontAlgn="auto"/>
            <a:endParaRPr lang="zh-CN" altLang="en-US" sz="7200" b="1" strike="noStrike" noProof="1">
              <a:solidFill>
                <a:schemeClr val="tx1"/>
              </a:solidFill>
              <a:latin typeface="仿宋" panose="02010609060101010101" charset="-122"/>
              <a:ea typeface="仿宋" panose="02010609060101010101" charset="-122"/>
              <a:cs typeface="仿宋" panose="02010609060101010101"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85800" y="369888"/>
            <a:ext cx="4462463" cy="700087"/>
          </a:xfrm>
          <a:ln/>
        </p:spPr>
        <p:txBody>
          <a:bodyPr anchor="ctr" anchorCtr="0"/>
          <a:p>
            <a:r>
              <a:rPr lang="en-US" altLang="zh-CN">
                <a:solidFill>
                  <a:schemeClr val="accent1"/>
                </a:solidFill>
              </a:rPr>
              <a:t>Intensive exercise</a:t>
            </a:r>
            <a:endParaRPr lang="en-US" altLang="zh-CN">
              <a:solidFill>
                <a:schemeClr val="accent1"/>
              </a:solidFill>
            </a:endParaRPr>
          </a:p>
        </p:txBody>
      </p:sp>
      <p:sp>
        <p:nvSpPr>
          <p:cNvPr id="22530" name="标题 1"/>
          <p:cNvSpPr>
            <a:spLocks noGrp="1"/>
          </p:cNvSpPr>
          <p:nvPr/>
        </p:nvSpPr>
        <p:spPr>
          <a:xfrm>
            <a:off x="752475" y="2028825"/>
            <a:ext cx="7815263" cy="4011613"/>
          </a:xfrm>
          <a:prstGeom prst="rect">
            <a:avLst/>
          </a:prstGeom>
          <a:noFill/>
          <a:ln w="9525">
            <a:noFill/>
          </a:ln>
        </p:spPr>
        <p:txBody>
          <a:bodyPr anchor="ctr" anchorCtr="0"/>
          <a:p>
            <a:pPr algn="ctr"/>
            <a:endParaRPr lang="en-US" altLang="zh-CN" sz="4400">
              <a:solidFill>
                <a:schemeClr val="accent1"/>
              </a:solidFill>
              <a:latin typeface="Times New Roman" panose="02020603050405020304" pitchFamily="18" charset="0"/>
              <a:ea typeface="宋体" panose="02010600030101010101" pitchFamily="2" charset="-122"/>
            </a:endParaRPr>
          </a:p>
          <a:p>
            <a:pPr algn="ctr"/>
            <a:endParaRPr lang="en-US" altLang="zh-CN" sz="4400">
              <a:solidFill>
                <a:schemeClr val="accent1"/>
              </a:solidFill>
              <a:latin typeface="Times New Roman" panose="02020603050405020304" pitchFamily="18" charset="0"/>
              <a:ea typeface="宋体" panose="02010600030101010101" pitchFamily="2" charset="-122"/>
            </a:endParaRPr>
          </a:p>
          <a:p>
            <a:pPr algn="ctr"/>
            <a:endParaRPr lang="en-US" altLang="zh-CN" sz="4400">
              <a:solidFill>
                <a:schemeClr val="accent1"/>
              </a:solidFill>
              <a:latin typeface="Times New Roman" panose="02020603050405020304" pitchFamily="18" charset="0"/>
              <a:ea typeface="宋体" panose="02010600030101010101" pitchFamily="2" charset="-122"/>
            </a:endParaRPr>
          </a:p>
          <a:p>
            <a:pPr algn="ctr"/>
            <a:endParaRPr lang="en-US" altLang="zh-CN" sz="4400">
              <a:solidFill>
                <a:schemeClr val="accent1"/>
              </a:solidFill>
              <a:latin typeface="Times New Roman" panose="02020603050405020304" pitchFamily="18" charset="0"/>
              <a:ea typeface="宋体" panose="02010600030101010101" pitchFamily="2" charset="-122"/>
            </a:endParaRPr>
          </a:p>
        </p:txBody>
      </p:sp>
      <p:sp>
        <p:nvSpPr>
          <p:cNvPr id="14338" name="矩形 646149"/>
          <p:cNvSpPr/>
          <p:nvPr/>
        </p:nvSpPr>
        <p:spPr>
          <a:xfrm>
            <a:off x="325438" y="1879600"/>
            <a:ext cx="8861425" cy="6122988"/>
          </a:xfrm>
          <a:prstGeom prst="rect">
            <a:avLst/>
          </a:prstGeom>
          <a:noFill/>
          <a:ln w="9525">
            <a:noFill/>
          </a:ln>
        </p:spPr>
        <p:txBody>
          <a:bodyPr wrap="square" anchor="ctr" anchorCtr="0">
            <a:spAutoFit/>
          </a:bodyPr>
          <a:p>
            <a:pPr>
              <a:lnSpc>
                <a:spcPct val="150000"/>
              </a:lnSpc>
              <a:buFont typeface="Wingdings" panose="05000000000000000000" pitchFamily="2" charset="2"/>
            </a:pPr>
            <a:r>
              <a:rPr lang="en-US" altLang="zh-CN" sz="3200">
                <a:solidFill>
                  <a:schemeClr val="tx1"/>
                </a:solidFill>
                <a:latin typeface="Arial Narrow" pitchFamily="34" charset="0"/>
                <a:ea typeface="黑体" panose="02010609060101010101" pitchFamily="49" charset="-122"/>
              </a:rPr>
              <a:t> </a:t>
            </a:r>
            <a:r>
              <a:rPr lang="en-US" altLang="zh-CN" sz="3200">
                <a:solidFill>
                  <a:schemeClr val="tx1"/>
                </a:solidFill>
                <a:latin typeface="Times New Roman" panose="02020603050405020304" pitchFamily="18" charset="0"/>
                <a:ea typeface="黑体" panose="02010609060101010101" pitchFamily="49" charset="-122"/>
              </a:rPr>
              <a:t>     1.  w______   how heavy somebody/something is             </a:t>
            </a:r>
            <a:endParaRPr lang="en-US" altLang="zh-CN" sz="3200">
              <a:solidFill>
                <a:schemeClr val="tx1"/>
              </a:solidFill>
              <a:latin typeface="Times New Roman" panose="02020603050405020304" pitchFamily="18" charset="0"/>
              <a:ea typeface="黑体" panose="02010609060101010101" pitchFamily="49" charset="-122"/>
            </a:endParaRPr>
          </a:p>
          <a:p>
            <a:pPr>
              <a:buFont typeface="Wingdings" panose="05000000000000000000" pitchFamily="2" charset="2"/>
            </a:pPr>
            <a:r>
              <a:rPr lang="en-US" altLang="zh-CN" sz="3200">
                <a:solidFill>
                  <a:schemeClr val="tx1"/>
                </a:solidFill>
                <a:latin typeface="Times New Roman" panose="02020603050405020304" pitchFamily="18" charset="0"/>
                <a:ea typeface="黑体" panose="02010609060101010101" pitchFamily="49" charset="-122"/>
              </a:rPr>
              <a:t>       2.   r______     to arrive at a particular point after a period of  time</a:t>
            </a:r>
            <a:endParaRPr lang="en-US" altLang="zh-CN" sz="3200">
              <a:solidFill>
                <a:schemeClr val="tx1"/>
              </a:solidFill>
              <a:latin typeface="Times New Roman" panose="02020603050405020304" pitchFamily="18" charset="0"/>
              <a:ea typeface="黑体" panose="02010609060101010101" pitchFamily="49" charset="-122"/>
            </a:endParaRPr>
          </a:p>
          <a:p>
            <a:pPr>
              <a:buFont typeface="Wingdings" panose="05000000000000000000" pitchFamily="2" charset="2"/>
            </a:pPr>
            <a:r>
              <a:rPr lang="en-US" altLang="zh-CN" sz="3200">
                <a:solidFill>
                  <a:schemeClr val="tx1"/>
                </a:solidFill>
                <a:latin typeface="Times New Roman" panose="02020603050405020304" pitchFamily="18" charset="0"/>
                <a:ea typeface="黑体" panose="02010609060101010101" pitchFamily="49" charset="-122"/>
              </a:rPr>
              <a:t>       3. b______     to feel certain that something is true</a:t>
            </a:r>
            <a:endParaRPr lang="en-US" altLang="zh-CN" sz="3200">
              <a:solidFill>
                <a:schemeClr val="tx1"/>
              </a:solidFill>
              <a:latin typeface="Times New Roman" panose="02020603050405020304" pitchFamily="18" charset="0"/>
              <a:ea typeface="黑体" panose="02010609060101010101" pitchFamily="49" charset="-122"/>
            </a:endParaRPr>
          </a:p>
          <a:p>
            <a:pPr>
              <a:buFont typeface="Wingdings" panose="05000000000000000000" pitchFamily="2" charset="2"/>
            </a:pPr>
            <a:r>
              <a:rPr lang="en-US" altLang="zh-CN" sz="3200">
                <a:solidFill>
                  <a:schemeClr val="tx1"/>
                </a:solidFill>
                <a:latin typeface="Times New Roman" panose="02020603050405020304" pitchFamily="18" charset="0"/>
                <a:ea typeface="黑体" panose="02010609060101010101" pitchFamily="49" charset="-122"/>
              </a:rPr>
              <a:t>        4. h______     extremely large in size</a:t>
            </a:r>
            <a:endParaRPr lang="en-US" altLang="zh-CN" sz="3200">
              <a:solidFill>
                <a:schemeClr val="tx1"/>
              </a:solidFill>
              <a:latin typeface="Times New Roman" panose="02020603050405020304" pitchFamily="18" charset="0"/>
              <a:ea typeface="黑体" panose="02010609060101010101" pitchFamily="49" charset="-122"/>
            </a:endParaRPr>
          </a:p>
          <a:p>
            <a:pPr>
              <a:buFont typeface="Wingdings" panose="05000000000000000000" pitchFamily="2" charset="2"/>
            </a:pPr>
            <a:r>
              <a:rPr lang="en-US" altLang="zh-CN" sz="3200">
                <a:solidFill>
                  <a:schemeClr val="tx1"/>
                </a:solidFill>
                <a:latin typeface="Times New Roman" panose="02020603050405020304" pitchFamily="18" charset="0"/>
                <a:ea typeface="黑体" panose="02010609060101010101" pitchFamily="49" charset="-122"/>
              </a:rPr>
              <a:t>        5. l_______      to go in front of an animal to make  it go in the right direction</a:t>
            </a:r>
            <a:endParaRPr lang="en-US" altLang="zh-CN" sz="3200">
              <a:solidFill>
                <a:schemeClr val="tx1"/>
              </a:solidFill>
              <a:latin typeface="Arial Narrow" pitchFamily="34" charset="0"/>
              <a:ea typeface="黑体" panose="02010609060101010101" pitchFamily="49" charset="-122"/>
            </a:endParaRPr>
          </a:p>
          <a:p>
            <a:pPr>
              <a:buFont typeface="Wingdings" panose="05000000000000000000" pitchFamily="2" charset="2"/>
            </a:pPr>
            <a:endParaRPr lang="en-US" altLang="zh-CN" sz="3200">
              <a:solidFill>
                <a:schemeClr val="tx1"/>
              </a:solidFill>
              <a:latin typeface="Arial Narrow" pitchFamily="34" charset="0"/>
              <a:ea typeface="黑体" panose="02010609060101010101" pitchFamily="49" charset="-122"/>
            </a:endParaRPr>
          </a:p>
          <a:p>
            <a:pPr>
              <a:buFont typeface="Wingdings" panose="05000000000000000000" pitchFamily="2" charset="2"/>
            </a:pPr>
            <a:r>
              <a:rPr lang="en-US" altLang="zh-CN" sz="3200">
                <a:solidFill>
                  <a:schemeClr val="tx1"/>
                </a:solidFill>
                <a:latin typeface="Arial Narrow" pitchFamily="34" charset="0"/>
                <a:ea typeface="黑体" panose="02010609060101010101" pitchFamily="49" charset="-122"/>
              </a:rPr>
              <a:t>     </a:t>
            </a:r>
            <a:br>
              <a:rPr lang="en-US" altLang="zh-CN" sz="2400">
                <a:solidFill>
                  <a:schemeClr val="tx1"/>
                </a:solidFill>
                <a:latin typeface="Arial Narrow" pitchFamily="34" charset="0"/>
                <a:ea typeface="黑体" panose="02010609060101010101" pitchFamily="49" charset="-122"/>
              </a:rPr>
            </a:br>
            <a:br>
              <a:rPr lang="en-US" altLang="zh-CN">
                <a:solidFill>
                  <a:schemeClr val="tx1"/>
                </a:solidFill>
                <a:latin typeface="Times New Roman" panose="02020603050405020304" pitchFamily="18" charset="0"/>
                <a:ea typeface="黑体" panose="02010609060101010101" pitchFamily="49" charset="-122"/>
              </a:rPr>
            </a:br>
            <a:endParaRPr lang="en-US" altLang="zh-CN">
              <a:solidFill>
                <a:schemeClr val="tx1"/>
              </a:solidFill>
              <a:latin typeface="Times New Roman" panose="02020603050405020304" pitchFamily="18" charset="0"/>
              <a:ea typeface="黑体" panose="02010609060101010101" pitchFamily="49" charset="-122"/>
            </a:endParaRPr>
          </a:p>
        </p:txBody>
      </p:sp>
      <p:sp>
        <p:nvSpPr>
          <p:cNvPr id="22532" name="标题 1"/>
          <p:cNvSpPr>
            <a:spLocks noGrp="1"/>
          </p:cNvSpPr>
          <p:nvPr/>
        </p:nvSpPr>
        <p:spPr>
          <a:xfrm>
            <a:off x="2270125" y="901700"/>
            <a:ext cx="5175250" cy="730250"/>
          </a:xfrm>
          <a:prstGeom prst="rect">
            <a:avLst/>
          </a:prstGeom>
          <a:noFill/>
          <a:ln w="9525">
            <a:noFill/>
          </a:ln>
        </p:spPr>
        <p:txBody>
          <a:bodyPr anchor="ctr" anchorCtr="0"/>
          <a:p>
            <a:pPr algn="ctr"/>
            <a:endParaRPr lang="en-US" altLang="zh-CN" sz="4400">
              <a:solidFill>
                <a:schemeClr val="accent1"/>
              </a:solidFill>
              <a:latin typeface="Times New Roman" panose="02020603050405020304" pitchFamily="18" charset="0"/>
              <a:ea typeface="宋体" panose="02010600030101010101" pitchFamily="2" charset="-122"/>
            </a:endParaRPr>
          </a:p>
        </p:txBody>
      </p:sp>
      <p:sp>
        <p:nvSpPr>
          <p:cNvPr id="8" name="标题 1"/>
          <p:cNvSpPr>
            <a:spLocks noGrp="1"/>
          </p:cNvSpPr>
          <p:nvPr/>
        </p:nvSpPr>
        <p:spPr>
          <a:xfrm>
            <a:off x="752475" y="1069975"/>
            <a:ext cx="7156450" cy="677863"/>
          </a:xfrm>
          <a:prstGeom prst="rect">
            <a:avLst/>
          </a:prstGeom>
          <a:noFill/>
          <a:ln w="9525">
            <a:noFill/>
          </a:ln>
        </p:spPr>
        <p:txBody>
          <a:bodyPr anchor="ctr" anchorCtr="0"/>
          <a:p>
            <a:r>
              <a:rPr lang="zh-CN" altLang="en-US" sz="3200" b="1">
                <a:solidFill>
                  <a:schemeClr val="tx1"/>
                </a:solidFill>
                <a:latin typeface="Times New Roman" panose="02020603050405020304" pitchFamily="18" charset="0"/>
                <a:ea typeface="宋体" panose="02010600030101010101" pitchFamily="2" charset="-122"/>
              </a:rPr>
              <a:t>一、根据英语释义写出单词。</a:t>
            </a:r>
            <a:endParaRPr lang="zh-CN" altLang="en-US" sz="3200" b="1">
              <a:solidFill>
                <a:schemeClr val="tx1"/>
              </a:solidFill>
              <a:latin typeface="Times New Roman" panose="02020603050405020304" pitchFamily="18" charset="0"/>
              <a:ea typeface="宋体" panose="02010600030101010101" pitchFamily="2" charset="-122"/>
            </a:endParaRPr>
          </a:p>
        </p:txBody>
      </p:sp>
      <p:sp>
        <p:nvSpPr>
          <p:cNvPr id="9" name="流程图: 合并 8"/>
          <p:cNvSpPr/>
          <p:nvPr/>
        </p:nvSpPr>
        <p:spPr>
          <a:xfrm>
            <a:off x="474663" y="2268538"/>
            <a:ext cx="360363" cy="215900"/>
          </a:xfrm>
          <a:prstGeom prst="flowChartMerge">
            <a:avLst/>
          </a:prstGeom>
        </p:spPr>
        <p:style>
          <a:lnRef idx="3">
            <a:schemeClr val="lt1"/>
          </a:lnRef>
          <a:fillRef idx="1">
            <a:schemeClr val="accent1"/>
          </a:fillRef>
          <a:effectRef idx="1">
            <a:schemeClr val="accent1"/>
          </a:effectRef>
          <a:fontRef idx="minor">
            <a:schemeClr val="lt1"/>
          </a:fontRef>
        </p:style>
        <p:txBody>
          <a:bodyPr rtlCol="0" anchor="ctr"/>
          <a:p>
            <a:pPr algn="ctr" fontAlgn="base"/>
            <a:endParaRPr lang="zh-CN" altLang="en-US" strike="noStrike" noProof="1"/>
          </a:p>
        </p:txBody>
      </p:sp>
      <p:sp>
        <p:nvSpPr>
          <p:cNvPr id="10" name="流程图: 合并 9"/>
          <p:cNvSpPr/>
          <p:nvPr/>
        </p:nvSpPr>
        <p:spPr>
          <a:xfrm>
            <a:off x="474663" y="2952750"/>
            <a:ext cx="360363" cy="230188"/>
          </a:xfrm>
          <a:prstGeom prst="flowChartMerge">
            <a:avLst/>
          </a:prstGeom>
        </p:spPr>
        <p:style>
          <a:lnRef idx="3">
            <a:schemeClr val="lt1"/>
          </a:lnRef>
          <a:fillRef idx="1">
            <a:schemeClr val="accent1"/>
          </a:fillRef>
          <a:effectRef idx="1">
            <a:schemeClr val="accent1"/>
          </a:effectRef>
          <a:fontRef idx="minor">
            <a:schemeClr val="lt1"/>
          </a:fontRef>
        </p:style>
        <p:txBody>
          <a:bodyPr rtlCol="0" anchor="ctr"/>
          <a:p>
            <a:pPr algn="ctr" fontAlgn="base"/>
            <a:endParaRPr lang="zh-CN" altLang="en-US" strike="noStrike" noProof="1"/>
          </a:p>
        </p:txBody>
      </p:sp>
      <p:sp>
        <p:nvSpPr>
          <p:cNvPr id="11" name="流程图: 合并 10"/>
          <p:cNvSpPr/>
          <p:nvPr/>
        </p:nvSpPr>
        <p:spPr>
          <a:xfrm>
            <a:off x="474663" y="3897313"/>
            <a:ext cx="360363" cy="215900"/>
          </a:xfrm>
          <a:prstGeom prst="flowChartMerge">
            <a:avLst/>
          </a:prstGeom>
        </p:spPr>
        <p:style>
          <a:lnRef idx="3">
            <a:schemeClr val="lt1"/>
          </a:lnRef>
          <a:fillRef idx="1">
            <a:schemeClr val="accent1"/>
          </a:fillRef>
          <a:effectRef idx="1">
            <a:schemeClr val="accent1"/>
          </a:effectRef>
          <a:fontRef idx="minor">
            <a:schemeClr val="lt1"/>
          </a:fontRef>
        </p:style>
        <p:txBody>
          <a:bodyPr rtlCol="0" anchor="ctr"/>
          <a:p>
            <a:pPr algn="ctr" fontAlgn="base"/>
            <a:endParaRPr lang="zh-CN" altLang="en-US" strike="noStrike" noProof="1"/>
          </a:p>
        </p:txBody>
      </p:sp>
      <p:sp>
        <p:nvSpPr>
          <p:cNvPr id="12" name="流程图: 合并 11"/>
          <p:cNvSpPr/>
          <p:nvPr/>
        </p:nvSpPr>
        <p:spPr>
          <a:xfrm>
            <a:off x="474663" y="4832350"/>
            <a:ext cx="360363" cy="215900"/>
          </a:xfrm>
          <a:prstGeom prst="flowChartMerge">
            <a:avLst/>
          </a:prstGeom>
        </p:spPr>
        <p:style>
          <a:lnRef idx="3">
            <a:schemeClr val="lt1"/>
          </a:lnRef>
          <a:fillRef idx="1">
            <a:schemeClr val="accent1"/>
          </a:fillRef>
          <a:effectRef idx="1">
            <a:schemeClr val="accent1"/>
          </a:effectRef>
          <a:fontRef idx="minor">
            <a:schemeClr val="lt1"/>
          </a:fontRef>
        </p:style>
        <p:txBody>
          <a:bodyPr rtlCol="0" anchor="ctr"/>
          <a:p>
            <a:pPr algn="ctr" fontAlgn="base"/>
            <a:endParaRPr lang="zh-CN" altLang="en-US" strike="noStrike" noProof="1"/>
          </a:p>
        </p:txBody>
      </p:sp>
      <p:sp>
        <p:nvSpPr>
          <p:cNvPr id="13" name="流程图: 合并 12"/>
          <p:cNvSpPr/>
          <p:nvPr/>
        </p:nvSpPr>
        <p:spPr>
          <a:xfrm>
            <a:off x="474663" y="5292725"/>
            <a:ext cx="360363" cy="215900"/>
          </a:xfrm>
          <a:prstGeom prst="flowChartMerge">
            <a:avLst/>
          </a:prstGeom>
        </p:spPr>
        <p:style>
          <a:lnRef idx="3">
            <a:schemeClr val="lt1"/>
          </a:lnRef>
          <a:fillRef idx="1">
            <a:schemeClr val="accent1"/>
          </a:fillRef>
          <a:effectRef idx="1">
            <a:schemeClr val="accent1"/>
          </a:effectRef>
          <a:fontRef idx="minor">
            <a:schemeClr val="lt1"/>
          </a:fontRef>
        </p:style>
        <p:txBody>
          <a:bodyPr rtlCol="0" anchor="ctr"/>
          <a:p>
            <a:pPr algn="ctr" fontAlgn="base"/>
            <a:endParaRPr lang="zh-CN" altLang="en-US" strike="noStrike" noProof="1"/>
          </a:p>
        </p:txBody>
      </p:sp>
      <p:sp>
        <p:nvSpPr>
          <p:cNvPr id="14340" name="Text Box 4"/>
          <p:cNvSpPr txBox="1"/>
          <p:nvPr/>
        </p:nvSpPr>
        <p:spPr>
          <a:xfrm>
            <a:off x="1843088" y="2130425"/>
            <a:ext cx="1236662" cy="492125"/>
          </a:xfrm>
          <a:prstGeom prst="rect">
            <a:avLst/>
          </a:prstGeom>
          <a:noFill/>
          <a:ln w="9525">
            <a:noFill/>
          </a:ln>
        </p:spPr>
        <p:txBody>
          <a:bodyPr wrap="square" anchor="t" anchorCtr="0">
            <a:spAutoFit/>
          </a:bodyPr>
          <a:p>
            <a:r>
              <a:rPr lang="en-US" altLang="zh-CN" sz="2600">
                <a:solidFill>
                  <a:srgbClr val="FF0000"/>
                </a:solidFill>
                <a:latin typeface="Arial Narrow" pitchFamily="34" charset="0"/>
                <a:ea typeface="宋体" panose="02010600030101010101" pitchFamily="2" charset="-122"/>
              </a:rPr>
              <a:t>eight</a:t>
            </a:r>
            <a:endParaRPr lang="en-US" altLang="zh-CN" sz="2600">
              <a:solidFill>
                <a:srgbClr val="FF0000"/>
              </a:solidFill>
              <a:latin typeface="Arial Narrow" pitchFamily="34" charset="0"/>
              <a:ea typeface="宋体" panose="02010600030101010101" pitchFamily="2" charset="-122"/>
            </a:endParaRPr>
          </a:p>
        </p:txBody>
      </p:sp>
      <p:sp>
        <p:nvSpPr>
          <p:cNvPr id="14" name="Text Box 4"/>
          <p:cNvSpPr txBox="1"/>
          <p:nvPr/>
        </p:nvSpPr>
        <p:spPr>
          <a:xfrm>
            <a:off x="1795463" y="2692400"/>
            <a:ext cx="998537" cy="490538"/>
          </a:xfrm>
          <a:prstGeom prst="rect">
            <a:avLst/>
          </a:prstGeom>
          <a:noFill/>
          <a:ln w="9525">
            <a:noFill/>
          </a:ln>
        </p:spPr>
        <p:txBody>
          <a:bodyPr wrap="square" anchor="t" anchorCtr="0">
            <a:spAutoFit/>
          </a:bodyPr>
          <a:p>
            <a:r>
              <a:rPr lang="en-US" altLang="zh-CN" sz="2600">
                <a:solidFill>
                  <a:srgbClr val="FF0000"/>
                </a:solidFill>
                <a:latin typeface="Arial Narrow" pitchFamily="34" charset="0"/>
                <a:ea typeface="宋体" panose="02010600030101010101" pitchFamily="2" charset="-122"/>
              </a:rPr>
              <a:t>each</a:t>
            </a:r>
            <a:endParaRPr lang="en-US" altLang="zh-CN" sz="2600">
              <a:solidFill>
                <a:srgbClr val="FF0000"/>
              </a:solidFill>
              <a:latin typeface="Arial Narrow" pitchFamily="34" charset="0"/>
              <a:ea typeface="宋体" panose="02010600030101010101" pitchFamily="2" charset="-122"/>
            </a:endParaRPr>
          </a:p>
        </p:txBody>
      </p:sp>
      <p:sp>
        <p:nvSpPr>
          <p:cNvPr id="15" name="Text Box 4"/>
          <p:cNvSpPr txBox="1"/>
          <p:nvPr/>
        </p:nvSpPr>
        <p:spPr>
          <a:xfrm>
            <a:off x="1746250" y="3622675"/>
            <a:ext cx="1445895" cy="491490"/>
          </a:xfrm>
          <a:prstGeom prst="rect">
            <a:avLst/>
          </a:prstGeom>
          <a:noFill/>
          <a:ln w="9525">
            <a:noFill/>
          </a:ln>
        </p:spPr>
        <p:txBody>
          <a:bodyPr wrap="square" anchor="t" anchorCtr="0">
            <a:spAutoFit/>
          </a:bodyPr>
          <a:p>
            <a:r>
              <a:rPr lang="en-US" altLang="zh-CN" sz="2600">
                <a:solidFill>
                  <a:srgbClr val="FF0000"/>
                </a:solidFill>
                <a:latin typeface="Arial Narrow" pitchFamily="34" charset="0"/>
                <a:ea typeface="宋体" panose="02010600030101010101" pitchFamily="2" charset="-122"/>
              </a:rPr>
              <a:t>elieve</a:t>
            </a:r>
            <a:endParaRPr lang="en-US" altLang="zh-CN" sz="2600">
              <a:solidFill>
                <a:srgbClr val="FF0000"/>
              </a:solidFill>
              <a:latin typeface="Arial Narrow" pitchFamily="34" charset="0"/>
              <a:ea typeface="宋体" panose="02010600030101010101" pitchFamily="2" charset="-122"/>
            </a:endParaRPr>
          </a:p>
        </p:txBody>
      </p:sp>
      <p:sp>
        <p:nvSpPr>
          <p:cNvPr id="16" name="Text Box 4"/>
          <p:cNvSpPr txBox="1"/>
          <p:nvPr/>
        </p:nvSpPr>
        <p:spPr>
          <a:xfrm>
            <a:off x="1843088" y="4662488"/>
            <a:ext cx="903287" cy="492125"/>
          </a:xfrm>
          <a:prstGeom prst="rect">
            <a:avLst/>
          </a:prstGeom>
          <a:noFill/>
          <a:ln w="9525">
            <a:noFill/>
          </a:ln>
        </p:spPr>
        <p:txBody>
          <a:bodyPr wrap="square" anchor="t" anchorCtr="0">
            <a:spAutoFit/>
          </a:bodyPr>
          <a:p>
            <a:r>
              <a:rPr lang="en-US" altLang="zh-CN" sz="2600">
                <a:solidFill>
                  <a:srgbClr val="FF0000"/>
                </a:solidFill>
                <a:latin typeface="Arial Narrow" pitchFamily="34" charset="0"/>
                <a:ea typeface="宋体" panose="02010600030101010101" pitchFamily="2" charset="-122"/>
              </a:rPr>
              <a:t>uge</a:t>
            </a:r>
            <a:endParaRPr lang="en-US" altLang="zh-CN" sz="2600">
              <a:solidFill>
                <a:srgbClr val="FF0000"/>
              </a:solidFill>
              <a:latin typeface="Arial Narrow" pitchFamily="34" charset="0"/>
              <a:ea typeface="宋体" panose="02010600030101010101" pitchFamily="2" charset="-122"/>
            </a:endParaRPr>
          </a:p>
        </p:txBody>
      </p:sp>
      <p:sp>
        <p:nvSpPr>
          <p:cNvPr id="17" name="Text Box 4"/>
          <p:cNvSpPr txBox="1"/>
          <p:nvPr/>
        </p:nvSpPr>
        <p:spPr>
          <a:xfrm>
            <a:off x="1746250" y="5154930"/>
            <a:ext cx="1209675" cy="491490"/>
          </a:xfrm>
          <a:prstGeom prst="rect">
            <a:avLst/>
          </a:prstGeom>
          <a:noFill/>
          <a:ln w="9525">
            <a:noFill/>
          </a:ln>
        </p:spPr>
        <p:txBody>
          <a:bodyPr wrap="square" anchor="t" anchorCtr="0">
            <a:spAutoFit/>
          </a:bodyPr>
          <a:p>
            <a:r>
              <a:rPr lang="en-US" altLang="zh-CN" sz="2600">
                <a:solidFill>
                  <a:srgbClr val="FF0000"/>
                </a:solidFill>
                <a:latin typeface="Arial Narrow" pitchFamily="34" charset="0"/>
                <a:ea typeface="宋体" panose="02010600030101010101" pitchFamily="2" charset="-122"/>
              </a:rPr>
              <a:t> ead</a:t>
            </a:r>
            <a:endParaRPr lang="en-US" altLang="zh-CN" sz="2600">
              <a:solidFill>
                <a:srgbClr val="FF0000"/>
              </a:solidFill>
              <a:latin typeface="Arial Narrow"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
                                            <p:txEl>
                                              <p:charRg st="0" end="14"/>
                                            </p:txEl>
                                          </p:spTgt>
                                        </p:tgtEl>
                                        <p:attrNameLst>
                                          <p:attrName>style.visibility</p:attrName>
                                        </p:attrNameLst>
                                      </p:cBhvr>
                                      <p:to>
                                        <p:strVal val="visible"/>
                                      </p:to>
                                    </p:set>
                                    <p:anim calcmode="lin" valueType="num">
                                      <p:cBhvr additive="base">
                                        <p:cTn id="12" dur="500" fill="hold"/>
                                        <p:tgtEl>
                                          <p:spTgt spid="8">
                                            <p:txEl>
                                              <p:charRg st="0" end="14"/>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8">
                                            <p:txEl>
                                              <p:charRg st="0" end="14"/>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338"/>
                                        </p:tgtEl>
                                        <p:attrNameLst>
                                          <p:attrName>style.visibility</p:attrName>
                                        </p:attrNameLst>
                                      </p:cBhvr>
                                      <p:to>
                                        <p:strVal val="visible"/>
                                      </p:to>
                                    </p:set>
                                    <p:anim calcmode="lin" valueType="num">
                                      <p:cBhvr additive="base">
                                        <p:cTn id="18" dur="500" fill="hold"/>
                                        <p:tgtEl>
                                          <p:spTgt spid="14338"/>
                                        </p:tgtEl>
                                        <p:attrNameLst>
                                          <p:attrName>ppt_x</p:attrName>
                                        </p:attrNameLst>
                                      </p:cBhvr>
                                      <p:tavLst>
                                        <p:tav tm="0">
                                          <p:val>
                                            <p:strVal val="#ppt_x"/>
                                          </p:val>
                                        </p:tav>
                                        <p:tav tm="100000">
                                          <p:val>
                                            <p:strVal val="#ppt_x"/>
                                          </p:val>
                                        </p:tav>
                                      </p:tavLst>
                                    </p:anim>
                                    <p:anim calcmode="lin" valueType="num">
                                      <p:cBhvr additive="base">
                                        <p:cTn id="19" dur="500" fill="hold"/>
                                        <p:tgtEl>
                                          <p:spTgt spid="1433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4340"/>
                                        </p:tgtEl>
                                        <p:attrNameLst>
                                          <p:attrName>style.visibility</p:attrName>
                                        </p:attrNameLst>
                                      </p:cBhvr>
                                      <p:to>
                                        <p:strVal val="visible"/>
                                      </p:to>
                                    </p:set>
                                    <p:animEffect transition="in" filter="blinds(horizontal)">
                                      <p:cBhvr>
                                        <p:cTn id="24" dur="500"/>
                                        <p:tgtEl>
                                          <p:spTgt spid="14340"/>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blinds(horizontal)">
                                      <p:cBhvr>
                                        <p:cTn id="29" dur="500"/>
                                        <p:tgtEl>
                                          <p:spTgt spid="14"/>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blinds(horizontal)">
                                      <p:cBhvr>
                                        <p:cTn id="34" dur="500"/>
                                        <p:tgtEl>
                                          <p:spTgt spid="15"/>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blinds(horizontal)">
                                      <p:cBhvr>
                                        <p:cTn id="39" dur="500"/>
                                        <p:tgtEl>
                                          <p:spTgt spid="16"/>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blinds(horizontal)">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338" grpId="0"/>
      <p:bldP spid="14340" grpId="0" bldLvl="0"/>
      <p:bldP spid="14" grpId="0" bldLvl="0"/>
      <p:bldP spid="15" grpId="0" bldLvl="0"/>
      <p:bldP spid="16" grpId="0" bldLvl="0"/>
      <p:bldP spid="17" grpId="0" bldLvl="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p:nvPr>
        </p:nvSpPr>
        <p:spPr>
          <a:xfrm>
            <a:off x="879475" y="925513"/>
            <a:ext cx="6410325" cy="636587"/>
          </a:xfrm>
          <a:ln/>
        </p:spPr>
        <p:txBody>
          <a:bodyPr anchor="b" anchorCtr="0"/>
          <a:p>
            <a:pPr defTabSz="914400">
              <a:buClrTx/>
              <a:buSzTx/>
              <a:buFontTx/>
              <a:buNone/>
            </a:pPr>
            <a:r>
              <a:rPr lang="zh-CN" altLang="en-US" sz="3200" b="1" kern="1200" baseline="0">
                <a:latin typeface="+mj-lt"/>
                <a:ea typeface="+mj-ea"/>
                <a:cs typeface="+mj-cs"/>
              </a:rPr>
              <a:t>二、根据中文提示完成句子</a:t>
            </a:r>
            <a:r>
              <a:rPr lang="zh-CN" altLang="en-US" b="1" kern="1200" baseline="0">
                <a:latin typeface="+mj-lt"/>
                <a:ea typeface="+mj-ea"/>
                <a:cs typeface="+mj-cs"/>
              </a:rPr>
              <a:t>。</a:t>
            </a:r>
            <a:endParaRPr lang="zh-CN" altLang="en-US" b="1" kern="1200" baseline="0">
              <a:latin typeface="+mj-lt"/>
              <a:ea typeface="+mj-ea"/>
              <a:cs typeface="+mj-cs"/>
            </a:endParaRPr>
          </a:p>
        </p:txBody>
      </p:sp>
      <p:sp>
        <p:nvSpPr>
          <p:cNvPr id="3" name="副标题 2"/>
          <p:cNvSpPr>
            <a:spLocks noGrp="1"/>
          </p:cNvSpPr>
          <p:nvPr>
            <p:ph type="subTitle" idx="1"/>
          </p:nvPr>
        </p:nvSpPr>
        <p:spPr>
          <a:xfrm>
            <a:off x="881063" y="1679575"/>
            <a:ext cx="7883525" cy="4775200"/>
          </a:xfrm>
          <a:ln/>
        </p:spPr>
        <p:txBody>
          <a:bodyPr anchor="t" anchorCtr="0"/>
          <a:p>
            <a:pPr algn="l" defTabSz="914400">
              <a:buClrTx/>
              <a:buSzTx/>
              <a:buFontTx/>
            </a:pPr>
            <a:r>
              <a:rPr lang="en-US" altLang="zh-CN" sz="3200" kern="1200" baseline="0">
                <a:latin typeface="+mn-lt"/>
                <a:ea typeface="+mn-ea"/>
                <a:cs typeface="+mn-cs"/>
              </a:rPr>
              <a:t>   </a:t>
            </a:r>
            <a:r>
              <a:rPr lang="en-US" altLang="zh-CN" sz="3200" kern="1200" baseline="0">
                <a:latin typeface="宋体" panose="02010600030101010101" pitchFamily="2" charset="-122"/>
                <a:ea typeface="+mn-ea"/>
                <a:cs typeface="+mn-cs"/>
              </a:rPr>
              <a:t>1.</a:t>
            </a:r>
            <a:r>
              <a:rPr lang="zh-CN" altLang="en-US" sz="3200" kern="1200" baseline="0">
                <a:latin typeface="宋体" panose="02010600030101010101" pitchFamily="2" charset="-122"/>
                <a:ea typeface="+mn-ea"/>
                <a:cs typeface="+mn-cs"/>
              </a:rPr>
              <a:t>我的儿子很聪明，不是吗？</a:t>
            </a:r>
            <a:endParaRPr lang="zh-CN" altLang="en-US" sz="3200" kern="1200" baseline="0">
              <a:latin typeface="宋体" panose="02010600030101010101" pitchFamily="2" charset="-122"/>
              <a:ea typeface="+mn-ea"/>
              <a:cs typeface="+mn-cs"/>
            </a:endParaRPr>
          </a:p>
          <a:p>
            <a:pPr defTabSz="914400">
              <a:buClrTx/>
              <a:buSzTx/>
              <a:buFontTx/>
            </a:pPr>
            <a:r>
              <a:rPr lang="en-US" altLang="zh-CN" sz="3200" kern="1200" baseline="0">
                <a:latin typeface="+mn-lt"/>
                <a:ea typeface="+mn-ea"/>
                <a:cs typeface="+mn-cs"/>
              </a:rPr>
              <a:t>My son is  very  _____ ,_____  _____?</a:t>
            </a:r>
            <a:endParaRPr lang="en-US" altLang="zh-CN" sz="3200" kern="1200" baseline="0">
              <a:latin typeface="+mn-lt"/>
              <a:ea typeface="+mn-ea"/>
              <a:cs typeface="+mn-cs"/>
            </a:endParaRPr>
          </a:p>
          <a:p>
            <a:pPr algn="l" defTabSz="914400">
              <a:buClrTx/>
              <a:buSzTx/>
              <a:buFontTx/>
            </a:pPr>
            <a:r>
              <a:rPr lang="en-US" altLang="zh-CN" sz="3200" kern="1200" baseline="0">
                <a:latin typeface="+mn-lt"/>
                <a:ea typeface="+mn-ea"/>
                <a:cs typeface="+mn-cs"/>
              </a:rPr>
              <a:t>   </a:t>
            </a:r>
            <a:r>
              <a:rPr lang="en-US" altLang="zh-CN" sz="3200" kern="1200" baseline="0">
                <a:latin typeface="宋体" panose="02010600030101010101" pitchFamily="2" charset="-122"/>
                <a:ea typeface="+mn-ea"/>
                <a:cs typeface="+mn-cs"/>
              </a:rPr>
              <a:t> 2.</a:t>
            </a:r>
            <a:r>
              <a:rPr lang="zh-CN" altLang="en-US" sz="3200" kern="1200" baseline="0">
                <a:latin typeface="宋体" panose="02010600030101010101" pitchFamily="2" charset="-122"/>
                <a:ea typeface="+mn-ea"/>
                <a:cs typeface="+mn-cs"/>
              </a:rPr>
              <a:t>这头大象可真大啊！</a:t>
            </a:r>
            <a:endParaRPr lang="zh-CN" altLang="en-US" sz="3200" kern="1200" baseline="0">
              <a:latin typeface="+mn-lt"/>
              <a:ea typeface="+mn-ea"/>
              <a:cs typeface="+mn-cs"/>
            </a:endParaRPr>
          </a:p>
          <a:p>
            <a:pPr algn="l" defTabSz="914400">
              <a:buClrTx/>
              <a:buSzTx/>
              <a:buFontTx/>
            </a:pPr>
            <a:r>
              <a:rPr lang="zh-CN" altLang="en-US" sz="3200" kern="1200" baseline="0">
                <a:latin typeface="+mn-lt"/>
                <a:ea typeface="+mn-ea"/>
                <a:cs typeface="+mn-cs"/>
              </a:rPr>
              <a:t>         </a:t>
            </a:r>
            <a:r>
              <a:rPr lang="en-US" altLang="zh-CN" sz="3200" kern="1200" baseline="0">
                <a:latin typeface="+mn-lt"/>
                <a:ea typeface="+mn-ea"/>
                <a:cs typeface="+mn-cs"/>
              </a:rPr>
              <a:t>——  —— elephant it is!</a:t>
            </a:r>
            <a:r>
              <a:rPr lang="en-US" altLang="zh-CN" sz="2400" kern="1200" baseline="0">
                <a:latin typeface="仿宋" panose="02010609060101010101" charset="-122"/>
                <a:ea typeface="仿宋" panose="02010609060101010101" charset="-122"/>
                <a:cs typeface="+mn-cs"/>
              </a:rPr>
              <a:t>(</a:t>
            </a:r>
            <a:r>
              <a:rPr lang="zh-CN" altLang="en-US" sz="2400" kern="1200" baseline="0">
                <a:latin typeface="仿宋" panose="02010609060101010101" charset="-122"/>
                <a:ea typeface="仿宋" panose="02010609060101010101" charset="-122"/>
                <a:cs typeface="+mn-cs"/>
              </a:rPr>
              <a:t>第一种用法）</a:t>
            </a:r>
            <a:endParaRPr lang="en-US" altLang="zh-CN" sz="2400" kern="1200" baseline="0">
              <a:latin typeface="+mn-lt"/>
              <a:ea typeface="+mn-ea"/>
              <a:cs typeface="+mn-cs"/>
            </a:endParaRPr>
          </a:p>
          <a:p>
            <a:pPr algn="l" defTabSz="914400">
              <a:buClrTx/>
              <a:buSzTx/>
              <a:buFontTx/>
            </a:pPr>
            <a:r>
              <a:rPr lang="en-US" altLang="zh-CN" sz="3200" kern="1200" baseline="0">
                <a:latin typeface="+mn-lt"/>
                <a:ea typeface="+mn-ea"/>
                <a:cs typeface="+mn-cs"/>
              </a:rPr>
              <a:t>     </a:t>
            </a:r>
            <a:r>
              <a:rPr lang="zh-CN" altLang="en-US" sz="3200" kern="1200" baseline="0">
                <a:latin typeface="+mn-lt"/>
                <a:ea typeface="+mn-ea"/>
                <a:cs typeface="+mn-cs"/>
              </a:rPr>
              <a:t>     </a:t>
            </a:r>
            <a:r>
              <a:rPr lang="en-US" altLang="zh-CN" sz="3200" kern="1200" baseline="0">
                <a:latin typeface="+mn-lt"/>
                <a:ea typeface="+mn-ea"/>
                <a:cs typeface="+mn-cs"/>
              </a:rPr>
              <a:t>——  —— the elephant.</a:t>
            </a:r>
            <a:r>
              <a:rPr lang="zh-CN" altLang="en-US" sz="2400" kern="1200" baseline="0">
                <a:latin typeface="仿宋" panose="02010609060101010101" charset="-122"/>
                <a:ea typeface="仿宋" panose="02010609060101010101" charset="-122"/>
                <a:cs typeface="+mn-cs"/>
              </a:rPr>
              <a:t>（第二种用法）</a:t>
            </a:r>
            <a:endParaRPr lang="en-US" altLang="zh-CN" sz="3200" kern="1200" baseline="0">
              <a:latin typeface="+mn-lt"/>
              <a:ea typeface="+mn-ea"/>
              <a:cs typeface="+mn-cs"/>
            </a:endParaRPr>
          </a:p>
          <a:p>
            <a:pPr algn="l" defTabSz="914400">
              <a:buClrTx/>
              <a:buSzTx/>
              <a:buFontTx/>
            </a:pPr>
            <a:r>
              <a:rPr lang="en-US" altLang="zh-CN" sz="3200" kern="1200" baseline="0">
                <a:latin typeface="+mn-lt"/>
                <a:ea typeface="+mn-ea"/>
                <a:cs typeface="+mn-cs"/>
              </a:rPr>
              <a:t>   </a:t>
            </a:r>
            <a:r>
              <a:rPr lang="en-US" altLang="zh-CN" sz="3200" kern="1200" baseline="0">
                <a:latin typeface="宋体" panose="02010600030101010101" pitchFamily="2" charset="-122"/>
                <a:ea typeface="+mn-ea"/>
                <a:cs typeface="+mn-cs"/>
              </a:rPr>
              <a:t> 3.</a:t>
            </a:r>
            <a:r>
              <a:rPr lang="zh-CN" altLang="en-US" sz="3200" kern="1200" baseline="0">
                <a:latin typeface="宋体" panose="02010600030101010101" pitchFamily="2" charset="-122"/>
                <a:ea typeface="+mn-ea"/>
                <a:cs typeface="+mn-cs"/>
              </a:rPr>
              <a:t>当时没有人知道称出大象的重量。 </a:t>
            </a:r>
            <a:r>
              <a:rPr lang="zh-CN" altLang="en-US" sz="3200" kern="1200" baseline="0">
                <a:latin typeface="+mn-lt"/>
                <a:ea typeface="+mn-ea"/>
                <a:cs typeface="+mn-cs"/>
              </a:rPr>
              <a:t>   </a:t>
            </a:r>
            <a:endParaRPr lang="zh-CN" altLang="en-US" sz="3200" kern="1200" baseline="0">
              <a:latin typeface="+mn-lt"/>
              <a:ea typeface="+mn-ea"/>
              <a:cs typeface="+mn-cs"/>
            </a:endParaRPr>
          </a:p>
          <a:p>
            <a:pPr algn="l" defTabSz="914400">
              <a:buClrTx/>
              <a:buSzTx/>
              <a:buFontTx/>
            </a:pPr>
            <a:r>
              <a:rPr lang="zh-CN" altLang="en-US" sz="3200" kern="1200" baseline="0">
                <a:latin typeface="+mn-lt"/>
                <a:ea typeface="+mn-ea"/>
                <a:cs typeface="+mn-cs"/>
              </a:rPr>
              <a:t>     </a:t>
            </a:r>
            <a:r>
              <a:rPr lang="en-US" altLang="zh-CN" sz="3200" kern="1200" baseline="0">
                <a:latin typeface="+mn-lt"/>
                <a:ea typeface="+mn-ea"/>
                <a:cs typeface="+mn-cs"/>
              </a:rPr>
              <a:t>No one ____  _____  ____  ____ an     elephant at that time.</a:t>
            </a:r>
            <a:endParaRPr lang="zh-CN" altLang="en-US" sz="3200" kern="1200" baseline="0">
              <a:latin typeface="+mn-lt"/>
              <a:ea typeface="+mn-ea"/>
              <a:cs typeface="+mn-cs"/>
            </a:endParaRPr>
          </a:p>
          <a:p>
            <a:pPr algn="l" defTabSz="914400">
              <a:buClrTx/>
              <a:buSzTx/>
              <a:buFontTx/>
            </a:pPr>
            <a:r>
              <a:rPr lang="en-US" altLang="zh-CN" sz="3200" kern="1200" baseline="0">
                <a:latin typeface="+mn-lt"/>
                <a:ea typeface="+mn-ea"/>
                <a:cs typeface="+mn-cs"/>
              </a:rPr>
              <a:t>  </a:t>
            </a:r>
            <a:endParaRPr lang="en-US" altLang="zh-CN" sz="3200" kern="1200" baseline="0">
              <a:latin typeface="+mn-lt"/>
              <a:ea typeface="+mn-ea"/>
              <a:cs typeface="+mn-cs"/>
            </a:endParaRPr>
          </a:p>
          <a:p>
            <a:pPr algn="l" defTabSz="914400">
              <a:buClrTx/>
              <a:buSzTx/>
              <a:buFontTx/>
            </a:pPr>
            <a:endParaRPr lang="en-US" altLang="zh-CN" sz="3200" kern="1200" baseline="0">
              <a:latin typeface="+mn-lt"/>
              <a:ea typeface="+mn-ea"/>
              <a:cs typeface="+mn-cs"/>
            </a:endParaRPr>
          </a:p>
          <a:p>
            <a:pPr algn="l" defTabSz="914400">
              <a:buClrTx/>
              <a:buSzTx/>
              <a:buFontTx/>
            </a:pPr>
            <a:r>
              <a:rPr lang="en-US" altLang="zh-CN" sz="3200" kern="1200" baseline="0">
                <a:latin typeface="+mn-lt"/>
                <a:ea typeface="+mn-ea"/>
                <a:cs typeface="+mn-cs"/>
              </a:rPr>
              <a:t>  </a:t>
            </a:r>
            <a:endParaRPr lang="zh-CN" altLang="en-US" sz="3200" kern="1200" baseline="0">
              <a:latin typeface="+mn-lt"/>
              <a:ea typeface="+mn-ea"/>
              <a:cs typeface="+mn-cs"/>
            </a:endParaRPr>
          </a:p>
          <a:p>
            <a:pPr defTabSz="914400">
              <a:buClrTx/>
              <a:buSzTx/>
              <a:buFontTx/>
            </a:pPr>
            <a:endParaRPr lang="zh-CN" altLang="en-US" sz="3200" kern="1200" baseline="0">
              <a:latin typeface="+mn-lt"/>
              <a:ea typeface="+mn-ea"/>
              <a:cs typeface="+mn-cs"/>
            </a:endParaRPr>
          </a:p>
        </p:txBody>
      </p:sp>
      <p:sp>
        <p:nvSpPr>
          <p:cNvPr id="5" name="Text Box 4"/>
          <p:cNvSpPr txBox="1"/>
          <p:nvPr/>
        </p:nvSpPr>
        <p:spPr>
          <a:xfrm>
            <a:off x="4201795" y="2333625"/>
            <a:ext cx="1146175" cy="491490"/>
          </a:xfrm>
          <a:prstGeom prst="rect">
            <a:avLst/>
          </a:prstGeom>
          <a:noFill/>
          <a:ln w="9525">
            <a:noFill/>
          </a:ln>
        </p:spPr>
        <p:txBody>
          <a:bodyPr wrap="square" anchor="t" anchorCtr="0">
            <a:spAutoFit/>
          </a:bodyPr>
          <a:p>
            <a:r>
              <a:rPr lang="en-US" altLang="zh-CN" sz="2600">
                <a:solidFill>
                  <a:srgbClr val="FF0000"/>
                </a:solidFill>
                <a:latin typeface="Arial Narrow" pitchFamily="34" charset="0"/>
                <a:ea typeface="宋体" panose="02010600030101010101" pitchFamily="2" charset="-122"/>
              </a:rPr>
              <a:t>clever</a:t>
            </a:r>
            <a:endParaRPr lang="en-US" altLang="zh-CN" sz="2600">
              <a:solidFill>
                <a:srgbClr val="FF0000"/>
              </a:solidFill>
              <a:latin typeface="Arial Narrow" pitchFamily="34" charset="0"/>
              <a:ea typeface="宋体" panose="02010600030101010101" pitchFamily="2" charset="-122"/>
            </a:endParaRPr>
          </a:p>
        </p:txBody>
      </p:sp>
      <p:sp>
        <p:nvSpPr>
          <p:cNvPr id="6" name="Text Box 4"/>
          <p:cNvSpPr txBox="1"/>
          <p:nvPr/>
        </p:nvSpPr>
        <p:spPr>
          <a:xfrm>
            <a:off x="5514340" y="2333625"/>
            <a:ext cx="1007110" cy="491490"/>
          </a:xfrm>
          <a:prstGeom prst="rect">
            <a:avLst/>
          </a:prstGeom>
          <a:noFill/>
          <a:ln w="9525">
            <a:noFill/>
          </a:ln>
        </p:spPr>
        <p:txBody>
          <a:bodyPr wrap="square" anchor="t" anchorCtr="0">
            <a:spAutoFit/>
          </a:bodyPr>
          <a:p>
            <a:r>
              <a:rPr lang="en-US" altLang="zh-CN" sz="2600">
                <a:solidFill>
                  <a:srgbClr val="FF0000"/>
                </a:solidFill>
                <a:latin typeface="Arial Narrow" pitchFamily="34" charset="0"/>
                <a:ea typeface="宋体" panose="02010600030101010101" pitchFamily="2" charset="-122"/>
              </a:rPr>
              <a:t>isn't</a:t>
            </a:r>
            <a:endParaRPr lang="en-US" altLang="zh-CN" sz="2600">
              <a:solidFill>
                <a:srgbClr val="FF0000"/>
              </a:solidFill>
              <a:latin typeface="Arial Narrow" pitchFamily="34" charset="0"/>
              <a:ea typeface="宋体" panose="02010600030101010101" pitchFamily="2" charset="-122"/>
            </a:endParaRPr>
          </a:p>
        </p:txBody>
      </p:sp>
      <p:sp>
        <p:nvSpPr>
          <p:cNvPr id="7" name="Text Box 4"/>
          <p:cNvSpPr txBox="1"/>
          <p:nvPr/>
        </p:nvSpPr>
        <p:spPr>
          <a:xfrm>
            <a:off x="6958013" y="2333625"/>
            <a:ext cx="633412" cy="490538"/>
          </a:xfrm>
          <a:prstGeom prst="rect">
            <a:avLst/>
          </a:prstGeom>
          <a:noFill/>
          <a:ln w="9525">
            <a:noFill/>
          </a:ln>
        </p:spPr>
        <p:txBody>
          <a:bodyPr wrap="square" anchor="t" anchorCtr="0">
            <a:spAutoFit/>
          </a:bodyPr>
          <a:p>
            <a:r>
              <a:rPr lang="en-US" altLang="zh-CN" sz="2600">
                <a:solidFill>
                  <a:srgbClr val="FF0000"/>
                </a:solidFill>
                <a:latin typeface="Arial Narrow" pitchFamily="34" charset="0"/>
                <a:ea typeface="宋体" panose="02010600030101010101" pitchFamily="2" charset="-122"/>
              </a:rPr>
              <a:t>he</a:t>
            </a:r>
            <a:endParaRPr lang="en-US" altLang="zh-CN" sz="2600">
              <a:solidFill>
                <a:srgbClr val="FF0000"/>
              </a:solidFill>
              <a:latin typeface="Arial Narrow" pitchFamily="34" charset="0"/>
              <a:ea typeface="宋体" panose="02010600030101010101" pitchFamily="2" charset="-122"/>
            </a:endParaRPr>
          </a:p>
        </p:txBody>
      </p:sp>
      <p:sp>
        <p:nvSpPr>
          <p:cNvPr id="9" name="Text Box 4"/>
          <p:cNvSpPr txBox="1"/>
          <p:nvPr/>
        </p:nvSpPr>
        <p:spPr>
          <a:xfrm>
            <a:off x="1678940" y="3329305"/>
            <a:ext cx="1002665" cy="491490"/>
          </a:xfrm>
          <a:prstGeom prst="rect">
            <a:avLst/>
          </a:prstGeom>
          <a:noFill/>
          <a:ln w="9525">
            <a:noFill/>
          </a:ln>
        </p:spPr>
        <p:txBody>
          <a:bodyPr wrap="square" anchor="t" anchorCtr="0">
            <a:spAutoFit/>
          </a:bodyPr>
          <a:p>
            <a:r>
              <a:rPr lang="en-US" altLang="zh-CN" sz="2600">
                <a:solidFill>
                  <a:srgbClr val="FF0000"/>
                </a:solidFill>
                <a:latin typeface="Arial Narrow" pitchFamily="34" charset="0"/>
                <a:ea typeface="宋体" panose="02010600030101010101" pitchFamily="2" charset="-122"/>
              </a:rPr>
              <a:t>What</a:t>
            </a:r>
            <a:endParaRPr lang="en-US" altLang="zh-CN" sz="2600">
              <a:solidFill>
                <a:srgbClr val="FF0000"/>
              </a:solidFill>
              <a:latin typeface="Arial Narrow" pitchFamily="34" charset="0"/>
              <a:ea typeface="宋体" panose="02010600030101010101" pitchFamily="2" charset="-122"/>
            </a:endParaRPr>
          </a:p>
        </p:txBody>
      </p:sp>
      <p:sp>
        <p:nvSpPr>
          <p:cNvPr id="10" name="Text Box 4"/>
          <p:cNvSpPr txBox="1"/>
          <p:nvPr/>
        </p:nvSpPr>
        <p:spPr>
          <a:xfrm>
            <a:off x="2900680" y="3329305"/>
            <a:ext cx="1083945" cy="491490"/>
          </a:xfrm>
          <a:prstGeom prst="rect">
            <a:avLst/>
          </a:prstGeom>
          <a:noFill/>
          <a:ln w="9525">
            <a:noFill/>
          </a:ln>
        </p:spPr>
        <p:txBody>
          <a:bodyPr wrap="square" anchor="t" anchorCtr="0">
            <a:spAutoFit/>
          </a:bodyPr>
          <a:p>
            <a:r>
              <a:rPr lang="en-US" altLang="zh-CN" sz="2600">
                <a:solidFill>
                  <a:srgbClr val="FF0000"/>
                </a:solidFill>
                <a:latin typeface="Arial Narrow" pitchFamily="34" charset="0"/>
                <a:ea typeface="宋体" panose="02010600030101010101" pitchFamily="2" charset="-122"/>
              </a:rPr>
              <a:t>huge</a:t>
            </a:r>
            <a:endParaRPr lang="en-US" altLang="zh-CN" sz="2600">
              <a:solidFill>
                <a:srgbClr val="FF0000"/>
              </a:solidFill>
              <a:latin typeface="Arial Narrow" pitchFamily="34" charset="0"/>
              <a:ea typeface="宋体" panose="02010600030101010101" pitchFamily="2" charset="-122"/>
            </a:endParaRPr>
          </a:p>
        </p:txBody>
      </p:sp>
      <p:sp>
        <p:nvSpPr>
          <p:cNvPr id="11" name="Text Box 4"/>
          <p:cNvSpPr txBox="1"/>
          <p:nvPr/>
        </p:nvSpPr>
        <p:spPr>
          <a:xfrm>
            <a:off x="1930400" y="3962400"/>
            <a:ext cx="850900" cy="490538"/>
          </a:xfrm>
          <a:prstGeom prst="rect">
            <a:avLst/>
          </a:prstGeom>
          <a:noFill/>
          <a:ln w="9525">
            <a:noFill/>
          </a:ln>
        </p:spPr>
        <p:txBody>
          <a:bodyPr wrap="square" anchor="t" anchorCtr="0">
            <a:spAutoFit/>
          </a:bodyPr>
          <a:p>
            <a:r>
              <a:rPr lang="en-US" altLang="zh-CN" sz="2600">
                <a:solidFill>
                  <a:srgbClr val="FF0000"/>
                </a:solidFill>
                <a:latin typeface="Arial Narrow" pitchFamily="34" charset="0"/>
                <a:ea typeface="宋体" panose="02010600030101010101" pitchFamily="2" charset="-122"/>
              </a:rPr>
              <a:t>How</a:t>
            </a:r>
            <a:endParaRPr lang="en-US" altLang="zh-CN" sz="2600">
              <a:solidFill>
                <a:srgbClr val="FF0000"/>
              </a:solidFill>
              <a:latin typeface="Arial Narrow" pitchFamily="34" charset="0"/>
              <a:ea typeface="宋体" panose="02010600030101010101" pitchFamily="2" charset="-122"/>
            </a:endParaRPr>
          </a:p>
        </p:txBody>
      </p:sp>
      <p:sp>
        <p:nvSpPr>
          <p:cNvPr id="12" name="Text Box 4"/>
          <p:cNvSpPr txBox="1"/>
          <p:nvPr/>
        </p:nvSpPr>
        <p:spPr>
          <a:xfrm>
            <a:off x="2781300" y="3962400"/>
            <a:ext cx="1069975" cy="491490"/>
          </a:xfrm>
          <a:prstGeom prst="rect">
            <a:avLst/>
          </a:prstGeom>
          <a:noFill/>
          <a:ln w="9525">
            <a:noFill/>
          </a:ln>
        </p:spPr>
        <p:txBody>
          <a:bodyPr wrap="square" anchor="t" anchorCtr="0">
            <a:spAutoFit/>
          </a:bodyPr>
          <a:p>
            <a:r>
              <a:rPr lang="en-US" altLang="zh-CN" sz="2600">
                <a:solidFill>
                  <a:srgbClr val="FF0000"/>
                </a:solidFill>
                <a:latin typeface="Arial Narrow" pitchFamily="34" charset="0"/>
                <a:ea typeface="宋体" panose="02010600030101010101" pitchFamily="2" charset="-122"/>
              </a:rPr>
              <a:t> huge</a:t>
            </a:r>
            <a:endParaRPr lang="zh-CN" altLang="en-US" sz="2600">
              <a:solidFill>
                <a:srgbClr val="FF0000"/>
              </a:solidFill>
              <a:latin typeface="Arial Narrow" pitchFamily="34" charset="0"/>
              <a:ea typeface="宋体" panose="02010600030101010101" pitchFamily="2" charset="-122"/>
            </a:endParaRPr>
          </a:p>
        </p:txBody>
      </p:sp>
      <p:sp>
        <p:nvSpPr>
          <p:cNvPr id="13" name="Text Box 4"/>
          <p:cNvSpPr txBox="1"/>
          <p:nvPr/>
        </p:nvSpPr>
        <p:spPr>
          <a:xfrm>
            <a:off x="2644140" y="5273675"/>
            <a:ext cx="1195070" cy="491490"/>
          </a:xfrm>
          <a:prstGeom prst="rect">
            <a:avLst/>
          </a:prstGeom>
          <a:noFill/>
          <a:ln w="9525">
            <a:noFill/>
          </a:ln>
        </p:spPr>
        <p:txBody>
          <a:bodyPr wrap="square" anchor="t" anchorCtr="0">
            <a:spAutoFit/>
          </a:bodyPr>
          <a:p>
            <a:r>
              <a:rPr lang="en-US" altLang="zh-CN" sz="2600">
                <a:solidFill>
                  <a:srgbClr val="FF0000"/>
                </a:solidFill>
                <a:latin typeface="Arial Narrow" pitchFamily="34" charset="0"/>
                <a:ea typeface="宋体" panose="02010600030101010101" pitchFamily="2" charset="-122"/>
              </a:rPr>
              <a:t>knew</a:t>
            </a:r>
            <a:endParaRPr lang="en-US" altLang="zh-CN" sz="2600">
              <a:solidFill>
                <a:srgbClr val="FF0000"/>
              </a:solidFill>
              <a:latin typeface="Arial Narrow" pitchFamily="34" charset="0"/>
              <a:ea typeface="宋体" panose="02010600030101010101" pitchFamily="2" charset="-122"/>
            </a:endParaRPr>
          </a:p>
        </p:txBody>
      </p:sp>
      <p:sp>
        <p:nvSpPr>
          <p:cNvPr id="14" name="Text Box 4"/>
          <p:cNvSpPr txBox="1"/>
          <p:nvPr/>
        </p:nvSpPr>
        <p:spPr>
          <a:xfrm>
            <a:off x="3851275" y="5273675"/>
            <a:ext cx="850900" cy="492125"/>
          </a:xfrm>
          <a:prstGeom prst="rect">
            <a:avLst/>
          </a:prstGeom>
          <a:noFill/>
          <a:ln w="9525">
            <a:noFill/>
          </a:ln>
        </p:spPr>
        <p:txBody>
          <a:bodyPr wrap="square" anchor="t" anchorCtr="0">
            <a:spAutoFit/>
          </a:bodyPr>
          <a:p>
            <a:r>
              <a:rPr lang="en-US" altLang="zh-CN" sz="2600">
                <a:solidFill>
                  <a:srgbClr val="FF0000"/>
                </a:solidFill>
                <a:latin typeface="Arial Narrow" pitchFamily="34" charset="0"/>
                <a:ea typeface="宋体" panose="02010600030101010101" pitchFamily="2" charset="-122"/>
              </a:rPr>
              <a:t>how</a:t>
            </a:r>
            <a:endParaRPr lang="en-US" altLang="zh-CN" sz="2600">
              <a:solidFill>
                <a:srgbClr val="FF0000"/>
              </a:solidFill>
              <a:latin typeface="Arial Narrow" pitchFamily="34" charset="0"/>
              <a:ea typeface="宋体" panose="02010600030101010101" pitchFamily="2" charset="-122"/>
            </a:endParaRPr>
          </a:p>
        </p:txBody>
      </p:sp>
      <p:sp>
        <p:nvSpPr>
          <p:cNvPr id="15" name="Text Box 4"/>
          <p:cNvSpPr txBox="1"/>
          <p:nvPr/>
        </p:nvSpPr>
        <p:spPr>
          <a:xfrm flipH="1">
            <a:off x="5019675" y="5273675"/>
            <a:ext cx="765175" cy="492125"/>
          </a:xfrm>
          <a:prstGeom prst="rect">
            <a:avLst/>
          </a:prstGeom>
          <a:noFill/>
          <a:ln w="9525">
            <a:noFill/>
          </a:ln>
        </p:spPr>
        <p:txBody>
          <a:bodyPr wrap="square" anchor="t" anchorCtr="0">
            <a:spAutoFit/>
          </a:bodyPr>
          <a:p>
            <a:r>
              <a:rPr lang="en-US" altLang="zh-CN" sz="2600">
                <a:solidFill>
                  <a:srgbClr val="FF0000"/>
                </a:solidFill>
                <a:latin typeface="Arial Narrow" pitchFamily="34" charset="0"/>
                <a:ea typeface="宋体" panose="02010600030101010101" pitchFamily="2" charset="-122"/>
              </a:rPr>
              <a:t>to</a:t>
            </a:r>
            <a:endParaRPr lang="en-US" altLang="zh-CN" sz="2600">
              <a:solidFill>
                <a:srgbClr val="FF0000"/>
              </a:solidFill>
              <a:latin typeface="Arial Narrow" pitchFamily="34" charset="0"/>
              <a:ea typeface="宋体" panose="02010600030101010101" pitchFamily="2" charset="-122"/>
            </a:endParaRPr>
          </a:p>
        </p:txBody>
      </p:sp>
      <p:sp>
        <p:nvSpPr>
          <p:cNvPr id="16" name="Text Box 4"/>
          <p:cNvSpPr txBox="1"/>
          <p:nvPr/>
        </p:nvSpPr>
        <p:spPr>
          <a:xfrm flipH="1">
            <a:off x="5784850" y="5273675"/>
            <a:ext cx="1078230" cy="491490"/>
          </a:xfrm>
          <a:prstGeom prst="rect">
            <a:avLst/>
          </a:prstGeom>
          <a:noFill/>
          <a:ln w="9525">
            <a:noFill/>
          </a:ln>
        </p:spPr>
        <p:txBody>
          <a:bodyPr wrap="square" anchor="t" anchorCtr="0">
            <a:spAutoFit/>
          </a:bodyPr>
          <a:p>
            <a:r>
              <a:rPr lang="en-US" altLang="zh-CN" sz="2600">
                <a:solidFill>
                  <a:srgbClr val="FF0000"/>
                </a:solidFill>
                <a:latin typeface="Arial Narrow" pitchFamily="34" charset="0"/>
                <a:ea typeface="宋体" panose="02010600030101010101" pitchFamily="2" charset="-122"/>
              </a:rPr>
              <a:t>weigh</a:t>
            </a:r>
            <a:endParaRPr lang="en-US" altLang="zh-CN" sz="2600">
              <a:solidFill>
                <a:srgbClr val="FF0000"/>
              </a:solidFill>
              <a:latin typeface="Arial Narrow"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charRg st="0" end="18"/>
                                            </p:txEl>
                                          </p:spTgt>
                                        </p:tgtEl>
                                        <p:attrNameLst>
                                          <p:attrName>style.visibility</p:attrName>
                                        </p:attrNameLst>
                                      </p:cBhvr>
                                      <p:to>
                                        <p:strVal val="visible"/>
                                      </p:to>
                                    </p:set>
                                    <p:anim calcmode="lin" valueType="num">
                                      <p:cBhvr additive="base">
                                        <p:cTn id="13" dur="500" fill="hold"/>
                                        <p:tgtEl>
                                          <p:spTgt spid="3">
                                            <p:txEl>
                                              <p:charRg st="0" end="18"/>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charRg st="0" end="18"/>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charRg st="18" end="56"/>
                                            </p:txEl>
                                          </p:spTgt>
                                        </p:tgtEl>
                                        <p:attrNameLst>
                                          <p:attrName>style.visibility</p:attrName>
                                        </p:attrNameLst>
                                      </p:cBhvr>
                                      <p:to>
                                        <p:strVal val="visible"/>
                                      </p:to>
                                    </p:set>
                                    <p:anim calcmode="lin" valueType="num">
                                      <p:cBhvr additive="base">
                                        <p:cTn id="19" dur="500" fill="hold"/>
                                        <p:tgtEl>
                                          <p:spTgt spid="3">
                                            <p:txEl>
                                              <p:charRg st="18" end="5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charRg st="18" end="5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charRg st="56" end="72"/>
                                            </p:txEl>
                                          </p:spTgt>
                                        </p:tgtEl>
                                        <p:attrNameLst>
                                          <p:attrName>style.visibility</p:attrName>
                                        </p:attrNameLst>
                                      </p:cBhvr>
                                      <p:to>
                                        <p:strVal val="visible"/>
                                      </p:to>
                                    </p:set>
                                    <p:anim calcmode="lin" valueType="num">
                                      <p:cBhvr additive="base">
                                        <p:cTn id="25" dur="500" fill="hold"/>
                                        <p:tgtEl>
                                          <p:spTgt spid="3">
                                            <p:txEl>
                                              <p:charRg st="56" end="7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charRg st="56" end="7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charRg st="72" end="111"/>
                                            </p:txEl>
                                          </p:spTgt>
                                        </p:tgtEl>
                                        <p:attrNameLst>
                                          <p:attrName>style.visibility</p:attrName>
                                        </p:attrNameLst>
                                      </p:cBhvr>
                                      <p:to>
                                        <p:strVal val="visible"/>
                                      </p:to>
                                    </p:set>
                                    <p:anim calcmode="lin" valueType="num">
                                      <p:cBhvr additive="base">
                                        <p:cTn id="31" dur="500" fill="hold"/>
                                        <p:tgtEl>
                                          <p:spTgt spid="3">
                                            <p:txEl>
                                              <p:charRg st="72" end="11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charRg st="72" end="11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charRg st="111" end="149"/>
                                            </p:txEl>
                                          </p:spTgt>
                                        </p:tgtEl>
                                        <p:attrNameLst>
                                          <p:attrName>style.visibility</p:attrName>
                                        </p:attrNameLst>
                                      </p:cBhvr>
                                      <p:to>
                                        <p:strVal val="visible"/>
                                      </p:to>
                                    </p:set>
                                    <p:anim calcmode="lin" valueType="num">
                                      <p:cBhvr additive="base">
                                        <p:cTn id="37" dur="500" fill="hold"/>
                                        <p:tgtEl>
                                          <p:spTgt spid="3">
                                            <p:txEl>
                                              <p:charRg st="111" end="149"/>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charRg st="111" end="149"/>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charRg st="149" end="175"/>
                                            </p:txEl>
                                          </p:spTgt>
                                        </p:tgtEl>
                                        <p:attrNameLst>
                                          <p:attrName>style.visibility</p:attrName>
                                        </p:attrNameLst>
                                      </p:cBhvr>
                                      <p:to>
                                        <p:strVal val="visible"/>
                                      </p:to>
                                    </p:set>
                                    <p:anim calcmode="lin" valueType="num">
                                      <p:cBhvr additive="base">
                                        <p:cTn id="43" dur="500" fill="hold"/>
                                        <p:tgtEl>
                                          <p:spTgt spid="3">
                                            <p:txEl>
                                              <p:charRg st="149" end="17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charRg st="149" end="17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charRg st="175" end="241"/>
                                            </p:txEl>
                                          </p:spTgt>
                                        </p:tgtEl>
                                        <p:attrNameLst>
                                          <p:attrName>style.visibility</p:attrName>
                                        </p:attrNameLst>
                                      </p:cBhvr>
                                      <p:to>
                                        <p:strVal val="visible"/>
                                      </p:to>
                                    </p:set>
                                    <p:anim calcmode="lin" valueType="num">
                                      <p:cBhvr additive="base">
                                        <p:cTn id="49" dur="500" fill="hold"/>
                                        <p:tgtEl>
                                          <p:spTgt spid="3">
                                            <p:txEl>
                                              <p:charRg st="175" end="24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charRg st="175" end="241"/>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charRg st="241" end="244"/>
                                            </p:txEl>
                                          </p:spTgt>
                                        </p:tgtEl>
                                        <p:attrNameLst>
                                          <p:attrName>style.visibility</p:attrName>
                                        </p:attrNameLst>
                                      </p:cBhvr>
                                      <p:to>
                                        <p:strVal val="visible"/>
                                      </p:to>
                                    </p:set>
                                    <p:anim calcmode="lin" valueType="num">
                                      <p:cBhvr additive="base">
                                        <p:cTn id="55" dur="500" fill="hold"/>
                                        <p:tgtEl>
                                          <p:spTgt spid="3">
                                            <p:txEl>
                                              <p:charRg st="241" end="244"/>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charRg st="241" end="244"/>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charRg st="245" end="248"/>
                                            </p:txEl>
                                          </p:spTgt>
                                        </p:tgtEl>
                                        <p:attrNameLst>
                                          <p:attrName>style.visibility</p:attrName>
                                        </p:attrNameLst>
                                      </p:cBhvr>
                                      <p:to>
                                        <p:strVal val="visible"/>
                                      </p:to>
                                    </p:set>
                                    <p:anim calcmode="lin" valueType="num">
                                      <p:cBhvr additive="base">
                                        <p:cTn id="61" dur="500" fill="hold"/>
                                        <p:tgtEl>
                                          <p:spTgt spid="3">
                                            <p:txEl>
                                              <p:charRg st="245" end="248"/>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charRg st="245" end="248"/>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blinds(horizontal)">
                                      <p:cBhvr>
                                        <p:cTn id="67" dur="500"/>
                                        <p:tgtEl>
                                          <p:spTgt spid="5"/>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blinds(horizontal)">
                                      <p:cBhvr>
                                        <p:cTn id="72" dur="500"/>
                                        <p:tgtEl>
                                          <p:spTgt spid="6"/>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blinds(horizontal)">
                                      <p:cBhvr>
                                        <p:cTn id="77" dur="500"/>
                                        <p:tgtEl>
                                          <p:spTgt spid="7"/>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9"/>
                                        </p:tgtEl>
                                        <p:attrNameLst>
                                          <p:attrName>style.visibility</p:attrName>
                                        </p:attrNameLst>
                                      </p:cBhvr>
                                      <p:to>
                                        <p:strVal val="visible"/>
                                      </p:to>
                                    </p:set>
                                    <p:animEffect transition="in" filter="blinds(horizontal)">
                                      <p:cBhvr>
                                        <p:cTn id="82" dur="500"/>
                                        <p:tgtEl>
                                          <p:spTgt spid="9"/>
                                        </p:tgtEl>
                                      </p:cBhvr>
                                    </p:animEffect>
                                  </p:childTnLst>
                                </p:cTn>
                              </p:par>
                            </p:childTnLst>
                          </p:cTn>
                        </p:par>
                      </p:childTnLst>
                    </p:cTn>
                  </p:par>
                  <p:par>
                    <p:cTn id="83" fill="hold">
                      <p:stCondLst>
                        <p:cond delay="indefinite"/>
                      </p:stCondLst>
                      <p:childTnLst>
                        <p:par>
                          <p:cTn id="84" fill="hold">
                            <p:stCondLst>
                              <p:cond delay="0"/>
                            </p:stCondLst>
                            <p:childTnLst>
                              <p:par>
                                <p:cTn id="85" presetID="3" presetClass="entr" presetSubtype="10" fill="hold" grpId="0" nodeType="clickEffect">
                                  <p:stCondLst>
                                    <p:cond delay="0"/>
                                  </p:stCondLst>
                                  <p:childTnLst>
                                    <p:set>
                                      <p:cBhvr>
                                        <p:cTn id="86" dur="1" fill="hold">
                                          <p:stCondLst>
                                            <p:cond delay="0"/>
                                          </p:stCondLst>
                                        </p:cTn>
                                        <p:tgtEl>
                                          <p:spTgt spid="10"/>
                                        </p:tgtEl>
                                        <p:attrNameLst>
                                          <p:attrName>style.visibility</p:attrName>
                                        </p:attrNameLst>
                                      </p:cBhvr>
                                      <p:to>
                                        <p:strVal val="visible"/>
                                      </p:to>
                                    </p:set>
                                    <p:animEffect transition="in" filter="blinds(horizontal)">
                                      <p:cBhvr>
                                        <p:cTn id="87" dur="500"/>
                                        <p:tgtEl>
                                          <p:spTgt spid="10"/>
                                        </p:tgtEl>
                                      </p:cBhvr>
                                    </p:animEffect>
                                  </p:childTnLst>
                                </p:cTn>
                              </p:par>
                            </p:childTnLst>
                          </p:cTn>
                        </p:par>
                      </p:childTnLst>
                    </p:cTn>
                  </p:par>
                  <p:par>
                    <p:cTn id="88" fill="hold">
                      <p:stCondLst>
                        <p:cond delay="indefinite"/>
                      </p:stCondLst>
                      <p:childTnLst>
                        <p:par>
                          <p:cTn id="89" fill="hold">
                            <p:stCondLst>
                              <p:cond delay="0"/>
                            </p:stCondLst>
                            <p:childTnLst>
                              <p:par>
                                <p:cTn id="90" presetID="3" presetClass="entr" presetSubtype="10" fill="hold" grpId="0" nodeType="click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blinds(horizontal)">
                                      <p:cBhvr>
                                        <p:cTn id="92" dur="500"/>
                                        <p:tgtEl>
                                          <p:spTgt spid="11"/>
                                        </p:tgtEl>
                                      </p:cBhvr>
                                    </p:animEffect>
                                  </p:childTnLst>
                                </p:cTn>
                              </p:par>
                            </p:childTnLst>
                          </p:cTn>
                        </p:par>
                      </p:childTnLst>
                    </p:cTn>
                  </p:par>
                  <p:par>
                    <p:cTn id="93" fill="hold">
                      <p:stCondLst>
                        <p:cond delay="indefinite"/>
                      </p:stCondLst>
                      <p:childTnLst>
                        <p:par>
                          <p:cTn id="94" fill="hold">
                            <p:stCondLst>
                              <p:cond delay="0"/>
                            </p:stCondLst>
                            <p:childTnLst>
                              <p:par>
                                <p:cTn id="95" presetID="3" presetClass="entr" presetSubtype="10" fill="hold" grpId="0" nodeType="click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blinds(horizontal)">
                                      <p:cBhvr>
                                        <p:cTn id="97" dur="500"/>
                                        <p:tgtEl>
                                          <p:spTgt spid="12"/>
                                        </p:tgtEl>
                                      </p:cBhvr>
                                    </p:animEffect>
                                  </p:childTnLst>
                                </p:cTn>
                              </p:par>
                            </p:childTnLst>
                          </p:cTn>
                        </p:par>
                      </p:childTnLst>
                    </p:cTn>
                  </p:par>
                  <p:par>
                    <p:cTn id="98" fill="hold">
                      <p:stCondLst>
                        <p:cond delay="indefinite"/>
                      </p:stCondLst>
                      <p:childTnLst>
                        <p:par>
                          <p:cTn id="99" fill="hold">
                            <p:stCondLst>
                              <p:cond delay="0"/>
                            </p:stCondLst>
                            <p:childTnLst>
                              <p:par>
                                <p:cTn id="100" presetID="3" presetClass="entr" presetSubtype="10" fill="hold" grpId="0" nodeType="clickEffect">
                                  <p:stCondLst>
                                    <p:cond delay="0"/>
                                  </p:stCondLst>
                                  <p:childTnLst>
                                    <p:set>
                                      <p:cBhvr>
                                        <p:cTn id="101" dur="1" fill="hold">
                                          <p:stCondLst>
                                            <p:cond delay="0"/>
                                          </p:stCondLst>
                                        </p:cTn>
                                        <p:tgtEl>
                                          <p:spTgt spid="13"/>
                                        </p:tgtEl>
                                        <p:attrNameLst>
                                          <p:attrName>style.visibility</p:attrName>
                                        </p:attrNameLst>
                                      </p:cBhvr>
                                      <p:to>
                                        <p:strVal val="visible"/>
                                      </p:to>
                                    </p:set>
                                    <p:animEffect transition="in" filter="blinds(horizontal)">
                                      <p:cBhvr>
                                        <p:cTn id="102" dur="500"/>
                                        <p:tgtEl>
                                          <p:spTgt spid="13"/>
                                        </p:tgtEl>
                                      </p:cBhvr>
                                    </p:animEffect>
                                  </p:childTnLst>
                                </p:cTn>
                              </p:par>
                            </p:childTnLst>
                          </p:cTn>
                        </p:par>
                      </p:childTnLst>
                    </p:cTn>
                  </p:par>
                  <p:par>
                    <p:cTn id="103" fill="hold">
                      <p:stCondLst>
                        <p:cond delay="indefinite"/>
                      </p:stCondLst>
                      <p:childTnLst>
                        <p:par>
                          <p:cTn id="104" fill="hold">
                            <p:stCondLst>
                              <p:cond delay="0"/>
                            </p:stCondLst>
                            <p:childTnLst>
                              <p:par>
                                <p:cTn id="105" presetID="3" presetClass="entr" presetSubtype="10" fill="hold" grpId="0" nodeType="clickEffect">
                                  <p:stCondLst>
                                    <p:cond delay="0"/>
                                  </p:stCondLst>
                                  <p:childTnLst>
                                    <p:set>
                                      <p:cBhvr>
                                        <p:cTn id="106" dur="1" fill="hold">
                                          <p:stCondLst>
                                            <p:cond delay="0"/>
                                          </p:stCondLst>
                                        </p:cTn>
                                        <p:tgtEl>
                                          <p:spTgt spid="14"/>
                                        </p:tgtEl>
                                        <p:attrNameLst>
                                          <p:attrName>style.visibility</p:attrName>
                                        </p:attrNameLst>
                                      </p:cBhvr>
                                      <p:to>
                                        <p:strVal val="visible"/>
                                      </p:to>
                                    </p:set>
                                    <p:animEffect transition="in" filter="blinds(horizontal)">
                                      <p:cBhvr>
                                        <p:cTn id="107" dur="500"/>
                                        <p:tgtEl>
                                          <p:spTgt spid="14"/>
                                        </p:tgtEl>
                                      </p:cBhvr>
                                    </p:animEffect>
                                  </p:childTnLst>
                                </p:cTn>
                              </p:par>
                            </p:childTnLst>
                          </p:cTn>
                        </p:par>
                      </p:childTnLst>
                    </p:cTn>
                  </p:par>
                  <p:par>
                    <p:cTn id="108" fill="hold">
                      <p:stCondLst>
                        <p:cond delay="indefinite"/>
                      </p:stCondLst>
                      <p:childTnLst>
                        <p:par>
                          <p:cTn id="109" fill="hold">
                            <p:stCondLst>
                              <p:cond delay="0"/>
                            </p:stCondLst>
                            <p:childTnLst>
                              <p:par>
                                <p:cTn id="110" presetID="3" presetClass="entr" presetSubtype="10" fill="hold" grpId="0" nodeType="click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blinds(horizontal)">
                                      <p:cBhvr>
                                        <p:cTn id="112" dur="500"/>
                                        <p:tgtEl>
                                          <p:spTgt spid="15"/>
                                        </p:tgtEl>
                                      </p:cBhvr>
                                    </p:animEffect>
                                  </p:childTnLst>
                                </p:cTn>
                              </p:par>
                            </p:childTnLst>
                          </p:cTn>
                        </p:par>
                      </p:childTnLst>
                    </p:cTn>
                  </p:par>
                  <p:par>
                    <p:cTn id="113" fill="hold">
                      <p:stCondLst>
                        <p:cond delay="indefinite"/>
                      </p:stCondLst>
                      <p:childTnLst>
                        <p:par>
                          <p:cTn id="114" fill="hold">
                            <p:stCondLst>
                              <p:cond delay="0"/>
                            </p:stCondLst>
                            <p:childTnLst>
                              <p:par>
                                <p:cTn id="115" presetID="3" presetClass="entr" presetSubtype="10" fill="hold" grpId="0" nodeType="click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blinds(horizontal)">
                                      <p:cBhvr>
                                        <p:cTn id="1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5" grpId="0" bldLvl="0"/>
      <p:bldP spid="6" grpId="0" bldLvl="0"/>
      <p:bldP spid="7" grpId="0" bldLvl="0"/>
      <p:bldP spid="9" grpId="0" bldLvl="0"/>
      <p:bldP spid="10" grpId="0" bldLvl="0"/>
      <p:bldP spid="11" grpId="0" bldLvl="0"/>
      <p:bldP spid="12" grpId="0" bldLvl="0"/>
      <p:bldP spid="13" grpId="0" bldLvl="0"/>
      <p:bldP spid="14" grpId="0" bldLvl="0"/>
      <p:bldP spid="15" grpId="0" bldLvl="0"/>
      <p:bldP spid="16" grpId="0" bldLvl="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7" name="文本框 626702"/>
          <p:cNvSpPr txBox="1"/>
          <p:nvPr/>
        </p:nvSpPr>
        <p:spPr>
          <a:xfrm>
            <a:off x="1055688" y="1993900"/>
            <a:ext cx="6396037" cy="2227263"/>
          </a:xfrm>
          <a:prstGeom prst="rect">
            <a:avLst/>
          </a:prstGeom>
          <a:noFill/>
          <a:ln w="9525">
            <a:noFill/>
          </a:ln>
        </p:spPr>
        <p:txBody>
          <a:bodyPr wrap="none" anchor="t" anchorCtr="0">
            <a:spAutoFit/>
          </a:bodyPr>
          <a:p>
            <a:pPr marL="457200" indent="-457200">
              <a:buFont typeface="Wingdings" panose="05000000000000000000" pitchFamily="2" charset="2"/>
              <a:buChar char="u"/>
            </a:pPr>
            <a:r>
              <a:rPr lang="en-US" altLang="zh-CN" dirty="0">
                <a:solidFill>
                  <a:schemeClr val="tx1"/>
                </a:solidFill>
                <a:latin typeface="Times New Roman" panose="02020603050405020304" pitchFamily="18" charset="0"/>
                <a:ea typeface="黑体" panose="02010609060101010101" pitchFamily="49" charset="-122"/>
              </a:rPr>
              <a:t> </a:t>
            </a:r>
            <a:r>
              <a:rPr lang="zh-CN" altLang="en-US" dirty="0">
                <a:solidFill>
                  <a:schemeClr val="tx1"/>
                </a:solidFill>
                <a:latin typeface="Times New Roman" panose="02020603050405020304" pitchFamily="18" charset="0"/>
                <a:ea typeface="黑体" panose="02010609060101010101" pitchFamily="49" charset="-122"/>
              </a:rPr>
              <a:t>句号</a:t>
            </a:r>
            <a:r>
              <a:rPr lang="en-US" altLang="zh-CN">
                <a:solidFill>
                  <a:schemeClr val="tx1"/>
                </a:solidFill>
                <a:latin typeface="Times New Roman" panose="02020603050405020304" pitchFamily="18" charset="0"/>
                <a:ea typeface="黑体" panose="02010609060101010101" pitchFamily="49" charset="-122"/>
              </a:rPr>
              <a:t>(</a:t>
            </a:r>
            <a:r>
              <a:rPr lang="en-US" altLang="zh-CN">
                <a:latin typeface="Times New Roman" panose="02020603050405020304" pitchFamily="18" charset="0"/>
                <a:ea typeface="黑体" panose="02010609060101010101" pitchFamily="49" charset="-122"/>
              </a:rPr>
              <a:t>Full stop</a:t>
            </a:r>
            <a:r>
              <a:rPr lang="en-US" altLang="zh-CN">
                <a:solidFill>
                  <a:schemeClr val="tx1"/>
                </a:solidFill>
                <a:latin typeface="Times New Roman" panose="02020603050405020304" pitchFamily="18" charset="0"/>
                <a:ea typeface="黑体" panose="02010609060101010101" pitchFamily="49" charset="-122"/>
              </a:rPr>
              <a:t>)</a:t>
            </a:r>
            <a:endParaRPr lang="en-US" altLang="zh-CN">
              <a:solidFill>
                <a:schemeClr val="tx1"/>
              </a:solidFill>
              <a:latin typeface="Times New Roman" panose="02020603050405020304" pitchFamily="18" charset="0"/>
              <a:ea typeface="黑体" panose="02010609060101010101" pitchFamily="49" charset="-122"/>
            </a:endParaRPr>
          </a:p>
          <a:p>
            <a:pPr marL="457200" indent="-457200">
              <a:buFont typeface="Wingdings" panose="05000000000000000000" pitchFamily="2" charset="2"/>
              <a:buAutoNum type="circleNumDbPlain"/>
            </a:pPr>
            <a:r>
              <a:rPr lang="zh-CN" altLang="en-US" dirty="0">
                <a:solidFill>
                  <a:schemeClr val="tx1"/>
                </a:solidFill>
                <a:latin typeface="Times New Roman" panose="02020603050405020304" pitchFamily="18" charset="0"/>
                <a:ea typeface="黑体" panose="02010609060101010101" pitchFamily="49" charset="-122"/>
              </a:rPr>
              <a:t>用于陈述句后</a:t>
            </a:r>
            <a:endParaRPr lang="zh-CN" altLang="en-US" dirty="0">
              <a:solidFill>
                <a:schemeClr val="tx1"/>
              </a:solidFill>
              <a:latin typeface="Times New Roman" panose="02020603050405020304" pitchFamily="18" charset="0"/>
              <a:ea typeface="黑体" panose="02010609060101010101" pitchFamily="49" charset="-122"/>
            </a:endParaRPr>
          </a:p>
          <a:p>
            <a:pPr marL="457200" indent="-457200">
              <a:buNone/>
            </a:pPr>
            <a:r>
              <a:rPr lang="zh-CN" altLang="en-US">
                <a:solidFill>
                  <a:schemeClr val="tx1"/>
                </a:solidFill>
                <a:latin typeface="Times New Roman" panose="02020603050405020304" pitchFamily="18" charset="0"/>
                <a:ea typeface="黑体" panose="02010609060101010101" pitchFamily="49" charset="-122"/>
              </a:rPr>
              <a:t>      </a:t>
            </a:r>
            <a:r>
              <a:rPr lang="en-US" altLang="zh-CN" sz="2400" err="1">
                <a:solidFill>
                  <a:schemeClr val="tx1"/>
                </a:solidFill>
                <a:latin typeface="Arial Narrow" pitchFamily="34" charset="0"/>
                <a:ea typeface="黑体" panose="02010609060101010101" pitchFamily="49" charset="-122"/>
              </a:rPr>
              <a:t>eg</a:t>
            </a:r>
            <a:r>
              <a:rPr lang="en-US" altLang="zh-CN" sz="2400">
                <a:solidFill>
                  <a:schemeClr val="tx1"/>
                </a:solidFill>
                <a:latin typeface="Arial Narrow" pitchFamily="34" charset="0"/>
                <a:ea typeface="黑体" panose="02010609060101010101" pitchFamily="49" charset="-122"/>
              </a:rPr>
              <a:t>: Hockey is a popular sport in Canada</a:t>
            </a:r>
            <a:r>
              <a:rPr lang="en-US" altLang="zh-CN" sz="2400">
                <a:solidFill>
                  <a:srgbClr val="FF0000"/>
                </a:solidFill>
                <a:latin typeface="Arial Narrow" pitchFamily="34" charset="0"/>
                <a:ea typeface="黑体" panose="02010609060101010101" pitchFamily="49" charset="-122"/>
              </a:rPr>
              <a:t>.</a:t>
            </a:r>
            <a:endParaRPr lang="en-US" altLang="zh-CN" sz="2400">
              <a:solidFill>
                <a:srgbClr val="FF0000"/>
              </a:solidFill>
              <a:latin typeface="Arial Narrow" pitchFamily="34" charset="0"/>
              <a:ea typeface="黑体" panose="02010609060101010101" pitchFamily="49" charset="-122"/>
            </a:endParaRPr>
          </a:p>
          <a:p>
            <a:pPr marL="457200" indent="-457200">
              <a:buAutoNum type="circleNumDbPlain" startAt="2"/>
            </a:pPr>
            <a:r>
              <a:rPr lang="zh-CN" altLang="en-US" dirty="0">
                <a:solidFill>
                  <a:schemeClr val="tx1"/>
                </a:solidFill>
                <a:latin typeface="Times New Roman" panose="02020603050405020304" pitchFamily="18" charset="0"/>
                <a:ea typeface="黑体" panose="02010609060101010101" pitchFamily="49" charset="-122"/>
              </a:rPr>
              <a:t>用于一些缩写语中</a:t>
            </a:r>
            <a:endParaRPr lang="zh-CN" altLang="en-US" dirty="0">
              <a:solidFill>
                <a:schemeClr val="tx1"/>
              </a:solidFill>
              <a:latin typeface="Times New Roman" panose="02020603050405020304" pitchFamily="18" charset="0"/>
              <a:ea typeface="黑体" panose="02010609060101010101" pitchFamily="49" charset="-122"/>
            </a:endParaRPr>
          </a:p>
          <a:p>
            <a:pPr marL="457200" indent="-457200">
              <a:buNone/>
            </a:pPr>
            <a:r>
              <a:rPr lang="zh-CN" altLang="en-US">
                <a:solidFill>
                  <a:schemeClr val="tx1"/>
                </a:solidFill>
                <a:latin typeface="Times New Roman" panose="02020603050405020304" pitchFamily="18" charset="0"/>
                <a:ea typeface="黑体" panose="02010609060101010101" pitchFamily="49" charset="-122"/>
              </a:rPr>
              <a:t>      </a:t>
            </a:r>
            <a:r>
              <a:rPr lang="en-US" altLang="zh-CN" sz="2400" err="1">
                <a:solidFill>
                  <a:schemeClr val="tx1"/>
                </a:solidFill>
                <a:latin typeface="Arial Narrow" pitchFamily="34" charset="0"/>
                <a:ea typeface="黑体" panose="02010609060101010101" pitchFamily="49" charset="-122"/>
              </a:rPr>
              <a:t>eg</a:t>
            </a:r>
            <a:r>
              <a:rPr lang="en-US" altLang="zh-CN" sz="2400">
                <a:solidFill>
                  <a:schemeClr val="tx1"/>
                </a:solidFill>
                <a:latin typeface="Arial Narrow" pitchFamily="34" charset="0"/>
                <a:ea typeface="黑体" panose="02010609060101010101" pitchFamily="49" charset="-122"/>
              </a:rPr>
              <a:t>: B.C. is the province located on the West Coast</a:t>
            </a:r>
            <a:r>
              <a:rPr lang="en-US" altLang="zh-CN" sz="2400">
                <a:solidFill>
                  <a:srgbClr val="FF0000"/>
                </a:solidFill>
                <a:latin typeface="Arial Narrow" pitchFamily="34" charset="0"/>
                <a:ea typeface="黑体" panose="02010609060101010101" pitchFamily="49" charset="-122"/>
              </a:rPr>
              <a:t>.</a:t>
            </a:r>
            <a:endParaRPr lang="en-US" altLang="zh-CN" dirty="0">
              <a:solidFill>
                <a:srgbClr val="FF0000"/>
              </a:solidFill>
              <a:latin typeface="Times New Roman" panose="02020603050405020304" pitchFamily="18" charset="0"/>
              <a:ea typeface="黑体" panose="02010609060101010101" pitchFamily="49" charset="-122"/>
            </a:endParaRPr>
          </a:p>
        </p:txBody>
      </p:sp>
      <p:sp>
        <p:nvSpPr>
          <p:cNvPr id="24578" name="文本框 626704"/>
          <p:cNvSpPr txBox="1"/>
          <p:nvPr/>
        </p:nvSpPr>
        <p:spPr>
          <a:xfrm>
            <a:off x="1039813" y="4514850"/>
            <a:ext cx="5992812" cy="2227263"/>
          </a:xfrm>
          <a:prstGeom prst="rect">
            <a:avLst/>
          </a:prstGeom>
          <a:noFill/>
          <a:ln w="9525">
            <a:noFill/>
          </a:ln>
        </p:spPr>
        <p:txBody>
          <a:bodyPr wrap="none" anchor="t" anchorCtr="0">
            <a:spAutoFit/>
          </a:bodyPr>
          <a:p>
            <a:pPr marL="457200" indent="-457200">
              <a:buFont typeface="Wingdings" panose="05000000000000000000" pitchFamily="2" charset="2"/>
              <a:buChar char="u"/>
            </a:pPr>
            <a:r>
              <a:rPr lang="en-US" altLang="zh-CN" dirty="0">
                <a:solidFill>
                  <a:schemeClr val="tx1"/>
                </a:solidFill>
                <a:latin typeface="Times New Roman" panose="02020603050405020304" pitchFamily="18" charset="0"/>
                <a:ea typeface="黑体" panose="02010609060101010101" pitchFamily="49" charset="-122"/>
              </a:rPr>
              <a:t> </a:t>
            </a:r>
            <a:r>
              <a:rPr lang="zh-CN" altLang="en-US" dirty="0">
                <a:solidFill>
                  <a:schemeClr val="tx1"/>
                </a:solidFill>
                <a:latin typeface="Times New Roman" panose="02020603050405020304" pitchFamily="18" charset="0"/>
                <a:ea typeface="黑体" panose="02010609060101010101" pitchFamily="49" charset="-122"/>
              </a:rPr>
              <a:t>问号</a:t>
            </a:r>
            <a:r>
              <a:rPr lang="en-US" altLang="zh-CN">
                <a:solidFill>
                  <a:schemeClr val="tx1"/>
                </a:solidFill>
                <a:latin typeface="Times New Roman" panose="02020603050405020304" pitchFamily="18" charset="0"/>
                <a:ea typeface="黑体" panose="02010609060101010101" pitchFamily="49" charset="-122"/>
              </a:rPr>
              <a:t>(</a:t>
            </a:r>
            <a:r>
              <a:rPr lang="en-US" altLang="zh-CN">
                <a:latin typeface="Times New Roman" panose="02020603050405020304" pitchFamily="18" charset="0"/>
                <a:ea typeface="黑体" panose="02010609060101010101" pitchFamily="49" charset="-122"/>
              </a:rPr>
              <a:t>Question mark</a:t>
            </a:r>
            <a:r>
              <a:rPr lang="en-US" altLang="zh-CN">
                <a:solidFill>
                  <a:schemeClr val="tx1"/>
                </a:solidFill>
                <a:latin typeface="Times New Roman" panose="02020603050405020304" pitchFamily="18" charset="0"/>
                <a:ea typeface="黑体" panose="02010609060101010101" pitchFamily="49" charset="-122"/>
              </a:rPr>
              <a:t>)</a:t>
            </a:r>
            <a:endParaRPr lang="en-US" altLang="zh-CN">
              <a:solidFill>
                <a:schemeClr val="tx1"/>
              </a:solidFill>
              <a:latin typeface="Times New Roman" panose="02020603050405020304" pitchFamily="18" charset="0"/>
              <a:ea typeface="黑体" panose="02010609060101010101" pitchFamily="49" charset="-122"/>
            </a:endParaRPr>
          </a:p>
          <a:p>
            <a:pPr marL="457200" indent="-457200"/>
            <a:r>
              <a:rPr lang="en-US" altLang="zh-CN" dirty="0">
                <a:solidFill>
                  <a:schemeClr val="tx1"/>
                </a:solidFill>
                <a:latin typeface="Times New Roman" panose="02020603050405020304" pitchFamily="18" charset="0"/>
                <a:ea typeface="黑体" panose="02010609060101010101" pitchFamily="49" charset="-122"/>
              </a:rPr>
              <a:t>      </a:t>
            </a:r>
            <a:r>
              <a:rPr lang="zh-CN" altLang="en-US" dirty="0">
                <a:solidFill>
                  <a:schemeClr val="tx1"/>
                </a:solidFill>
                <a:latin typeface="Times New Roman" panose="02020603050405020304" pitchFamily="18" charset="0"/>
                <a:ea typeface="黑体" panose="02010609060101010101" pitchFamily="49" charset="-122"/>
              </a:rPr>
              <a:t>用于疑问句后</a:t>
            </a:r>
            <a:br>
              <a:rPr lang="zh-CN" altLang="en-US" dirty="0">
                <a:solidFill>
                  <a:schemeClr val="tx1"/>
                </a:solidFill>
                <a:latin typeface="Times New Roman" panose="02020603050405020304" pitchFamily="18" charset="0"/>
                <a:ea typeface="黑体" panose="02010609060101010101" pitchFamily="49" charset="-122"/>
              </a:rPr>
            </a:br>
            <a:r>
              <a:rPr lang="zh-CN" altLang="en-US" dirty="0">
                <a:solidFill>
                  <a:schemeClr val="tx1"/>
                </a:solidFill>
                <a:latin typeface="Times New Roman" panose="02020603050405020304" pitchFamily="18" charset="0"/>
                <a:ea typeface="黑体" panose="02010609060101010101" pitchFamily="49" charset="-122"/>
              </a:rPr>
              <a:t>  </a:t>
            </a:r>
            <a:r>
              <a:rPr lang="en-US" altLang="zh-CN" sz="2400" err="1">
                <a:solidFill>
                  <a:schemeClr val="tx1"/>
                </a:solidFill>
                <a:latin typeface="Arial Narrow" pitchFamily="34" charset="0"/>
                <a:ea typeface="黑体" panose="02010609060101010101" pitchFamily="49" charset="-122"/>
              </a:rPr>
              <a:t>eg</a:t>
            </a:r>
            <a:r>
              <a:rPr lang="en-US" altLang="zh-CN" sz="2400">
                <a:solidFill>
                  <a:schemeClr val="tx1"/>
                </a:solidFill>
                <a:latin typeface="Arial Narrow" pitchFamily="34" charset="0"/>
                <a:ea typeface="黑体" panose="02010609060101010101" pitchFamily="49" charset="-122"/>
              </a:rPr>
              <a:t>: How many provinces are there in Canada</a:t>
            </a:r>
            <a:r>
              <a:rPr lang="en-US" altLang="zh-CN" sz="2400">
                <a:solidFill>
                  <a:srgbClr val="FF0000"/>
                </a:solidFill>
                <a:latin typeface="Arial Narrow" pitchFamily="34" charset="0"/>
                <a:ea typeface="黑体" panose="02010609060101010101" pitchFamily="49" charset="-122"/>
              </a:rPr>
              <a:t>?</a:t>
            </a:r>
            <a:br>
              <a:rPr lang="en-US" altLang="zh-CN" sz="2400">
                <a:solidFill>
                  <a:schemeClr val="tx1"/>
                </a:solidFill>
                <a:latin typeface="Arial Narrow" pitchFamily="34" charset="0"/>
                <a:ea typeface="黑体" panose="02010609060101010101" pitchFamily="49" charset="-122"/>
              </a:rPr>
            </a:br>
            <a:br>
              <a:rPr lang="en-US" altLang="zh-CN">
                <a:latin typeface="Times New Roman" panose="02020603050405020304" pitchFamily="18" charset="0"/>
                <a:ea typeface="黑体" panose="02010609060101010101" pitchFamily="49" charset="-122"/>
              </a:rPr>
            </a:br>
            <a:endParaRPr lang="en-US" altLang="zh-CN" dirty="0">
              <a:latin typeface="Times New Roman" panose="02020603050405020304" pitchFamily="18" charset="0"/>
              <a:ea typeface="黑体" panose="02010609060101010101" pitchFamily="49" charset="-122"/>
            </a:endParaRPr>
          </a:p>
        </p:txBody>
      </p:sp>
      <p:sp>
        <p:nvSpPr>
          <p:cNvPr id="24579" name="矩形 626705"/>
          <p:cNvSpPr/>
          <p:nvPr/>
        </p:nvSpPr>
        <p:spPr>
          <a:xfrm>
            <a:off x="1955800" y="927100"/>
            <a:ext cx="5280025" cy="701675"/>
          </a:xfrm>
          <a:prstGeom prst="rect">
            <a:avLst/>
          </a:prstGeom>
          <a:noFill/>
          <a:ln w="9525">
            <a:noFill/>
          </a:ln>
        </p:spPr>
        <p:txBody>
          <a:bodyPr wrap="none" anchor="t" anchorCtr="0">
            <a:spAutoFit/>
          </a:bodyPr>
          <a:p>
            <a:r>
              <a:rPr lang="zh-CN" altLang="en-US" sz="4000" b="1" dirty="0">
                <a:solidFill>
                  <a:schemeClr val="tx1"/>
                </a:solidFill>
                <a:latin typeface="Times New Roman" panose="02020603050405020304" pitchFamily="18" charset="0"/>
                <a:ea typeface="黑体" panose="02010609060101010101" pitchFamily="49" charset="-122"/>
              </a:rPr>
              <a:t>英语中标点符号的用法</a:t>
            </a:r>
            <a:endParaRPr lang="zh-CN" altLang="en-US" sz="4000" b="1" dirty="0">
              <a:solidFill>
                <a:schemeClr val="tx1"/>
              </a:solidFill>
              <a:latin typeface="Times New Roman" panose="02020603050405020304" pitchFamily="18" charset="0"/>
              <a:ea typeface="黑体" panose="02010609060101010101" pitchFamily="49" charset="-122"/>
            </a:endParaRP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5" name="文本框 646148"/>
          <p:cNvSpPr txBox="1"/>
          <p:nvPr/>
        </p:nvSpPr>
        <p:spPr>
          <a:xfrm>
            <a:off x="567690" y="173990"/>
            <a:ext cx="6941185" cy="1691640"/>
          </a:xfrm>
          <a:prstGeom prst="rect">
            <a:avLst/>
          </a:prstGeom>
          <a:noFill/>
          <a:ln w="9525">
            <a:noFill/>
          </a:ln>
        </p:spPr>
        <p:txBody>
          <a:bodyPr wrap="square" anchor="t" anchorCtr="0">
            <a:spAutoFit/>
          </a:bodyPr>
          <a:p>
            <a:pPr marL="457200" indent="-457200">
              <a:buFont typeface="Wingdings" panose="05000000000000000000" pitchFamily="2" charset="2"/>
              <a:buChar char="u"/>
            </a:pPr>
            <a:r>
              <a:rPr lang="en-US" altLang="zh-CN" dirty="0">
                <a:solidFill>
                  <a:schemeClr val="tx1"/>
                </a:solidFill>
                <a:latin typeface="Times New Roman" panose="02020603050405020304" pitchFamily="18" charset="0"/>
                <a:ea typeface="黑体" panose="02010609060101010101" pitchFamily="49" charset="-122"/>
              </a:rPr>
              <a:t> </a:t>
            </a:r>
            <a:r>
              <a:rPr lang="zh-CN" altLang="en-US" dirty="0">
                <a:solidFill>
                  <a:schemeClr val="tx1"/>
                </a:solidFill>
                <a:latin typeface="Times New Roman" panose="02020603050405020304" pitchFamily="18" charset="0"/>
                <a:ea typeface="黑体" panose="02010609060101010101" pitchFamily="49" charset="-122"/>
              </a:rPr>
              <a:t>感叹号</a:t>
            </a:r>
            <a:r>
              <a:rPr lang="en-US" altLang="zh-CN">
                <a:solidFill>
                  <a:schemeClr val="tx1"/>
                </a:solidFill>
                <a:latin typeface="Times New Roman" panose="02020603050405020304" pitchFamily="18" charset="0"/>
                <a:ea typeface="黑体" panose="02010609060101010101" pitchFamily="49" charset="-122"/>
              </a:rPr>
              <a:t>(</a:t>
            </a:r>
            <a:r>
              <a:rPr lang="en-US" altLang="zh-CN">
                <a:latin typeface="Times New Roman" panose="02020603050405020304" pitchFamily="18" charset="0"/>
                <a:ea typeface="黑体" panose="02010609060101010101" pitchFamily="49" charset="-122"/>
              </a:rPr>
              <a:t>Exclamation Mark </a:t>
            </a:r>
            <a:r>
              <a:rPr lang="en-US" altLang="zh-CN">
                <a:solidFill>
                  <a:schemeClr val="tx1"/>
                </a:solidFill>
                <a:latin typeface="Times New Roman" panose="02020603050405020304" pitchFamily="18" charset="0"/>
                <a:ea typeface="黑体" panose="02010609060101010101" pitchFamily="49" charset="-122"/>
              </a:rPr>
              <a:t>)</a:t>
            </a:r>
            <a:endParaRPr lang="en-US" altLang="zh-CN">
              <a:solidFill>
                <a:schemeClr val="tx1"/>
              </a:solidFill>
              <a:latin typeface="Times New Roman" panose="02020603050405020304" pitchFamily="18" charset="0"/>
              <a:ea typeface="黑体" panose="02010609060101010101" pitchFamily="49" charset="-122"/>
            </a:endParaRPr>
          </a:p>
          <a:p>
            <a:pPr marL="457200" indent="-457200"/>
            <a:r>
              <a:rPr lang="en-US" altLang="zh-CN" dirty="0">
                <a:latin typeface="Times New Roman" panose="02020603050405020304" pitchFamily="18" charset="0"/>
                <a:ea typeface="黑体" panose="02010609060101010101" pitchFamily="49" charset="-122"/>
              </a:rPr>
              <a:t>      </a:t>
            </a:r>
            <a:r>
              <a:rPr lang="zh-CN" altLang="en-US" dirty="0">
                <a:solidFill>
                  <a:schemeClr val="tx1"/>
                </a:solidFill>
                <a:latin typeface="Times New Roman" panose="02020603050405020304" pitchFamily="18" charset="0"/>
                <a:ea typeface="黑体" panose="02010609060101010101" pitchFamily="49" charset="-122"/>
              </a:rPr>
              <a:t>用于带有强烈情感的语句后或感叹句后</a:t>
            </a:r>
            <a:br>
              <a:rPr lang="zh-CN" altLang="en-US" dirty="0">
                <a:solidFill>
                  <a:schemeClr val="tx1"/>
                </a:solidFill>
                <a:latin typeface="Arial Narrow" pitchFamily="34" charset="0"/>
                <a:ea typeface="黑体" panose="02010609060101010101" pitchFamily="49" charset="-122"/>
              </a:rPr>
            </a:br>
            <a:r>
              <a:rPr lang="zh-CN" altLang="en-US" sz="2400" dirty="0">
                <a:solidFill>
                  <a:schemeClr val="tx1"/>
                </a:solidFill>
                <a:latin typeface="Arial Narrow" pitchFamily="34" charset="0"/>
                <a:ea typeface="黑体" panose="02010609060101010101" pitchFamily="49" charset="-122"/>
              </a:rPr>
              <a:t>            </a:t>
            </a:r>
            <a:r>
              <a:rPr lang="en-US" altLang="zh-CN" sz="2400" err="1">
                <a:solidFill>
                  <a:schemeClr val="tx1"/>
                </a:solidFill>
                <a:latin typeface="Arial Narrow" pitchFamily="34" charset="0"/>
                <a:ea typeface="黑体" panose="02010609060101010101" pitchFamily="49" charset="-122"/>
              </a:rPr>
              <a:t>eg</a:t>
            </a:r>
            <a:r>
              <a:rPr lang="en-US" altLang="zh-CN" sz="2400">
                <a:solidFill>
                  <a:schemeClr val="tx1"/>
                </a:solidFill>
                <a:latin typeface="Arial Narrow" pitchFamily="34" charset="0"/>
                <a:ea typeface="黑体" panose="02010609060101010101" pitchFamily="49" charset="-122"/>
              </a:rPr>
              <a:t>: We won the Stanley Cup</a:t>
            </a:r>
            <a:r>
              <a:rPr lang="en-US" altLang="zh-CN" sz="2400">
                <a:solidFill>
                  <a:srgbClr val="FF0000"/>
                </a:solidFill>
                <a:latin typeface="Arial Narrow" pitchFamily="34" charset="0"/>
                <a:ea typeface="黑体" panose="02010609060101010101" pitchFamily="49" charset="-122"/>
              </a:rPr>
              <a:t>!</a:t>
            </a:r>
            <a:endParaRPr lang="en-US" altLang="zh-CN" sz="2400">
              <a:solidFill>
                <a:srgbClr val="FF0000"/>
              </a:solidFill>
              <a:latin typeface="Arial Narrow" pitchFamily="34" charset="0"/>
              <a:ea typeface="黑体" panose="02010609060101010101" pitchFamily="49" charset="-122"/>
            </a:endParaRPr>
          </a:p>
          <a:p>
            <a:pPr marL="457200" indent="-457200"/>
            <a:r>
              <a:rPr lang="en-US" altLang="zh-CN" sz="2400" dirty="0">
                <a:solidFill>
                  <a:schemeClr val="tx1"/>
                </a:solidFill>
                <a:latin typeface="Arial Narrow" pitchFamily="34" charset="0"/>
                <a:ea typeface="黑体" panose="02010609060101010101" pitchFamily="49" charset="-122"/>
              </a:rPr>
              <a:t>                        </a:t>
            </a:r>
            <a:r>
              <a:rPr lang="en-US" altLang="zh-CN" sz="2400">
                <a:solidFill>
                  <a:schemeClr val="tx1"/>
                </a:solidFill>
                <a:latin typeface="Arial Narrow" pitchFamily="34" charset="0"/>
                <a:ea typeface="黑体" panose="02010609060101010101" pitchFamily="49" charset="-122"/>
              </a:rPr>
              <a:t>What a nice trip</a:t>
            </a:r>
            <a:r>
              <a:rPr lang="en-US" altLang="zh-CN" sz="2400">
                <a:solidFill>
                  <a:srgbClr val="FF0000"/>
                </a:solidFill>
                <a:latin typeface="Arial Narrow" pitchFamily="34" charset="0"/>
                <a:ea typeface="黑体" panose="02010609060101010101" pitchFamily="49" charset="-122"/>
              </a:rPr>
              <a:t>!</a:t>
            </a:r>
            <a:endParaRPr lang="en-US" altLang="zh-CN" sz="2400">
              <a:solidFill>
                <a:srgbClr val="FF0000"/>
              </a:solidFill>
              <a:latin typeface="Arial Narrow" pitchFamily="34" charset="0"/>
              <a:ea typeface="黑体" panose="02010609060101010101" pitchFamily="49" charset="-122"/>
            </a:endParaRPr>
          </a:p>
        </p:txBody>
      </p:sp>
      <p:sp>
        <p:nvSpPr>
          <p:cNvPr id="26626" name="矩形 646149"/>
          <p:cNvSpPr/>
          <p:nvPr/>
        </p:nvSpPr>
        <p:spPr>
          <a:xfrm>
            <a:off x="260985" y="1544955"/>
            <a:ext cx="8573770" cy="6062345"/>
          </a:xfrm>
          <a:prstGeom prst="rect">
            <a:avLst/>
          </a:prstGeom>
          <a:noFill/>
          <a:ln w="9525">
            <a:noFill/>
          </a:ln>
        </p:spPr>
        <p:txBody>
          <a:bodyPr wrap="square" anchor="ctr" anchorCtr="0">
            <a:spAutoFit/>
          </a:bodyPr>
          <a:p>
            <a:pPr marL="457200" indent="-457200">
              <a:buFont typeface="Wingdings" panose="05000000000000000000" pitchFamily="2" charset="2"/>
              <a:buChar char="u"/>
            </a:pPr>
            <a:r>
              <a:rPr lang="en-US" altLang="zh-CN" dirty="0">
                <a:solidFill>
                  <a:schemeClr val="tx1"/>
                </a:solidFill>
                <a:latin typeface="Times New Roman" panose="02020603050405020304" pitchFamily="18" charset="0"/>
                <a:ea typeface="黑体" panose="02010609060101010101" pitchFamily="49" charset="-122"/>
              </a:rPr>
              <a:t> </a:t>
            </a:r>
            <a:r>
              <a:rPr lang="zh-CN" altLang="en-US" dirty="0">
                <a:solidFill>
                  <a:schemeClr val="tx1"/>
                </a:solidFill>
                <a:latin typeface="Times New Roman" panose="02020603050405020304" pitchFamily="18" charset="0"/>
                <a:ea typeface="黑体" panose="02010609060101010101" pitchFamily="49" charset="-122"/>
              </a:rPr>
              <a:t>逗号 </a:t>
            </a:r>
            <a:r>
              <a:rPr lang="en-US" altLang="zh-CN">
                <a:solidFill>
                  <a:schemeClr val="tx1"/>
                </a:solidFill>
                <a:latin typeface="Times New Roman" panose="02020603050405020304" pitchFamily="18" charset="0"/>
                <a:ea typeface="黑体" panose="02010609060101010101" pitchFamily="49" charset="-122"/>
              </a:rPr>
              <a:t>(</a:t>
            </a:r>
            <a:r>
              <a:rPr lang="en-US" altLang="zh-CN">
                <a:latin typeface="Times New Roman" panose="02020603050405020304" pitchFamily="18" charset="0"/>
                <a:ea typeface="黑体" panose="02010609060101010101" pitchFamily="49" charset="-122"/>
              </a:rPr>
              <a:t>Comma)</a:t>
            </a:r>
            <a:endParaRPr lang="en-US" altLang="zh-CN">
              <a:latin typeface="Times New Roman" panose="02020603050405020304" pitchFamily="18" charset="0"/>
              <a:ea typeface="黑体" panose="02010609060101010101" pitchFamily="49" charset="-122"/>
            </a:endParaRPr>
          </a:p>
          <a:p>
            <a:pPr marL="914400" lvl="1" indent="-457200">
              <a:buAutoNum type="circleNumDbPlain"/>
            </a:pPr>
            <a:r>
              <a:rPr lang="zh-CN" altLang="en-US" sz="2800" dirty="0">
                <a:solidFill>
                  <a:schemeClr val="tx1"/>
                </a:solidFill>
                <a:latin typeface="Times New Roman" panose="02020603050405020304" pitchFamily="18" charset="0"/>
                <a:ea typeface="黑体" panose="02010609060101010101" pitchFamily="49" charset="-122"/>
              </a:rPr>
              <a:t>用于分隔句子成分</a:t>
            </a:r>
            <a:br>
              <a:rPr lang="zh-CN" altLang="en-US" sz="2800" dirty="0">
                <a:solidFill>
                  <a:schemeClr val="tx1"/>
                </a:solidFill>
                <a:latin typeface="Times New Roman" panose="02020603050405020304" pitchFamily="18" charset="0"/>
                <a:ea typeface="黑体" panose="02010609060101010101" pitchFamily="49" charset="-122"/>
              </a:rPr>
            </a:br>
            <a:r>
              <a:rPr lang="zh-CN" altLang="en-US" sz="2800" dirty="0">
                <a:solidFill>
                  <a:schemeClr val="tx1"/>
                </a:solidFill>
                <a:latin typeface="Times New Roman" panose="02020603050405020304" pitchFamily="18" charset="0"/>
                <a:ea typeface="黑体" panose="02010609060101010101" pitchFamily="49" charset="-122"/>
              </a:rPr>
              <a:t> </a:t>
            </a:r>
            <a:r>
              <a:rPr lang="en-US" altLang="zh-CN" sz="2400" err="1">
                <a:solidFill>
                  <a:schemeClr val="tx1"/>
                </a:solidFill>
                <a:latin typeface="Arial Narrow" pitchFamily="34" charset="0"/>
                <a:ea typeface="黑体" panose="02010609060101010101" pitchFamily="49" charset="-122"/>
              </a:rPr>
              <a:t>eg</a:t>
            </a:r>
            <a:r>
              <a:rPr lang="en-US" altLang="zh-CN" sz="2400">
                <a:solidFill>
                  <a:schemeClr val="tx1"/>
                </a:solidFill>
                <a:latin typeface="Arial Narrow" pitchFamily="34" charset="0"/>
                <a:ea typeface="黑体" panose="02010609060101010101" pitchFamily="49" charset="-122"/>
              </a:rPr>
              <a:t>: Therefore</a:t>
            </a:r>
            <a:r>
              <a:rPr lang="en-US" altLang="zh-CN" sz="2400">
                <a:solidFill>
                  <a:srgbClr val="FF0000"/>
                </a:solidFill>
                <a:latin typeface="Arial Narrow" pitchFamily="34" charset="0"/>
                <a:ea typeface="黑体" panose="02010609060101010101" pitchFamily="49" charset="-122"/>
              </a:rPr>
              <a:t>,</a:t>
            </a:r>
            <a:r>
              <a:rPr lang="en-US" altLang="zh-CN" sz="2400">
                <a:solidFill>
                  <a:schemeClr val="tx1"/>
                </a:solidFill>
                <a:latin typeface="Arial Narrow" pitchFamily="34" charset="0"/>
                <a:ea typeface="黑体" panose="02010609060101010101" pitchFamily="49" charset="-122"/>
              </a:rPr>
              <a:t> we should write a letter to the prime minister</a:t>
            </a:r>
            <a:r>
              <a:rPr lang="en-US" altLang="zh-CN" sz="2800">
                <a:solidFill>
                  <a:schemeClr val="tx1"/>
                </a:solidFill>
                <a:latin typeface="Times New Roman" panose="02020603050405020304" pitchFamily="18" charset="0"/>
                <a:ea typeface="黑体" panose="02010609060101010101" pitchFamily="49" charset="-122"/>
              </a:rPr>
              <a:t>.</a:t>
            </a:r>
            <a:endParaRPr lang="en-US" altLang="zh-CN" sz="2800">
              <a:solidFill>
                <a:schemeClr val="tx1"/>
              </a:solidFill>
              <a:latin typeface="Times New Roman" panose="02020603050405020304" pitchFamily="18" charset="0"/>
              <a:ea typeface="黑体" panose="02010609060101010101" pitchFamily="49" charset="-122"/>
            </a:endParaRPr>
          </a:p>
          <a:p>
            <a:pPr marL="914400" lvl="1" indent="-457200">
              <a:buAutoNum type="circleNumDbPlain"/>
            </a:pPr>
            <a:r>
              <a:rPr lang="zh-CN" altLang="en-US" sz="2800" dirty="0">
                <a:solidFill>
                  <a:schemeClr val="tx1"/>
                </a:solidFill>
                <a:latin typeface="Times New Roman" panose="02020603050405020304" pitchFamily="18" charset="0"/>
                <a:ea typeface="黑体" panose="02010609060101010101" pitchFamily="49" charset="-122"/>
              </a:rPr>
              <a:t>用于反意疑问句的疑问部分前</a:t>
            </a:r>
            <a:endParaRPr lang="zh-CN" altLang="en-US" sz="2800" dirty="0">
              <a:solidFill>
                <a:schemeClr val="tx1"/>
              </a:solidFill>
              <a:latin typeface="Times New Roman" panose="02020603050405020304" pitchFamily="18" charset="0"/>
              <a:ea typeface="黑体" panose="02010609060101010101" pitchFamily="49" charset="-122"/>
            </a:endParaRPr>
          </a:p>
          <a:p>
            <a:pPr marL="914400" lvl="1" indent="-457200">
              <a:buNone/>
            </a:pPr>
            <a:r>
              <a:rPr lang="zh-CN" altLang="en-US" sz="2800" dirty="0">
                <a:solidFill>
                  <a:schemeClr val="tx1"/>
                </a:solidFill>
                <a:latin typeface="Times New Roman" panose="02020603050405020304" pitchFamily="18" charset="0"/>
                <a:ea typeface="黑体" panose="02010609060101010101" pitchFamily="49" charset="-122"/>
              </a:rPr>
              <a:t>      </a:t>
            </a:r>
            <a:r>
              <a:rPr lang="en-US" altLang="zh-CN" sz="2400" err="1">
                <a:solidFill>
                  <a:schemeClr val="tx1"/>
                </a:solidFill>
                <a:latin typeface="Arial Narrow" pitchFamily="34" charset="0"/>
                <a:ea typeface="黑体" panose="02010609060101010101" pitchFamily="49" charset="-122"/>
              </a:rPr>
              <a:t>eg</a:t>
            </a:r>
            <a:r>
              <a:rPr lang="en-US" altLang="zh-CN" sz="2400">
                <a:solidFill>
                  <a:schemeClr val="tx1"/>
                </a:solidFill>
                <a:latin typeface="Arial Narrow" pitchFamily="34" charset="0"/>
                <a:ea typeface="黑体" panose="02010609060101010101" pitchFamily="49" charset="-122"/>
              </a:rPr>
              <a:t>: You like reading</a:t>
            </a:r>
            <a:r>
              <a:rPr lang="en-US" altLang="zh-CN" sz="2400">
                <a:solidFill>
                  <a:srgbClr val="FF0000"/>
                </a:solidFill>
                <a:latin typeface="Arial Narrow" pitchFamily="34" charset="0"/>
                <a:ea typeface="黑体" panose="02010609060101010101" pitchFamily="49" charset="-122"/>
              </a:rPr>
              <a:t>,</a:t>
            </a:r>
            <a:r>
              <a:rPr lang="en-US" altLang="zh-CN" sz="2400">
                <a:solidFill>
                  <a:schemeClr val="tx1"/>
                </a:solidFill>
                <a:latin typeface="Arial Narrow" pitchFamily="34" charset="0"/>
                <a:ea typeface="黑体" panose="02010609060101010101" pitchFamily="49" charset="-122"/>
              </a:rPr>
              <a:t> don’t you?</a:t>
            </a:r>
            <a:endParaRPr lang="en-US" altLang="zh-CN" sz="2400">
              <a:solidFill>
                <a:schemeClr val="tx1"/>
              </a:solidFill>
              <a:latin typeface="Arial Narrow" pitchFamily="34" charset="0"/>
              <a:ea typeface="黑体" panose="02010609060101010101" pitchFamily="49" charset="-122"/>
            </a:endParaRPr>
          </a:p>
          <a:p>
            <a:pPr marL="914400" lvl="1" indent="-457200">
              <a:buAutoNum type="circleNumDbPlain" startAt="3"/>
            </a:pPr>
            <a:r>
              <a:rPr lang="zh-CN" altLang="en-US" sz="2800" dirty="0">
                <a:solidFill>
                  <a:schemeClr val="tx1"/>
                </a:solidFill>
                <a:latin typeface="Times New Roman" panose="02020603050405020304" pitchFamily="18" charset="0"/>
                <a:ea typeface="黑体" panose="02010609060101010101" pitchFamily="49" charset="-122"/>
              </a:rPr>
              <a:t>罗列三个或以上的单词或短语</a:t>
            </a:r>
            <a:endParaRPr lang="zh-CN" altLang="en-US" sz="2800" dirty="0">
              <a:solidFill>
                <a:schemeClr val="tx1"/>
              </a:solidFill>
              <a:latin typeface="Times New Roman" panose="02020603050405020304" pitchFamily="18" charset="0"/>
              <a:ea typeface="黑体" panose="02010609060101010101" pitchFamily="49" charset="-122"/>
            </a:endParaRPr>
          </a:p>
          <a:p>
            <a:pPr marL="914400" lvl="1" indent="-457200">
              <a:buNone/>
            </a:pPr>
            <a:r>
              <a:rPr lang="zh-CN" altLang="en-US" sz="2800" dirty="0">
                <a:solidFill>
                  <a:schemeClr val="tx1"/>
                </a:solidFill>
                <a:latin typeface="Times New Roman" panose="02020603050405020304" pitchFamily="18" charset="0"/>
                <a:ea typeface="黑体" panose="02010609060101010101" pitchFamily="49" charset="-122"/>
              </a:rPr>
              <a:t>      </a:t>
            </a:r>
            <a:r>
              <a:rPr lang="en-US" altLang="zh-CN" sz="2400" err="1">
                <a:solidFill>
                  <a:schemeClr val="tx1"/>
                </a:solidFill>
                <a:latin typeface="Arial Narrow" pitchFamily="34" charset="0"/>
                <a:ea typeface="黑体" panose="02010609060101010101" pitchFamily="49" charset="-122"/>
              </a:rPr>
              <a:t>eg</a:t>
            </a:r>
            <a:r>
              <a:rPr lang="en-US" altLang="zh-CN" sz="2400">
                <a:solidFill>
                  <a:schemeClr val="tx1"/>
                </a:solidFill>
                <a:latin typeface="Arial Narrow" pitchFamily="34" charset="0"/>
                <a:ea typeface="黑体" panose="02010609060101010101" pitchFamily="49" charset="-122"/>
              </a:rPr>
              <a:t>: Ontario</a:t>
            </a:r>
            <a:r>
              <a:rPr lang="en-US" altLang="zh-CN" sz="2400">
                <a:solidFill>
                  <a:srgbClr val="FF0000"/>
                </a:solidFill>
                <a:latin typeface="Arial Narrow" pitchFamily="34" charset="0"/>
                <a:ea typeface="黑体" panose="02010609060101010101" pitchFamily="49" charset="-122"/>
              </a:rPr>
              <a:t>,</a:t>
            </a:r>
            <a:r>
              <a:rPr lang="en-US" altLang="zh-CN" sz="2400">
                <a:solidFill>
                  <a:schemeClr val="tx1"/>
                </a:solidFill>
                <a:latin typeface="Arial Narrow" pitchFamily="34" charset="0"/>
                <a:ea typeface="黑体" panose="02010609060101010101" pitchFamily="49" charset="-122"/>
              </a:rPr>
              <a:t> Quebec</a:t>
            </a:r>
            <a:r>
              <a:rPr lang="en-US" altLang="zh-CN" sz="2400">
                <a:solidFill>
                  <a:srgbClr val="FF0000"/>
                </a:solidFill>
                <a:latin typeface="Arial Narrow" pitchFamily="34" charset="0"/>
                <a:ea typeface="黑体" panose="02010609060101010101" pitchFamily="49" charset="-122"/>
              </a:rPr>
              <a:t>, </a:t>
            </a:r>
            <a:r>
              <a:rPr lang="en-US" altLang="zh-CN" sz="2400">
                <a:solidFill>
                  <a:schemeClr val="tx1"/>
                </a:solidFill>
                <a:latin typeface="Arial Narrow" pitchFamily="34" charset="0"/>
                <a:ea typeface="黑体" panose="02010609060101010101" pitchFamily="49" charset="-122"/>
              </a:rPr>
              <a:t>and B.C. are the three biggest provinces</a:t>
            </a:r>
            <a:r>
              <a:rPr lang="en-US" altLang="zh-CN" sz="2800">
                <a:solidFill>
                  <a:schemeClr val="tx1"/>
                </a:solidFill>
                <a:latin typeface="Times New Roman" panose="02020603050405020304" pitchFamily="18" charset="0"/>
                <a:ea typeface="黑体" panose="02010609060101010101" pitchFamily="49" charset="-122"/>
              </a:rPr>
              <a:t>.</a:t>
            </a:r>
            <a:endParaRPr lang="en-US" altLang="zh-CN" sz="2800">
              <a:solidFill>
                <a:schemeClr val="tx1"/>
              </a:solidFill>
              <a:latin typeface="Times New Roman" panose="02020603050405020304" pitchFamily="18" charset="0"/>
              <a:ea typeface="黑体" panose="02010609060101010101" pitchFamily="49" charset="-122"/>
            </a:endParaRPr>
          </a:p>
          <a:p>
            <a:pPr marL="914400" lvl="1" indent="-457200">
              <a:buAutoNum type="circleNumDbPlain" startAt="4"/>
            </a:pPr>
            <a:r>
              <a:rPr lang="zh-CN" altLang="en-US" sz="2800" dirty="0">
                <a:solidFill>
                  <a:schemeClr val="tx1"/>
                </a:solidFill>
                <a:latin typeface="Times New Roman" panose="02020603050405020304" pitchFamily="18" charset="0"/>
                <a:ea typeface="黑体" panose="02010609060101010101" pitchFamily="49" charset="-122"/>
              </a:rPr>
              <a:t>引出从句</a:t>
            </a:r>
            <a:br>
              <a:rPr lang="zh-CN" altLang="en-US" sz="2800" dirty="0">
                <a:solidFill>
                  <a:schemeClr val="tx1"/>
                </a:solidFill>
                <a:latin typeface="Times New Roman" panose="02020603050405020304" pitchFamily="18" charset="0"/>
                <a:ea typeface="黑体" panose="02010609060101010101" pitchFamily="49" charset="-122"/>
              </a:rPr>
            </a:br>
            <a:r>
              <a:rPr lang="zh-CN" altLang="en-US" sz="2800" dirty="0">
                <a:solidFill>
                  <a:schemeClr val="tx1"/>
                </a:solidFill>
                <a:latin typeface="Times New Roman" panose="02020603050405020304" pitchFamily="18" charset="0"/>
                <a:ea typeface="黑体" panose="02010609060101010101" pitchFamily="49" charset="-122"/>
              </a:rPr>
              <a:t> </a:t>
            </a:r>
            <a:r>
              <a:rPr lang="en-US" altLang="zh-CN" sz="2400" err="1">
                <a:solidFill>
                  <a:schemeClr val="tx1"/>
                </a:solidFill>
                <a:latin typeface="Arial Narrow" pitchFamily="34" charset="0"/>
                <a:ea typeface="黑体" panose="02010609060101010101" pitchFamily="49" charset="-122"/>
              </a:rPr>
              <a:t>eg</a:t>
            </a:r>
            <a:r>
              <a:rPr lang="en-US" altLang="zh-CN" sz="2400">
                <a:solidFill>
                  <a:schemeClr val="tx1"/>
                </a:solidFill>
                <a:latin typeface="Arial Narrow" pitchFamily="34" charset="0"/>
                <a:ea typeface="黑体" panose="02010609060101010101" pitchFamily="49" charset="-122"/>
              </a:rPr>
              <a:t>: Emily Carr</a:t>
            </a:r>
            <a:r>
              <a:rPr lang="en-US" altLang="zh-CN" sz="2400">
                <a:solidFill>
                  <a:srgbClr val="FF0000"/>
                </a:solidFill>
                <a:latin typeface="Arial Narrow" pitchFamily="34" charset="0"/>
                <a:ea typeface="黑体" panose="02010609060101010101" pitchFamily="49" charset="-122"/>
              </a:rPr>
              <a:t>,</a:t>
            </a:r>
            <a:r>
              <a:rPr lang="en-US" altLang="zh-CN" sz="2400">
                <a:solidFill>
                  <a:schemeClr val="tx1"/>
                </a:solidFill>
                <a:latin typeface="Arial Narrow" pitchFamily="34" charset="0"/>
                <a:ea typeface="黑体" panose="02010609060101010101" pitchFamily="49" charset="-122"/>
              </a:rPr>
              <a:t> who was born in 1871, was a great painter.</a:t>
            </a:r>
            <a:br>
              <a:rPr lang="en-US" altLang="zh-CN" sz="2400">
                <a:solidFill>
                  <a:schemeClr val="tx1"/>
                </a:solidFill>
                <a:latin typeface="Arial Narrow" pitchFamily="34" charset="0"/>
                <a:ea typeface="黑体" panose="02010609060101010101" pitchFamily="49" charset="-122"/>
              </a:rPr>
            </a:br>
            <a:br>
              <a:rPr lang="en-US" altLang="zh-CN" sz="2800">
                <a:solidFill>
                  <a:schemeClr val="tx1"/>
                </a:solidFill>
                <a:latin typeface="Times New Roman" panose="02020603050405020304" pitchFamily="18" charset="0"/>
                <a:ea typeface="黑体" panose="02010609060101010101" pitchFamily="49" charset="-122"/>
              </a:rPr>
            </a:br>
            <a:endParaRPr lang="en-US" altLang="zh-CN" sz="2800">
              <a:solidFill>
                <a:schemeClr val="tx1"/>
              </a:solidFill>
              <a:latin typeface="Times New Roman" panose="02020603050405020304" pitchFamily="18" charset="0"/>
              <a:ea typeface="黑体" panose="02010609060101010101" pitchFamily="49" charset="-122"/>
            </a:endParaRP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49" name="矩形 647171"/>
          <p:cNvSpPr/>
          <p:nvPr/>
        </p:nvSpPr>
        <p:spPr>
          <a:xfrm>
            <a:off x="1116013" y="575786"/>
            <a:ext cx="7920037" cy="8032115"/>
          </a:xfrm>
          <a:prstGeom prst="rect">
            <a:avLst/>
          </a:prstGeom>
          <a:noFill/>
          <a:ln w="9525">
            <a:noFill/>
          </a:ln>
        </p:spPr>
        <p:txBody>
          <a:bodyPr anchor="ctr" anchorCtr="0">
            <a:spAutoFit/>
          </a:bodyPr>
          <a:p>
            <a:pPr marL="457200" indent="-457200">
              <a:buFont typeface="Wingdings" panose="05000000000000000000" pitchFamily="2" charset="2"/>
              <a:buChar char="u"/>
            </a:pPr>
            <a:r>
              <a:rPr lang="zh-CN" altLang="en-US" dirty="0">
                <a:solidFill>
                  <a:schemeClr val="tx1"/>
                </a:solidFill>
                <a:latin typeface="Times New Roman" panose="02020603050405020304" pitchFamily="18" charset="0"/>
                <a:ea typeface="黑体" panose="02010609060101010101" pitchFamily="49" charset="-122"/>
              </a:rPr>
              <a:t>引号（</a:t>
            </a:r>
            <a:r>
              <a:rPr lang="en-US" altLang="zh-CN">
                <a:latin typeface="Times New Roman" panose="02020603050405020304" pitchFamily="18" charset="0"/>
                <a:ea typeface="黑体" panose="02010609060101010101" pitchFamily="49" charset="-122"/>
              </a:rPr>
              <a:t>Quotation Marks</a:t>
            </a:r>
            <a:r>
              <a:rPr lang="zh-CN" altLang="en-US" dirty="0">
                <a:solidFill>
                  <a:schemeClr val="tx1"/>
                </a:solidFill>
                <a:latin typeface="Times New Roman" panose="02020603050405020304" pitchFamily="18" charset="0"/>
                <a:ea typeface="黑体" panose="02010609060101010101" pitchFamily="49" charset="-122"/>
              </a:rPr>
              <a:t>） </a:t>
            </a:r>
            <a:br>
              <a:rPr lang="zh-CN" altLang="en-US" dirty="0">
                <a:solidFill>
                  <a:schemeClr val="tx1"/>
                </a:solidFill>
                <a:latin typeface="Times New Roman" panose="02020603050405020304" pitchFamily="18" charset="0"/>
                <a:ea typeface="黑体" panose="02010609060101010101" pitchFamily="49" charset="-122"/>
              </a:rPr>
            </a:br>
            <a:r>
              <a:rPr lang="en-US" altLang="zh-CN" dirty="0">
                <a:solidFill>
                  <a:schemeClr val="tx1"/>
                </a:solidFill>
                <a:latin typeface="Times New Roman" panose="02020603050405020304" pitchFamily="18" charset="0"/>
                <a:ea typeface="黑体" panose="02010609060101010101" pitchFamily="49" charset="-122"/>
              </a:rPr>
              <a:t>①</a:t>
            </a:r>
            <a:r>
              <a:rPr lang="zh-CN" altLang="en-US" dirty="0">
                <a:solidFill>
                  <a:schemeClr val="tx1"/>
                </a:solidFill>
                <a:latin typeface="Times New Roman" panose="02020603050405020304" pitchFamily="18" charset="0"/>
                <a:ea typeface="黑体" panose="02010609060101010101" pitchFamily="49" charset="-122"/>
              </a:rPr>
              <a:t>用于直接引语中</a:t>
            </a:r>
            <a:br>
              <a:rPr lang="zh-CN" altLang="en-US" sz="2400" dirty="0">
                <a:solidFill>
                  <a:schemeClr val="tx1"/>
                </a:solidFill>
                <a:latin typeface="Times New Roman" panose="02020603050405020304" pitchFamily="18" charset="0"/>
                <a:ea typeface="黑体" panose="02010609060101010101" pitchFamily="49" charset="-122"/>
              </a:rPr>
            </a:br>
            <a:r>
              <a:rPr lang="zh-CN" altLang="en-US" dirty="0">
                <a:solidFill>
                  <a:schemeClr val="tx1"/>
                </a:solidFill>
                <a:latin typeface="Times New Roman" panose="02020603050405020304" pitchFamily="18" charset="0"/>
                <a:ea typeface="黑体" panose="02010609060101010101" pitchFamily="49" charset="-122"/>
              </a:rPr>
              <a:t>    </a:t>
            </a:r>
            <a:r>
              <a:rPr lang="en-US" altLang="zh-CN" sz="2400" err="1">
                <a:solidFill>
                  <a:schemeClr val="tx1"/>
                </a:solidFill>
                <a:latin typeface="Arial Narrow" pitchFamily="34" charset="0"/>
                <a:ea typeface="黑体" panose="02010609060101010101" pitchFamily="49" charset="-122"/>
              </a:rPr>
              <a:t>eg</a:t>
            </a:r>
            <a:r>
              <a:rPr lang="en-US" altLang="zh-CN" sz="2400">
                <a:solidFill>
                  <a:schemeClr val="tx1"/>
                </a:solidFill>
                <a:latin typeface="Arial Narrow" pitchFamily="34" charset="0"/>
                <a:ea typeface="黑体" panose="02010609060101010101" pitchFamily="49" charset="-122"/>
              </a:rPr>
              <a:t>: The prime minister said, </a:t>
            </a:r>
            <a:r>
              <a:rPr lang="en-US" altLang="zh-CN" sz="2400">
                <a:solidFill>
                  <a:srgbClr val="FF0000"/>
                </a:solidFill>
                <a:latin typeface="Arial Narrow" pitchFamily="34" charset="0"/>
                <a:ea typeface="黑体" panose="02010609060101010101" pitchFamily="49" charset="-122"/>
              </a:rPr>
              <a:t>“</a:t>
            </a:r>
            <a:r>
              <a:rPr lang="en-US" altLang="zh-CN" sz="2400">
                <a:solidFill>
                  <a:schemeClr val="tx1"/>
                </a:solidFill>
                <a:latin typeface="Arial Narrow" pitchFamily="34" charset="0"/>
                <a:ea typeface="黑体" panose="02010609060101010101" pitchFamily="49" charset="-122"/>
              </a:rPr>
              <a:t>We will win the election.</a:t>
            </a:r>
            <a:r>
              <a:rPr lang="en-US" altLang="zh-CN" sz="2400">
                <a:solidFill>
                  <a:srgbClr val="FF0000"/>
                </a:solidFill>
                <a:latin typeface="Arial Narrow" pitchFamily="34" charset="0"/>
                <a:ea typeface="黑体" panose="02010609060101010101" pitchFamily="49" charset="-122"/>
              </a:rPr>
              <a:t>”</a:t>
            </a:r>
            <a:br>
              <a:rPr lang="en-US" altLang="zh-CN" sz="2400">
                <a:solidFill>
                  <a:schemeClr val="tx1"/>
                </a:solidFill>
                <a:latin typeface="Arial Narrow" pitchFamily="34" charset="0"/>
                <a:ea typeface="黑体" panose="02010609060101010101" pitchFamily="49" charset="-122"/>
              </a:rPr>
            </a:br>
            <a:r>
              <a:rPr lang="en-US" altLang="zh-CN" dirty="0">
                <a:solidFill>
                  <a:schemeClr val="tx1"/>
                </a:solidFill>
                <a:latin typeface="Arial Narrow" pitchFamily="34" charset="0"/>
                <a:ea typeface="黑体" panose="02010609060101010101" pitchFamily="49" charset="-122"/>
              </a:rPr>
              <a:t>②</a:t>
            </a:r>
            <a:r>
              <a:rPr lang="zh-CN" altLang="en-US" dirty="0">
                <a:solidFill>
                  <a:schemeClr val="tx1"/>
                </a:solidFill>
                <a:latin typeface="Arial Narrow" pitchFamily="34" charset="0"/>
                <a:ea typeface="黑体" panose="02010609060101010101" pitchFamily="49" charset="-122"/>
              </a:rPr>
              <a:t>表示特定称谓</a:t>
            </a:r>
            <a:endParaRPr lang="zh-CN" altLang="en-US" dirty="0">
              <a:solidFill>
                <a:schemeClr val="tx1"/>
              </a:solidFill>
              <a:latin typeface="Arial Narrow" pitchFamily="34" charset="0"/>
              <a:ea typeface="黑体" panose="02010609060101010101" pitchFamily="49" charset="-122"/>
            </a:endParaRPr>
          </a:p>
          <a:p>
            <a:pPr marL="457200" indent="-457200">
              <a:buFont typeface="Wingdings" panose="05000000000000000000" pitchFamily="2" charset="2"/>
            </a:pPr>
            <a:r>
              <a:rPr lang="zh-CN" altLang="en-US" sz="2400" dirty="0">
                <a:solidFill>
                  <a:schemeClr val="tx1"/>
                </a:solidFill>
                <a:latin typeface="Arial Narrow" pitchFamily="34" charset="0"/>
                <a:ea typeface="黑体" panose="02010609060101010101" pitchFamily="49" charset="-122"/>
              </a:rPr>
              <a:t>           </a:t>
            </a:r>
            <a:r>
              <a:rPr lang="en-US" altLang="zh-CN" sz="2400" err="1">
                <a:solidFill>
                  <a:schemeClr val="tx1"/>
                </a:solidFill>
                <a:latin typeface="Arial Narrow" pitchFamily="34" charset="0"/>
                <a:ea typeface="黑体" panose="02010609060101010101" pitchFamily="49" charset="-122"/>
              </a:rPr>
              <a:t>eg</a:t>
            </a:r>
            <a:r>
              <a:rPr lang="en-US" altLang="zh-CN" sz="2400">
                <a:solidFill>
                  <a:schemeClr val="tx1"/>
                </a:solidFill>
                <a:latin typeface="Arial Narrow" pitchFamily="34" charset="0"/>
                <a:ea typeface="黑体" panose="02010609060101010101" pitchFamily="49" charset="-122"/>
              </a:rPr>
              <a:t>: Mark Twain is often called the </a:t>
            </a:r>
            <a:r>
              <a:rPr lang="en-US" altLang="zh-CN" sz="2400">
                <a:solidFill>
                  <a:srgbClr val="FF0000"/>
                </a:solidFill>
                <a:latin typeface="Arial Narrow" pitchFamily="34" charset="0"/>
                <a:ea typeface="黑体" panose="02010609060101010101" pitchFamily="49" charset="-122"/>
              </a:rPr>
              <a:t>“</a:t>
            </a:r>
            <a:r>
              <a:rPr lang="en-US" altLang="zh-CN" sz="2400">
                <a:solidFill>
                  <a:schemeClr val="tx1"/>
                </a:solidFill>
                <a:latin typeface="Arial Narrow" pitchFamily="34" charset="0"/>
                <a:ea typeface="黑体" panose="02010609060101010101" pitchFamily="49" charset="-122"/>
              </a:rPr>
              <a:t>father of  American literature</a:t>
            </a:r>
            <a:r>
              <a:rPr lang="en-US" altLang="zh-CN" sz="2400">
                <a:solidFill>
                  <a:srgbClr val="FF0000"/>
                </a:solidFill>
                <a:latin typeface="Arial Narrow" pitchFamily="34" charset="0"/>
                <a:ea typeface="黑体" panose="02010609060101010101" pitchFamily="49" charset="-122"/>
              </a:rPr>
              <a:t>”</a:t>
            </a:r>
            <a:r>
              <a:rPr lang="en-US" altLang="zh-CN" sz="2400">
                <a:solidFill>
                  <a:schemeClr val="tx1"/>
                </a:solidFill>
                <a:latin typeface="Arial Narrow" pitchFamily="34" charset="0"/>
                <a:ea typeface="黑体" panose="02010609060101010101" pitchFamily="49" charset="-122"/>
              </a:rPr>
              <a:t>.</a:t>
            </a:r>
            <a:endParaRPr lang="en-US" altLang="zh-CN" sz="2400">
              <a:solidFill>
                <a:schemeClr val="tx1"/>
              </a:solidFill>
              <a:latin typeface="Arial Narrow" pitchFamily="34" charset="0"/>
              <a:ea typeface="黑体" panose="02010609060101010101" pitchFamily="49" charset="-122"/>
            </a:endParaRPr>
          </a:p>
          <a:p>
            <a:pPr marL="457200" indent="-457200">
              <a:buFont typeface="Wingdings" panose="05000000000000000000" pitchFamily="2" charset="2"/>
            </a:pPr>
            <a:endParaRPr lang="en-US" altLang="zh-CN" sz="2400">
              <a:solidFill>
                <a:schemeClr val="tx1"/>
              </a:solidFill>
              <a:latin typeface="Arial Narrow" pitchFamily="34" charset="0"/>
              <a:ea typeface="黑体" panose="02010609060101010101" pitchFamily="49" charset="-122"/>
            </a:endParaRPr>
          </a:p>
          <a:p>
            <a:pPr marL="457200" indent="-457200">
              <a:buFont typeface="Wingdings" panose="05000000000000000000" pitchFamily="2" charset="2"/>
              <a:buChar char="u"/>
            </a:pPr>
            <a:r>
              <a:rPr lang="en-US" altLang="zh-CN" sz="2400" dirty="0">
                <a:solidFill>
                  <a:schemeClr val="tx1"/>
                </a:solidFill>
                <a:latin typeface="Arial Narrow" pitchFamily="34" charset="0"/>
                <a:ea typeface="黑体" panose="02010609060101010101" pitchFamily="49" charset="-122"/>
              </a:rPr>
              <a:t> </a:t>
            </a:r>
            <a:r>
              <a:rPr lang="zh-CN" altLang="en-US" dirty="0">
                <a:solidFill>
                  <a:schemeClr val="tx1"/>
                </a:solidFill>
                <a:latin typeface="Times New Roman" panose="02020603050405020304" pitchFamily="18" charset="0"/>
                <a:ea typeface="黑体" panose="02010609060101010101" pitchFamily="49" charset="-122"/>
              </a:rPr>
              <a:t>撇号 </a:t>
            </a:r>
            <a:r>
              <a:rPr lang="en-US" altLang="zh-CN">
                <a:solidFill>
                  <a:schemeClr val="tx1"/>
                </a:solidFill>
                <a:latin typeface="Times New Roman" panose="02020603050405020304" pitchFamily="18" charset="0"/>
                <a:ea typeface="黑体" panose="02010609060101010101" pitchFamily="49" charset="-122"/>
              </a:rPr>
              <a:t>(</a:t>
            </a:r>
            <a:r>
              <a:rPr lang="en-US" altLang="zh-CN">
                <a:latin typeface="Times New Roman" panose="02020603050405020304" pitchFamily="18" charset="0"/>
                <a:ea typeface="黑体" panose="02010609060101010101" pitchFamily="49" charset="-122"/>
              </a:rPr>
              <a:t>Apostrophe</a:t>
            </a:r>
            <a:r>
              <a:rPr lang="en-US" altLang="zh-CN" dirty="0">
                <a:solidFill>
                  <a:schemeClr val="tx1"/>
                </a:solidFill>
                <a:latin typeface="Times New Roman" panose="02020603050405020304" pitchFamily="18" charset="0"/>
                <a:ea typeface="黑体" panose="02010609060101010101" pitchFamily="49" charset="-122"/>
              </a:rPr>
              <a:t>)</a:t>
            </a:r>
            <a:br>
              <a:rPr lang="en-US" altLang="zh-CN" dirty="0">
                <a:solidFill>
                  <a:schemeClr val="tx1"/>
                </a:solidFill>
                <a:latin typeface="Times New Roman" panose="02020603050405020304" pitchFamily="18" charset="0"/>
                <a:ea typeface="黑体" panose="02010609060101010101" pitchFamily="49" charset="-122"/>
              </a:rPr>
            </a:br>
            <a:r>
              <a:rPr lang="en-US" altLang="zh-CN" dirty="0">
                <a:solidFill>
                  <a:schemeClr val="tx1"/>
                </a:solidFill>
                <a:latin typeface="Times New Roman" panose="02020603050405020304" pitchFamily="18" charset="0"/>
                <a:ea typeface="黑体" panose="02010609060101010101" pitchFamily="49" charset="-122"/>
              </a:rPr>
              <a:t>    ①</a:t>
            </a:r>
            <a:r>
              <a:rPr lang="zh-CN" altLang="en-US" dirty="0">
                <a:solidFill>
                  <a:schemeClr val="tx1"/>
                </a:solidFill>
                <a:latin typeface="Times New Roman" panose="02020603050405020304" pitchFamily="18" charset="0"/>
                <a:ea typeface="黑体" panose="02010609060101010101" pitchFamily="49" charset="-122"/>
              </a:rPr>
              <a:t>表示所有格</a:t>
            </a:r>
            <a:br>
              <a:rPr lang="zh-CN" altLang="en-US" dirty="0">
                <a:solidFill>
                  <a:schemeClr val="tx1"/>
                </a:solidFill>
                <a:latin typeface="Times New Roman" panose="02020603050405020304" pitchFamily="18" charset="0"/>
                <a:ea typeface="黑体" panose="02010609060101010101" pitchFamily="49" charset="-122"/>
              </a:rPr>
            </a:br>
            <a:r>
              <a:rPr lang="zh-CN" altLang="en-US" dirty="0">
                <a:latin typeface="Times New Roman" panose="02020603050405020304" pitchFamily="18" charset="0"/>
                <a:ea typeface="黑体" panose="02010609060101010101" pitchFamily="49" charset="-122"/>
              </a:rPr>
              <a:t>        </a:t>
            </a:r>
            <a:r>
              <a:rPr lang="en-US" altLang="zh-CN" sz="2400" err="1">
                <a:solidFill>
                  <a:schemeClr val="tx1"/>
                </a:solidFill>
                <a:latin typeface="Arial Narrow" pitchFamily="34" charset="0"/>
                <a:ea typeface="黑体" panose="02010609060101010101" pitchFamily="49" charset="-122"/>
              </a:rPr>
              <a:t>eg</a:t>
            </a:r>
            <a:r>
              <a:rPr lang="en-US" altLang="zh-CN" sz="2400">
                <a:solidFill>
                  <a:schemeClr val="tx1"/>
                </a:solidFill>
                <a:latin typeface="Arial Narrow" pitchFamily="34" charset="0"/>
                <a:ea typeface="黑体" panose="02010609060101010101" pitchFamily="49" charset="-122"/>
              </a:rPr>
              <a:t>: This is David</a:t>
            </a:r>
            <a:r>
              <a:rPr lang="en-US" altLang="zh-CN" sz="2400">
                <a:solidFill>
                  <a:srgbClr val="FF0000"/>
                </a:solidFill>
                <a:latin typeface="Arial Narrow" pitchFamily="34" charset="0"/>
                <a:ea typeface="黑体" panose="02010609060101010101" pitchFamily="49" charset="-122"/>
              </a:rPr>
              <a:t>'</a:t>
            </a:r>
            <a:r>
              <a:rPr lang="en-US" altLang="zh-CN" sz="2400">
                <a:solidFill>
                  <a:schemeClr val="tx1"/>
                </a:solidFill>
                <a:latin typeface="Arial Narrow" pitchFamily="34" charset="0"/>
                <a:ea typeface="黑体" panose="02010609060101010101" pitchFamily="49" charset="-122"/>
              </a:rPr>
              <a:t>s computer.</a:t>
            </a:r>
            <a:endParaRPr lang="en-US" altLang="zh-CN" sz="2400">
              <a:solidFill>
                <a:schemeClr val="tx1"/>
              </a:solidFill>
              <a:latin typeface="Arial Narrow" pitchFamily="34" charset="0"/>
              <a:ea typeface="黑体" panose="02010609060101010101" pitchFamily="49" charset="-122"/>
            </a:endParaRPr>
          </a:p>
          <a:p>
            <a:pPr marL="457200" indent="-457200"/>
            <a:r>
              <a:rPr lang="en-US" altLang="zh-CN" dirty="0">
                <a:latin typeface="Times New Roman" panose="02020603050405020304" pitchFamily="18" charset="0"/>
                <a:ea typeface="黑体" panose="02010609060101010101" pitchFamily="49" charset="-122"/>
              </a:rPr>
              <a:t>    </a:t>
            </a:r>
            <a:r>
              <a:rPr lang="en-US" altLang="zh-CN" dirty="0">
                <a:solidFill>
                  <a:schemeClr val="tx1"/>
                </a:solidFill>
                <a:latin typeface="Times New Roman" panose="02020603050405020304" pitchFamily="18" charset="0"/>
                <a:ea typeface="黑体" panose="02010609060101010101" pitchFamily="49" charset="-122"/>
              </a:rPr>
              <a:t>②</a:t>
            </a:r>
            <a:r>
              <a:rPr lang="zh-CN" altLang="en-US" dirty="0">
                <a:solidFill>
                  <a:schemeClr val="tx1"/>
                </a:solidFill>
                <a:latin typeface="Times New Roman" panose="02020603050405020304" pitchFamily="18" charset="0"/>
                <a:ea typeface="黑体" panose="02010609060101010101" pitchFamily="49" charset="-122"/>
              </a:rPr>
              <a:t>用于缩略词中</a:t>
            </a:r>
            <a:endParaRPr lang="zh-CN" altLang="en-US" dirty="0">
              <a:solidFill>
                <a:schemeClr val="tx1"/>
              </a:solidFill>
              <a:latin typeface="Times New Roman" panose="02020603050405020304" pitchFamily="18" charset="0"/>
              <a:ea typeface="黑体" panose="02010609060101010101" pitchFamily="49" charset="-122"/>
            </a:endParaRPr>
          </a:p>
          <a:p>
            <a:pPr marL="457200" indent="-457200"/>
            <a:r>
              <a:rPr lang="zh-CN" altLang="en-US">
                <a:latin typeface="Times New Roman" panose="02020603050405020304" pitchFamily="18" charset="0"/>
                <a:ea typeface="黑体" panose="02010609060101010101" pitchFamily="49" charset="-122"/>
              </a:rPr>
              <a:t>        </a:t>
            </a:r>
            <a:r>
              <a:rPr lang="en-US" altLang="zh-CN" sz="2400" err="1">
                <a:solidFill>
                  <a:schemeClr val="tx1"/>
                </a:solidFill>
                <a:latin typeface="Arial Narrow" pitchFamily="34" charset="0"/>
                <a:ea typeface="黑体" panose="02010609060101010101" pitchFamily="49" charset="-122"/>
              </a:rPr>
              <a:t>eg</a:t>
            </a:r>
            <a:r>
              <a:rPr lang="en-US" altLang="zh-CN" sz="2400">
                <a:solidFill>
                  <a:schemeClr val="tx1"/>
                </a:solidFill>
                <a:latin typeface="Arial Narrow" pitchFamily="34" charset="0"/>
                <a:ea typeface="黑体" panose="02010609060101010101" pitchFamily="49" charset="-122"/>
              </a:rPr>
              <a:t>: I don</a:t>
            </a:r>
            <a:r>
              <a:rPr lang="en-US" altLang="zh-CN" sz="2400">
                <a:solidFill>
                  <a:srgbClr val="FF0000"/>
                </a:solidFill>
                <a:latin typeface="Arial Narrow" pitchFamily="34" charset="0"/>
                <a:ea typeface="黑体" panose="02010609060101010101" pitchFamily="49" charset="-122"/>
              </a:rPr>
              <a:t>'</a:t>
            </a:r>
            <a:r>
              <a:rPr lang="en-US" altLang="zh-CN" sz="2400">
                <a:solidFill>
                  <a:schemeClr val="tx1"/>
                </a:solidFill>
                <a:latin typeface="Arial Narrow" pitchFamily="34" charset="0"/>
                <a:ea typeface="黑体" panose="02010609060101010101" pitchFamily="49" charset="-122"/>
              </a:rPr>
              <a:t>t know how to fix it. </a:t>
            </a:r>
            <a:br>
              <a:rPr lang="en-US" altLang="zh-CN" sz="2400">
                <a:solidFill>
                  <a:schemeClr val="tx1"/>
                </a:solidFill>
                <a:latin typeface="Arial Narrow" pitchFamily="34" charset="0"/>
                <a:ea typeface="黑体" panose="02010609060101010101" pitchFamily="49" charset="-122"/>
              </a:rPr>
            </a:br>
            <a:br>
              <a:rPr lang="en-US" altLang="zh-CN">
                <a:latin typeface="Times New Roman" panose="02020603050405020304" pitchFamily="18" charset="0"/>
                <a:ea typeface="黑体" panose="02010609060101010101" pitchFamily="49" charset="-122"/>
              </a:rPr>
            </a:br>
            <a:br>
              <a:rPr lang="en-US" altLang="zh-CN">
                <a:latin typeface="Times New Roman" panose="02020603050405020304" pitchFamily="18" charset="0"/>
                <a:ea typeface="黑体" panose="02010609060101010101" pitchFamily="49" charset="-122"/>
              </a:rPr>
            </a:br>
            <a:endParaRPr lang="en-US" altLang="zh-CN">
              <a:solidFill>
                <a:schemeClr val="tx1"/>
              </a:solidFill>
              <a:latin typeface="Times New Roman" panose="02020603050405020304" pitchFamily="18" charset="0"/>
              <a:ea typeface="黑体" panose="02010609060101010101" pitchFamily="49" charset="-122"/>
            </a:endParaRPr>
          </a:p>
          <a:p>
            <a:pPr marL="457200" indent="-457200">
              <a:buFont typeface="Wingdings" panose="05000000000000000000" pitchFamily="2" charset="2"/>
              <a:buChar char="u"/>
            </a:pPr>
            <a:endParaRPr lang="en-US" altLang="zh-CN" dirty="0">
              <a:solidFill>
                <a:schemeClr val="tx1"/>
              </a:solidFill>
              <a:latin typeface="Times New Roman" panose="02020603050405020304" pitchFamily="18" charset="0"/>
              <a:ea typeface="黑体" panose="02010609060101010101" pitchFamily="49" charset="-122"/>
            </a:endParaRPr>
          </a:p>
          <a:p>
            <a:pPr marL="457200" indent="-457200">
              <a:buFont typeface="Wingdings" panose="05000000000000000000" pitchFamily="2" charset="2"/>
              <a:buChar char="u"/>
            </a:pPr>
            <a:endParaRPr lang="en-US" altLang="zh-CN" dirty="0">
              <a:solidFill>
                <a:schemeClr val="tx1"/>
              </a:solidFill>
              <a:latin typeface="Times New Roman" panose="02020603050405020304" pitchFamily="18" charset="0"/>
              <a:ea typeface="黑体" panose="02010609060101010101" pitchFamily="49" charset="-122"/>
            </a:endParaRPr>
          </a:p>
          <a:p>
            <a:pPr marL="457200" indent="-457200">
              <a:buFont typeface="Wingdings" panose="05000000000000000000" pitchFamily="2" charset="2"/>
              <a:buChar char="u"/>
            </a:pPr>
            <a:endParaRPr lang="en-US" altLang="zh-CN" dirty="0">
              <a:solidFill>
                <a:schemeClr val="tx1"/>
              </a:solidFill>
              <a:latin typeface="Times New Roman" panose="02020603050405020304" pitchFamily="18" charset="0"/>
              <a:ea typeface="黑体" panose="02010609060101010101" pitchFamily="49" charset="-122"/>
            </a:endParaRP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3" name="矩形 648195"/>
          <p:cNvSpPr/>
          <p:nvPr/>
        </p:nvSpPr>
        <p:spPr>
          <a:xfrm>
            <a:off x="684213" y="866775"/>
            <a:ext cx="7920037" cy="5946775"/>
          </a:xfrm>
          <a:prstGeom prst="rect">
            <a:avLst/>
          </a:prstGeom>
          <a:noFill/>
          <a:ln w="9525">
            <a:noFill/>
          </a:ln>
        </p:spPr>
        <p:txBody>
          <a:bodyPr anchor="ctr" anchorCtr="0">
            <a:spAutoFit/>
          </a:bodyPr>
          <a:p>
            <a:pPr marL="457200" indent="-457200">
              <a:buFont typeface="Wingdings" panose="05000000000000000000" pitchFamily="2" charset="2"/>
              <a:buChar char="u"/>
            </a:pPr>
            <a:r>
              <a:rPr lang="zh-CN" altLang="en-US" dirty="0">
                <a:solidFill>
                  <a:schemeClr val="tx1"/>
                </a:solidFill>
                <a:latin typeface="Times New Roman" panose="02020603050405020304" pitchFamily="18" charset="0"/>
                <a:ea typeface="黑体" panose="02010609060101010101" pitchFamily="49" charset="-122"/>
              </a:rPr>
              <a:t>连字符（</a:t>
            </a:r>
            <a:r>
              <a:rPr lang="en-US" altLang="zh-CN">
                <a:latin typeface="Times New Roman" panose="02020603050405020304" pitchFamily="18" charset="0"/>
                <a:ea typeface="黑体" panose="02010609060101010101" pitchFamily="49" charset="-122"/>
              </a:rPr>
              <a:t>Hyphens</a:t>
            </a:r>
            <a:r>
              <a:rPr lang="zh-CN" altLang="en-US" dirty="0">
                <a:solidFill>
                  <a:schemeClr val="tx1"/>
                </a:solidFill>
                <a:latin typeface="Times New Roman" panose="02020603050405020304" pitchFamily="18" charset="0"/>
                <a:ea typeface="黑体" panose="02010609060101010101" pitchFamily="49" charset="-122"/>
              </a:rPr>
              <a:t>） </a:t>
            </a:r>
            <a:br>
              <a:rPr lang="zh-CN" altLang="en-US" dirty="0">
                <a:solidFill>
                  <a:schemeClr val="tx1"/>
                </a:solidFill>
                <a:latin typeface="Times New Roman" panose="02020603050405020304" pitchFamily="18" charset="0"/>
                <a:ea typeface="黑体" panose="02010609060101010101" pitchFamily="49" charset="-122"/>
              </a:rPr>
            </a:br>
            <a:r>
              <a:rPr lang="zh-CN" altLang="en-US" dirty="0">
                <a:solidFill>
                  <a:schemeClr val="tx1"/>
                </a:solidFill>
                <a:latin typeface="Times New Roman" panose="02020603050405020304" pitchFamily="18" charset="0"/>
                <a:ea typeface="黑体" panose="02010609060101010101" pitchFamily="49" charset="-122"/>
              </a:rPr>
              <a:t>将两个或两个以上的单词连接成一个词</a:t>
            </a:r>
            <a:br>
              <a:rPr lang="zh-CN" altLang="en-US">
                <a:solidFill>
                  <a:schemeClr val="tx1"/>
                </a:solidFill>
                <a:latin typeface="Times New Roman" panose="02020603050405020304" pitchFamily="18" charset="0"/>
                <a:ea typeface="黑体" panose="02010609060101010101" pitchFamily="49" charset="-122"/>
              </a:rPr>
            </a:br>
            <a:r>
              <a:rPr lang="zh-CN" altLang="en-US">
                <a:latin typeface="Times New Roman" panose="02020603050405020304" pitchFamily="18" charset="0"/>
                <a:ea typeface="黑体" panose="02010609060101010101" pitchFamily="49" charset="-122"/>
              </a:rPr>
              <a:t>            </a:t>
            </a:r>
            <a:r>
              <a:rPr lang="en-US" altLang="zh-CN" err="1">
                <a:solidFill>
                  <a:schemeClr val="tx1"/>
                </a:solidFill>
                <a:latin typeface="Times New Roman" panose="02020603050405020304" pitchFamily="18" charset="0"/>
                <a:ea typeface="黑体" panose="02010609060101010101" pitchFamily="49" charset="-122"/>
              </a:rPr>
              <a:t>eg</a:t>
            </a:r>
            <a:r>
              <a:rPr lang="en-US" altLang="zh-CN">
                <a:solidFill>
                  <a:schemeClr val="tx1"/>
                </a:solidFill>
                <a:latin typeface="Times New Roman" panose="02020603050405020304" pitchFamily="18" charset="0"/>
                <a:ea typeface="黑体" panose="02010609060101010101" pitchFamily="49" charset="-122"/>
              </a:rPr>
              <a:t>: sweet</a:t>
            </a:r>
            <a:r>
              <a:rPr lang="en-US" altLang="zh-CN">
                <a:solidFill>
                  <a:srgbClr val="FF0000"/>
                </a:solidFill>
                <a:latin typeface="Times New Roman" panose="02020603050405020304" pitchFamily="18" charset="0"/>
                <a:ea typeface="黑体" panose="02010609060101010101" pitchFamily="49" charset="-122"/>
              </a:rPr>
              <a:t>-</a:t>
            </a:r>
            <a:r>
              <a:rPr lang="en-US" altLang="zh-CN">
                <a:solidFill>
                  <a:schemeClr val="tx1"/>
                </a:solidFill>
                <a:latin typeface="Times New Roman" panose="02020603050405020304" pitchFamily="18" charset="0"/>
                <a:ea typeface="黑体" panose="02010609060101010101" pitchFamily="49" charset="-122"/>
              </a:rPr>
              <a:t>smelling</a:t>
            </a:r>
            <a:endParaRPr lang="en-US" altLang="zh-CN">
              <a:solidFill>
                <a:schemeClr val="tx1"/>
              </a:solidFill>
              <a:latin typeface="Times New Roman" panose="02020603050405020304" pitchFamily="18" charset="0"/>
              <a:ea typeface="黑体" panose="02010609060101010101" pitchFamily="49" charset="-122"/>
            </a:endParaRPr>
          </a:p>
          <a:p>
            <a:pPr marL="457200" indent="-457200"/>
            <a:r>
              <a:rPr lang="en-US" altLang="zh-CN">
                <a:solidFill>
                  <a:schemeClr val="tx1"/>
                </a:solidFill>
                <a:latin typeface="Times New Roman" panose="02020603050405020304" pitchFamily="18" charset="0"/>
                <a:ea typeface="黑体" panose="02010609060101010101" pitchFamily="49" charset="-122"/>
              </a:rPr>
              <a:t>                  anti</a:t>
            </a:r>
            <a:r>
              <a:rPr lang="en-US" altLang="zh-CN">
                <a:solidFill>
                  <a:srgbClr val="FF0000"/>
                </a:solidFill>
                <a:latin typeface="Times New Roman" panose="02020603050405020304" pitchFamily="18" charset="0"/>
                <a:ea typeface="黑体" panose="02010609060101010101" pitchFamily="49" charset="-122"/>
              </a:rPr>
              <a:t>-</a:t>
            </a:r>
            <a:r>
              <a:rPr lang="en-US" altLang="zh-CN">
                <a:solidFill>
                  <a:schemeClr val="tx1"/>
                </a:solidFill>
                <a:latin typeface="Times New Roman" panose="02020603050405020304" pitchFamily="18" charset="0"/>
                <a:ea typeface="黑体" panose="02010609060101010101" pitchFamily="49" charset="-122"/>
              </a:rPr>
              <a:t>Canadian         </a:t>
            </a:r>
            <a:endParaRPr lang="en-US" altLang="zh-CN">
              <a:solidFill>
                <a:schemeClr val="tx1"/>
              </a:solidFill>
              <a:latin typeface="Times New Roman" panose="02020603050405020304" pitchFamily="18" charset="0"/>
              <a:ea typeface="黑体" panose="02010609060101010101" pitchFamily="49" charset="-122"/>
            </a:endParaRPr>
          </a:p>
          <a:p>
            <a:pPr marL="457200" indent="-457200"/>
            <a:r>
              <a:rPr lang="en-US" altLang="zh-CN">
                <a:solidFill>
                  <a:schemeClr val="tx1"/>
                </a:solidFill>
                <a:latin typeface="Times New Roman" panose="02020603050405020304" pitchFamily="18" charset="0"/>
                <a:ea typeface="黑体" panose="02010609060101010101" pitchFamily="49" charset="-122"/>
              </a:rPr>
              <a:t>                  one</a:t>
            </a:r>
            <a:r>
              <a:rPr lang="en-US" altLang="zh-CN">
                <a:solidFill>
                  <a:srgbClr val="FF0000"/>
                </a:solidFill>
                <a:latin typeface="Times New Roman" panose="02020603050405020304" pitchFamily="18" charset="0"/>
                <a:ea typeface="黑体" panose="02010609060101010101" pitchFamily="49" charset="-122"/>
              </a:rPr>
              <a:t>-</a:t>
            </a:r>
            <a:r>
              <a:rPr lang="en-US" altLang="zh-CN" dirty="0">
                <a:solidFill>
                  <a:schemeClr val="tx1"/>
                </a:solidFill>
                <a:latin typeface="Times New Roman" panose="02020603050405020304" pitchFamily="18" charset="0"/>
                <a:ea typeface="黑体" panose="02010609060101010101" pitchFamily="49" charset="-122"/>
              </a:rPr>
              <a:t>quarter</a:t>
            </a:r>
            <a:endParaRPr lang="en-US" altLang="zh-CN" dirty="0">
              <a:solidFill>
                <a:schemeClr val="tx1"/>
              </a:solidFill>
              <a:latin typeface="Times New Roman" panose="02020603050405020304" pitchFamily="18" charset="0"/>
              <a:ea typeface="黑体" panose="02010609060101010101" pitchFamily="49" charset="-122"/>
            </a:endParaRPr>
          </a:p>
          <a:p>
            <a:pPr marL="457200" indent="-457200">
              <a:buFont typeface="Wingdings" panose="05000000000000000000" pitchFamily="2" charset="2"/>
              <a:buChar char="u"/>
            </a:pPr>
            <a:r>
              <a:rPr lang="zh-CN" altLang="en-US" dirty="0">
                <a:solidFill>
                  <a:schemeClr val="tx1"/>
                </a:solidFill>
                <a:latin typeface="Times New Roman" panose="02020603050405020304" pitchFamily="18" charset="0"/>
                <a:ea typeface="黑体" panose="02010609060101010101" pitchFamily="49" charset="-122"/>
              </a:rPr>
              <a:t>冒号 </a:t>
            </a:r>
            <a:r>
              <a:rPr lang="en-US" altLang="zh-CN">
                <a:solidFill>
                  <a:schemeClr val="tx1"/>
                </a:solidFill>
                <a:latin typeface="Times New Roman" panose="02020603050405020304" pitchFamily="18" charset="0"/>
                <a:ea typeface="黑体" panose="02010609060101010101" pitchFamily="49" charset="-122"/>
              </a:rPr>
              <a:t>(</a:t>
            </a:r>
            <a:r>
              <a:rPr lang="en-US" altLang="zh-CN">
                <a:latin typeface="Times New Roman" panose="02020603050405020304" pitchFamily="18" charset="0"/>
                <a:ea typeface="黑体" panose="02010609060101010101" pitchFamily="49" charset="-122"/>
              </a:rPr>
              <a:t>Colons</a:t>
            </a:r>
            <a:r>
              <a:rPr lang="en-US" altLang="zh-CN" dirty="0">
                <a:solidFill>
                  <a:schemeClr val="tx1"/>
                </a:solidFill>
                <a:latin typeface="Times New Roman" panose="02020603050405020304" pitchFamily="18" charset="0"/>
                <a:ea typeface="黑体" panose="02010609060101010101" pitchFamily="49" charset="-122"/>
              </a:rPr>
              <a:t>)</a:t>
            </a:r>
            <a:br>
              <a:rPr lang="en-US" altLang="zh-CN" dirty="0">
                <a:solidFill>
                  <a:schemeClr val="tx1"/>
                </a:solidFill>
                <a:latin typeface="Times New Roman" panose="02020603050405020304" pitchFamily="18" charset="0"/>
                <a:ea typeface="黑体" panose="02010609060101010101" pitchFamily="49" charset="-122"/>
              </a:rPr>
            </a:br>
            <a:r>
              <a:rPr lang="en-US" altLang="zh-CN" dirty="0">
                <a:solidFill>
                  <a:schemeClr val="tx1"/>
                </a:solidFill>
                <a:latin typeface="Times New Roman" panose="02020603050405020304" pitchFamily="18" charset="0"/>
                <a:ea typeface="黑体" panose="02010609060101010101" pitchFamily="49" charset="-122"/>
              </a:rPr>
              <a:t>①</a:t>
            </a:r>
            <a:r>
              <a:rPr lang="zh-CN" altLang="en-US" dirty="0">
                <a:solidFill>
                  <a:schemeClr val="tx1"/>
                </a:solidFill>
                <a:latin typeface="Times New Roman" panose="02020603050405020304" pitchFamily="18" charset="0"/>
                <a:ea typeface="黑体" panose="02010609060101010101" pitchFamily="49" charset="-122"/>
              </a:rPr>
              <a:t>介绍一组内容或要点</a:t>
            </a:r>
            <a:br>
              <a:rPr lang="zh-CN" altLang="en-US" dirty="0">
                <a:latin typeface="Times New Roman" panose="02020603050405020304" pitchFamily="18" charset="0"/>
                <a:ea typeface="黑体" panose="02010609060101010101" pitchFamily="49" charset="-122"/>
              </a:rPr>
            </a:br>
            <a:r>
              <a:rPr lang="zh-CN" altLang="en-US" dirty="0">
                <a:latin typeface="Times New Roman" panose="02020603050405020304" pitchFamily="18" charset="0"/>
                <a:ea typeface="黑体" panose="02010609060101010101" pitchFamily="49" charset="-122"/>
              </a:rPr>
              <a:t>    </a:t>
            </a:r>
            <a:r>
              <a:rPr lang="en-US" altLang="zh-CN" sz="2400" err="1">
                <a:solidFill>
                  <a:schemeClr val="tx1"/>
                </a:solidFill>
                <a:latin typeface="Arial Narrow" pitchFamily="34" charset="0"/>
                <a:ea typeface="黑体" panose="02010609060101010101" pitchFamily="49" charset="-122"/>
              </a:rPr>
              <a:t>eg</a:t>
            </a:r>
            <a:r>
              <a:rPr lang="en-US" altLang="zh-CN" sz="2400">
                <a:solidFill>
                  <a:schemeClr val="tx1"/>
                </a:solidFill>
                <a:latin typeface="Arial Narrow" pitchFamily="34" charset="0"/>
                <a:ea typeface="黑体" panose="02010609060101010101" pitchFamily="49" charset="-122"/>
              </a:rPr>
              <a:t>: There are three positions in hockey</a:t>
            </a:r>
            <a:r>
              <a:rPr lang="en-US" altLang="zh-CN" sz="2400">
                <a:solidFill>
                  <a:srgbClr val="FF0000"/>
                </a:solidFill>
                <a:latin typeface="Arial Narrow" pitchFamily="34" charset="0"/>
                <a:ea typeface="黑体" panose="02010609060101010101" pitchFamily="49" charset="-122"/>
              </a:rPr>
              <a:t>: </a:t>
            </a:r>
            <a:r>
              <a:rPr lang="en-US" altLang="zh-CN" sz="2400" err="1">
                <a:solidFill>
                  <a:schemeClr val="tx1"/>
                </a:solidFill>
                <a:latin typeface="Arial Narrow" pitchFamily="34" charset="0"/>
                <a:ea typeface="黑体" panose="02010609060101010101" pitchFamily="49" charset="-122"/>
              </a:rPr>
              <a:t>goalie, defence</a:t>
            </a:r>
            <a:r>
              <a:rPr lang="en-US" altLang="zh-CN" sz="2400">
                <a:solidFill>
                  <a:schemeClr val="tx1"/>
                </a:solidFill>
                <a:latin typeface="Arial Narrow" pitchFamily="34" charset="0"/>
                <a:ea typeface="黑体" panose="02010609060101010101" pitchFamily="49" charset="-122"/>
              </a:rPr>
              <a:t>, an      </a:t>
            </a:r>
            <a:endParaRPr lang="en-US" altLang="zh-CN" sz="2400">
              <a:solidFill>
                <a:schemeClr val="tx1"/>
              </a:solidFill>
              <a:latin typeface="Arial Narrow" pitchFamily="34" charset="0"/>
              <a:ea typeface="黑体" panose="02010609060101010101" pitchFamily="49" charset="-122"/>
            </a:endParaRPr>
          </a:p>
          <a:p>
            <a:pPr marL="457200" indent="-457200">
              <a:buFont typeface="Wingdings" panose="05000000000000000000" pitchFamily="2" charset="2"/>
            </a:pPr>
            <a:r>
              <a:rPr lang="en-US" altLang="zh-CN" sz="2400">
                <a:solidFill>
                  <a:schemeClr val="tx1"/>
                </a:solidFill>
                <a:latin typeface="Arial Narrow" pitchFamily="34" charset="0"/>
                <a:ea typeface="黑体" panose="02010609060101010101" pitchFamily="49" charset="-122"/>
              </a:rPr>
              <a:t>            forward.</a:t>
            </a:r>
            <a:br>
              <a:rPr lang="en-US" altLang="zh-CN" sz="2400">
                <a:solidFill>
                  <a:schemeClr val="tx1"/>
                </a:solidFill>
                <a:latin typeface="Arial Narrow" pitchFamily="34" charset="0"/>
                <a:ea typeface="黑体" panose="02010609060101010101" pitchFamily="49" charset="-122"/>
              </a:rPr>
            </a:br>
            <a:r>
              <a:rPr lang="en-US" altLang="zh-CN" dirty="0">
                <a:solidFill>
                  <a:schemeClr val="tx1"/>
                </a:solidFill>
                <a:latin typeface="Times New Roman" panose="02020603050405020304" pitchFamily="18" charset="0"/>
                <a:ea typeface="黑体" panose="02010609060101010101" pitchFamily="49" charset="-122"/>
              </a:rPr>
              <a:t>②</a:t>
            </a:r>
            <a:r>
              <a:rPr lang="zh-CN" altLang="en-US" dirty="0">
                <a:solidFill>
                  <a:schemeClr val="tx1"/>
                </a:solidFill>
                <a:latin typeface="Times New Roman" panose="02020603050405020304" pitchFamily="18" charset="0"/>
                <a:ea typeface="黑体" panose="02010609060101010101" pitchFamily="49" charset="-122"/>
              </a:rPr>
              <a:t>引出一个较长的引语</a:t>
            </a:r>
            <a:br>
              <a:rPr lang="zh-CN" altLang="en-US" dirty="0">
                <a:latin typeface="Times New Roman" panose="02020603050405020304" pitchFamily="18" charset="0"/>
                <a:ea typeface="黑体" panose="02010609060101010101" pitchFamily="49" charset="-122"/>
              </a:rPr>
            </a:br>
            <a:r>
              <a:rPr lang="zh-CN" altLang="en-US" dirty="0">
                <a:latin typeface="Times New Roman" panose="02020603050405020304" pitchFamily="18" charset="0"/>
                <a:ea typeface="黑体" panose="02010609060101010101" pitchFamily="49" charset="-122"/>
              </a:rPr>
              <a:t>     </a:t>
            </a:r>
            <a:r>
              <a:rPr lang="en-US" altLang="zh-CN" sz="2400" err="1">
                <a:solidFill>
                  <a:schemeClr val="tx1"/>
                </a:solidFill>
                <a:latin typeface="Arial Narrow" pitchFamily="34" charset="0"/>
                <a:ea typeface="黑体" panose="02010609060101010101" pitchFamily="49" charset="-122"/>
              </a:rPr>
              <a:t>eg</a:t>
            </a:r>
            <a:r>
              <a:rPr lang="en-US" altLang="zh-CN" sz="2400">
                <a:solidFill>
                  <a:schemeClr val="tx1"/>
                </a:solidFill>
                <a:latin typeface="Arial Narrow" pitchFamily="34" charset="0"/>
                <a:ea typeface="黑体" panose="02010609060101010101" pitchFamily="49" charset="-122"/>
              </a:rPr>
              <a:t>: The prime minister said</a:t>
            </a:r>
            <a:r>
              <a:rPr lang="en-US" altLang="zh-CN" sz="2400">
                <a:solidFill>
                  <a:srgbClr val="FF0000"/>
                </a:solidFill>
                <a:latin typeface="Arial Narrow" pitchFamily="34" charset="0"/>
                <a:ea typeface="黑体" panose="02010609060101010101" pitchFamily="49" charset="-122"/>
              </a:rPr>
              <a:t>:</a:t>
            </a:r>
            <a:r>
              <a:rPr lang="en-US" altLang="zh-CN" sz="2400">
                <a:solidFill>
                  <a:schemeClr val="tx1"/>
                </a:solidFill>
                <a:latin typeface="Arial Narrow" pitchFamily="34" charset="0"/>
                <a:ea typeface="黑体" panose="02010609060101010101" pitchFamily="49" charset="-122"/>
              </a:rPr>
              <a:t> "We will fight. We will not give up. </a:t>
            </a:r>
            <a:endParaRPr lang="en-US" altLang="zh-CN" sz="2400">
              <a:solidFill>
                <a:schemeClr val="tx1"/>
              </a:solidFill>
              <a:latin typeface="Arial Narrow" pitchFamily="34" charset="0"/>
              <a:ea typeface="黑体" panose="02010609060101010101" pitchFamily="49" charset="-122"/>
            </a:endParaRPr>
          </a:p>
          <a:p>
            <a:pPr marL="457200" indent="-457200">
              <a:buFont typeface="Wingdings" panose="05000000000000000000" pitchFamily="2" charset="2"/>
            </a:pPr>
            <a:r>
              <a:rPr lang="en-US" altLang="zh-CN" sz="2400">
                <a:solidFill>
                  <a:schemeClr val="tx1"/>
                </a:solidFill>
                <a:latin typeface="Arial Narrow" pitchFamily="34" charset="0"/>
                <a:ea typeface="黑体" panose="02010609060101010101" pitchFamily="49" charset="-122"/>
              </a:rPr>
              <a:t>             We will win the next election.“</a:t>
            </a:r>
            <a:endParaRPr lang="en-US" altLang="zh-CN" sz="2400">
              <a:solidFill>
                <a:schemeClr val="tx1"/>
              </a:solidFill>
              <a:latin typeface="Arial Narrow" pitchFamily="34" charset="0"/>
              <a:ea typeface="黑体" panose="02010609060101010101" pitchFamily="49" charset="-122"/>
            </a:endParaRPr>
          </a:p>
          <a:p>
            <a:pPr marL="457200" indent="-457200">
              <a:buFont typeface="Wingdings" panose="05000000000000000000" pitchFamily="2" charset="2"/>
              <a:buChar char="u"/>
            </a:pPr>
            <a:endParaRPr lang="en-US" altLang="zh-CN" dirty="0">
              <a:solidFill>
                <a:schemeClr val="tx1"/>
              </a:solidFill>
              <a:latin typeface="Times New Roman" panose="02020603050405020304" pitchFamily="18" charset="0"/>
              <a:ea typeface="黑体" panose="02010609060101010101" pitchFamily="49" charset="-122"/>
            </a:endParaRPr>
          </a:p>
          <a:p>
            <a:pPr marL="457200" indent="-457200">
              <a:buFont typeface="Wingdings" panose="05000000000000000000" pitchFamily="2" charset="2"/>
              <a:buChar char="u"/>
            </a:pPr>
            <a:endParaRPr lang="en-US" altLang="zh-CN" dirty="0">
              <a:solidFill>
                <a:schemeClr val="tx1"/>
              </a:solidFill>
              <a:latin typeface="Times New Roman" panose="02020603050405020304" pitchFamily="18" charset="0"/>
              <a:ea typeface="黑体" panose="02010609060101010101" pitchFamily="49" charset="-122"/>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7" name="矩形 649219"/>
          <p:cNvSpPr/>
          <p:nvPr/>
        </p:nvSpPr>
        <p:spPr>
          <a:xfrm>
            <a:off x="539750" y="633413"/>
            <a:ext cx="8505825" cy="519112"/>
          </a:xfrm>
          <a:prstGeom prst="rect">
            <a:avLst/>
          </a:prstGeom>
          <a:noFill/>
          <a:ln w="9525">
            <a:noFill/>
          </a:ln>
        </p:spPr>
        <p:txBody>
          <a:bodyPr anchor="t" anchorCtr="0">
            <a:spAutoFit/>
          </a:bodyPr>
          <a:p>
            <a:pPr>
              <a:buFont typeface="Wingdings" panose="05000000000000000000" pitchFamily="2" charset="2"/>
              <a:buChar char="Ø"/>
            </a:pPr>
            <a:r>
              <a:rPr lang="en-US" altLang="zh-CN">
                <a:latin typeface="Times New Roman" panose="02020603050405020304" pitchFamily="18" charset="0"/>
                <a:ea typeface="黑体" panose="02010609060101010101" pitchFamily="49" charset="-122"/>
              </a:rPr>
              <a:t> </a:t>
            </a:r>
            <a:r>
              <a:rPr lang="en-US" altLang="zh-CN" b="1">
                <a:latin typeface="Times New Roman" panose="02020603050405020304" pitchFamily="18" charset="0"/>
                <a:ea typeface="黑体" panose="02010609060101010101" pitchFamily="49" charset="-122"/>
              </a:rPr>
              <a:t>Add punctuation marks to the following sentences.</a:t>
            </a:r>
            <a:r>
              <a:rPr lang="en-US" altLang="zh-CN">
                <a:latin typeface="Times New Roman" panose="02020603050405020304" pitchFamily="18" charset="0"/>
                <a:ea typeface="黑体" panose="02010609060101010101" pitchFamily="49" charset="-122"/>
              </a:rPr>
              <a:t> </a:t>
            </a:r>
            <a:endParaRPr lang="en-US" altLang="zh-CN" dirty="0">
              <a:latin typeface="Times New Roman" panose="02020603050405020304" pitchFamily="18" charset="0"/>
              <a:ea typeface="黑体" panose="02010609060101010101" pitchFamily="49" charset="-122"/>
            </a:endParaRPr>
          </a:p>
        </p:txBody>
      </p:sp>
      <p:sp>
        <p:nvSpPr>
          <p:cNvPr id="29698" name="文本框 649220"/>
          <p:cNvSpPr txBox="1"/>
          <p:nvPr/>
        </p:nvSpPr>
        <p:spPr>
          <a:xfrm>
            <a:off x="900113" y="1341438"/>
            <a:ext cx="7364412" cy="2654300"/>
          </a:xfrm>
          <a:prstGeom prst="rect">
            <a:avLst/>
          </a:prstGeom>
          <a:solidFill>
            <a:srgbClr val="FFCC99"/>
          </a:solidFill>
          <a:ln w="9525">
            <a:noFill/>
          </a:ln>
        </p:spPr>
        <p:txBody>
          <a:bodyPr anchor="t" anchorCtr="0">
            <a:spAutoFit/>
          </a:bodyPr>
          <a:p>
            <a:pPr marL="457200" indent="-457200">
              <a:buAutoNum type="arabicPeriod"/>
            </a:pPr>
            <a:r>
              <a:rPr lang="en-US" altLang="zh-CN">
                <a:solidFill>
                  <a:schemeClr val="tx1"/>
                </a:solidFill>
                <a:latin typeface="Times New Roman" panose="02020603050405020304" pitchFamily="18" charset="0"/>
                <a:ea typeface="黑体" panose="02010609060101010101" pitchFamily="49" charset="-122"/>
              </a:rPr>
              <a:t>You like Chinese food don t you asked Mary</a:t>
            </a:r>
            <a:endParaRPr lang="en-US" altLang="zh-CN">
              <a:solidFill>
                <a:schemeClr val="tx1"/>
              </a:solidFill>
              <a:latin typeface="Times New Roman" panose="02020603050405020304" pitchFamily="18" charset="0"/>
              <a:ea typeface="黑体" panose="02010609060101010101" pitchFamily="49" charset="-122"/>
            </a:endParaRPr>
          </a:p>
          <a:p>
            <a:pPr marL="457200" indent="-457200">
              <a:buAutoNum type="arabicPeriod"/>
            </a:pPr>
            <a:r>
              <a:rPr lang="en-US" altLang="zh-CN">
                <a:solidFill>
                  <a:schemeClr val="tx1"/>
                </a:solidFill>
                <a:latin typeface="Times New Roman" panose="02020603050405020304" pitchFamily="18" charset="0"/>
                <a:ea typeface="黑体" panose="02010609060101010101" pitchFamily="49" charset="-122"/>
              </a:rPr>
              <a:t>Since she s your little sister please take care </a:t>
            </a:r>
            <a:endParaRPr lang="en-US" altLang="zh-CN">
              <a:solidFill>
                <a:schemeClr val="tx1"/>
              </a:solidFill>
              <a:latin typeface="Times New Roman" panose="02020603050405020304" pitchFamily="18" charset="0"/>
              <a:ea typeface="黑体" panose="02010609060101010101" pitchFamily="49" charset="-122"/>
            </a:endParaRPr>
          </a:p>
          <a:p>
            <a:pPr marL="457200" indent="-457200">
              <a:buNone/>
            </a:pPr>
            <a:r>
              <a:rPr lang="en-US" altLang="zh-CN">
                <a:solidFill>
                  <a:schemeClr val="tx1"/>
                </a:solidFill>
                <a:latin typeface="Times New Roman" panose="02020603050405020304" pitchFamily="18" charset="0"/>
                <a:ea typeface="黑体" panose="02010609060101010101" pitchFamily="49" charset="-122"/>
              </a:rPr>
              <a:t>     of her</a:t>
            </a:r>
            <a:endParaRPr lang="en-US" altLang="zh-CN">
              <a:solidFill>
                <a:schemeClr val="tx1"/>
              </a:solidFill>
              <a:latin typeface="Times New Roman" panose="02020603050405020304" pitchFamily="18" charset="0"/>
              <a:ea typeface="黑体" panose="02010609060101010101" pitchFamily="49" charset="-122"/>
            </a:endParaRPr>
          </a:p>
          <a:p>
            <a:pPr marL="457200" indent="-457200">
              <a:buAutoNum type="arabicPeriod" startAt="3"/>
            </a:pPr>
            <a:r>
              <a:rPr lang="en-US" altLang="zh-CN" err="1">
                <a:solidFill>
                  <a:schemeClr val="tx1"/>
                </a:solidFill>
                <a:latin typeface="Times New Roman" panose="02020603050405020304" pitchFamily="18" charset="0"/>
                <a:ea typeface="黑体" panose="02010609060101010101" pitchFamily="49" charset="-122"/>
              </a:rPr>
              <a:t>I ve passed these subjects Chinese Maths</a:t>
            </a:r>
            <a:r>
              <a:rPr lang="en-US" altLang="zh-CN">
                <a:solidFill>
                  <a:schemeClr val="tx1"/>
                </a:solidFill>
                <a:latin typeface="Times New Roman" panose="02020603050405020304" pitchFamily="18" charset="0"/>
                <a:ea typeface="黑体" panose="02010609060101010101" pitchFamily="49" charset="-122"/>
              </a:rPr>
              <a:t> English History and Music </a:t>
            </a:r>
            <a:endParaRPr lang="en-US" altLang="zh-CN">
              <a:solidFill>
                <a:schemeClr val="tx1"/>
              </a:solidFill>
              <a:latin typeface="Times New Roman" panose="02020603050405020304" pitchFamily="18" charset="0"/>
              <a:ea typeface="黑体" panose="02010609060101010101" pitchFamily="49" charset="-122"/>
            </a:endParaRPr>
          </a:p>
          <a:p>
            <a:pPr marL="457200" indent="-457200">
              <a:buNone/>
            </a:pPr>
            <a:r>
              <a:rPr lang="en-US" altLang="zh-CN">
                <a:solidFill>
                  <a:schemeClr val="tx1"/>
                </a:solidFill>
                <a:latin typeface="Times New Roman" panose="02020603050405020304" pitchFamily="18" charset="0"/>
                <a:ea typeface="黑体" panose="02010609060101010101" pitchFamily="49" charset="-122"/>
              </a:rPr>
              <a:t>4.  This is a well run hotel</a:t>
            </a:r>
            <a:endParaRPr lang="en-US" altLang="zh-CN">
              <a:solidFill>
                <a:schemeClr val="tx1"/>
              </a:solidFill>
              <a:latin typeface="Times New Roman" panose="02020603050405020304" pitchFamily="18" charset="0"/>
              <a:ea typeface="黑体" panose="02010609060101010101" pitchFamily="49" charset="-122"/>
            </a:endParaRPr>
          </a:p>
        </p:txBody>
      </p:sp>
      <p:sp>
        <p:nvSpPr>
          <p:cNvPr id="649223" name="文本框 649222"/>
          <p:cNvSpPr txBox="1"/>
          <p:nvPr/>
        </p:nvSpPr>
        <p:spPr>
          <a:xfrm>
            <a:off x="755650" y="1341438"/>
            <a:ext cx="7705725" cy="2654300"/>
          </a:xfrm>
          <a:prstGeom prst="rect">
            <a:avLst/>
          </a:prstGeom>
          <a:solidFill>
            <a:srgbClr val="FFCC99"/>
          </a:solidFill>
          <a:ln w="9525">
            <a:noFill/>
          </a:ln>
        </p:spPr>
        <p:txBody>
          <a:bodyPr anchor="t" anchorCtr="0">
            <a:spAutoFit/>
          </a:bodyPr>
          <a:p>
            <a:pPr marL="457200" indent="-457200">
              <a:buNone/>
            </a:pPr>
            <a:r>
              <a:rPr lang="en-US" altLang="zh-CN">
                <a:solidFill>
                  <a:schemeClr val="tx1"/>
                </a:solidFill>
                <a:latin typeface="Times New Roman" panose="02020603050405020304" pitchFamily="18" charset="0"/>
                <a:ea typeface="黑体" panose="02010609060101010101" pitchFamily="49" charset="-122"/>
              </a:rPr>
              <a:t>1.</a:t>
            </a:r>
            <a:r>
              <a:rPr lang="en-US" altLang="zh-CN">
                <a:solidFill>
                  <a:srgbClr val="FF0000"/>
                </a:solidFill>
                <a:latin typeface="Times New Roman" panose="02020603050405020304" pitchFamily="18" charset="0"/>
                <a:ea typeface="黑体" panose="02010609060101010101" pitchFamily="49" charset="-122"/>
              </a:rPr>
              <a:t> “</a:t>
            </a:r>
            <a:r>
              <a:rPr lang="en-US" altLang="zh-CN">
                <a:solidFill>
                  <a:schemeClr val="tx1"/>
                </a:solidFill>
                <a:latin typeface="Times New Roman" panose="02020603050405020304" pitchFamily="18" charset="0"/>
                <a:ea typeface="黑体" panose="02010609060101010101" pitchFamily="49" charset="-122"/>
              </a:rPr>
              <a:t>You like Chinese food</a:t>
            </a:r>
            <a:r>
              <a:rPr lang="en-US" altLang="zh-CN">
                <a:solidFill>
                  <a:srgbClr val="FF0000"/>
                </a:solidFill>
                <a:latin typeface="Times New Roman" panose="02020603050405020304" pitchFamily="18" charset="0"/>
                <a:ea typeface="黑体" panose="02010609060101010101" pitchFamily="49" charset="-122"/>
              </a:rPr>
              <a:t>,</a:t>
            </a:r>
            <a:r>
              <a:rPr lang="en-US" altLang="zh-CN">
                <a:solidFill>
                  <a:schemeClr val="tx1"/>
                </a:solidFill>
                <a:latin typeface="Times New Roman" panose="02020603050405020304" pitchFamily="18" charset="0"/>
                <a:ea typeface="黑体" panose="02010609060101010101" pitchFamily="49" charset="-122"/>
              </a:rPr>
              <a:t> don</a:t>
            </a:r>
            <a:r>
              <a:rPr lang="en-US" altLang="zh-CN">
                <a:solidFill>
                  <a:srgbClr val="FF0000"/>
                </a:solidFill>
                <a:latin typeface="Times New Roman" panose="02020603050405020304" pitchFamily="18" charset="0"/>
                <a:ea typeface="黑体" panose="02010609060101010101" pitchFamily="49" charset="-122"/>
              </a:rPr>
              <a:t>’</a:t>
            </a:r>
            <a:r>
              <a:rPr lang="en-US" altLang="zh-CN">
                <a:solidFill>
                  <a:schemeClr val="tx1"/>
                </a:solidFill>
                <a:latin typeface="Times New Roman" panose="02020603050405020304" pitchFamily="18" charset="0"/>
                <a:ea typeface="黑体" panose="02010609060101010101" pitchFamily="49" charset="-122"/>
              </a:rPr>
              <a:t> t you</a:t>
            </a:r>
            <a:r>
              <a:rPr lang="en-US" altLang="zh-CN">
                <a:solidFill>
                  <a:srgbClr val="FF0000"/>
                </a:solidFill>
                <a:latin typeface="Times New Roman" panose="02020603050405020304" pitchFamily="18" charset="0"/>
                <a:ea typeface="黑体" panose="02010609060101010101" pitchFamily="49" charset="-122"/>
              </a:rPr>
              <a:t>?”</a:t>
            </a:r>
            <a:r>
              <a:rPr lang="en-US" altLang="zh-CN">
                <a:solidFill>
                  <a:schemeClr val="tx1"/>
                </a:solidFill>
                <a:latin typeface="Times New Roman" panose="02020603050405020304" pitchFamily="18" charset="0"/>
                <a:ea typeface="黑体" panose="02010609060101010101" pitchFamily="49" charset="-122"/>
              </a:rPr>
              <a:t> asked Mary</a:t>
            </a:r>
            <a:r>
              <a:rPr lang="en-US" altLang="zh-CN">
                <a:solidFill>
                  <a:srgbClr val="FF0000"/>
                </a:solidFill>
                <a:latin typeface="Times New Roman" panose="02020603050405020304" pitchFamily="18" charset="0"/>
                <a:ea typeface="黑体" panose="02010609060101010101" pitchFamily="49" charset="-122"/>
              </a:rPr>
              <a:t>.</a:t>
            </a:r>
            <a:endParaRPr lang="en-US" altLang="zh-CN">
              <a:solidFill>
                <a:srgbClr val="FF0000"/>
              </a:solidFill>
              <a:latin typeface="Times New Roman" panose="02020603050405020304" pitchFamily="18" charset="0"/>
              <a:ea typeface="黑体" panose="02010609060101010101" pitchFamily="49" charset="-122"/>
            </a:endParaRPr>
          </a:p>
          <a:p>
            <a:pPr marL="457200" indent="-457200">
              <a:buNone/>
            </a:pPr>
            <a:r>
              <a:rPr lang="en-US" altLang="zh-CN">
                <a:solidFill>
                  <a:schemeClr val="tx1"/>
                </a:solidFill>
                <a:latin typeface="Times New Roman" panose="02020603050405020304" pitchFamily="18" charset="0"/>
                <a:ea typeface="黑体" panose="02010609060101010101" pitchFamily="49" charset="-122"/>
              </a:rPr>
              <a:t>2. Since she</a:t>
            </a:r>
            <a:r>
              <a:rPr lang="en-US" altLang="zh-CN">
                <a:solidFill>
                  <a:srgbClr val="FF0000"/>
                </a:solidFill>
                <a:latin typeface="Times New Roman" panose="02020603050405020304" pitchFamily="18" charset="0"/>
                <a:ea typeface="黑体" panose="02010609060101010101" pitchFamily="49" charset="-122"/>
              </a:rPr>
              <a:t>’</a:t>
            </a:r>
            <a:r>
              <a:rPr lang="en-US" altLang="zh-CN">
                <a:solidFill>
                  <a:schemeClr val="tx1"/>
                </a:solidFill>
                <a:latin typeface="Times New Roman" panose="02020603050405020304" pitchFamily="18" charset="0"/>
                <a:ea typeface="黑体" panose="02010609060101010101" pitchFamily="49" charset="-122"/>
              </a:rPr>
              <a:t>s your little sister</a:t>
            </a:r>
            <a:r>
              <a:rPr lang="en-US" altLang="zh-CN">
                <a:solidFill>
                  <a:srgbClr val="FF0000"/>
                </a:solidFill>
                <a:latin typeface="Times New Roman" panose="02020603050405020304" pitchFamily="18" charset="0"/>
                <a:ea typeface="黑体" panose="02010609060101010101" pitchFamily="49" charset="-122"/>
              </a:rPr>
              <a:t>,</a:t>
            </a:r>
            <a:r>
              <a:rPr lang="en-US" altLang="zh-CN">
                <a:solidFill>
                  <a:schemeClr val="tx1"/>
                </a:solidFill>
                <a:latin typeface="Times New Roman" panose="02020603050405020304" pitchFamily="18" charset="0"/>
                <a:ea typeface="黑体" panose="02010609060101010101" pitchFamily="49" charset="-122"/>
              </a:rPr>
              <a:t> please take care </a:t>
            </a:r>
            <a:endParaRPr lang="en-US" altLang="zh-CN">
              <a:solidFill>
                <a:schemeClr val="tx1"/>
              </a:solidFill>
              <a:latin typeface="Times New Roman" panose="02020603050405020304" pitchFamily="18" charset="0"/>
              <a:ea typeface="黑体" panose="02010609060101010101" pitchFamily="49" charset="-122"/>
            </a:endParaRPr>
          </a:p>
          <a:p>
            <a:pPr marL="457200" indent="-457200">
              <a:buNone/>
            </a:pPr>
            <a:r>
              <a:rPr lang="en-US" altLang="zh-CN">
                <a:solidFill>
                  <a:schemeClr val="tx1"/>
                </a:solidFill>
                <a:latin typeface="Times New Roman" panose="02020603050405020304" pitchFamily="18" charset="0"/>
                <a:ea typeface="黑体" panose="02010609060101010101" pitchFamily="49" charset="-122"/>
              </a:rPr>
              <a:t>     of her</a:t>
            </a:r>
            <a:r>
              <a:rPr lang="en-US" altLang="zh-CN">
                <a:solidFill>
                  <a:srgbClr val="FF0000"/>
                </a:solidFill>
                <a:latin typeface="Times New Roman" panose="02020603050405020304" pitchFamily="18" charset="0"/>
                <a:ea typeface="黑体" panose="02010609060101010101" pitchFamily="49" charset="-122"/>
              </a:rPr>
              <a:t>.</a:t>
            </a:r>
            <a:endParaRPr lang="en-US" altLang="zh-CN">
              <a:solidFill>
                <a:srgbClr val="FF0000"/>
              </a:solidFill>
              <a:latin typeface="Times New Roman" panose="02020603050405020304" pitchFamily="18" charset="0"/>
              <a:ea typeface="黑体" panose="02010609060101010101" pitchFamily="49" charset="-122"/>
            </a:endParaRPr>
          </a:p>
          <a:p>
            <a:pPr marL="457200" indent="-457200">
              <a:buAutoNum type="arabicPeriod" startAt="3"/>
            </a:pPr>
            <a:r>
              <a:rPr lang="en-US" altLang="zh-CN">
                <a:solidFill>
                  <a:schemeClr val="tx1"/>
                </a:solidFill>
                <a:latin typeface="Times New Roman" panose="02020603050405020304" pitchFamily="18" charset="0"/>
                <a:ea typeface="黑体" panose="02010609060101010101" pitchFamily="49" charset="-122"/>
              </a:rPr>
              <a:t>I</a:t>
            </a:r>
            <a:r>
              <a:rPr lang="en-US" altLang="zh-CN">
                <a:solidFill>
                  <a:srgbClr val="FF0000"/>
                </a:solidFill>
                <a:latin typeface="Times New Roman" panose="02020603050405020304" pitchFamily="18" charset="0"/>
                <a:ea typeface="黑体" panose="02010609060101010101" pitchFamily="49" charset="-122"/>
              </a:rPr>
              <a:t>’</a:t>
            </a:r>
            <a:r>
              <a:rPr lang="en-US" altLang="zh-CN">
                <a:solidFill>
                  <a:schemeClr val="tx1"/>
                </a:solidFill>
                <a:latin typeface="Times New Roman" panose="02020603050405020304" pitchFamily="18" charset="0"/>
                <a:ea typeface="黑体" panose="02010609060101010101" pitchFamily="49" charset="-122"/>
              </a:rPr>
              <a:t>ve passed these subjects</a:t>
            </a:r>
            <a:r>
              <a:rPr lang="en-US" altLang="zh-CN">
                <a:solidFill>
                  <a:srgbClr val="FF0000"/>
                </a:solidFill>
                <a:latin typeface="Times New Roman" panose="02020603050405020304" pitchFamily="18" charset="0"/>
                <a:ea typeface="黑体" panose="02010609060101010101" pitchFamily="49" charset="-122"/>
              </a:rPr>
              <a:t>:</a:t>
            </a:r>
            <a:r>
              <a:rPr lang="en-US" altLang="zh-CN">
                <a:solidFill>
                  <a:schemeClr val="tx1"/>
                </a:solidFill>
                <a:latin typeface="Times New Roman" panose="02020603050405020304" pitchFamily="18" charset="0"/>
                <a:ea typeface="黑体" panose="02010609060101010101" pitchFamily="49" charset="-122"/>
              </a:rPr>
              <a:t> Chinese</a:t>
            </a:r>
            <a:r>
              <a:rPr lang="en-US" altLang="zh-CN">
                <a:solidFill>
                  <a:srgbClr val="FF0000"/>
                </a:solidFill>
                <a:latin typeface="Times New Roman" panose="02020603050405020304" pitchFamily="18" charset="0"/>
                <a:ea typeface="黑体" panose="02010609060101010101" pitchFamily="49" charset="-122"/>
              </a:rPr>
              <a:t>,</a:t>
            </a:r>
            <a:r>
              <a:rPr lang="en-US" altLang="zh-CN" err="1">
                <a:solidFill>
                  <a:schemeClr val="tx1"/>
                </a:solidFill>
                <a:latin typeface="Times New Roman" panose="02020603050405020304" pitchFamily="18" charset="0"/>
                <a:ea typeface="黑体" panose="02010609060101010101" pitchFamily="49" charset="-122"/>
              </a:rPr>
              <a:t> Maths</a:t>
            </a:r>
            <a:r>
              <a:rPr lang="en-US" altLang="zh-CN">
                <a:solidFill>
                  <a:srgbClr val="FF0000"/>
                </a:solidFill>
                <a:latin typeface="Times New Roman" panose="02020603050405020304" pitchFamily="18" charset="0"/>
                <a:ea typeface="黑体" panose="02010609060101010101" pitchFamily="49" charset="-122"/>
              </a:rPr>
              <a:t>,</a:t>
            </a:r>
            <a:r>
              <a:rPr lang="en-US" altLang="zh-CN">
                <a:solidFill>
                  <a:schemeClr val="tx1"/>
                </a:solidFill>
                <a:latin typeface="Times New Roman" panose="02020603050405020304" pitchFamily="18" charset="0"/>
                <a:ea typeface="黑体" panose="02010609060101010101" pitchFamily="49" charset="-122"/>
              </a:rPr>
              <a:t> </a:t>
            </a:r>
            <a:endParaRPr lang="en-US" altLang="zh-CN">
              <a:solidFill>
                <a:schemeClr val="tx1"/>
              </a:solidFill>
              <a:latin typeface="Times New Roman" panose="02020603050405020304" pitchFamily="18" charset="0"/>
              <a:ea typeface="黑体" panose="02010609060101010101" pitchFamily="49" charset="-122"/>
            </a:endParaRPr>
          </a:p>
          <a:p>
            <a:pPr marL="457200" indent="-457200">
              <a:buNone/>
            </a:pPr>
            <a:r>
              <a:rPr lang="en-US" altLang="zh-CN">
                <a:solidFill>
                  <a:schemeClr val="tx1"/>
                </a:solidFill>
                <a:latin typeface="Times New Roman" panose="02020603050405020304" pitchFamily="18" charset="0"/>
                <a:ea typeface="黑体" panose="02010609060101010101" pitchFamily="49" charset="-122"/>
              </a:rPr>
              <a:t>     English</a:t>
            </a:r>
            <a:r>
              <a:rPr lang="en-US" altLang="zh-CN">
                <a:solidFill>
                  <a:srgbClr val="FF0000"/>
                </a:solidFill>
                <a:latin typeface="Times New Roman" panose="02020603050405020304" pitchFamily="18" charset="0"/>
                <a:ea typeface="黑体" panose="02010609060101010101" pitchFamily="49" charset="-122"/>
              </a:rPr>
              <a:t>,</a:t>
            </a:r>
            <a:r>
              <a:rPr lang="en-US" altLang="zh-CN">
                <a:solidFill>
                  <a:schemeClr val="tx1"/>
                </a:solidFill>
                <a:latin typeface="Times New Roman" panose="02020603050405020304" pitchFamily="18" charset="0"/>
                <a:ea typeface="黑体" panose="02010609060101010101" pitchFamily="49" charset="-122"/>
              </a:rPr>
              <a:t> History and Music</a:t>
            </a:r>
            <a:r>
              <a:rPr lang="en-US" altLang="zh-CN">
                <a:solidFill>
                  <a:srgbClr val="FF0000"/>
                </a:solidFill>
                <a:latin typeface="Times New Roman" panose="02020603050405020304" pitchFamily="18" charset="0"/>
                <a:ea typeface="黑体" panose="02010609060101010101" pitchFamily="49" charset="-122"/>
              </a:rPr>
              <a:t>.</a:t>
            </a:r>
            <a:r>
              <a:rPr lang="en-US" altLang="zh-CN">
                <a:solidFill>
                  <a:schemeClr val="tx1"/>
                </a:solidFill>
                <a:latin typeface="Times New Roman" panose="02020603050405020304" pitchFamily="18" charset="0"/>
                <a:ea typeface="黑体" panose="02010609060101010101" pitchFamily="49" charset="-122"/>
              </a:rPr>
              <a:t> </a:t>
            </a:r>
            <a:endParaRPr lang="en-US" altLang="zh-CN">
              <a:solidFill>
                <a:schemeClr val="tx1"/>
              </a:solidFill>
              <a:latin typeface="Times New Roman" panose="02020603050405020304" pitchFamily="18" charset="0"/>
              <a:ea typeface="黑体" panose="02010609060101010101" pitchFamily="49" charset="-122"/>
            </a:endParaRPr>
          </a:p>
          <a:p>
            <a:pPr marL="457200" indent="-457200">
              <a:buNone/>
            </a:pPr>
            <a:r>
              <a:rPr lang="en-US" altLang="zh-CN">
                <a:solidFill>
                  <a:schemeClr val="tx1"/>
                </a:solidFill>
                <a:latin typeface="Times New Roman" panose="02020603050405020304" pitchFamily="18" charset="0"/>
                <a:ea typeface="黑体" panose="02010609060101010101" pitchFamily="49" charset="-122"/>
              </a:rPr>
              <a:t>4.  This is a well</a:t>
            </a:r>
            <a:r>
              <a:rPr lang="en-US" altLang="zh-CN">
                <a:solidFill>
                  <a:srgbClr val="FF0000"/>
                </a:solidFill>
                <a:latin typeface="Times New Roman" panose="02020603050405020304" pitchFamily="18" charset="0"/>
                <a:ea typeface="黑体" panose="02010609060101010101" pitchFamily="49" charset="-122"/>
              </a:rPr>
              <a:t>-</a:t>
            </a:r>
            <a:r>
              <a:rPr lang="en-US" altLang="zh-CN">
                <a:solidFill>
                  <a:schemeClr val="tx1"/>
                </a:solidFill>
                <a:latin typeface="Times New Roman" panose="02020603050405020304" pitchFamily="18" charset="0"/>
                <a:ea typeface="黑体" panose="02010609060101010101" pitchFamily="49" charset="-122"/>
              </a:rPr>
              <a:t>run hotel</a:t>
            </a:r>
            <a:r>
              <a:rPr lang="en-US" altLang="zh-CN">
                <a:solidFill>
                  <a:srgbClr val="FF0000"/>
                </a:solidFill>
                <a:latin typeface="Times New Roman" panose="02020603050405020304" pitchFamily="18" charset="0"/>
                <a:ea typeface="黑体" panose="02010609060101010101" pitchFamily="49" charset="-122"/>
              </a:rPr>
              <a:t>.</a:t>
            </a:r>
            <a:endParaRPr lang="en-US" altLang="zh-CN">
              <a:solidFill>
                <a:srgbClr val="FF0000"/>
              </a:solidFill>
              <a:latin typeface="Times New Roman" panose="02020603050405020304" pitchFamily="18" charset="0"/>
              <a:ea typeface="黑体" panose="02010609060101010101" pitchFamily="49" charset="-122"/>
            </a:endParaRPr>
          </a:p>
        </p:txBody>
      </p:sp>
      <p:pic>
        <p:nvPicPr>
          <p:cNvPr id="29700" name="图片 649223" descr="timg (1)"/>
          <p:cNvPicPr>
            <a:picLocks noChangeAspect="1"/>
          </p:cNvPicPr>
          <p:nvPr/>
        </p:nvPicPr>
        <p:blipFill>
          <a:blip r:embed="rId1"/>
          <a:stretch>
            <a:fillRect/>
          </a:stretch>
        </p:blipFill>
        <p:spPr>
          <a:xfrm>
            <a:off x="1181100" y="4221163"/>
            <a:ext cx="5983288" cy="1800225"/>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49223"/>
                                        </p:tgtEl>
                                        <p:attrNameLst>
                                          <p:attrName>style.visibility</p:attrName>
                                        </p:attrNameLst>
                                      </p:cBhvr>
                                      <p:to>
                                        <p:strVal val="visible"/>
                                      </p:to>
                                    </p:set>
                                    <p:animEffect transition="in" filter="dissolve">
                                      <p:cBhvr>
                                        <p:cTn id="7" dur="500"/>
                                        <p:tgtEl>
                                          <p:spTgt spid="649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922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21" name="图片 650250"/>
          <p:cNvPicPr>
            <a:picLocks noChangeAspect="1"/>
          </p:cNvPicPr>
          <p:nvPr/>
        </p:nvPicPr>
        <p:blipFill>
          <a:blip r:embed="rId1"/>
          <a:stretch>
            <a:fillRect/>
          </a:stretch>
        </p:blipFill>
        <p:spPr>
          <a:xfrm>
            <a:off x="4787900" y="1844675"/>
            <a:ext cx="3313113" cy="2528888"/>
          </a:xfrm>
          <a:prstGeom prst="rect">
            <a:avLst/>
          </a:prstGeom>
          <a:noFill/>
          <a:ln w="9525">
            <a:noFill/>
          </a:ln>
        </p:spPr>
      </p:pic>
      <p:sp>
        <p:nvSpPr>
          <p:cNvPr id="30722" name="矩形 650244"/>
          <p:cNvSpPr/>
          <p:nvPr/>
        </p:nvSpPr>
        <p:spPr>
          <a:xfrm>
            <a:off x="827088" y="611188"/>
            <a:ext cx="8505825" cy="946150"/>
          </a:xfrm>
          <a:prstGeom prst="rect">
            <a:avLst/>
          </a:prstGeom>
          <a:noFill/>
          <a:ln w="9525">
            <a:noFill/>
          </a:ln>
        </p:spPr>
        <p:txBody>
          <a:bodyPr anchor="t" anchorCtr="0">
            <a:spAutoFit/>
          </a:bodyPr>
          <a:p>
            <a:pPr>
              <a:buFont typeface="Wingdings" panose="05000000000000000000" pitchFamily="2" charset="2"/>
              <a:buChar char="Ø"/>
            </a:pPr>
            <a:r>
              <a:rPr lang="en-US" altLang="zh-CN">
                <a:latin typeface="Times New Roman" panose="02020603050405020304" pitchFamily="18" charset="0"/>
                <a:ea typeface="黑体" panose="02010609060101010101" pitchFamily="49" charset="-122"/>
              </a:rPr>
              <a:t> </a:t>
            </a:r>
            <a:r>
              <a:rPr lang="en-US" altLang="zh-CN" b="1">
                <a:latin typeface="Times New Roman" panose="02020603050405020304" pitchFamily="18" charset="0"/>
                <a:ea typeface="黑体" panose="02010609060101010101" pitchFamily="49" charset="-122"/>
              </a:rPr>
              <a:t>Underline the mistakes and write the correct </a:t>
            </a:r>
            <a:endParaRPr lang="en-US" altLang="zh-CN" b="1">
              <a:latin typeface="Times New Roman" panose="02020603050405020304" pitchFamily="18" charset="0"/>
              <a:ea typeface="黑体" panose="02010609060101010101" pitchFamily="49" charset="-122"/>
            </a:endParaRPr>
          </a:p>
          <a:p>
            <a:pPr>
              <a:buFont typeface="Wingdings" panose="05000000000000000000" pitchFamily="2" charset="2"/>
            </a:pPr>
            <a:r>
              <a:rPr lang="en-US" altLang="zh-CN" b="1">
                <a:latin typeface="Times New Roman" panose="02020603050405020304" pitchFamily="18" charset="0"/>
                <a:ea typeface="黑体" panose="02010609060101010101" pitchFamily="49" charset="-122"/>
              </a:rPr>
              <a:t>    punctuation marks above them.</a:t>
            </a:r>
            <a:r>
              <a:rPr lang="en-US" altLang="zh-CN">
                <a:latin typeface="Times New Roman" panose="02020603050405020304" pitchFamily="18" charset="0"/>
                <a:ea typeface="黑体" panose="02010609060101010101" pitchFamily="49" charset="-122"/>
              </a:rPr>
              <a:t> </a:t>
            </a:r>
            <a:endParaRPr lang="en-US" altLang="zh-CN" dirty="0">
              <a:latin typeface="Times New Roman" panose="02020603050405020304" pitchFamily="18" charset="0"/>
              <a:ea typeface="黑体" panose="02010609060101010101" pitchFamily="49" charset="-122"/>
            </a:endParaRPr>
          </a:p>
        </p:txBody>
      </p:sp>
      <p:sp>
        <p:nvSpPr>
          <p:cNvPr id="30723" name="文本框 650245"/>
          <p:cNvSpPr txBox="1"/>
          <p:nvPr/>
        </p:nvSpPr>
        <p:spPr>
          <a:xfrm>
            <a:off x="971550" y="1855788"/>
            <a:ext cx="7632700" cy="4108450"/>
          </a:xfrm>
          <a:prstGeom prst="rect">
            <a:avLst/>
          </a:prstGeom>
          <a:noFill/>
          <a:ln w="9525">
            <a:noFill/>
          </a:ln>
        </p:spPr>
        <p:txBody>
          <a:bodyPr anchor="t" anchorCtr="0">
            <a:spAutoFit/>
          </a:bodyPr>
          <a:p>
            <a:r>
              <a:rPr lang="en-US" altLang="zh-CN" sz="2400">
                <a:solidFill>
                  <a:schemeClr val="tx1"/>
                </a:solidFill>
                <a:latin typeface="Times New Roman" panose="02020603050405020304" pitchFamily="18" charset="0"/>
                <a:ea typeface="黑体" panose="02010609060101010101" pitchFamily="49" charset="-122"/>
              </a:rPr>
              <a:t>One of the most famous wise </a:t>
            </a:r>
            <a:endParaRPr lang="en-US" altLang="zh-CN" sz="2400">
              <a:solidFill>
                <a:schemeClr val="tx1"/>
              </a:solidFill>
              <a:latin typeface="Times New Roman" panose="02020603050405020304" pitchFamily="18" charset="0"/>
              <a:ea typeface="黑体" panose="02010609060101010101" pitchFamily="49" charset="-122"/>
            </a:endParaRPr>
          </a:p>
          <a:p>
            <a:r>
              <a:rPr lang="en-US" altLang="zh-CN" sz="2400">
                <a:solidFill>
                  <a:schemeClr val="tx1"/>
                </a:solidFill>
                <a:latin typeface="Times New Roman" panose="02020603050405020304" pitchFamily="18" charset="0"/>
                <a:ea typeface="黑体" panose="02010609060101010101" pitchFamily="49" charset="-122"/>
              </a:rPr>
              <a:t>men in ancient Greece was </a:t>
            </a:r>
            <a:endParaRPr lang="en-US" altLang="zh-CN" sz="2400">
              <a:solidFill>
                <a:schemeClr val="tx1"/>
              </a:solidFill>
              <a:latin typeface="Times New Roman" panose="02020603050405020304" pitchFamily="18" charset="0"/>
              <a:ea typeface="黑体" panose="02010609060101010101" pitchFamily="49" charset="-122"/>
            </a:endParaRPr>
          </a:p>
          <a:p>
            <a:r>
              <a:rPr lang="en-US" altLang="zh-CN" sz="2400">
                <a:solidFill>
                  <a:schemeClr val="tx1"/>
                </a:solidFill>
                <a:latin typeface="Times New Roman" panose="02020603050405020304" pitchFamily="18" charset="0"/>
                <a:ea typeface="黑体" panose="02010609060101010101" pitchFamily="49" charset="-122"/>
              </a:rPr>
              <a:t>Diogenes, Diogenes lived a </a:t>
            </a:r>
            <a:endParaRPr lang="en-US" altLang="zh-CN" sz="2400">
              <a:solidFill>
                <a:schemeClr val="tx1"/>
              </a:solidFill>
              <a:latin typeface="Times New Roman" panose="02020603050405020304" pitchFamily="18" charset="0"/>
              <a:ea typeface="黑体" panose="02010609060101010101" pitchFamily="49" charset="-122"/>
            </a:endParaRPr>
          </a:p>
          <a:p>
            <a:r>
              <a:rPr lang="en-US" altLang="zh-CN" sz="2400">
                <a:solidFill>
                  <a:schemeClr val="tx1"/>
                </a:solidFill>
                <a:latin typeface="Times New Roman" panose="02020603050405020304" pitchFamily="18" charset="0"/>
                <a:ea typeface="黑体" panose="02010609060101010101" pitchFamily="49" charset="-122"/>
              </a:rPr>
              <a:t>simple life? He only owned</a:t>
            </a:r>
            <a:endParaRPr lang="en-US" altLang="zh-CN" sz="2400">
              <a:solidFill>
                <a:schemeClr val="tx1"/>
              </a:solidFill>
              <a:latin typeface="Times New Roman" panose="02020603050405020304" pitchFamily="18" charset="0"/>
              <a:ea typeface="黑体" panose="02010609060101010101" pitchFamily="49" charset="-122"/>
            </a:endParaRPr>
          </a:p>
          <a:p>
            <a:r>
              <a:rPr lang="en-US" altLang="zh-CN" sz="2400">
                <a:solidFill>
                  <a:schemeClr val="tx1"/>
                </a:solidFill>
                <a:latin typeface="Times New Roman" panose="02020603050405020304" pitchFamily="18" charset="0"/>
                <a:ea typeface="黑体" panose="02010609060101010101" pitchFamily="49" charset="-122"/>
              </a:rPr>
              <a:t>three things-the clothes he </a:t>
            </a:r>
            <a:endParaRPr lang="en-US" altLang="zh-CN" sz="2400">
              <a:solidFill>
                <a:schemeClr val="tx1"/>
              </a:solidFill>
              <a:latin typeface="Times New Roman" panose="02020603050405020304" pitchFamily="18" charset="0"/>
              <a:ea typeface="黑体" panose="02010609060101010101" pitchFamily="49" charset="-122"/>
            </a:endParaRPr>
          </a:p>
          <a:p>
            <a:r>
              <a:rPr lang="en-US" altLang="zh-CN" sz="2400">
                <a:solidFill>
                  <a:schemeClr val="tx1"/>
                </a:solidFill>
                <a:latin typeface="Times New Roman" panose="02020603050405020304" pitchFamily="18" charset="0"/>
                <a:ea typeface="黑体" panose="02010609060101010101" pitchFamily="49" charset="-122"/>
              </a:rPr>
              <a:t>wrote, a lantern and a bowl to </a:t>
            </a:r>
            <a:endParaRPr lang="en-US" altLang="zh-CN" sz="2400">
              <a:solidFill>
                <a:schemeClr val="tx1"/>
              </a:solidFill>
              <a:latin typeface="Times New Roman" panose="02020603050405020304" pitchFamily="18" charset="0"/>
              <a:ea typeface="黑体" panose="02010609060101010101" pitchFamily="49" charset="-122"/>
            </a:endParaRPr>
          </a:p>
          <a:p>
            <a:r>
              <a:rPr lang="en-US" altLang="zh-CN" sz="2400">
                <a:solidFill>
                  <a:schemeClr val="tx1"/>
                </a:solidFill>
                <a:latin typeface="Times New Roman" panose="02020603050405020304" pitchFamily="18" charset="0"/>
                <a:ea typeface="黑体" panose="02010609060101010101" pitchFamily="49" charset="-122"/>
              </a:rPr>
              <a:t>eat with.</a:t>
            </a:r>
            <a:endParaRPr lang="en-US" altLang="zh-CN" sz="2400">
              <a:solidFill>
                <a:schemeClr val="tx1"/>
              </a:solidFill>
              <a:latin typeface="Times New Roman" panose="02020603050405020304" pitchFamily="18" charset="0"/>
              <a:ea typeface="黑体" panose="02010609060101010101" pitchFamily="49" charset="-122"/>
            </a:endParaRPr>
          </a:p>
          <a:p>
            <a:r>
              <a:rPr lang="en-US" altLang="zh-CN" sz="2400" err="1">
                <a:solidFill>
                  <a:schemeClr val="tx1"/>
                </a:solidFill>
                <a:latin typeface="Times New Roman" panose="02020603050405020304" pitchFamily="18" charset="0"/>
                <a:ea typeface="黑体" panose="02010609060101010101" pitchFamily="49" charset="-122"/>
              </a:rPr>
              <a:t>Diogenes used to walk through the city with his lantern during the day. When people asked him why he was carrying the lantern, he would hold it up to their face, look at them, and say. “I,m</a:t>
            </a:r>
            <a:r>
              <a:rPr lang="en-US" altLang="zh-CN" sz="2400">
                <a:solidFill>
                  <a:schemeClr val="tx1"/>
                </a:solidFill>
                <a:latin typeface="Times New Roman" panose="02020603050405020304" pitchFamily="18" charset="0"/>
                <a:ea typeface="黑体" panose="02010609060101010101" pitchFamily="49" charset="-122"/>
              </a:rPr>
              <a:t> looking for an honest man.’</a:t>
            </a:r>
            <a:endParaRPr lang="en-US" altLang="zh-CN" sz="2400">
              <a:solidFill>
                <a:schemeClr val="tx1"/>
              </a:solidFill>
              <a:latin typeface="Times New Roman" panose="02020603050405020304" pitchFamily="18" charset="0"/>
              <a:ea typeface="黑体" panose="02010609060101010101" pitchFamily="49" charset="-122"/>
            </a:endParaRPr>
          </a:p>
        </p:txBody>
      </p:sp>
      <p:sp>
        <p:nvSpPr>
          <p:cNvPr id="650252" name="直接连接符 650251"/>
          <p:cNvSpPr/>
          <p:nvPr/>
        </p:nvSpPr>
        <p:spPr>
          <a:xfrm flipV="1">
            <a:off x="2085975" y="2997200"/>
            <a:ext cx="287338" cy="0"/>
          </a:xfrm>
          <a:prstGeom prst="line">
            <a:avLst/>
          </a:prstGeom>
          <a:ln w="38100" cap="flat" cmpd="sng">
            <a:solidFill>
              <a:srgbClr val="FF0000"/>
            </a:solidFill>
            <a:prstDash val="solid"/>
            <a:round/>
            <a:headEnd type="none" w="med" len="med"/>
            <a:tailEnd type="none" w="med" len="med"/>
          </a:ln>
        </p:spPr>
      </p:sp>
      <p:sp>
        <p:nvSpPr>
          <p:cNvPr id="650253" name="直接连接符 650252"/>
          <p:cNvSpPr/>
          <p:nvPr/>
        </p:nvSpPr>
        <p:spPr>
          <a:xfrm flipV="1">
            <a:off x="2276475" y="3327400"/>
            <a:ext cx="287338" cy="0"/>
          </a:xfrm>
          <a:prstGeom prst="line">
            <a:avLst/>
          </a:prstGeom>
          <a:ln w="38100" cap="flat" cmpd="sng">
            <a:solidFill>
              <a:srgbClr val="FF0000"/>
            </a:solidFill>
            <a:prstDash val="solid"/>
            <a:round/>
            <a:headEnd type="none" w="med" len="med"/>
            <a:tailEnd type="none" w="med" len="med"/>
          </a:ln>
        </p:spPr>
      </p:sp>
      <p:sp>
        <p:nvSpPr>
          <p:cNvPr id="650254" name="直接连接符 650253"/>
          <p:cNvSpPr/>
          <p:nvPr/>
        </p:nvSpPr>
        <p:spPr>
          <a:xfrm flipV="1">
            <a:off x="2378075" y="3708400"/>
            <a:ext cx="287338" cy="0"/>
          </a:xfrm>
          <a:prstGeom prst="line">
            <a:avLst/>
          </a:prstGeom>
          <a:ln w="38100" cap="flat" cmpd="sng">
            <a:solidFill>
              <a:srgbClr val="FF0000"/>
            </a:solidFill>
            <a:prstDash val="solid"/>
            <a:round/>
            <a:headEnd type="none" w="med" len="med"/>
            <a:tailEnd type="none" w="med" len="med"/>
          </a:ln>
        </p:spPr>
      </p:sp>
      <p:sp>
        <p:nvSpPr>
          <p:cNvPr id="650255" name="直接连接符 650254"/>
          <p:cNvSpPr/>
          <p:nvPr/>
        </p:nvSpPr>
        <p:spPr>
          <a:xfrm flipV="1">
            <a:off x="2641600" y="5911850"/>
            <a:ext cx="287338" cy="0"/>
          </a:xfrm>
          <a:prstGeom prst="line">
            <a:avLst/>
          </a:prstGeom>
          <a:ln w="38100" cap="flat" cmpd="sng">
            <a:solidFill>
              <a:srgbClr val="FF0000"/>
            </a:solidFill>
            <a:prstDash val="solid"/>
            <a:round/>
            <a:headEnd type="none" w="med" len="med"/>
            <a:tailEnd type="none" w="med" len="med"/>
          </a:ln>
        </p:spPr>
      </p:sp>
      <p:sp>
        <p:nvSpPr>
          <p:cNvPr id="650256" name="直接连接符 650255"/>
          <p:cNvSpPr/>
          <p:nvPr/>
        </p:nvSpPr>
        <p:spPr>
          <a:xfrm flipV="1">
            <a:off x="3048000" y="5907088"/>
            <a:ext cx="287338" cy="0"/>
          </a:xfrm>
          <a:prstGeom prst="line">
            <a:avLst/>
          </a:prstGeom>
          <a:ln w="38100" cap="flat" cmpd="sng">
            <a:solidFill>
              <a:srgbClr val="FF0000"/>
            </a:solidFill>
            <a:prstDash val="solid"/>
            <a:round/>
            <a:headEnd type="none" w="med" len="med"/>
            <a:tailEnd type="none" w="med" len="med"/>
          </a:ln>
        </p:spPr>
      </p:sp>
      <p:sp>
        <p:nvSpPr>
          <p:cNvPr id="650257" name="直接连接符 650256"/>
          <p:cNvSpPr/>
          <p:nvPr/>
        </p:nvSpPr>
        <p:spPr>
          <a:xfrm flipV="1">
            <a:off x="5942013" y="5762625"/>
            <a:ext cx="287337" cy="0"/>
          </a:xfrm>
          <a:prstGeom prst="line">
            <a:avLst/>
          </a:prstGeom>
          <a:ln w="38100" cap="flat" cmpd="sng">
            <a:solidFill>
              <a:srgbClr val="FF0000"/>
            </a:solidFill>
            <a:prstDash val="solid"/>
            <a:round/>
            <a:headEnd type="none" w="med" len="med"/>
            <a:tailEnd type="none" w="med" len="med"/>
          </a:ln>
        </p:spPr>
      </p:sp>
      <p:sp>
        <p:nvSpPr>
          <p:cNvPr id="650258" name="文本框 650257"/>
          <p:cNvSpPr txBox="1"/>
          <p:nvPr/>
        </p:nvSpPr>
        <p:spPr>
          <a:xfrm>
            <a:off x="2354263" y="2549525"/>
            <a:ext cx="273050" cy="519113"/>
          </a:xfrm>
          <a:prstGeom prst="rect">
            <a:avLst/>
          </a:prstGeom>
          <a:solidFill>
            <a:srgbClr val="99CC00"/>
          </a:solidFill>
          <a:ln w="9525">
            <a:noFill/>
          </a:ln>
        </p:spPr>
        <p:txBody>
          <a:bodyPr wrap="none" anchor="t" anchorCtr="0">
            <a:spAutoFit/>
          </a:bodyPr>
          <a:p>
            <a:r>
              <a:rPr lang="en-US" altLang="zh-CN">
                <a:solidFill>
                  <a:srgbClr val="FF0000"/>
                </a:solidFill>
                <a:latin typeface="Times New Roman" panose="02020603050405020304" pitchFamily="18" charset="0"/>
                <a:ea typeface="黑体" panose="02010609060101010101" pitchFamily="49" charset="-122"/>
              </a:rPr>
              <a:t>.</a:t>
            </a:r>
            <a:endParaRPr lang="en-US" altLang="zh-CN">
              <a:solidFill>
                <a:srgbClr val="FF0000"/>
              </a:solidFill>
              <a:latin typeface="Times New Roman" panose="02020603050405020304" pitchFamily="18" charset="0"/>
              <a:ea typeface="黑体" panose="02010609060101010101" pitchFamily="49" charset="-122"/>
            </a:endParaRPr>
          </a:p>
        </p:txBody>
      </p:sp>
      <p:sp>
        <p:nvSpPr>
          <p:cNvPr id="650259" name="文本框 650258"/>
          <p:cNvSpPr txBox="1"/>
          <p:nvPr/>
        </p:nvSpPr>
        <p:spPr>
          <a:xfrm>
            <a:off x="2484438" y="2909888"/>
            <a:ext cx="273050" cy="519112"/>
          </a:xfrm>
          <a:prstGeom prst="rect">
            <a:avLst/>
          </a:prstGeom>
          <a:solidFill>
            <a:srgbClr val="99CC00"/>
          </a:solidFill>
          <a:ln w="9525">
            <a:noFill/>
          </a:ln>
        </p:spPr>
        <p:txBody>
          <a:bodyPr wrap="none" anchor="t" anchorCtr="0">
            <a:spAutoFit/>
          </a:bodyPr>
          <a:p>
            <a:r>
              <a:rPr lang="en-US" altLang="zh-CN">
                <a:solidFill>
                  <a:srgbClr val="FF0000"/>
                </a:solidFill>
                <a:latin typeface="Times New Roman" panose="02020603050405020304" pitchFamily="18" charset="0"/>
                <a:ea typeface="黑体" panose="02010609060101010101" pitchFamily="49" charset="-122"/>
              </a:rPr>
              <a:t>.</a:t>
            </a:r>
            <a:endParaRPr lang="en-US" altLang="zh-CN">
              <a:solidFill>
                <a:srgbClr val="FF0000"/>
              </a:solidFill>
              <a:latin typeface="Times New Roman" panose="02020603050405020304" pitchFamily="18" charset="0"/>
              <a:ea typeface="黑体" panose="02010609060101010101" pitchFamily="49" charset="-122"/>
            </a:endParaRPr>
          </a:p>
        </p:txBody>
      </p:sp>
      <p:sp>
        <p:nvSpPr>
          <p:cNvPr id="650260" name="文本框 650259"/>
          <p:cNvSpPr txBox="1"/>
          <p:nvPr/>
        </p:nvSpPr>
        <p:spPr>
          <a:xfrm>
            <a:off x="2627313" y="3270250"/>
            <a:ext cx="282575" cy="519113"/>
          </a:xfrm>
          <a:prstGeom prst="rect">
            <a:avLst/>
          </a:prstGeom>
          <a:solidFill>
            <a:srgbClr val="99CC00"/>
          </a:solidFill>
          <a:ln w="9525">
            <a:noFill/>
          </a:ln>
        </p:spPr>
        <p:txBody>
          <a:bodyPr wrap="none" anchor="t" anchorCtr="0">
            <a:spAutoFit/>
          </a:bodyPr>
          <a:p>
            <a:r>
              <a:rPr lang="en-US" altLang="zh-CN">
                <a:solidFill>
                  <a:srgbClr val="FF0000"/>
                </a:solidFill>
                <a:latin typeface="Times New Roman" panose="02020603050405020304" pitchFamily="18" charset="0"/>
                <a:ea typeface="黑体" panose="02010609060101010101" pitchFamily="49" charset="-122"/>
              </a:rPr>
              <a:t>:</a:t>
            </a:r>
            <a:endParaRPr lang="en-US" altLang="zh-CN">
              <a:solidFill>
                <a:srgbClr val="FF0000"/>
              </a:solidFill>
              <a:latin typeface="Times New Roman" panose="02020603050405020304" pitchFamily="18" charset="0"/>
              <a:ea typeface="黑体" panose="02010609060101010101" pitchFamily="49" charset="-122"/>
            </a:endParaRPr>
          </a:p>
        </p:txBody>
      </p:sp>
      <p:sp>
        <p:nvSpPr>
          <p:cNvPr id="650261" name="文本框 650260"/>
          <p:cNvSpPr txBox="1"/>
          <p:nvPr/>
        </p:nvSpPr>
        <p:spPr>
          <a:xfrm>
            <a:off x="2368550" y="5130800"/>
            <a:ext cx="273050" cy="519113"/>
          </a:xfrm>
          <a:prstGeom prst="rect">
            <a:avLst/>
          </a:prstGeom>
          <a:solidFill>
            <a:srgbClr val="99CC00"/>
          </a:solidFill>
          <a:ln w="9525">
            <a:noFill/>
          </a:ln>
        </p:spPr>
        <p:txBody>
          <a:bodyPr wrap="none" anchor="t" anchorCtr="0">
            <a:spAutoFit/>
          </a:bodyPr>
          <a:p>
            <a:r>
              <a:rPr lang="en-US" altLang="zh-CN">
                <a:solidFill>
                  <a:srgbClr val="FF0000"/>
                </a:solidFill>
                <a:latin typeface="Times New Roman" panose="02020603050405020304" pitchFamily="18" charset="0"/>
                <a:ea typeface="黑体" panose="02010609060101010101" pitchFamily="49" charset="-122"/>
              </a:rPr>
              <a:t>,</a:t>
            </a:r>
            <a:endParaRPr lang="en-US" altLang="zh-CN">
              <a:solidFill>
                <a:srgbClr val="FF0000"/>
              </a:solidFill>
              <a:latin typeface="Times New Roman" panose="02020603050405020304" pitchFamily="18" charset="0"/>
              <a:ea typeface="黑体" panose="02010609060101010101" pitchFamily="49" charset="-122"/>
            </a:endParaRPr>
          </a:p>
        </p:txBody>
      </p:sp>
      <p:sp>
        <p:nvSpPr>
          <p:cNvPr id="650262" name="文本框 650261"/>
          <p:cNvSpPr txBox="1"/>
          <p:nvPr/>
        </p:nvSpPr>
        <p:spPr>
          <a:xfrm>
            <a:off x="3059113" y="5949950"/>
            <a:ext cx="698500" cy="519113"/>
          </a:xfrm>
          <a:prstGeom prst="rect">
            <a:avLst/>
          </a:prstGeom>
          <a:solidFill>
            <a:srgbClr val="99CC00"/>
          </a:solidFill>
          <a:ln w="9525">
            <a:noFill/>
          </a:ln>
        </p:spPr>
        <p:txBody>
          <a:bodyPr wrap="none" anchor="t" anchorCtr="0">
            <a:spAutoFit/>
          </a:bodyPr>
          <a:p>
            <a:r>
              <a:rPr lang="en-US" altLang="zh-CN">
                <a:solidFill>
                  <a:srgbClr val="FF0000"/>
                </a:solidFill>
                <a:latin typeface="Times New Roman" panose="02020603050405020304" pitchFamily="18" charset="0"/>
                <a:ea typeface="黑体" panose="02010609060101010101" pitchFamily="49" charset="-122"/>
              </a:rPr>
              <a:t>I’m</a:t>
            </a:r>
            <a:endParaRPr lang="en-US" altLang="zh-CN">
              <a:solidFill>
                <a:srgbClr val="FF0000"/>
              </a:solidFill>
              <a:latin typeface="Times New Roman" panose="02020603050405020304" pitchFamily="18" charset="0"/>
              <a:ea typeface="黑体" panose="02010609060101010101" pitchFamily="49" charset="-122"/>
            </a:endParaRPr>
          </a:p>
        </p:txBody>
      </p:sp>
      <p:sp>
        <p:nvSpPr>
          <p:cNvPr id="650263" name="文本框 650262"/>
          <p:cNvSpPr txBox="1"/>
          <p:nvPr/>
        </p:nvSpPr>
        <p:spPr>
          <a:xfrm>
            <a:off x="6273800" y="5502275"/>
            <a:ext cx="341313" cy="519113"/>
          </a:xfrm>
          <a:prstGeom prst="rect">
            <a:avLst/>
          </a:prstGeom>
          <a:solidFill>
            <a:srgbClr val="99CC00"/>
          </a:solidFill>
          <a:ln w="9525">
            <a:noFill/>
          </a:ln>
        </p:spPr>
        <p:txBody>
          <a:bodyPr wrap="none" anchor="t" anchorCtr="0">
            <a:spAutoFit/>
          </a:bodyPr>
          <a:p>
            <a:r>
              <a:rPr lang="en-US" altLang="zh-CN">
                <a:solidFill>
                  <a:srgbClr val="FF0000"/>
                </a:solidFill>
                <a:latin typeface="Times New Roman" panose="02020603050405020304" pitchFamily="18" charset="0"/>
                <a:ea typeface="黑体" panose="02010609060101010101" pitchFamily="49" charset="-122"/>
              </a:rPr>
              <a:t>”</a:t>
            </a:r>
            <a:endParaRPr lang="en-US" altLang="zh-CN">
              <a:solidFill>
                <a:srgbClr val="FF0000"/>
              </a:solidFill>
              <a:latin typeface="Times New Roman" panose="02020603050405020304" pitchFamily="18"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650252"/>
                                        </p:tgtEl>
                                        <p:attrNameLst>
                                          <p:attrName>style.visibility</p:attrName>
                                        </p:attrNameLst>
                                      </p:cBhvr>
                                      <p:to>
                                        <p:strVal val="visible"/>
                                      </p:to>
                                    </p:set>
                                    <p:animEffect transition="in" filter="dissolve">
                                      <p:cBhvr>
                                        <p:cTn id="7" dur="500"/>
                                        <p:tgtEl>
                                          <p:spTgt spid="650252"/>
                                        </p:tgtEl>
                                      </p:cBhvr>
                                    </p:animEffect>
                                  </p:childTnLst>
                                </p:cTn>
                              </p:par>
                              <p:par>
                                <p:cTn id="8" presetID="9" presetClass="entr" presetSubtype="0" fill="hold" nodeType="withEffect">
                                  <p:stCondLst>
                                    <p:cond delay="0"/>
                                  </p:stCondLst>
                                  <p:childTnLst>
                                    <p:set>
                                      <p:cBhvr>
                                        <p:cTn id="9" dur="1" fill="hold">
                                          <p:stCondLst>
                                            <p:cond delay="0"/>
                                          </p:stCondLst>
                                        </p:cTn>
                                        <p:tgtEl>
                                          <p:spTgt spid="650253"/>
                                        </p:tgtEl>
                                        <p:attrNameLst>
                                          <p:attrName>style.visibility</p:attrName>
                                        </p:attrNameLst>
                                      </p:cBhvr>
                                      <p:to>
                                        <p:strVal val="visible"/>
                                      </p:to>
                                    </p:set>
                                    <p:animEffect transition="in" filter="dissolve">
                                      <p:cBhvr>
                                        <p:cTn id="10" dur="500"/>
                                        <p:tgtEl>
                                          <p:spTgt spid="650253"/>
                                        </p:tgtEl>
                                      </p:cBhvr>
                                    </p:animEffect>
                                  </p:childTnLst>
                                </p:cTn>
                              </p:par>
                              <p:par>
                                <p:cTn id="11" presetID="9" presetClass="entr" presetSubtype="0" fill="hold" nodeType="withEffect">
                                  <p:stCondLst>
                                    <p:cond delay="0"/>
                                  </p:stCondLst>
                                  <p:childTnLst>
                                    <p:set>
                                      <p:cBhvr>
                                        <p:cTn id="12" dur="1" fill="hold">
                                          <p:stCondLst>
                                            <p:cond delay="0"/>
                                          </p:stCondLst>
                                        </p:cTn>
                                        <p:tgtEl>
                                          <p:spTgt spid="650254"/>
                                        </p:tgtEl>
                                        <p:attrNameLst>
                                          <p:attrName>style.visibility</p:attrName>
                                        </p:attrNameLst>
                                      </p:cBhvr>
                                      <p:to>
                                        <p:strVal val="visible"/>
                                      </p:to>
                                    </p:set>
                                    <p:animEffect transition="in" filter="dissolve">
                                      <p:cBhvr>
                                        <p:cTn id="13" dur="500"/>
                                        <p:tgtEl>
                                          <p:spTgt spid="650254"/>
                                        </p:tgtEl>
                                      </p:cBhvr>
                                    </p:animEffect>
                                  </p:childTnLst>
                                </p:cTn>
                              </p:par>
                              <p:par>
                                <p:cTn id="14" presetID="9" presetClass="entr" presetSubtype="0" fill="hold" nodeType="withEffect">
                                  <p:stCondLst>
                                    <p:cond delay="0"/>
                                  </p:stCondLst>
                                  <p:childTnLst>
                                    <p:set>
                                      <p:cBhvr>
                                        <p:cTn id="15" dur="1" fill="hold">
                                          <p:stCondLst>
                                            <p:cond delay="0"/>
                                          </p:stCondLst>
                                        </p:cTn>
                                        <p:tgtEl>
                                          <p:spTgt spid="650255"/>
                                        </p:tgtEl>
                                        <p:attrNameLst>
                                          <p:attrName>style.visibility</p:attrName>
                                        </p:attrNameLst>
                                      </p:cBhvr>
                                      <p:to>
                                        <p:strVal val="visible"/>
                                      </p:to>
                                    </p:set>
                                    <p:animEffect transition="in" filter="dissolve">
                                      <p:cBhvr>
                                        <p:cTn id="16" dur="500"/>
                                        <p:tgtEl>
                                          <p:spTgt spid="650255"/>
                                        </p:tgtEl>
                                      </p:cBhvr>
                                    </p:animEffect>
                                  </p:childTnLst>
                                </p:cTn>
                              </p:par>
                              <p:par>
                                <p:cTn id="17" presetID="9" presetClass="entr" presetSubtype="0" fill="hold" nodeType="withEffect">
                                  <p:stCondLst>
                                    <p:cond delay="0"/>
                                  </p:stCondLst>
                                  <p:childTnLst>
                                    <p:set>
                                      <p:cBhvr>
                                        <p:cTn id="18" dur="1" fill="hold">
                                          <p:stCondLst>
                                            <p:cond delay="0"/>
                                          </p:stCondLst>
                                        </p:cTn>
                                        <p:tgtEl>
                                          <p:spTgt spid="650256"/>
                                        </p:tgtEl>
                                        <p:attrNameLst>
                                          <p:attrName>style.visibility</p:attrName>
                                        </p:attrNameLst>
                                      </p:cBhvr>
                                      <p:to>
                                        <p:strVal val="visible"/>
                                      </p:to>
                                    </p:set>
                                    <p:animEffect transition="in" filter="dissolve">
                                      <p:cBhvr>
                                        <p:cTn id="19" dur="500"/>
                                        <p:tgtEl>
                                          <p:spTgt spid="650256"/>
                                        </p:tgtEl>
                                      </p:cBhvr>
                                    </p:animEffect>
                                  </p:childTnLst>
                                </p:cTn>
                              </p:par>
                              <p:par>
                                <p:cTn id="20" presetID="9" presetClass="entr" presetSubtype="0" fill="hold" nodeType="withEffect">
                                  <p:stCondLst>
                                    <p:cond delay="0"/>
                                  </p:stCondLst>
                                  <p:childTnLst>
                                    <p:set>
                                      <p:cBhvr>
                                        <p:cTn id="21" dur="1" fill="hold">
                                          <p:stCondLst>
                                            <p:cond delay="0"/>
                                          </p:stCondLst>
                                        </p:cTn>
                                        <p:tgtEl>
                                          <p:spTgt spid="650257"/>
                                        </p:tgtEl>
                                        <p:attrNameLst>
                                          <p:attrName>style.visibility</p:attrName>
                                        </p:attrNameLst>
                                      </p:cBhvr>
                                      <p:to>
                                        <p:strVal val="visible"/>
                                      </p:to>
                                    </p:set>
                                    <p:animEffect transition="in" filter="dissolve">
                                      <p:cBhvr>
                                        <p:cTn id="22" dur="500"/>
                                        <p:tgtEl>
                                          <p:spTgt spid="650257"/>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650258"/>
                                        </p:tgtEl>
                                        <p:attrNameLst>
                                          <p:attrName>style.visibility</p:attrName>
                                        </p:attrNameLst>
                                      </p:cBhvr>
                                      <p:to>
                                        <p:strVal val="visible"/>
                                      </p:to>
                                    </p:set>
                                    <p:animEffect transition="in" filter="dissolve">
                                      <p:cBhvr>
                                        <p:cTn id="27" dur="500"/>
                                        <p:tgtEl>
                                          <p:spTgt spid="650258"/>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650259"/>
                                        </p:tgtEl>
                                        <p:attrNameLst>
                                          <p:attrName>style.visibility</p:attrName>
                                        </p:attrNameLst>
                                      </p:cBhvr>
                                      <p:to>
                                        <p:strVal val="visible"/>
                                      </p:to>
                                    </p:set>
                                    <p:animEffect transition="in" filter="dissolve">
                                      <p:cBhvr>
                                        <p:cTn id="30" dur="500"/>
                                        <p:tgtEl>
                                          <p:spTgt spid="650259"/>
                                        </p:tgtEl>
                                      </p:cBhvr>
                                    </p:animEffect>
                                  </p:childTnLst>
                                </p:cTn>
                              </p:par>
                              <p:par>
                                <p:cTn id="31" presetID="9" presetClass="entr" presetSubtype="0" fill="hold" grpId="0" nodeType="withEffect">
                                  <p:stCondLst>
                                    <p:cond delay="0"/>
                                  </p:stCondLst>
                                  <p:childTnLst>
                                    <p:set>
                                      <p:cBhvr>
                                        <p:cTn id="32" dur="1" fill="hold">
                                          <p:stCondLst>
                                            <p:cond delay="0"/>
                                          </p:stCondLst>
                                        </p:cTn>
                                        <p:tgtEl>
                                          <p:spTgt spid="650260"/>
                                        </p:tgtEl>
                                        <p:attrNameLst>
                                          <p:attrName>style.visibility</p:attrName>
                                        </p:attrNameLst>
                                      </p:cBhvr>
                                      <p:to>
                                        <p:strVal val="visible"/>
                                      </p:to>
                                    </p:set>
                                    <p:animEffect transition="in" filter="dissolve">
                                      <p:cBhvr>
                                        <p:cTn id="33" dur="500"/>
                                        <p:tgtEl>
                                          <p:spTgt spid="650260"/>
                                        </p:tgtEl>
                                      </p:cBhvr>
                                    </p:animEffect>
                                  </p:childTnLst>
                                </p:cTn>
                              </p:par>
                              <p:par>
                                <p:cTn id="34" presetID="9" presetClass="entr" presetSubtype="0" fill="hold" grpId="0" nodeType="withEffect">
                                  <p:stCondLst>
                                    <p:cond delay="0"/>
                                  </p:stCondLst>
                                  <p:childTnLst>
                                    <p:set>
                                      <p:cBhvr>
                                        <p:cTn id="35" dur="1" fill="hold">
                                          <p:stCondLst>
                                            <p:cond delay="0"/>
                                          </p:stCondLst>
                                        </p:cTn>
                                        <p:tgtEl>
                                          <p:spTgt spid="650261"/>
                                        </p:tgtEl>
                                        <p:attrNameLst>
                                          <p:attrName>style.visibility</p:attrName>
                                        </p:attrNameLst>
                                      </p:cBhvr>
                                      <p:to>
                                        <p:strVal val="visible"/>
                                      </p:to>
                                    </p:set>
                                    <p:animEffect transition="in" filter="dissolve">
                                      <p:cBhvr>
                                        <p:cTn id="36" dur="500"/>
                                        <p:tgtEl>
                                          <p:spTgt spid="650261"/>
                                        </p:tgtEl>
                                      </p:cBhvr>
                                    </p:animEffect>
                                  </p:childTnLst>
                                </p:cTn>
                              </p:par>
                              <p:par>
                                <p:cTn id="37" presetID="9" presetClass="entr" presetSubtype="0" fill="hold" grpId="0" nodeType="withEffect">
                                  <p:stCondLst>
                                    <p:cond delay="0"/>
                                  </p:stCondLst>
                                  <p:childTnLst>
                                    <p:set>
                                      <p:cBhvr>
                                        <p:cTn id="38" dur="1" fill="hold">
                                          <p:stCondLst>
                                            <p:cond delay="0"/>
                                          </p:stCondLst>
                                        </p:cTn>
                                        <p:tgtEl>
                                          <p:spTgt spid="650262"/>
                                        </p:tgtEl>
                                        <p:attrNameLst>
                                          <p:attrName>style.visibility</p:attrName>
                                        </p:attrNameLst>
                                      </p:cBhvr>
                                      <p:to>
                                        <p:strVal val="visible"/>
                                      </p:to>
                                    </p:set>
                                    <p:animEffect transition="in" filter="dissolve">
                                      <p:cBhvr>
                                        <p:cTn id="39" dur="500"/>
                                        <p:tgtEl>
                                          <p:spTgt spid="650262"/>
                                        </p:tgtEl>
                                      </p:cBhvr>
                                    </p:animEffect>
                                  </p:childTnLst>
                                </p:cTn>
                              </p:par>
                              <p:par>
                                <p:cTn id="40" presetID="9" presetClass="entr" presetSubtype="0" fill="hold" grpId="0" nodeType="withEffect">
                                  <p:stCondLst>
                                    <p:cond delay="0"/>
                                  </p:stCondLst>
                                  <p:childTnLst>
                                    <p:set>
                                      <p:cBhvr>
                                        <p:cTn id="41" dur="1" fill="hold">
                                          <p:stCondLst>
                                            <p:cond delay="0"/>
                                          </p:stCondLst>
                                        </p:cTn>
                                        <p:tgtEl>
                                          <p:spTgt spid="650263"/>
                                        </p:tgtEl>
                                        <p:attrNameLst>
                                          <p:attrName>style.visibility</p:attrName>
                                        </p:attrNameLst>
                                      </p:cBhvr>
                                      <p:to>
                                        <p:strVal val="visible"/>
                                      </p:to>
                                    </p:set>
                                    <p:animEffect transition="in" filter="dissolve">
                                      <p:cBhvr>
                                        <p:cTn id="42" dur="500"/>
                                        <p:tgtEl>
                                          <p:spTgt spid="6502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0258" grpId="0" animBg="1"/>
      <p:bldP spid="650259" grpId="0" animBg="1"/>
      <p:bldP spid="650260" grpId="0" animBg="1"/>
      <p:bldP spid="650261" grpId="0" bldLvl="0" animBg="1"/>
      <p:bldP spid="650262" grpId="0" animBg="1"/>
      <p:bldP spid="650263"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rotWithShape="0">
          <a:blip r:embed="rId1"/>
          <a:stretch>
            <a:fillRect/>
          </a:stretch>
        </a:blipFill>
        <a:effectLst/>
      </p:bgPr>
    </p:bg>
    <p:spTree>
      <p:nvGrpSpPr>
        <p:cNvPr id="1" name=""/>
        <p:cNvGrpSpPr/>
        <p:nvPr/>
      </p:nvGrpSpPr>
      <p:grpSpPr/>
      <p:sp>
        <p:nvSpPr>
          <p:cNvPr id="31746" name="文本框 569345"/>
          <p:cNvSpPr txBox="1"/>
          <p:nvPr/>
        </p:nvSpPr>
        <p:spPr>
          <a:xfrm>
            <a:off x="2268538" y="2092325"/>
            <a:ext cx="4032250" cy="833438"/>
          </a:xfrm>
          <a:prstGeom prst="rect">
            <a:avLst/>
          </a:prstGeom>
          <a:noFill/>
          <a:ln w="9525">
            <a:noFill/>
          </a:ln>
        </p:spPr>
        <p:txBody>
          <a:bodyPr lIns="118510" tIns="59255" rIns="118510" bIns="59255" anchor="t" anchorCtr="0">
            <a:spAutoFit/>
          </a:bodyPr>
          <a:p>
            <a:pPr algn="ctr" defTabSz="1186180">
              <a:spcBef>
                <a:spcPct val="50000"/>
              </a:spcBef>
            </a:pPr>
            <a:r>
              <a:rPr lang="en-US" altLang="zh-CN" sz="4700" b="1">
                <a:solidFill>
                  <a:srgbClr val="FF6600"/>
                </a:solidFill>
                <a:latin typeface="Arial" panose="020B0604020202020204" pitchFamily="34" charset="0"/>
                <a:ea typeface="宋体" panose="02010600030101010101" pitchFamily="2" charset="-122"/>
              </a:rPr>
              <a:t>  Homework</a:t>
            </a:r>
            <a:endParaRPr lang="en-US" altLang="zh-CN" sz="4700" b="1">
              <a:solidFill>
                <a:srgbClr val="FF6600"/>
              </a:solidFill>
              <a:latin typeface="Arial" panose="020B0604020202020204" pitchFamily="34" charset="0"/>
              <a:ea typeface="宋体" panose="02010600030101010101" pitchFamily="2" charset="-122"/>
            </a:endParaRPr>
          </a:p>
        </p:txBody>
      </p:sp>
      <p:sp>
        <p:nvSpPr>
          <p:cNvPr id="569347" name="文本框 569346"/>
          <p:cNvSpPr txBox="1"/>
          <p:nvPr/>
        </p:nvSpPr>
        <p:spPr>
          <a:xfrm>
            <a:off x="1763713" y="3141663"/>
            <a:ext cx="6769100" cy="1212850"/>
          </a:xfrm>
          <a:prstGeom prst="rect">
            <a:avLst/>
          </a:prstGeom>
          <a:noFill/>
          <a:ln w="9525">
            <a:noFill/>
          </a:ln>
        </p:spPr>
        <p:txBody>
          <a:bodyPr lIns="118510" tIns="59255" rIns="118510" bIns="59255" anchor="t" anchorCtr="0">
            <a:spAutoFit/>
          </a:bodyPr>
          <a:p>
            <a:pPr marL="592455" indent="-592455" defTabSz="1186180">
              <a:buAutoNum type="arabicPeriod"/>
            </a:pPr>
            <a:r>
              <a:rPr lang="zh-CN" altLang="en-US" sz="2400" dirty="0">
                <a:solidFill>
                  <a:srgbClr val="FFFF00"/>
                </a:solidFill>
                <a:latin typeface="Times New Roman" panose="02020603050405020304" pitchFamily="18" charset="0"/>
                <a:ea typeface="黑体" panose="02010609060101010101" pitchFamily="49" charset="-122"/>
              </a:rPr>
              <a:t>完成练习册剩余练习。</a:t>
            </a:r>
            <a:endParaRPr lang="zh-CN" altLang="en-US" sz="2400" dirty="0">
              <a:solidFill>
                <a:srgbClr val="FFFF00"/>
              </a:solidFill>
              <a:latin typeface="Times New Roman" panose="02020603050405020304" pitchFamily="18" charset="0"/>
              <a:ea typeface="黑体" panose="02010609060101010101" pitchFamily="49" charset="-122"/>
            </a:endParaRPr>
          </a:p>
          <a:p>
            <a:pPr marL="592455" indent="-592455" defTabSz="1186180">
              <a:buAutoNum type="arabicPeriod"/>
            </a:pPr>
            <a:r>
              <a:rPr lang="zh-CN" altLang="en-US" sz="2400" dirty="0">
                <a:solidFill>
                  <a:srgbClr val="FFFF00"/>
                </a:solidFill>
                <a:latin typeface="Times New Roman" panose="02020603050405020304" pitchFamily="18" charset="0"/>
                <a:ea typeface="黑体" panose="02010609060101010101" pitchFamily="49" charset="-122"/>
              </a:rPr>
              <a:t>复习本单元。</a:t>
            </a:r>
            <a:endParaRPr lang="zh-CN" altLang="en-US" sz="2400" dirty="0">
              <a:solidFill>
                <a:srgbClr val="FFFF00"/>
              </a:solidFill>
              <a:latin typeface="Times New Roman" panose="02020603050405020304" pitchFamily="18" charset="0"/>
              <a:ea typeface="黑体" panose="02010609060101010101" pitchFamily="49" charset="-122"/>
            </a:endParaRPr>
          </a:p>
          <a:p>
            <a:pPr marL="592455" indent="-592455" defTabSz="1186180">
              <a:buAutoNum type="arabicPeriod"/>
            </a:pPr>
            <a:r>
              <a:rPr lang="zh-CN" altLang="en-US" sz="2400" dirty="0">
                <a:solidFill>
                  <a:srgbClr val="FFFF00"/>
                </a:solidFill>
                <a:latin typeface="Times New Roman" panose="02020603050405020304" pitchFamily="18" charset="0"/>
                <a:ea typeface="黑体" panose="02010609060101010101" pitchFamily="49" charset="-122"/>
              </a:rPr>
              <a:t>完成</a:t>
            </a:r>
            <a:r>
              <a:rPr lang="en-US" altLang="zh-CN" sz="2400" dirty="0">
                <a:solidFill>
                  <a:srgbClr val="FFFF00"/>
                </a:solidFill>
                <a:latin typeface="Times New Roman" panose="02020603050405020304" pitchFamily="18" charset="0"/>
                <a:ea typeface="黑体" panose="02010609060101010101" pitchFamily="49" charset="-122"/>
              </a:rPr>
              <a:t>Unit1 </a:t>
            </a:r>
            <a:r>
              <a:rPr lang="zh-CN" altLang="en-US" sz="2400" dirty="0">
                <a:solidFill>
                  <a:srgbClr val="FFFF00"/>
                </a:solidFill>
                <a:latin typeface="Times New Roman" panose="02020603050405020304" pitchFamily="18" charset="0"/>
                <a:ea typeface="黑体" panose="02010609060101010101" pitchFamily="49" charset="-122"/>
                <a:hlinkClick r:id="rId2" action="ppaction://hlinkfile"/>
              </a:rPr>
              <a:t>单元测试题</a:t>
            </a:r>
            <a:r>
              <a:rPr lang="zh-CN" altLang="en-US" sz="2400" dirty="0">
                <a:solidFill>
                  <a:srgbClr val="FFFF00"/>
                </a:solidFill>
                <a:latin typeface="Times New Roman" panose="02020603050405020304" pitchFamily="18" charset="0"/>
                <a:ea typeface="黑体" panose="02010609060101010101" pitchFamily="49" charset="-122"/>
              </a:rPr>
              <a:t>。</a:t>
            </a:r>
            <a:endParaRPr lang="zh-CN" altLang="en-US" sz="2400" dirty="0">
              <a:solidFill>
                <a:srgbClr val="FFFF00"/>
              </a:solidFill>
              <a:latin typeface="Times New Roman" panose="02020603050405020304" pitchFamily="18"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69347"/>
                                        </p:tgtEl>
                                        <p:attrNameLst>
                                          <p:attrName>style.visibility</p:attrName>
                                        </p:attrNameLst>
                                      </p:cBhvr>
                                      <p:to>
                                        <p:strVal val="visible"/>
                                      </p:to>
                                    </p:set>
                                    <p:anim calcmode="discrete" valueType="clr">
                                      <p:cBhvr override="childStyle">
                                        <p:cTn id="7" dur="80"/>
                                        <p:tgtEl>
                                          <p:spTgt spid="56934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69347"/>
                                        </p:tgtEl>
                                        <p:attrNameLst>
                                          <p:attrName>fillcolor</p:attrName>
                                        </p:attrNameLst>
                                      </p:cBhvr>
                                      <p:tavLst>
                                        <p:tav tm="0">
                                          <p:val>
                                            <p:clrVal>
                                              <a:schemeClr val="accent2"/>
                                            </p:clrVal>
                                          </p:val>
                                        </p:tav>
                                        <p:tav tm="50000">
                                          <p:val>
                                            <p:clrVal>
                                              <a:schemeClr val="hlink"/>
                                            </p:clrVal>
                                          </p:val>
                                        </p:tav>
                                      </p:tavLst>
                                    </p:anim>
                                    <p:set>
                                      <p:cBhvr>
                                        <p:cTn id="9" dur="80"/>
                                        <p:tgtEl>
                                          <p:spTgt spid="56934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9347"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rotWithShape="0">
          <a:blip r:embed="rId1"/>
          <a:stretch>
            <a:fillRect/>
          </a:stretch>
        </a:blipFill>
        <a:effectLst/>
      </p:bgPr>
    </p:bg>
    <p:spTree>
      <p:nvGrpSpPr>
        <p:cNvPr id="1" name=""/>
        <p:cNvGrpSpPr/>
        <p:nvPr/>
      </p:nvGrpSpPr>
      <p:grpSpPr/>
      <p:pic>
        <p:nvPicPr>
          <p:cNvPr id="33794" name="图片 438273" descr="timg"/>
          <p:cNvPicPr>
            <a:picLocks noChangeAspect="1"/>
          </p:cNvPicPr>
          <p:nvPr/>
        </p:nvPicPr>
        <p:blipFill>
          <a:blip r:embed="rId2"/>
          <a:stretch>
            <a:fillRect/>
          </a:stretch>
        </p:blipFill>
        <p:spPr>
          <a:xfrm>
            <a:off x="250825" y="-171450"/>
            <a:ext cx="1873250" cy="2087563"/>
          </a:xfrm>
          <a:prstGeom prst="rect">
            <a:avLst/>
          </a:prstGeom>
          <a:noFill/>
          <a:ln w="9525">
            <a:noFill/>
          </a:ln>
        </p:spPr>
      </p:pic>
    </p:spTree>
  </p:cSld>
  <p:clrMapOvr>
    <a:masterClrMapping/>
  </p:clrMapOvr>
  <p:transition/>
</p:sld>
</file>

<file path=ppt/tags/tag1.xml><?xml version="1.0" encoding="utf-8"?>
<p:tagLst xmlns:p="http://schemas.openxmlformats.org/presentationml/2006/main">
  <p:tag name="KSO_WM_TAG_VERSION" val="1.0"/>
  <p:tag name="KSO_WM_TEMPLATE_CATEGORY" val="custom"/>
  <p:tag name="KSO_WM_TEMPLATE_INDEX" val="20163258"/>
</p:tagLst>
</file>

<file path=ppt/tags/tag2.xml><?xml version="1.0" encoding="utf-8"?>
<p:tagLst xmlns:p="http://schemas.openxmlformats.org/presentationml/2006/main">
  <p:tag name="KSO_WM_TAG_VERSION" val="1.0"/>
  <p:tag name="KSO_WM_TEMPLATE_CATEGORY" val="custom"/>
  <p:tag name="KSO_WM_TEMPLATE_INDEX" val="20163258"/>
</p:tagLst>
</file>

<file path=ppt/tags/tag3.xml><?xml version="1.0" encoding="utf-8"?>
<p:tagLst xmlns:p="http://schemas.openxmlformats.org/presentationml/2006/main">
  <p:tag name="KSO_WM_TEMPLATE_CATEGORY" val="custom"/>
  <p:tag name="KSO_WM_TEMPLATE_INDEX" val="20163258"/>
  <p:tag name="KSO_WM_TAG_VERSION" val="1.0"/>
  <p:tag name="KSO_WM_BEAUTIFY_FLAG" val="#wm#"/>
  <p:tag name="KSO_WM_TEMPLATE_THUMBS_INDEX" val="1、4、10、11、15、21、24、30、48、52、55、62、64、74、75"/>
</p:tagLst>
</file>

<file path=ppt/tags/tag4.xml><?xml version="1.0" encoding="utf-8"?>
<p:tagLst xmlns:p="http://schemas.openxmlformats.org/presentationml/2006/main">
  <p:tag name="KSO_WM_TEMPLATE_CATEGORY" val="custom"/>
  <p:tag name="KSO_WM_TEMPLATE_INDEX" val="20163258"/>
  <p:tag name="KSO_WM_TAG_VERSION" val="1.0"/>
  <p:tag name="KSO_WM_BEAUTIFY_FLAG" val="#wm#"/>
  <p:tag name="KSO_WM_UNIT_TYPE" val="a"/>
  <p:tag name="KSO_WM_UNIT_INDEX" val="1"/>
  <p:tag name="KSO_WM_UNIT_ID" val="custom20163258_1*a*1"/>
  <p:tag name="KSO_WM_UNIT_LAYERLEVEL" val="1"/>
  <p:tag name="KSO_WM_UNIT_VALUE" val="20"/>
  <p:tag name="KSO_WM_UNIT_ISCONTENTSTITLE" val="0"/>
  <p:tag name="KSO_WM_UNIT_HIGHLIGHT" val="0"/>
  <p:tag name="KSO_WM_UNIT_COMPATIBLE" val="0"/>
  <p:tag name="KSO_WM_UNIT_CLEAR" val="0"/>
  <p:tag name="KSO_WM_UNIT_PRESET_TEXT" val="BUSINESS REPORTS"/>
</p:tagLst>
</file>

<file path=ppt/tags/tag5.xml><?xml version="1.0" encoding="utf-8"?>
<p:tagLst xmlns:p="http://schemas.openxmlformats.org/presentationml/2006/main">
  <p:tag name="KSO_WM_TEMPLATE_CATEGORY" val="custom"/>
  <p:tag name="KSO_WM_TEMPLATE_INDEX" val="20163258"/>
  <p:tag name="KSO_WM_TAG_VERSION" val="1.0"/>
  <p:tag name="KSO_WM_SLIDE_ID" val="custom20163258_1"/>
  <p:tag name="KSO_WM_SLIDE_INDEX" val="1"/>
  <p:tag name="KSO_WM_SLIDE_ITEM_CNT" val="2"/>
  <p:tag name="KSO_WM_SLIDE_LAYOUT" val="a_b"/>
  <p:tag name="KSO_WM_SLIDE_LAYOUT_CNT" val="1_1"/>
  <p:tag name="KSO_WM_SLIDE_TYPE" val="title"/>
  <p:tag name="KSO_WM_BEAUTIFY_FLAG" val="#wm#"/>
  <p:tag name="KSO_WM_TEMPLATE_THUMBS_INDEX" val="1、4、10、11、15、21、24、30、48、52、55、62、64、74、75、"/>
  <p:tag name="KSO_WM_SLIDE_SUBTYPE" val="pureTxt"/>
</p:tagLst>
</file>

<file path=ppt/theme/theme1.xml><?xml version="1.0" encoding="utf-8"?>
<a:theme xmlns:a="http://schemas.openxmlformats.org/drawingml/2006/main" name="1演示文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自定义 53">
      <a:dk1>
        <a:srgbClr val="000000"/>
      </a:dk1>
      <a:lt1>
        <a:srgbClr val="FFFFFF"/>
      </a:lt1>
      <a:dk2>
        <a:srgbClr val="FFFFFF"/>
      </a:dk2>
      <a:lt2>
        <a:srgbClr val="44546A"/>
      </a:lt2>
      <a:accent1>
        <a:srgbClr val="60C067"/>
      </a:accent1>
      <a:accent2>
        <a:srgbClr val="D9F1D9"/>
      </a:accent2>
      <a:accent3>
        <a:srgbClr val="B4E1B3"/>
      </a:accent3>
      <a:accent4>
        <a:srgbClr val="929292"/>
      </a:accent4>
      <a:accent5>
        <a:srgbClr val="046EA3"/>
      </a:accent5>
      <a:accent6>
        <a:srgbClr val="4A4A66"/>
      </a:accent6>
      <a:hlink>
        <a:srgbClr val="6AB9D4"/>
      </a:hlink>
      <a:folHlink>
        <a:srgbClr val="A6D25F"/>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C:\Documents and Settings\fx-zhangwei\Application Data\Microsoft\Templates\1演示文稿.pot</Template>
  <TotalTime>0</TotalTime>
  <Words>4949</Words>
  <Application>WPS 演示</Application>
  <PresentationFormat>在屏幕上显示</PresentationFormat>
  <Paragraphs>265</Paragraphs>
  <Slides>17</Slides>
  <Notes>5</Notes>
  <HiddenSlides>0</HiddenSlides>
  <MMClips>0</MMClips>
  <ScaleCrop>false</ScaleCrop>
  <HeadingPairs>
    <vt:vector size="6" baseType="variant">
      <vt:variant>
        <vt:lpstr>已用的字体</vt:lpstr>
      </vt:variant>
      <vt:variant>
        <vt:i4>20</vt:i4>
      </vt:variant>
      <vt:variant>
        <vt:lpstr>主题</vt:lpstr>
      </vt:variant>
      <vt:variant>
        <vt:i4>2</vt:i4>
      </vt:variant>
      <vt:variant>
        <vt:lpstr>幻灯片标题</vt:lpstr>
      </vt:variant>
      <vt:variant>
        <vt:i4>17</vt:i4>
      </vt:variant>
    </vt:vector>
  </HeadingPairs>
  <TitlesOfParts>
    <vt:vector size="39" baseType="lpstr">
      <vt:lpstr>Arial</vt:lpstr>
      <vt:lpstr>宋体</vt:lpstr>
      <vt:lpstr>Wingdings</vt:lpstr>
      <vt:lpstr>Times New Roman</vt:lpstr>
      <vt:lpstr>黑体</vt:lpstr>
      <vt:lpstr>Calibri</vt:lpstr>
      <vt:lpstr>Arial Narrow</vt:lpstr>
      <vt:lpstr>Calligraph421 BT</vt:lpstr>
      <vt:lpstr>Segoe Print</vt:lpstr>
      <vt:lpstr>Calibri</vt:lpstr>
      <vt:lpstr>幼圆</vt:lpstr>
      <vt:lpstr>微软雅黑</vt:lpstr>
      <vt:lpstr>Arial Unicode MS</vt:lpstr>
      <vt:lpstr>Arial Unicode MS</vt:lpstr>
      <vt:lpstr>等线</vt:lpstr>
      <vt:lpstr>Impact</vt:lpstr>
      <vt:lpstr>仿宋</vt:lpstr>
      <vt:lpstr>华文仿宋</vt:lpstr>
      <vt:lpstr>华文楷体</vt:lpstr>
      <vt:lpstr>幼圆</vt:lpstr>
      <vt:lpstr>1演示文稿</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学生双语报</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1  Wise  men in history</dc:title>
  <dc:creator/>
  <cp:lastModifiedBy>-.Bobbi.daisy</cp:lastModifiedBy>
  <cp:revision>276</cp:revision>
  <dcterms:created xsi:type="dcterms:W3CDTF">2005-09-03T13:57:42Z</dcterms:created>
  <dcterms:modified xsi:type="dcterms:W3CDTF">2021-08-27T02:55:40Z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2052-11.1.0.10700</vt:lpwstr>
  </property>
  <property fmtid="{D5CDD505-2E9C-101B-9397-08002B2CF9AE}" pid="3" name="ICV">
    <vt:lpwstr>8E40413A2E8E4814A295C6319894AEB1</vt:lpwstr>
  </property>
</Properties>
</file>