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8" r:id="rId3"/>
  </p:sldMasterIdLst>
  <p:notesMasterIdLst>
    <p:notesMasterId r:id="rId5"/>
  </p:notesMasterIdLst>
  <p:sldIdLst>
    <p:sldId id="307" r:id="rId4"/>
    <p:sldId id="379" r:id="rId6"/>
    <p:sldId id="380" r:id="rId7"/>
    <p:sldId id="334" r:id="rId8"/>
    <p:sldId id="790" r:id="rId9"/>
    <p:sldId id="383" r:id="rId10"/>
    <p:sldId id="374" r:id="rId11"/>
    <p:sldId id="791" r:id="rId12"/>
    <p:sldId id="384" r:id="rId13"/>
    <p:sldId id="375" r:id="rId14"/>
    <p:sldId id="792" r:id="rId15"/>
    <p:sldId id="339" r:id="rId16"/>
    <p:sldId id="388" r:id="rId17"/>
    <p:sldId id="382" r:id="rId18"/>
    <p:sldId id="793" r:id="rId19"/>
    <p:sldId id="360" r:id="rId20"/>
    <p:sldId id="359" r:id="rId21"/>
    <p:sldId id="266" r:id="rId22"/>
    <p:sldId id="363" r:id="rId23"/>
    <p:sldId id="362" r:id="rId24"/>
    <p:sldId id="364" r:id="rId25"/>
    <p:sldId id="378" r:id="rId26"/>
    <p:sldId id="261" r:id="rId27"/>
    <p:sldId id="365" r:id="rId28"/>
    <p:sldId id="366" r:id="rId29"/>
    <p:sldId id="367" r:id="rId30"/>
    <p:sldId id="368" r:id="rId31"/>
    <p:sldId id="369" r:id="rId32"/>
    <p:sldId id="370" r:id="rId33"/>
    <p:sldId id="276" r:id="rId34"/>
    <p:sldId id="386" r:id="rId35"/>
    <p:sldId id="387" r:id="rId36"/>
  </p:sldIdLst>
  <p:sldSz cx="12192000" cy="6858000"/>
  <p:notesSz cx="6858000" cy="9144000"/>
  <p:custDataLst>
    <p:tags r:id="rId4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946"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张 明" initials="张" lastIdx="33" clrIdx="0"/>
  <p:cmAuthor id="2" name="yunying" initials="y" lastIdx="25"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52107A"/>
    <a:srgbClr val="FFFFFF"/>
    <a:srgbClr val="385424"/>
    <a:srgbClr val="C00000"/>
    <a:srgbClr val="476C2C"/>
    <a:srgbClr val="1419DC"/>
    <a:srgbClr val="324C1F"/>
    <a:srgbClr val="6D986A"/>
    <a:srgbClr val="D9D9D9"/>
    <a:srgbClr val="DCDCD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778" autoAdjust="0"/>
    <p:restoredTop sz="94660"/>
  </p:normalViewPr>
  <p:slideViewPr>
    <p:cSldViewPr snapToGrid="0" showGuides="1">
      <p:cViewPr varScale="1">
        <p:scale>
          <a:sx n="63" d="100"/>
          <a:sy n="63" d="100"/>
        </p:scale>
        <p:origin x="848" y="48"/>
      </p:cViewPr>
      <p:guideLst>
        <p:guide orient="horz" pos="2160"/>
        <p:guide pos="3946"/>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1" Type="http://schemas.openxmlformats.org/officeDocument/2006/relationships/tags" Target="tags/tag161.xml"/><Relationship Id="rId40" Type="http://schemas.openxmlformats.org/officeDocument/2006/relationships/commentAuthors" Target="commentAuthors.xml"/><Relationship Id="rId4" Type="http://schemas.openxmlformats.org/officeDocument/2006/relationships/slide" Target="slides/slide1.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6_2#1">
  <dgm:title val=""/>
  <dgm:desc val=""/>
  <dgm:catLst>
    <dgm:cat type="accent6" pri="11200"/>
  </dgm:catLst>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C1FCEB19-FF59-4D6B-BB7A-94F98DD03594}" type="doc">
      <dgm:prSet loTypeId="urn:microsoft.com/office/officeart/2005/8/layout/radial4#1" loCatId="relationship" qsTypeId="urn:microsoft.com/office/officeart/2005/8/quickstyle/simple1#1" qsCatId="simple" csTypeId="urn:microsoft.com/office/officeart/2005/8/colors/accent6_2#1" csCatId="accent6" phldr="1"/>
      <dgm:spPr/>
      <dgm:t>
        <a:bodyPr/>
        <a:lstStyle/>
        <a:p>
          <a:endParaRPr lang="zh-CN" altLang="en-US"/>
        </a:p>
      </dgm:t>
    </dgm:pt>
    <dgm:pt modelId="{31600930-FEAE-4A98-91A5-595A25095919}">
      <dgm:prSet phldrT="[文本]" phldr="0" custT="1"/>
      <dgm:spPr/>
      <dgm:t>
        <a:bodyPr vert="horz" wrap="square"/>
        <a:lstStyle/>
        <a:p>
          <a:pPr>
            <a:lnSpc>
              <a:spcPct val="100000"/>
            </a:lnSpc>
            <a:spcBef>
              <a:spcPct val="0"/>
            </a:spcBef>
            <a:spcAft>
              <a:spcPts val="0"/>
            </a:spcAft>
          </a:pPr>
          <a:r>
            <a:rPr lang="zh-CN" altLang="en-US" sz="3200" b="1" dirty="0">
              <a:solidFill>
                <a:srgbClr val="FFFF00"/>
              </a:solidFill>
              <a:latin typeface="黑体" panose="02010609060101010101" pitchFamily="49" charset="-122"/>
              <a:ea typeface="黑体" panose="02010609060101010101" pitchFamily="49" charset="-122"/>
            </a:rPr>
            <a:t>常考</a:t>
          </a:r>
          <a:endParaRPr lang="en-US" altLang="zh-CN" sz="3200" b="1" dirty="0">
            <a:solidFill>
              <a:srgbClr val="FFFF00"/>
            </a:solidFill>
            <a:latin typeface="黑体" panose="02010609060101010101" pitchFamily="49" charset="-122"/>
            <a:ea typeface="黑体" panose="02010609060101010101" pitchFamily="49" charset="-122"/>
          </a:endParaRPr>
        </a:p>
        <a:p>
          <a:pPr>
            <a:lnSpc>
              <a:spcPct val="100000"/>
            </a:lnSpc>
            <a:spcBef>
              <a:spcPct val="0"/>
            </a:spcBef>
            <a:spcAft>
              <a:spcPts val="0"/>
            </a:spcAft>
          </a:pPr>
          <a:r>
            <a:rPr lang="zh-CN" altLang="en-US" sz="3200" b="1" dirty="0">
              <a:solidFill>
                <a:srgbClr val="FFFF00"/>
              </a:solidFill>
              <a:latin typeface="黑体" panose="02010609060101010101" pitchFamily="49" charset="-122"/>
              <a:ea typeface="黑体" panose="02010609060101010101" pitchFamily="49" charset="-122"/>
            </a:rPr>
            <a:t>话题</a:t>
          </a:r>
        </a:p>
      </dgm:t>
    </dgm:pt>
    <dgm:pt modelId="{F780C26D-F04A-40A2-A404-3E8F47E5CD7F}" cxnId="{900B95C6-C569-463D-9AB3-7878367D98F7}" type="parTrans">
      <dgm:prSet/>
      <dgm:spPr/>
      <dgm:t>
        <a:bodyPr/>
        <a:lstStyle/>
        <a:p>
          <a:endParaRPr lang="zh-CN" altLang="en-US"/>
        </a:p>
      </dgm:t>
    </dgm:pt>
    <dgm:pt modelId="{7A31D818-E847-4AAF-B562-DE6D9DD70E73}" cxnId="{900B95C6-C569-463D-9AB3-7878367D98F7}" type="sibTrans">
      <dgm:prSet/>
      <dgm:spPr/>
      <dgm:t>
        <a:bodyPr/>
        <a:lstStyle/>
        <a:p>
          <a:endParaRPr lang="zh-CN" altLang="en-US"/>
        </a:p>
      </dgm:t>
    </dgm:pt>
    <dgm:pt modelId="{9080F575-ECFA-4789-B5D4-63B23250F868}">
      <dgm:prSet phldrT="[文本]"/>
      <dgm:spPr/>
      <dgm:t>
        <a:bodyPr/>
        <a:lstStyle/>
        <a:p>
          <a:r>
            <a:rPr lang="zh-CN" altLang="en-US" b="1" dirty="0">
              <a:solidFill>
                <a:schemeClr val="bg1"/>
              </a:solidFill>
              <a:latin typeface="黑体" panose="02010609060101010101" pitchFamily="49" charset="-122"/>
              <a:ea typeface="黑体" panose="02010609060101010101" pitchFamily="49" charset="-122"/>
            </a:rPr>
            <a:t>介绍人物（自己、朋友、家人等）</a:t>
          </a:r>
          <a:endParaRPr lang="zh-CN" altLang="en-US" dirty="0"/>
        </a:p>
      </dgm:t>
    </dgm:pt>
    <dgm:pt modelId="{CC0A5E83-53EA-4B1A-8758-14603BFDCA65}" cxnId="{9EECC523-9C52-475E-BE33-1A8E17545266}" type="parTrans">
      <dgm:prSet/>
      <dgm:spPr/>
      <dgm:t>
        <a:bodyPr/>
        <a:lstStyle/>
        <a:p>
          <a:endParaRPr lang="zh-CN" altLang="en-US"/>
        </a:p>
      </dgm:t>
    </dgm:pt>
    <dgm:pt modelId="{716BEF85-60F8-47E0-9E8B-084AD4F65775}" cxnId="{9EECC523-9C52-475E-BE33-1A8E17545266}" type="sibTrans">
      <dgm:prSet/>
      <dgm:spPr/>
      <dgm:t>
        <a:bodyPr/>
        <a:lstStyle/>
        <a:p>
          <a:endParaRPr lang="zh-CN" altLang="en-US"/>
        </a:p>
      </dgm:t>
    </dgm:pt>
    <dgm:pt modelId="{4C2EE58D-A509-44F9-811D-3D0FDBCB9A1D}">
      <dgm:prSet phldrT="[文本]"/>
      <dgm:spPr/>
      <dgm:t>
        <a:bodyPr/>
        <a:lstStyle/>
        <a:p>
          <a:r>
            <a:rPr lang="zh-CN" altLang="en-US" b="1" dirty="0">
              <a:solidFill>
                <a:schemeClr val="bg1"/>
              </a:solidFill>
              <a:latin typeface="黑体" panose="02010609060101010101" pitchFamily="49" charset="-122"/>
              <a:ea typeface="黑体" panose="02010609060101010101" pitchFamily="49" charset="-122"/>
            </a:rPr>
            <a:t>介绍风俗习惯、文化等</a:t>
          </a:r>
          <a:endParaRPr lang="zh-CN" altLang="en-US" dirty="0"/>
        </a:p>
      </dgm:t>
    </dgm:pt>
    <dgm:pt modelId="{F53AA61C-3E41-462A-9078-C6721CADA131}" cxnId="{FADB786C-E228-45B6-AB30-EF4ACA01DCCE}" type="parTrans">
      <dgm:prSet/>
      <dgm:spPr/>
      <dgm:t>
        <a:bodyPr/>
        <a:lstStyle/>
        <a:p>
          <a:endParaRPr lang="zh-CN" altLang="en-US"/>
        </a:p>
      </dgm:t>
    </dgm:pt>
    <dgm:pt modelId="{A79BD253-5607-48CE-9D36-8561ED972593}" cxnId="{FADB786C-E228-45B6-AB30-EF4ACA01DCCE}" type="sibTrans">
      <dgm:prSet/>
      <dgm:spPr/>
      <dgm:t>
        <a:bodyPr/>
        <a:lstStyle/>
        <a:p>
          <a:endParaRPr lang="zh-CN" altLang="en-US"/>
        </a:p>
      </dgm:t>
    </dgm:pt>
    <dgm:pt modelId="{F61482C2-06C0-4777-9EB5-0E7565BEF9C2}">
      <dgm:prSet phldrT="[文本]"/>
      <dgm:spPr/>
      <dgm:t>
        <a:bodyPr/>
        <a:lstStyle/>
        <a:p>
          <a:r>
            <a:rPr lang="zh-CN" altLang="en-US" b="1" dirty="0"/>
            <a:t>介绍活动或组织（社团等）情况</a:t>
          </a:r>
        </a:p>
      </dgm:t>
    </dgm:pt>
    <dgm:pt modelId="{E708CE4B-04D2-4D16-BFB8-BBA95D003739}" cxnId="{FB5D5CE3-E7D5-4D71-85FC-BD23460304C3}" type="parTrans">
      <dgm:prSet/>
      <dgm:spPr/>
      <dgm:t>
        <a:bodyPr/>
        <a:lstStyle/>
        <a:p>
          <a:endParaRPr lang="zh-CN" altLang="en-US"/>
        </a:p>
      </dgm:t>
    </dgm:pt>
    <dgm:pt modelId="{2BB1AD0F-9B5B-4B5E-8683-21B81E6445ED}" cxnId="{FB5D5CE3-E7D5-4D71-85FC-BD23460304C3}" type="sibTrans">
      <dgm:prSet/>
      <dgm:spPr/>
      <dgm:t>
        <a:bodyPr/>
        <a:lstStyle/>
        <a:p>
          <a:endParaRPr lang="zh-CN" altLang="en-US"/>
        </a:p>
      </dgm:t>
    </dgm:pt>
    <dgm:pt modelId="{FEDEE99A-564F-459F-9556-4981F99BB97A}" type="pres">
      <dgm:prSet presAssocID="{C1FCEB19-FF59-4D6B-BB7A-94F98DD03594}" presName="cycle" presStyleCnt="0">
        <dgm:presLayoutVars>
          <dgm:chMax val="1"/>
          <dgm:dir/>
          <dgm:animLvl val="ctr"/>
          <dgm:resizeHandles val="exact"/>
        </dgm:presLayoutVars>
      </dgm:prSet>
      <dgm:spPr/>
    </dgm:pt>
    <dgm:pt modelId="{16E16FDD-A91A-48B9-A624-63C035755657}" type="pres">
      <dgm:prSet presAssocID="{31600930-FEAE-4A98-91A5-595A25095919}" presName="centerShape" presStyleLbl="node0" presStyleIdx="0" presStyleCnt="1" custLinFactNeighborX="6535" custLinFactNeighborY="-5690"/>
      <dgm:spPr/>
    </dgm:pt>
    <dgm:pt modelId="{A8EB7512-7888-438E-A681-185047523DE3}" type="pres">
      <dgm:prSet presAssocID="{CC0A5E83-53EA-4B1A-8758-14603BFDCA65}" presName="parTrans" presStyleLbl="bgSibTrans2D1" presStyleIdx="0" presStyleCnt="3" custScaleX="102461"/>
      <dgm:spPr/>
    </dgm:pt>
    <dgm:pt modelId="{79CA2FC2-E07F-4FBD-9E16-FABB3FCBBD0B}" type="pres">
      <dgm:prSet presAssocID="{9080F575-ECFA-4789-B5D4-63B23250F868}" presName="node" presStyleLbl="node1" presStyleIdx="0" presStyleCnt="3" custScaleX="120744" custRadScaleRad="96143" custRadScaleInc="-46805">
        <dgm:presLayoutVars>
          <dgm:bulletEnabled val="1"/>
        </dgm:presLayoutVars>
      </dgm:prSet>
      <dgm:spPr/>
    </dgm:pt>
    <dgm:pt modelId="{BD7949DF-845D-4DAC-A9E2-B3934B2D8223}" type="pres">
      <dgm:prSet presAssocID="{F53AA61C-3E41-462A-9078-C6721CADA131}" presName="parTrans" presStyleLbl="bgSibTrans2D1" presStyleIdx="1" presStyleCnt="3" custScaleX="61405" custLinFactNeighborX="-1703" custLinFactNeighborY="50443"/>
      <dgm:spPr/>
    </dgm:pt>
    <dgm:pt modelId="{FBBC97E3-E4DC-4F2F-A147-6A9E1631BB71}" type="pres">
      <dgm:prSet presAssocID="{4C2EE58D-A509-44F9-811D-3D0FDBCB9A1D}" presName="node" presStyleLbl="node1" presStyleIdx="1" presStyleCnt="3" custScaleX="143733" custScaleY="76393" custRadScaleRad="94157" custRadScaleInc="12940">
        <dgm:presLayoutVars>
          <dgm:bulletEnabled val="1"/>
        </dgm:presLayoutVars>
      </dgm:prSet>
      <dgm:spPr/>
    </dgm:pt>
    <dgm:pt modelId="{C797EC1D-8254-4E70-8FF2-24AF1697C56F}" type="pres">
      <dgm:prSet presAssocID="{E708CE4B-04D2-4D16-BFB8-BBA95D003739}" presName="parTrans" presStyleLbl="bgSibTrans2D1" presStyleIdx="2" presStyleCnt="3" custAng="21560267" custScaleX="100537" custLinFactNeighborY="-9577"/>
      <dgm:spPr/>
    </dgm:pt>
    <dgm:pt modelId="{AFCA84A4-8B20-4955-B754-DBBA8C237712}" type="pres">
      <dgm:prSet presAssocID="{F61482C2-06C0-4777-9EB5-0E7565BEF9C2}" presName="node" presStyleLbl="node1" presStyleIdx="2" presStyleCnt="3" custScaleX="126230" custRadScaleRad="121244" custRadScaleInc="50320">
        <dgm:presLayoutVars>
          <dgm:bulletEnabled val="1"/>
        </dgm:presLayoutVars>
      </dgm:prSet>
      <dgm:spPr/>
    </dgm:pt>
  </dgm:ptLst>
  <dgm:cxnLst>
    <dgm:cxn modelId="{9A02110D-4D40-4DFE-BECF-9A28ADCF5B78}" type="presOf" srcId="{31600930-FEAE-4A98-91A5-595A25095919}" destId="{16E16FDD-A91A-48B9-A624-63C035755657}" srcOrd="0" destOrd="0" presId="urn:microsoft.com/office/officeart/2005/8/layout/radial4#1"/>
    <dgm:cxn modelId="{9EECC523-9C52-475E-BE33-1A8E17545266}" srcId="{31600930-FEAE-4A98-91A5-595A25095919}" destId="{9080F575-ECFA-4789-B5D4-63B23250F868}" srcOrd="0" destOrd="0" parTransId="{CC0A5E83-53EA-4B1A-8758-14603BFDCA65}" sibTransId="{716BEF85-60F8-47E0-9E8B-084AD4F65775}"/>
    <dgm:cxn modelId="{CBAF763D-E66C-4B52-AA16-284774EEE347}" type="presOf" srcId="{4C2EE58D-A509-44F9-811D-3D0FDBCB9A1D}" destId="{FBBC97E3-E4DC-4F2F-A147-6A9E1631BB71}" srcOrd="0" destOrd="0" presId="urn:microsoft.com/office/officeart/2005/8/layout/radial4#1"/>
    <dgm:cxn modelId="{FADB786C-E228-45B6-AB30-EF4ACA01DCCE}" srcId="{31600930-FEAE-4A98-91A5-595A25095919}" destId="{4C2EE58D-A509-44F9-811D-3D0FDBCB9A1D}" srcOrd="1" destOrd="0" parTransId="{F53AA61C-3E41-462A-9078-C6721CADA131}" sibTransId="{A79BD253-5607-48CE-9D36-8561ED972593}"/>
    <dgm:cxn modelId="{065536A0-8401-4377-90C4-BC2198B97925}" type="presOf" srcId="{F53AA61C-3E41-462A-9078-C6721CADA131}" destId="{BD7949DF-845D-4DAC-A9E2-B3934B2D8223}" srcOrd="0" destOrd="0" presId="urn:microsoft.com/office/officeart/2005/8/layout/radial4#1"/>
    <dgm:cxn modelId="{AFE2C1A4-60FF-427C-8535-CFA4F45833F2}" type="presOf" srcId="{C1FCEB19-FF59-4D6B-BB7A-94F98DD03594}" destId="{FEDEE99A-564F-459F-9556-4981F99BB97A}" srcOrd="0" destOrd="0" presId="urn:microsoft.com/office/officeart/2005/8/layout/radial4#1"/>
    <dgm:cxn modelId="{54DCFBA5-3CD2-4FF0-9B06-D1FA4A488CA5}" type="presOf" srcId="{9080F575-ECFA-4789-B5D4-63B23250F868}" destId="{79CA2FC2-E07F-4FBD-9E16-FABB3FCBBD0B}" srcOrd="0" destOrd="0" presId="urn:microsoft.com/office/officeart/2005/8/layout/radial4#1"/>
    <dgm:cxn modelId="{900B95C6-C569-463D-9AB3-7878367D98F7}" srcId="{C1FCEB19-FF59-4D6B-BB7A-94F98DD03594}" destId="{31600930-FEAE-4A98-91A5-595A25095919}" srcOrd="0" destOrd="0" parTransId="{F780C26D-F04A-40A2-A404-3E8F47E5CD7F}" sibTransId="{7A31D818-E847-4AAF-B562-DE6D9DD70E73}"/>
    <dgm:cxn modelId="{48E0BCCE-39FC-455C-AE94-67864A2E4EF3}" type="presOf" srcId="{CC0A5E83-53EA-4B1A-8758-14603BFDCA65}" destId="{A8EB7512-7888-438E-A681-185047523DE3}" srcOrd="0" destOrd="0" presId="urn:microsoft.com/office/officeart/2005/8/layout/radial4#1"/>
    <dgm:cxn modelId="{B30D7ADE-E236-4AA7-B321-AE18F633C591}" type="presOf" srcId="{E708CE4B-04D2-4D16-BFB8-BBA95D003739}" destId="{C797EC1D-8254-4E70-8FF2-24AF1697C56F}" srcOrd="0" destOrd="0" presId="urn:microsoft.com/office/officeart/2005/8/layout/radial4#1"/>
    <dgm:cxn modelId="{FB5D5CE3-E7D5-4D71-85FC-BD23460304C3}" srcId="{31600930-FEAE-4A98-91A5-595A25095919}" destId="{F61482C2-06C0-4777-9EB5-0E7565BEF9C2}" srcOrd="2" destOrd="0" parTransId="{E708CE4B-04D2-4D16-BFB8-BBA95D003739}" sibTransId="{2BB1AD0F-9B5B-4B5E-8683-21B81E6445ED}"/>
    <dgm:cxn modelId="{612E64F1-A1B7-48B6-9777-039649278E13}" type="presOf" srcId="{F61482C2-06C0-4777-9EB5-0E7565BEF9C2}" destId="{AFCA84A4-8B20-4955-B754-DBBA8C237712}" srcOrd="0" destOrd="0" presId="urn:microsoft.com/office/officeart/2005/8/layout/radial4#1"/>
    <dgm:cxn modelId="{91705ABF-C34F-42B2-B7BB-366DE273A0DF}" type="presParOf" srcId="{FEDEE99A-564F-459F-9556-4981F99BB97A}" destId="{16E16FDD-A91A-48B9-A624-63C035755657}" srcOrd="0" destOrd="0" presId="urn:microsoft.com/office/officeart/2005/8/layout/radial4#1"/>
    <dgm:cxn modelId="{B5553C18-4BE4-4D63-B2BD-5313580687AA}" type="presParOf" srcId="{FEDEE99A-564F-459F-9556-4981F99BB97A}" destId="{A8EB7512-7888-438E-A681-185047523DE3}" srcOrd="1" destOrd="0" presId="urn:microsoft.com/office/officeart/2005/8/layout/radial4#1"/>
    <dgm:cxn modelId="{E3A2BC94-F6AD-43B3-A071-98B25FA7C4EF}" type="presParOf" srcId="{FEDEE99A-564F-459F-9556-4981F99BB97A}" destId="{79CA2FC2-E07F-4FBD-9E16-FABB3FCBBD0B}" srcOrd="2" destOrd="0" presId="urn:microsoft.com/office/officeart/2005/8/layout/radial4#1"/>
    <dgm:cxn modelId="{C4951BA3-0CE7-4A22-B85C-4E25FF445047}" type="presParOf" srcId="{FEDEE99A-564F-459F-9556-4981F99BB97A}" destId="{BD7949DF-845D-4DAC-A9E2-B3934B2D8223}" srcOrd="3" destOrd="0" presId="urn:microsoft.com/office/officeart/2005/8/layout/radial4#1"/>
    <dgm:cxn modelId="{6FD576B9-6AB6-4E33-ACD9-AB21F2686828}" type="presParOf" srcId="{FEDEE99A-564F-459F-9556-4981F99BB97A}" destId="{FBBC97E3-E4DC-4F2F-A147-6A9E1631BB71}" srcOrd="4" destOrd="0" presId="urn:microsoft.com/office/officeart/2005/8/layout/radial4#1"/>
    <dgm:cxn modelId="{560BB175-72C2-42A4-8B5C-0B46B9307D87}" type="presParOf" srcId="{FEDEE99A-564F-459F-9556-4981F99BB97A}" destId="{C797EC1D-8254-4E70-8FF2-24AF1697C56F}" srcOrd="5" destOrd="0" presId="urn:microsoft.com/office/officeart/2005/8/layout/radial4#1"/>
    <dgm:cxn modelId="{22FA790E-6010-4BCD-A082-9602D8E48578}" type="presParOf" srcId="{FEDEE99A-564F-459F-9556-4981F99BB97A}" destId="{AFCA84A4-8B20-4955-B754-DBBA8C237712}" srcOrd="6" destOrd="0" presId="urn:microsoft.com/office/officeart/2005/8/layout/radial4#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10297160" cy="4387362"/>
        <a:chOff x="0" y="0"/>
        <a:chExt cx="10297160" cy="4387362"/>
      </a:xfrm>
    </dsp:grpSpPr>
    <dsp:sp modelId="{16E16FDD-A91A-48B9-A624-63C035755657}">
      <dsp:nvSpPr>
        <dsp:cNvPr id="3" name="椭圆 2"/>
        <dsp:cNvSpPr/>
      </dsp:nvSpPr>
      <dsp:spPr bwMode="white">
        <a:xfrm>
          <a:off x="4277766" y="2269881"/>
          <a:ext cx="2003482" cy="2003482"/>
        </a:xfrm>
        <a:prstGeom prst="ellipse">
          <a:avLst/>
        </a:prstGeom>
      </dsp:spPr>
      <dsp:style>
        <a:lnRef idx="2">
          <a:schemeClr val="lt1"/>
        </a:lnRef>
        <a:fillRef idx="1">
          <a:schemeClr val="accent6"/>
        </a:fillRef>
        <a:effectRef idx="0">
          <a:scrgbClr r="0" g="0" b="0"/>
        </a:effectRef>
        <a:fontRef idx="minor">
          <a:schemeClr val="lt1"/>
        </a:fontRef>
      </dsp:style>
      <dsp:txBody>
        <a:bodyPr vert="horz" wrap="square" lIns="20320" tIns="20320" rIns="20320" bIns="2032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ts val="0"/>
            </a:spcAft>
          </a:pPr>
          <a:r>
            <a:rPr lang="zh-CN" altLang="en-US" sz="3200" b="1" dirty="0">
              <a:solidFill>
                <a:srgbClr val="FFFF00"/>
              </a:solidFill>
              <a:latin typeface="黑体" panose="02010609060101010101" pitchFamily="49" charset="-122"/>
              <a:ea typeface="黑体" panose="02010609060101010101" pitchFamily="49" charset="-122"/>
            </a:rPr>
            <a:t>常考</a:t>
          </a:r>
          <a:endParaRPr lang="en-US" altLang="zh-CN" sz="3200" b="1" dirty="0">
            <a:solidFill>
              <a:srgbClr val="FFFF00"/>
            </a:solidFill>
            <a:latin typeface="黑体" panose="02010609060101010101" pitchFamily="49" charset="-122"/>
            <a:ea typeface="黑体" panose="02010609060101010101" pitchFamily="49" charset="-122"/>
          </a:endParaRPr>
        </a:p>
        <a:p>
          <a:pPr lvl="0">
            <a:lnSpc>
              <a:spcPct val="100000"/>
            </a:lnSpc>
            <a:spcBef>
              <a:spcPct val="0"/>
            </a:spcBef>
            <a:spcAft>
              <a:spcPts val="0"/>
            </a:spcAft>
          </a:pPr>
          <a:r>
            <a:rPr lang="zh-CN" altLang="en-US" sz="3200" b="1" dirty="0">
              <a:solidFill>
                <a:srgbClr val="FFFF00"/>
              </a:solidFill>
              <a:latin typeface="黑体" panose="02010609060101010101" pitchFamily="49" charset="-122"/>
              <a:ea typeface="黑体" panose="02010609060101010101" pitchFamily="49" charset="-122"/>
            </a:rPr>
            <a:t>话题</a:t>
          </a:r>
        </a:p>
      </dsp:txBody>
      <dsp:txXfrm>
        <a:off x="4277766" y="2269881"/>
        <a:ext cx="2003482" cy="2003482"/>
      </dsp:txXfrm>
    </dsp:sp>
    <dsp:sp modelId="{A8EB7512-7888-438E-A681-185047523DE3}">
      <dsp:nvSpPr>
        <dsp:cNvPr id="4" name="左箭头 3"/>
        <dsp:cNvSpPr/>
      </dsp:nvSpPr>
      <dsp:spPr bwMode="white">
        <a:xfrm rot="11047212">
          <a:off x="2686865" y="2855209"/>
          <a:ext cx="1550490" cy="570993"/>
        </a:xfrm>
        <a:prstGeom prst="leftArrow">
          <a:avLst>
            <a:gd name="adj1" fmla="val 60000"/>
            <a:gd name="adj2" fmla="val 50000"/>
          </a:avLst>
        </a:prstGeom>
      </dsp:spPr>
      <dsp:style>
        <a:lnRef idx="0">
          <a:schemeClr val="accent6">
            <a:tint val="60000"/>
          </a:schemeClr>
        </a:lnRef>
        <a:fillRef idx="1">
          <a:schemeClr val="accent6">
            <a:tint val="60000"/>
          </a:schemeClr>
        </a:fillRef>
        <a:effectRef idx="0">
          <a:scrgbClr r="0" g="0" b="0"/>
        </a:effectRef>
        <a:fontRef idx="minor">
          <a:schemeClr val="lt1"/>
        </a:fontRef>
      </dsp:style>
      <dsp:txXfrm rot="11047212">
        <a:off x="2686865" y="2855209"/>
        <a:ext cx="1550490" cy="570993"/>
      </dsp:txXfrm>
    </dsp:sp>
    <dsp:sp modelId="{79CA2FC2-E07F-4FBD-9E16-FABB3FCBBD0B}">
      <dsp:nvSpPr>
        <dsp:cNvPr id="5" name="圆角矩形 4"/>
        <dsp:cNvSpPr/>
      </dsp:nvSpPr>
      <dsp:spPr bwMode="white">
        <a:xfrm>
          <a:off x="1692211" y="2320440"/>
          <a:ext cx="1903308" cy="1522647"/>
        </a:xfrm>
        <a:prstGeom prst="roundRect">
          <a:avLst>
            <a:gd name="adj" fmla="val 10000"/>
          </a:avLst>
        </a:prstGeom>
      </dsp:spPr>
      <dsp:style>
        <a:lnRef idx="2">
          <a:schemeClr val="lt1"/>
        </a:lnRef>
        <a:fillRef idx="1">
          <a:schemeClr val="accent6"/>
        </a:fillRef>
        <a:effectRef idx="0">
          <a:scrgbClr r="0" g="0" b="0"/>
        </a:effectRef>
        <a:fontRef idx="minor">
          <a:schemeClr val="lt1"/>
        </a:fontRef>
      </dsp:style>
      <dsp:txBody>
        <a:bodyPr lIns="49530" tIns="49530" rIns="49530" bIns="49530" anchor="ctr"/>
        <a:lstStyle>
          <a:lvl1pPr algn="ctr">
            <a:defRPr sz="2600"/>
          </a:lvl1pPr>
          <a:lvl2pPr marL="228600" indent="-228600" algn="ctr">
            <a:defRPr sz="2000"/>
          </a:lvl2pPr>
          <a:lvl3pPr marL="457200" indent="-228600" algn="ctr">
            <a:defRPr sz="2000"/>
          </a:lvl3pPr>
          <a:lvl4pPr marL="685800" indent="-228600" algn="ctr">
            <a:defRPr sz="2000"/>
          </a:lvl4pPr>
          <a:lvl5pPr marL="914400" indent="-228600" algn="ctr">
            <a:defRPr sz="2000"/>
          </a:lvl5pPr>
          <a:lvl6pPr marL="1143000" indent="-228600" algn="ctr">
            <a:defRPr sz="2000"/>
          </a:lvl6pPr>
          <a:lvl7pPr marL="1371600" indent="-228600" algn="ctr">
            <a:defRPr sz="2000"/>
          </a:lvl7pPr>
          <a:lvl8pPr marL="1600200" indent="-228600" algn="ctr">
            <a:defRPr sz="2000"/>
          </a:lvl8pPr>
          <a:lvl9pPr marL="1828800" indent="-228600" algn="ctr">
            <a:defRPr sz="2000"/>
          </a:lvl9pPr>
        </a:lstStyle>
        <a:p>
          <a:pPr lvl="0">
            <a:lnSpc>
              <a:spcPct val="100000"/>
            </a:lnSpc>
            <a:spcBef>
              <a:spcPct val="0"/>
            </a:spcBef>
            <a:spcAft>
              <a:spcPct val="35000"/>
            </a:spcAft>
          </a:pPr>
          <a:r>
            <a:rPr lang="zh-CN" altLang="en-US" b="1" dirty="0">
              <a:solidFill>
                <a:schemeClr val="bg1"/>
              </a:solidFill>
              <a:latin typeface="黑体" panose="02010609060101010101" pitchFamily="49" charset="-122"/>
              <a:ea typeface="黑体" panose="02010609060101010101" pitchFamily="49" charset="-122"/>
            </a:rPr>
            <a:t>介绍人物（自己、朋友、家人等）</a:t>
          </a:r>
          <a:endParaRPr lang="zh-CN" altLang="en-US" dirty="0"/>
        </a:p>
      </dsp:txBody>
      <dsp:txXfrm>
        <a:off x="1692211" y="2320440"/>
        <a:ext cx="1903308" cy="1522647"/>
      </dsp:txXfrm>
    </dsp:sp>
    <dsp:sp modelId="{BD7949DF-845D-4DAC-A9E2-B3934B2D8223}">
      <dsp:nvSpPr>
        <dsp:cNvPr id="6" name="左箭头 5"/>
        <dsp:cNvSpPr/>
      </dsp:nvSpPr>
      <dsp:spPr bwMode="white">
        <a:xfrm rot="-5101964">
          <a:off x="4755365" y="1608008"/>
          <a:ext cx="1267594" cy="570993"/>
        </a:xfrm>
        <a:prstGeom prst="leftArrow">
          <a:avLst>
            <a:gd name="adj1" fmla="val 60000"/>
            <a:gd name="adj2" fmla="val 50000"/>
          </a:avLst>
        </a:prstGeom>
      </dsp:spPr>
      <dsp:style>
        <a:lnRef idx="0">
          <a:schemeClr val="accent6">
            <a:tint val="60000"/>
          </a:schemeClr>
        </a:lnRef>
        <a:fillRef idx="1">
          <a:schemeClr val="accent6">
            <a:tint val="60000"/>
          </a:schemeClr>
        </a:fillRef>
        <a:effectRef idx="0">
          <a:scrgbClr r="0" g="0" b="0"/>
        </a:effectRef>
        <a:fontRef idx="minor">
          <a:schemeClr val="lt1"/>
        </a:fontRef>
      </dsp:style>
      <dsp:txXfrm rot="-5101964">
        <a:off x="4755365" y="1608008"/>
        <a:ext cx="1267594" cy="570993"/>
      </dsp:txXfrm>
    </dsp:sp>
    <dsp:sp modelId="{FBBC97E3-E4DC-4F2F-A147-6A9E1631BB71}">
      <dsp:nvSpPr>
        <dsp:cNvPr id="7" name="圆角矩形 6"/>
        <dsp:cNvSpPr/>
      </dsp:nvSpPr>
      <dsp:spPr bwMode="white">
        <a:xfrm>
          <a:off x="4530735" y="175989"/>
          <a:ext cx="1903308" cy="1522647"/>
        </a:xfrm>
        <a:prstGeom prst="roundRect">
          <a:avLst>
            <a:gd name="adj" fmla="val 10000"/>
          </a:avLst>
        </a:prstGeom>
      </dsp:spPr>
      <dsp:style>
        <a:lnRef idx="2">
          <a:schemeClr val="lt1"/>
        </a:lnRef>
        <a:fillRef idx="1">
          <a:schemeClr val="accent6"/>
        </a:fillRef>
        <a:effectRef idx="0">
          <a:scrgbClr r="0" g="0" b="0"/>
        </a:effectRef>
        <a:fontRef idx="minor">
          <a:schemeClr val="lt1"/>
        </a:fontRef>
      </dsp:style>
      <dsp:txBody>
        <a:bodyPr lIns="49530" tIns="49530" rIns="49530" bIns="49530" anchor="ctr"/>
        <a:lstStyle>
          <a:lvl1pPr algn="ctr">
            <a:defRPr sz="2600"/>
          </a:lvl1pPr>
          <a:lvl2pPr marL="228600" indent="-228600" algn="ctr">
            <a:defRPr sz="2000"/>
          </a:lvl2pPr>
          <a:lvl3pPr marL="457200" indent="-228600" algn="ctr">
            <a:defRPr sz="2000"/>
          </a:lvl3pPr>
          <a:lvl4pPr marL="685800" indent="-228600" algn="ctr">
            <a:defRPr sz="2000"/>
          </a:lvl4pPr>
          <a:lvl5pPr marL="914400" indent="-228600" algn="ctr">
            <a:defRPr sz="2000"/>
          </a:lvl5pPr>
          <a:lvl6pPr marL="1143000" indent="-228600" algn="ctr">
            <a:defRPr sz="2000"/>
          </a:lvl6pPr>
          <a:lvl7pPr marL="1371600" indent="-228600" algn="ctr">
            <a:defRPr sz="2000"/>
          </a:lvl7pPr>
          <a:lvl8pPr marL="1600200" indent="-228600" algn="ctr">
            <a:defRPr sz="2000"/>
          </a:lvl8pPr>
          <a:lvl9pPr marL="1828800" indent="-228600" algn="ctr">
            <a:defRPr sz="2000"/>
          </a:lvl9pPr>
        </a:lstStyle>
        <a:p>
          <a:pPr lvl="0">
            <a:lnSpc>
              <a:spcPct val="100000"/>
            </a:lnSpc>
            <a:spcBef>
              <a:spcPct val="0"/>
            </a:spcBef>
            <a:spcAft>
              <a:spcPct val="35000"/>
            </a:spcAft>
          </a:pPr>
          <a:r>
            <a:rPr lang="zh-CN" altLang="en-US" b="1" dirty="0">
              <a:solidFill>
                <a:schemeClr val="bg1"/>
              </a:solidFill>
              <a:latin typeface="黑体" panose="02010609060101010101" pitchFamily="49" charset="-122"/>
              <a:ea typeface="黑体" panose="02010609060101010101" pitchFamily="49" charset="-122"/>
            </a:rPr>
            <a:t>介绍风俗习惯、文化等</a:t>
          </a:r>
          <a:endParaRPr lang="zh-CN" altLang="en-US" dirty="0"/>
        </a:p>
      </dsp:txBody>
      <dsp:txXfrm>
        <a:off x="4530735" y="175989"/>
        <a:ext cx="1903308" cy="1522647"/>
      </dsp:txXfrm>
    </dsp:sp>
    <dsp:sp modelId="{C797EC1D-8254-4E70-8FF2-24AF1697C56F}">
      <dsp:nvSpPr>
        <dsp:cNvPr id="8" name="左箭头 7"/>
        <dsp:cNvSpPr/>
      </dsp:nvSpPr>
      <dsp:spPr bwMode="white">
        <a:xfrm rot="21387725">
          <a:off x="6334850" y="2829969"/>
          <a:ext cx="1929473" cy="570993"/>
        </a:xfrm>
        <a:prstGeom prst="leftArrow">
          <a:avLst>
            <a:gd name="adj1" fmla="val 60000"/>
            <a:gd name="adj2" fmla="val 50000"/>
          </a:avLst>
        </a:prstGeom>
      </dsp:spPr>
      <dsp:style>
        <a:lnRef idx="0">
          <a:schemeClr val="accent6">
            <a:tint val="60000"/>
          </a:schemeClr>
        </a:lnRef>
        <a:fillRef idx="1">
          <a:schemeClr val="accent6">
            <a:tint val="60000"/>
          </a:schemeClr>
        </a:fillRef>
        <a:effectRef idx="0">
          <a:scrgbClr r="0" g="0" b="0"/>
        </a:effectRef>
        <a:fontRef idx="minor">
          <a:schemeClr val="lt1"/>
        </a:fontRef>
      </dsp:style>
      <dsp:txXfrm rot="21387725">
        <a:off x="6334850" y="2829969"/>
        <a:ext cx="1929473" cy="570993"/>
      </dsp:txXfrm>
    </dsp:sp>
    <dsp:sp modelId="{AFCA84A4-8B20-4955-B754-DBBA8C237712}">
      <dsp:nvSpPr>
        <dsp:cNvPr id="9" name="圆角矩形 8"/>
        <dsp:cNvSpPr/>
      </dsp:nvSpPr>
      <dsp:spPr bwMode="white">
        <a:xfrm>
          <a:off x="7367533" y="2357608"/>
          <a:ext cx="1903308" cy="1522647"/>
        </a:xfrm>
        <a:prstGeom prst="roundRect">
          <a:avLst>
            <a:gd name="adj" fmla="val 10000"/>
          </a:avLst>
        </a:prstGeom>
      </dsp:spPr>
      <dsp:style>
        <a:lnRef idx="2">
          <a:schemeClr val="lt1"/>
        </a:lnRef>
        <a:fillRef idx="1">
          <a:schemeClr val="accent6"/>
        </a:fillRef>
        <a:effectRef idx="0">
          <a:scrgbClr r="0" g="0" b="0"/>
        </a:effectRef>
        <a:fontRef idx="minor">
          <a:schemeClr val="lt1"/>
        </a:fontRef>
      </dsp:style>
      <dsp:txBody>
        <a:bodyPr lIns="49530" tIns="49530" rIns="49530" bIns="49530" anchor="ctr"/>
        <a:lstStyle>
          <a:lvl1pPr algn="ctr">
            <a:defRPr sz="2600"/>
          </a:lvl1pPr>
          <a:lvl2pPr marL="228600" indent="-228600" algn="ctr">
            <a:defRPr sz="2000"/>
          </a:lvl2pPr>
          <a:lvl3pPr marL="457200" indent="-228600" algn="ctr">
            <a:defRPr sz="2000"/>
          </a:lvl3pPr>
          <a:lvl4pPr marL="685800" indent="-228600" algn="ctr">
            <a:defRPr sz="2000"/>
          </a:lvl4pPr>
          <a:lvl5pPr marL="914400" indent="-228600" algn="ctr">
            <a:defRPr sz="2000"/>
          </a:lvl5pPr>
          <a:lvl6pPr marL="1143000" indent="-228600" algn="ctr">
            <a:defRPr sz="2000"/>
          </a:lvl6pPr>
          <a:lvl7pPr marL="1371600" indent="-228600" algn="ctr">
            <a:defRPr sz="2000"/>
          </a:lvl7pPr>
          <a:lvl8pPr marL="1600200" indent="-228600" algn="ctr">
            <a:defRPr sz="2000"/>
          </a:lvl8pPr>
          <a:lvl9pPr marL="1828800" indent="-228600" algn="ctr">
            <a:defRPr sz="2000"/>
          </a:lvl9pPr>
        </a:lstStyle>
        <a:p>
          <a:pPr lvl="0">
            <a:lnSpc>
              <a:spcPct val="100000"/>
            </a:lnSpc>
            <a:spcBef>
              <a:spcPct val="0"/>
            </a:spcBef>
            <a:spcAft>
              <a:spcPct val="35000"/>
            </a:spcAft>
          </a:pPr>
          <a:r>
            <a:rPr lang="zh-CN" altLang="en-US" b="1" dirty="0"/>
            <a:t>介绍活动或组织（社团等）情况</a:t>
          </a:r>
        </a:p>
      </dsp:txBody>
      <dsp:txXfrm>
        <a:off x="7367533" y="2357608"/>
        <a:ext cx="1903308" cy="1522647"/>
      </dsp:txXfrm>
    </dsp:sp>
  </dsp:spTree>
</dsp:drawing>
</file>

<file path=ppt/diagrams/layout1.xml><?xml version="1.0" encoding="utf-8"?>
<dgm:layoutDef xmlns:dgm="http://schemas.openxmlformats.org/drawingml/2006/diagram" xmlns:a="http://schemas.openxmlformats.org/drawingml/2006/main" uniqueId="urn:microsoft.com/office/officeart/2005/8/layout/radial4#1">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rSet qsTypeId="urn:microsoft.com/office/officeart/2005/8/quickstyle/simple5"/>
        </dgm:pt>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Sty" val="arr"/>
              <dgm:param type="endSty" val="noArr"/>
              <dgm:param type="begPts" val="auto"/>
              <dgm:param type="endPts" val="ct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imes New Roman" panose="02020603050405020304" pitchFamily="18" charset="0"/>
                <a:ea typeface="楷体" panose="02010609060101010101" pitchFamily="49"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imes New Roman" panose="02020603050405020304" pitchFamily="18" charset="0"/>
                <a:ea typeface="楷体" panose="02010609060101010101" pitchFamily="49" charset="-122"/>
              </a:defRPr>
            </a:lvl1pPr>
          </a:lstStyle>
          <a:p>
            <a:fld id="{D2A48B96-639E-45A3-A0BA-2464DFDB1FAA}" type="datetimeFigureOut">
              <a:rPr lang="zh-CN" altLang="en-US" smtClean="0"/>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imes New Roman" panose="02020603050405020304" pitchFamily="18" charset="0"/>
                <a:ea typeface="楷体" panose="02010609060101010101" pitchFamily="49"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imes New Roman" panose="02020603050405020304" pitchFamily="18" charset="0"/>
                <a:ea typeface="楷体" panose="02010609060101010101" pitchFamily="49" charset="-122"/>
              </a:defRPr>
            </a:lvl1pPr>
          </a:lstStyle>
          <a:p>
            <a:fld id="{A6837353-30EB-4A48-80EB-173D804AEFBD}" type="slidenum">
              <a:rPr lang="zh-CN" altLang="en-US" smtClean="0"/>
            </a:fld>
            <a:endParaRPr lang="zh-CN" alt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imes New Roman" panose="02020603050405020304" pitchFamily="18" charset="0"/>
        <a:ea typeface="楷体" panose="02010609060101010101" pitchFamily="49" charset="-122"/>
        <a:cs typeface="+mn-cs"/>
      </a:defRPr>
    </a:lvl1pPr>
    <a:lvl2pPr marL="457200" algn="l" defTabSz="914400" rtl="0" eaLnBrk="1" latinLnBrk="0" hangingPunct="1">
      <a:defRPr sz="1200" kern="1200">
        <a:solidFill>
          <a:schemeClr val="tx1"/>
        </a:solidFill>
        <a:latin typeface="Times New Roman" panose="02020603050405020304" pitchFamily="18" charset="0"/>
        <a:ea typeface="楷体" panose="02010609060101010101" pitchFamily="49" charset="-122"/>
        <a:cs typeface="+mn-cs"/>
      </a:defRPr>
    </a:lvl2pPr>
    <a:lvl3pPr marL="914400" algn="l" defTabSz="914400" rtl="0" eaLnBrk="1" latinLnBrk="0" hangingPunct="1">
      <a:defRPr sz="1200" kern="1200">
        <a:solidFill>
          <a:schemeClr val="tx1"/>
        </a:solidFill>
        <a:latin typeface="Times New Roman" panose="02020603050405020304" pitchFamily="18" charset="0"/>
        <a:ea typeface="楷体" panose="02010609060101010101" pitchFamily="49" charset="-122"/>
        <a:cs typeface="+mn-cs"/>
      </a:defRPr>
    </a:lvl3pPr>
    <a:lvl4pPr marL="1371600" algn="l" defTabSz="914400" rtl="0" eaLnBrk="1" latinLnBrk="0" hangingPunct="1">
      <a:defRPr sz="1200" kern="1200">
        <a:solidFill>
          <a:schemeClr val="tx1"/>
        </a:solidFill>
        <a:latin typeface="Times New Roman" panose="02020603050405020304" pitchFamily="18" charset="0"/>
        <a:ea typeface="楷体" panose="02010609060101010101" pitchFamily="49" charset="-122"/>
        <a:cs typeface="+mn-cs"/>
      </a:defRPr>
    </a:lvl4pPr>
    <a:lvl5pPr marL="1828800" algn="l" defTabSz="914400" rtl="0" eaLnBrk="1" latinLnBrk="0" hangingPunct="1">
      <a:defRPr sz="1200" kern="1200">
        <a:solidFill>
          <a:schemeClr val="tx1"/>
        </a:solidFill>
        <a:latin typeface="Times New Roman" panose="02020603050405020304" pitchFamily="18" charset="0"/>
        <a:ea typeface="楷体" panose="02010609060101010101" pitchFamily="49"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pPr>
            <a:r>
              <a:rPr lang="en-US" altLang="zh-CN" sz="1800" kern="100" dirty="0">
                <a:effectLst/>
                <a:latin typeface="Times New Roman" panose="02020603050405020304" pitchFamily="18" charset="0"/>
                <a:cs typeface="Times New Roman" panose="02020603050405020304" pitchFamily="18" charset="0"/>
              </a:rPr>
              <a:t>treasure</a:t>
            </a:r>
            <a:r>
              <a:rPr lang="en-US" altLang="zh-CN" sz="1800" kern="100" dirty="0">
                <a:effectLst/>
                <a:latin typeface="Times New Roman" panose="02020603050405020304" pitchFamily="18" charset="0"/>
              </a:rPr>
              <a:t> </a:t>
            </a:r>
            <a:r>
              <a:rPr lang="zh-CN" altLang="en-US" sz="1800" kern="100" dirty="0">
                <a:effectLst/>
                <a:latin typeface="楷体" panose="02010609060101010101" pitchFamily="49" charset="-122"/>
                <a:cs typeface="Times New Roman" panose="02020603050405020304" pitchFamily="18" charset="0"/>
              </a:rPr>
              <a:t>名词动化</a:t>
            </a:r>
            <a:endParaRPr lang="zh-CN" altLang="en-US" sz="1800" kern="100" dirty="0">
              <a:effectLst/>
              <a:latin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800" kern="100" dirty="0">
                <a:effectLst/>
                <a:latin typeface="Times New Roman" panose="02020603050405020304" pitchFamily="18" charset="0"/>
                <a:cs typeface="Times New Roman" panose="02020603050405020304" pitchFamily="18" charset="0"/>
              </a:rPr>
              <a:t>treasure</a:t>
            </a:r>
            <a:r>
              <a:rPr lang="en-US" altLang="zh-CN" sz="1800" kern="100" dirty="0">
                <a:effectLst/>
                <a:latin typeface="Times New Roman" panose="02020603050405020304" pitchFamily="18" charset="0"/>
              </a:rPr>
              <a:t> </a:t>
            </a:r>
            <a:r>
              <a:rPr lang="zh-CN" altLang="en-US" sz="1800" kern="100" dirty="0">
                <a:effectLst/>
                <a:latin typeface="楷体" panose="02010609060101010101" pitchFamily="49" charset="-122"/>
                <a:cs typeface="Times New Roman" panose="02020603050405020304" pitchFamily="18" charset="0"/>
              </a:rPr>
              <a:t>名词动化</a:t>
            </a:r>
            <a:endParaRPr lang="zh-CN" altLang="en-US" sz="1800" kern="100" dirty="0">
              <a:effectLst/>
              <a:latin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800" kern="100" dirty="0">
                <a:effectLst/>
                <a:latin typeface="Times New Roman" panose="02020603050405020304" pitchFamily="18" charset="0"/>
                <a:cs typeface="Times New Roman" panose="02020603050405020304" pitchFamily="18" charset="0"/>
              </a:rPr>
              <a:t>treasure</a:t>
            </a:r>
            <a:r>
              <a:rPr lang="en-US" altLang="zh-CN" sz="1800" kern="100" dirty="0">
                <a:effectLst/>
                <a:latin typeface="Times New Roman" panose="02020603050405020304" pitchFamily="18" charset="0"/>
              </a:rPr>
              <a:t> </a:t>
            </a:r>
            <a:r>
              <a:rPr lang="zh-CN" altLang="en-US" sz="1800" kern="100" dirty="0">
                <a:effectLst/>
                <a:latin typeface="楷体" panose="02010609060101010101" pitchFamily="49" charset="-122"/>
                <a:cs typeface="Times New Roman" panose="02020603050405020304" pitchFamily="18" charset="0"/>
              </a:rPr>
              <a:t>名词动化</a:t>
            </a:r>
            <a:endParaRPr lang="zh-CN" altLang="en-US" sz="1800" kern="100" dirty="0">
              <a:effectLst/>
              <a:latin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800" kern="100" dirty="0">
                <a:effectLst/>
                <a:latin typeface="Times New Roman" panose="02020603050405020304" pitchFamily="18" charset="0"/>
                <a:cs typeface="Times New Roman" panose="02020603050405020304" pitchFamily="18" charset="0"/>
              </a:rPr>
              <a:t>treasure</a:t>
            </a:r>
            <a:r>
              <a:rPr lang="en-US" altLang="zh-CN" sz="1800" kern="100" dirty="0">
                <a:effectLst/>
                <a:latin typeface="Times New Roman" panose="02020603050405020304" pitchFamily="18" charset="0"/>
              </a:rPr>
              <a:t> </a:t>
            </a:r>
            <a:r>
              <a:rPr lang="zh-CN" altLang="en-US" sz="1800" kern="100" dirty="0">
                <a:effectLst/>
                <a:latin typeface="楷体" panose="02010609060101010101" pitchFamily="49" charset="-122"/>
                <a:cs typeface="Times New Roman" panose="02020603050405020304" pitchFamily="18" charset="0"/>
              </a:rPr>
              <a:t>名词动化</a:t>
            </a:r>
            <a:endParaRPr lang="zh-CN" altLang="en-US" sz="1800" kern="100" dirty="0">
              <a:effectLst/>
              <a:latin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800" kern="100" dirty="0">
                <a:effectLst/>
                <a:latin typeface="Times New Roman" panose="02020603050405020304" pitchFamily="18" charset="0"/>
                <a:cs typeface="Times New Roman" panose="02020603050405020304" pitchFamily="18" charset="0"/>
              </a:rPr>
              <a:t>treasure</a:t>
            </a:r>
            <a:r>
              <a:rPr lang="en-US" altLang="zh-CN" sz="1800" kern="100" dirty="0">
                <a:effectLst/>
                <a:latin typeface="Times New Roman" panose="02020603050405020304" pitchFamily="18" charset="0"/>
              </a:rPr>
              <a:t> </a:t>
            </a:r>
            <a:r>
              <a:rPr lang="zh-CN" altLang="en-US" sz="1800" kern="100" dirty="0">
                <a:effectLst/>
                <a:latin typeface="楷体" panose="02010609060101010101" pitchFamily="49" charset="-122"/>
                <a:cs typeface="Times New Roman" panose="02020603050405020304" pitchFamily="18" charset="0"/>
              </a:rPr>
              <a:t>名词动化</a:t>
            </a:r>
            <a:endParaRPr lang="zh-CN" altLang="en-US" sz="1800" kern="100" dirty="0">
              <a:effectLst/>
              <a:latin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800" kern="100" dirty="0">
                <a:effectLst/>
                <a:latin typeface="Times New Roman" panose="02020603050405020304" pitchFamily="18" charset="0"/>
                <a:cs typeface="Times New Roman" panose="02020603050405020304" pitchFamily="18" charset="0"/>
              </a:rPr>
              <a:t>treasure</a:t>
            </a:r>
            <a:r>
              <a:rPr lang="en-US" altLang="zh-CN" sz="1800" kern="100" dirty="0">
                <a:effectLst/>
                <a:latin typeface="Times New Roman" panose="02020603050405020304" pitchFamily="18" charset="0"/>
              </a:rPr>
              <a:t> </a:t>
            </a:r>
            <a:r>
              <a:rPr lang="zh-CN" altLang="en-US" sz="1800" kern="100" dirty="0">
                <a:effectLst/>
                <a:latin typeface="楷体" panose="02010609060101010101" pitchFamily="49" charset="-122"/>
                <a:cs typeface="Times New Roman" panose="02020603050405020304" pitchFamily="18" charset="0"/>
              </a:rPr>
              <a:t>名词动化</a:t>
            </a:r>
            <a:endParaRPr lang="zh-CN" altLang="en-US" sz="1800" kern="100" dirty="0">
              <a:effectLst/>
              <a:latin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800" kern="100" dirty="0">
                <a:effectLst/>
                <a:latin typeface="Times New Roman" panose="02020603050405020304" pitchFamily="18" charset="0"/>
                <a:cs typeface="Times New Roman" panose="02020603050405020304" pitchFamily="18" charset="0"/>
              </a:rPr>
              <a:t>treasure</a:t>
            </a:r>
            <a:r>
              <a:rPr lang="en-US" altLang="zh-CN" sz="1800" kern="100" dirty="0">
                <a:effectLst/>
                <a:latin typeface="Times New Roman" panose="02020603050405020304" pitchFamily="18" charset="0"/>
              </a:rPr>
              <a:t> </a:t>
            </a:r>
            <a:r>
              <a:rPr lang="zh-CN" altLang="en-US" sz="1800" kern="100" dirty="0">
                <a:effectLst/>
                <a:latin typeface="楷体" panose="02010609060101010101" pitchFamily="49" charset="-122"/>
                <a:cs typeface="Times New Roman" panose="02020603050405020304" pitchFamily="18" charset="0"/>
              </a:rPr>
              <a:t>名词动化</a:t>
            </a:r>
            <a:endParaRPr lang="zh-CN" altLang="en-US" sz="1800" kern="100" dirty="0">
              <a:effectLst/>
              <a:latin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800" kern="100" dirty="0">
                <a:effectLst/>
                <a:latin typeface="Times New Roman" panose="02020603050405020304" pitchFamily="18" charset="0"/>
                <a:cs typeface="Times New Roman" panose="02020603050405020304" pitchFamily="18" charset="0"/>
              </a:rPr>
              <a:t>treasure</a:t>
            </a:r>
            <a:r>
              <a:rPr lang="en-US" altLang="zh-CN" sz="1800" kern="100" dirty="0">
                <a:effectLst/>
                <a:latin typeface="Times New Roman" panose="02020603050405020304" pitchFamily="18" charset="0"/>
              </a:rPr>
              <a:t> </a:t>
            </a:r>
            <a:r>
              <a:rPr lang="zh-CN" altLang="en-US" sz="1800" kern="100" dirty="0">
                <a:effectLst/>
                <a:latin typeface="楷体" panose="02010609060101010101" pitchFamily="49" charset="-122"/>
                <a:cs typeface="Times New Roman" panose="02020603050405020304" pitchFamily="18" charset="0"/>
              </a:rPr>
              <a:t>名词动化</a:t>
            </a:r>
            <a:endParaRPr lang="zh-CN" altLang="en-US" sz="1800" kern="100" dirty="0">
              <a:effectLst/>
              <a:latin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800" kern="100" dirty="0">
                <a:effectLst/>
                <a:latin typeface="Times New Roman" panose="02020603050405020304" pitchFamily="18" charset="0"/>
                <a:cs typeface="Times New Roman" panose="02020603050405020304" pitchFamily="18" charset="0"/>
              </a:rPr>
              <a:t>treasure</a:t>
            </a:r>
            <a:r>
              <a:rPr lang="en-US" altLang="zh-CN" sz="1800" kern="100" dirty="0">
                <a:effectLst/>
                <a:latin typeface="Times New Roman" panose="02020603050405020304" pitchFamily="18" charset="0"/>
              </a:rPr>
              <a:t> </a:t>
            </a:r>
            <a:r>
              <a:rPr lang="zh-CN" altLang="en-US" sz="1800" kern="100" dirty="0">
                <a:effectLst/>
                <a:latin typeface="楷体" panose="02010609060101010101" pitchFamily="49" charset="-122"/>
                <a:cs typeface="Times New Roman" panose="02020603050405020304" pitchFamily="18" charset="0"/>
              </a:rPr>
              <a:t>名词动化</a:t>
            </a:r>
            <a:endParaRPr lang="zh-CN" altLang="en-US" sz="1800" kern="100" dirty="0">
              <a:effectLst/>
              <a:latin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800" kern="100" dirty="0">
                <a:effectLst/>
                <a:latin typeface="Times New Roman" panose="02020603050405020304" pitchFamily="18" charset="0"/>
                <a:cs typeface="Times New Roman" panose="02020603050405020304" pitchFamily="18" charset="0"/>
              </a:rPr>
              <a:t>treasure</a:t>
            </a:r>
            <a:r>
              <a:rPr lang="en-US" altLang="zh-CN" sz="1800" kern="100" dirty="0">
                <a:effectLst/>
                <a:latin typeface="Times New Roman" panose="02020603050405020304" pitchFamily="18" charset="0"/>
              </a:rPr>
              <a:t> </a:t>
            </a:r>
            <a:r>
              <a:rPr lang="zh-CN" altLang="en-US" sz="1800" kern="100" dirty="0">
                <a:effectLst/>
                <a:latin typeface="楷体" panose="02010609060101010101" pitchFamily="49" charset="-122"/>
                <a:cs typeface="Times New Roman" panose="02020603050405020304" pitchFamily="18" charset="0"/>
              </a:rPr>
              <a:t>名词动化</a:t>
            </a:r>
            <a:endParaRPr lang="zh-CN" altLang="en-US" sz="1800" kern="100" dirty="0">
              <a:effectLst/>
              <a:latin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800" kern="100" dirty="0">
                <a:effectLst/>
                <a:latin typeface="Times New Roman" panose="02020603050405020304" pitchFamily="18" charset="0"/>
                <a:cs typeface="Times New Roman" panose="02020603050405020304" pitchFamily="18" charset="0"/>
              </a:rPr>
              <a:t>treasure</a:t>
            </a:r>
            <a:r>
              <a:rPr lang="en-US" altLang="zh-CN" sz="1800" kern="100" dirty="0">
                <a:effectLst/>
                <a:latin typeface="Times New Roman" panose="02020603050405020304" pitchFamily="18" charset="0"/>
              </a:rPr>
              <a:t> </a:t>
            </a:r>
            <a:r>
              <a:rPr lang="zh-CN" altLang="en-US" sz="1800" kern="100" dirty="0">
                <a:effectLst/>
                <a:latin typeface="楷体" panose="02010609060101010101" pitchFamily="49" charset="-122"/>
                <a:cs typeface="Times New Roman" panose="02020603050405020304" pitchFamily="18" charset="0"/>
              </a:rPr>
              <a:t>名词动化</a:t>
            </a:r>
            <a:endParaRPr lang="zh-CN" altLang="en-US" sz="1800" kern="100" dirty="0">
              <a:effectLst/>
              <a:latin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800" kern="100" dirty="0">
                <a:effectLst/>
                <a:latin typeface="Times New Roman" panose="02020603050405020304" pitchFamily="18" charset="0"/>
                <a:cs typeface="Times New Roman" panose="02020603050405020304" pitchFamily="18" charset="0"/>
              </a:rPr>
              <a:t>treasure</a:t>
            </a:r>
            <a:r>
              <a:rPr lang="en-US" altLang="zh-CN" sz="1800" kern="100" dirty="0">
                <a:effectLst/>
                <a:latin typeface="Times New Roman" panose="02020603050405020304" pitchFamily="18" charset="0"/>
              </a:rPr>
              <a:t> </a:t>
            </a:r>
            <a:r>
              <a:rPr lang="zh-CN" altLang="en-US" sz="1800" kern="100" dirty="0">
                <a:effectLst/>
                <a:latin typeface="楷体" panose="02010609060101010101" pitchFamily="49" charset="-122"/>
                <a:cs typeface="Times New Roman" panose="02020603050405020304" pitchFamily="18" charset="0"/>
              </a:rPr>
              <a:t>名词动化</a:t>
            </a:r>
            <a:endParaRPr lang="zh-CN" altLang="en-US" sz="1800" kern="100" dirty="0">
              <a:effectLst/>
              <a:latin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800" kern="100" dirty="0">
                <a:effectLst/>
                <a:latin typeface="Times New Roman" panose="02020603050405020304" pitchFamily="18" charset="0"/>
                <a:cs typeface="Times New Roman" panose="02020603050405020304" pitchFamily="18" charset="0"/>
              </a:rPr>
              <a:t>treasure</a:t>
            </a:r>
            <a:r>
              <a:rPr lang="en-US" altLang="zh-CN" sz="1800" kern="100" dirty="0">
                <a:effectLst/>
                <a:latin typeface="Times New Roman" panose="02020603050405020304" pitchFamily="18" charset="0"/>
              </a:rPr>
              <a:t> </a:t>
            </a:r>
            <a:r>
              <a:rPr lang="zh-CN" altLang="en-US" sz="1800" kern="100" dirty="0">
                <a:effectLst/>
                <a:latin typeface="楷体" panose="02010609060101010101" pitchFamily="49" charset="-122"/>
                <a:cs typeface="Times New Roman" panose="02020603050405020304" pitchFamily="18" charset="0"/>
              </a:rPr>
              <a:t>名词动化</a:t>
            </a:r>
            <a:endParaRPr lang="zh-CN" altLang="en-US" sz="1800" kern="100" dirty="0">
              <a:effectLst/>
              <a:latin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27814C8-D37A-48B2-B8B1-1CB3671B7203}"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zh-CN" altLang="en-US"/>
          </a:p>
        </p:txBody>
      </p:sp>
      <p:sp>
        <p:nvSpPr>
          <p:cNvPr id="4" name="日期占位符 3"/>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83F7A696-97CB-4BC4-8533-84130454C12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6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6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3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06"/>
        <p:cNvGrpSpPr/>
        <p:nvPr/>
      </p:nvGrpSpPr>
      <p:grpSpPr>
        <a:xfrm>
          <a:off x="0" y="0"/>
          <a:ext cx="0" cy="0"/>
          <a:chOff x="0" y="0"/>
          <a:chExt cx="0" cy="0"/>
        </a:xfrm>
      </p:grpSpPr>
      <p:sp>
        <p:nvSpPr>
          <p:cNvPr id="107" name="Google Shape;107;p10"/>
          <p:cNvSpPr txBox="1">
            <a:spLocks noGrp="1"/>
          </p:cNvSpPr>
          <p:nvPr>
            <p:ph type="title"/>
          </p:nvPr>
        </p:nvSpPr>
        <p:spPr>
          <a:xfrm>
            <a:off x="4540600" y="1508233"/>
            <a:ext cx="5730400" cy="1719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400"/>
              <a:buNone/>
              <a:defRPr sz="5200"/>
            </a:lvl1pPr>
            <a:lvl2pPr lvl="1" algn="ctr" rtl="0">
              <a:spcBef>
                <a:spcPts val="0"/>
              </a:spcBef>
              <a:spcAft>
                <a:spcPts val="0"/>
              </a:spcAft>
              <a:buSzPts val="3400"/>
              <a:buNone/>
              <a:defRPr/>
            </a:lvl2pPr>
            <a:lvl3pPr lvl="2" algn="ctr" rtl="0">
              <a:spcBef>
                <a:spcPts val="0"/>
              </a:spcBef>
              <a:spcAft>
                <a:spcPts val="0"/>
              </a:spcAft>
              <a:buSzPts val="3400"/>
              <a:buNone/>
              <a:defRPr/>
            </a:lvl3pPr>
            <a:lvl4pPr lvl="3" algn="ctr" rtl="0">
              <a:spcBef>
                <a:spcPts val="0"/>
              </a:spcBef>
              <a:spcAft>
                <a:spcPts val="0"/>
              </a:spcAft>
              <a:buSzPts val="3400"/>
              <a:buNone/>
              <a:defRPr/>
            </a:lvl4pPr>
            <a:lvl5pPr lvl="4" algn="ctr" rtl="0">
              <a:spcBef>
                <a:spcPts val="0"/>
              </a:spcBef>
              <a:spcAft>
                <a:spcPts val="0"/>
              </a:spcAft>
              <a:buSzPts val="3400"/>
              <a:buNone/>
              <a:defRPr/>
            </a:lvl5pPr>
            <a:lvl6pPr lvl="5" algn="ctr" rtl="0">
              <a:spcBef>
                <a:spcPts val="0"/>
              </a:spcBef>
              <a:spcAft>
                <a:spcPts val="0"/>
              </a:spcAft>
              <a:buSzPts val="3400"/>
              <a:buNone/>
              <a:defRPr/>
            </a:lvl6pPr>
            <a:lvl7pPr lvl="6" algn="ctr" rtl="0">
              <a:spcBef>
                <a:spcPts val="0"/>
              </a:spcBef>
              <a:spcAft>
                <a:spcPts val="0"/>
              </a:spcAft>
              <a:buSzPts val="3400"/>
              <a:buNone/>
              <a:defRPr/>
            </a:lvl7pPr>
            <a:lvl8pPr lvl="7" algn="ctr" rtl="0">
              <a:spcBef>
                <a:spcPts val="0"/>
              </a:spcBef>
              <a:spcAft>
                <a:spcPts val="0"/>
              </a:spcAft>
              <a:buSzPts val="3400"/>
              <a:buNone/>
              <a:defRPr/>
            </a:lvl8pPr>
            <a:lvl9pPr lvl="8" algn="ctr" rtl="0">
              <a:spcBef>
                <a:spcPts val="0"/>
              </a:spcBef>
              <a:spcAft>
                <a:spcPts val="0"/>
              </a:spcAft>
              <a:buSzPts val="3400"/>
              <a:buNone/>
              <a:defRPr/>
            </a:lvl9pPr>
          </a:lstStyle>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83F7A696-97CB-4BC4-8533-84130454C122}"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DDEA435A-E27D-4668-94FD-8789F186106E}"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2" Type="http://schemas.openxmlformats.org/officeDocument/2006/relationships/theme" Target="../theme/theme1.xml"/><Relationship Id="rId21" Type="http://schemas.openxmlformats.org/officeDocument/2006/relationships/image" Target="../media/image2.png"/><Relationship Id="rId20" Type="http://schemas.openxmlformats.org/officeDocument/2006/relationships/image" Target="../media/image1.png"/><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5" Type="http://schemas.openxmlformats.org/officeDocument/2006/relationships/theme" Target="../theme/theme2.xml"/><Relationship Id="rId4" Type="http://schemas.openxmlformats.org/officeDocument/2006/relationships/image" Target="../media/image3.png"/><Relationship Id="rId3" Type="http://schemas.openxmlformats.org/officeDocument/2006/relationships/image" Target="../media/image1.png"/><Relationship Id="rId2" Type="http://schemas.openxmlformats.org/officeDocument/2006/relationships/slideLayout" Target="../slideLayouts/slideLayout21.xml"/><Relationship Id="rId1"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20"/>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楷体" panose="02010609060101010101" pitchFamily="49" charset="-122"/>
                <a:ea typeface="楷体" panose="02010609060101010101" pitchFamily="49" charset="-122"/>
              </a:defRPr>
            </a:lvl1pPr>
          </a:lstStyle>
          <a:p>
            <a:fld id="{83F7A696-97CB-4BC4-8533-84130454C122}" type="datetimeFigureOut">
              <a:rPr lang="zh-CN" altLang="en-US" smtClean="0"/>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楷体" panose="02010609060101010101" pitchFamily="49" charset="-122"/>
                <a:ea typeface="楷体" panose="02010609060101010101" pitchFamily="49"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楷体" panose="02010609060101010101" pitchFamily="49" charset="-122"/>
                <a:ea typeface="楷体" panose="02010609060101010101" pitchFamily="49" charset="-122"/>
              </a:defRPr>
            </a:lvl1pPr>
          </a:lstStyle>
          <a:p>
            <a:fld id="{DDEA435A-E27D-4668-94FD-8789F186106E}" type="slidenum">
              <a:rPr lang="zh-CN" altLang="en-US" smtClean="0"/>
            </a:fld>
            <a:endParaRPr lang="zh-CN" altLang="en-US" dirty="0"/>
          </a:p>
        </p:txBody>
      </p:sp>
      <p:pic>
        <p:nvPicPr>
          <p:cNvPr id="7" name="图片 6"/>
          <p:cNvPicPr>
            <a:picLocks noChangeAspect="1"/>
          </p:cNvPicPr>
          <p:nvPr userDrawn="1"/>
        </p:nvPicPr>
        <p:blipFill>
          <a:blip r:embed="rId21" cstate="print">
            <a:extLst>
              <a:ext uri="{28A0092B-C50C-407E-A947-70E740481C1C}">
                <a14:useLocalDpi xmlns:a14="http://schemas.microsoft.com/office/drawing/2010/main" val="0"/>
              </a:ext>
            </a:extLst>
          </a:blip>
          <a:stretch>
            <a:fillRect/>
          </a:stretch>
        </p:blipFill>
        <p:spPr>
          <a:xfrm>
            <a:off x="11031107" y="145707"/>
            <a:ext cx="975362" cy="975362"/>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楷体" panose="02010609060101010101" pitchFamily="49" charset="-122"/>
          <a:ea typeface="楷体" panose="02010609060101010101" pitchFamily="49"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楷体" panose="02010609060101010101" pitchFamily="49" charset="-122"/>
          <a:ea typeface="楷体" panose="02010609060101010101" pitchFamily="49"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楷体" panose="02010609060101010101" pitchFamily="49" charset="-122"/>
          <a:ea typeface="楷体" panose="020106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楷体" panose="02010609060101010101" pitchFamily="49" charset="-122"/>
          <a:ea typeface="楷体" panose="02010609060101010101" pitchFamily="49"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楷体" panose="02010609060101010101" pitchFamily="49" charset="-122"/>
          <a:ea typeface="楷体" panose="02010609060101010101" pitchFamily="49"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楷体" panose="02010609060101010101" pitchFamily="49" charset="-122"/>
          <a:ea typeface="楷体" panose="02010609060101010101" pitchFamily="49"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楷体" panose="02010609060101010101" pitchFamily="49" charset="-122"/>
                <a:ea typeface="楷体" panose="02010609060101010101" pitchFamily="49" charset="-122"/>
              </a:defRPr>
            </a:lvl1pPr>
          </a:lstStyle>
          <a:p>
            <a:fld id="{83F7A696-97CB-4BC4-8533-84130454C122}" type="datetimeFigureOut">
              <a:rPr lang="zh-CN" altLang="en-US" smtClean="0"/>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楷体" panose="02010609060101010101" pitchFamily="49" charset="-122"/>
                <a:ea typeface="楷体" panose="02010609060101010101" pitchFamily="49"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楷体" panose="02010609060101010101" pitchFamily="49" charset="-122"/>
                <a:ea typeface="楷体" panose="02010609060101010101" pitchFamily="49" charset="-122"/>
              </a:defRPr>
            </a:lvl1pPr>
          </a:lstStyle>
          <a:p>
            <a:fld id="{DDEA435A-E27D-4668-94FD-8789F186106E}" type="slidenum">
              <a:rPr lang="zh-CN" altLang="en-US" smtClean="0"/>
            </a:fld>
            <a:endParaRPr lang="zh-CN" altLang="en-US" dirty="0"/>
          </a:p>
        </p:txBody>
      </p:sp>
      <p:pic>
        <p:nvPicPr>
          <p:cNvPr id="7" name="图片 6"/>
          <p:cNvPicPr>
            <a:picLocks noChangeAspect="1"/>
          </p:cNvPicPr>
          <p:nvPr userDrawn="1"/>
        </p:nvPicPr>
        <p:blipFill>
          <a:blip r:embed="rId4"/>
          <a:stretch>
            <a:fillRect/>
          </a:stretch>
        </p:blipFill>
        <p:spPr>
          <a:xfrm>
            <a:off x="11031107" y="145707"/>
            <a:ext cx="975362" cy="975362"/>
          </a:xfrm>
          <a:prstGeom prst="rect">
            <a:avLst/>
          </a:prstGeom>
        </p:spPr>
      </p:pic>
    </p:spTree>
  </p:cSld>
  <p:clrMap bg1="lt1" tx1="dk1" bg2="lt2" tx2="dk2" accent1="accent1" accent2="accent2" accent3="accent3" accent4="accent4" accent5="accent5" accent6="accent6" hlink="hlink" folHlink="folHlink"/>
  <p:sldLayoutIdLst>
    <p:sldLayoutId id="2147483669" r:id="rId1"/>
    <p:sldLayoutId id="2147483670" r:id="rId2"/>
  </p:sldLayoutIdLst>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楷体" panose="02010609060101010101" pitchFamily="49" charset="-122"/>
          <a:ea typeface="楷体" panose="02010609060101010101" pitchFamily="49"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楷体" panose="02010609060101010101" pitchFamily="49" charset="-122"/>
          <a:ea typeface="楷体" panose="02010609060101010101" pitchFamily="49"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楷体" panose="02010609060101010101" pitchFamily="49" charset="-122"/>
          <a:ea typeface="楷体" panose="020106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楷体" panose="02010609060101010101" pitchFamily="49" charset="-122"/>
          <a:ea typeface="楷体" panose="02010609060101010101" pitchFamily="49"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楷体" panose="02010609060101010101" pitchFamily="49" charset="-122"/>
          <a:ea typeface="楷体" panose="02010609060101010101" pitchFamily="49"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楷体" panose="02010609060101010101" pitchFamily="49" charset="-122"/>
          <a:ea typeface="楷体" panose="02010609060101010101" pitchFamily="49"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image" Target="../media/image6.png"/><Relationship Id="rId7" Type="http://schemas.openxmlformats.org/officeDocument/2006/relationships/image" Target="../media/image5.png"/><Relationship Id="rId6" Type="http://schemas.openxmlformats.org/officeDocument/2006/relationships/tags" Target="../tags/tag8.xml"/><Relationship Id="rId5" Type="http://schemas.openxmlformats.org/officeDocument/2006/relationships/tags" Target="../tags/tag7.xml"/><Relationship Id="rId4" Type="http://schemas.openxmlformats.org/officeDocument/2006/relationships/tags" Target="../tags/tag6.xml"/><Relationship Id="rId3" Type="http://schemas.openxmlformats.org/officeDocument/2006/relationships/tags" Target="../tags/tag5.xml"/><Relationship Id="rId2" Type="http://schemas.openxmlformats.org/officeDocument/2006/relationships/image" Target="../media/image4.png"/><Relationship Id="rId11" Type="http://schemas.openxmlformats.org/officeDocument/2006/relationships/notesSlide" Target="../notesSlides/notesSlide1.xml"/><Relationship Id="rId10" Type="http://schemas.openxmlformats.org/officeDocument/2006/relationships/slideLayout" Target="../slideLayouts/slideLayout20.xml"/><Relationship Id="rId1" Type="http://schemas.openxmlformats.org/officeDocument/2006/relationships/tags" Target="../tags/tag4.xml"/></Relationships>
</file>

<file path=ppt/slides/_rels/slide2.xml.rels><?xml version="1.0" encoding="UTF-8" standalone="yes"?>
<Relationships xmlns="http://schemas.openxmlformats.org/package/2006/relationships"><Relationship Id="rId9" Type="http://schemas.microsoft.com/office/2007/relationships/diagramDrawing" Target="../diagrams/drawing1.xml"/><Relationship Id="rId8" Type="http://schemas.openxmlformats.org/officeDocument/2006/relationships/diagramColors" Target="../diagrams/colors1.xml"/><Relationship Id="rId7" Type="http://schemas.openxmlformats.org/officeDocument/2006/relationships/diagramQuickStyle" Target="../diagrams/quickStyle1.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tags" Target="../tags/tag12.xml"/><Relationship Id="rId3" Type="http://schemas.openxmlformats.org/officeDocument/2006/relationships/tags" Target="../tags/tag11.xml"/><Relationship Id="rId2" Type="http://schemas.openxmlformats.org/officeDocument/2006/relationships/image" Target="../media/image4.png"/><Relationship Id="rId12" Type="http://schemas.openxmlformats.org/officeDocument/2006/relationships/notesSlide" Target="../notesSlides/notesSlide2.xml"/><Relationship Id="rId11" Type="http://schemas.openxmlformats.org/officeDocument/2006/relationships/slideLayout" Target="../slideLayouts/slideLayout7.xml"/><Relationship Id="rId10" Type="http://schemas.openxmlformats.org/officeDocument/2006/relationships/tags" Target="../tags/tag13.xml"/><Relationship Id="rId1" Type="http://schemas.openxmlformats.org/officeDocument/2006/relationships/tags" Target="../tags/tag10.xml"/></Relationships>
</file>

<file path=ppt/slides/_rels/slide3.xml.rels><?xml version="1.0" encoding="UTF-8" standalone="yes"?>
<Relationships xmlns="http://schemas.openxmlformats.org/package/2006/relationships"><Relationship Id="rId9" Type="http://schemas.openxmlformats.org/officeDocument/2006/relationships/tags" Target="../tags/tag21.xml"/><Relationship Id="rId8" Type="http://schemas.openxmlformats.org/officeDocument/2006/relationships/tags" Target="../tags/tag20.xml"/><Relationship Id="rId7" Type="http://schemas.openxmlformats.org/officeDocument/2006/relationships/image" Target="../media/image4.png"/><Relationship Id="rId6" Type="http://schemas.openxmlformats.org/officeDocument/2006/relationships/tags" Target="../tags/tag19.xml"/><Relationship Id="rId5" Type="http://schemas.openxmlformats.org/officeDocument/2006/relationships/tags" Target="../tags/tag18.xml"/><Relationship Id="rId4" Type="http://schemas.openxmlformats.org/officeDocument/2006/relationships/tags" Target="../tags/tag17.xml"/><Relationship Id="rId3" Type="http://schemas.openxmlformats.org/officeDocument/2006/relationships/tags" Target="../tags/tag16.xml"/><Relationship Id="rId21" Type="http://schemas.openxmlformats.org/officeDocument/2006/relationships/notesSlide" Target="../notesSlides/notesSlide3.xml"/><Relationship Id="rId20" Type="http://schemas.openxmlformats.org/officeDocument/2006/relationships/slideLayout" Target="../slideLayouts/slideLayout7.xml"/><Relationship Id="rId2" Type="http://schemas.openxmlformats.org/officeDocument/2006/relationships/tags" Target="../tags/tag15.xml"/><Relationship Id="rId19" Type="http://schemas.openxmlformats.org/officeDocument/2006/relationships/tags" Target="../tags/tag31.xml"/><Relationship Id="rId18" Type="http://schemas.openxmlformats.org/officeDocument/2006/relationships/tags" Target="../tags/tag30.xml"/><Relationship Id="rId17" Type="http://schemas.openxmlformats.org/officeDocument/2006/relationships/tags" Target="../tags/tag29.xml"/><Relationship Id="rId16" Type="http://schemas.openxmlformats.org/officeDocument/2006/relationships/tags" Target="../tags/tag28.xml"/><Relationship Id="rId15" Type="http://schemas.openxmlformats.org/officeDocument/2006/relationships/tags" Target="../tags/tag27.xml"/><Relationship Id="rId14" Type="http://schemas.openxmlformats.org/officeDocument/2006/relationships/tags" Target="../tags/tag26.xml"/><Relationship Id="rId13" Type="http://schemas.openxmlformats.org/officeDocument/2006/relationships/tags" Target="../tags/tag25.xml"/><Relationship Id="rId12" Type="http://schemas.openxmlformats.org/officeDocument/2006/relationships/tags" Target="../tags/tag24.xml"/><Relationship Id="rId11" Type="http://schemas.openxmlformats.org/officeDocument/2006/relationships/tags" Target="../tags/tag23.xml"/><Relationship Id="rId10" Type="http://schemas.openxmlformats.org/officeDocument/2006/relationships/tags" Target="../tags/tag22.xml"/><Relationship Id="rId1" Type="http://schemas.openxmlformats.org/officeDocument/2006/relationships/tags" Target="../tags/tag14.xml"/></Relationships>
</file>

<file path=ppt/slides/_rels/slide4.xml.rels><?xml version="1.0" encoding="UTF-8" standalone="yes"?>
<Relationships xmlns="http://schemas.openxmlformats.org/package/2006/relationships"><Relationship Id="rId7" Type="http://schemas.openxmlformats.org/officeDocument/2006/relationships/notesSlide" Target="../notesSlides/notesSlide4.xml"/><Relationship Id="rId6" Type="http://schemas.openxmlformats.org/officeDocument/2006/relationships/slideLayout" Target="../slideLayouts/slideLayout7.xml"/><Relationship Id="rId5" Type="http://schemas.openxmlformats.org/officeDocument/2006/relationships/tags" Target="../tags/tag35.xml"/><Relationship Id="rId4" Type="http://schemas.openxmlformats.org/officeDocument/2006/relationships/image" Target="../media/image4.png"/><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tags" Target="../tags/tag32.xml"/></Relationships>
</file>

<file path=ppt/slides/_rels/slide5.xml.rels><?xml version="1.0" encoding="UTF-8" standalone="yes"?>
<Relationships xmlns="http://schemas.openxmlformats.org/package/2006/relationships"><Relationship Id="rId7" Type="http://schemas.openxmlformats.org/officeDocument/2006/relationships/notesSlide" Target="../notesSlides/notesSlide5.xml"/><Relationship Id="rId6" Type="http://schemas.openxmlformats.org/officeDocument/2006/relationships/slideLayout" Target="../slideLayouts/slideLayout7.xml"/><Relationship Id="rId5" Type="http://schemas.openxmlformats.org/officeDocument/2006/relationships/tags" Target="../tags/tag39.xml"/><Relationship Id="rId4" Type="http://schemas.openxmlformats.org/officeDocument/2006/relationships/image" Target="../media/image4.png"/><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s>
</file>

<file path=ppt/slides/_rels/slide6.xml.rels><?xml version="1.0" encoding="UTF-8" standalone="yes"?>
<Relationships xmlns="http://schemas.openxmlformats.org/package/2006/relationships"><Relationship Id="rId7" Type="http://schemas.openxmlformats.org/officeDocument/2006/relationships/notesSlide" Target="../notesSlides/notesSlide6.xml"/><Relationship Id="rId6" Type="http://schemas.openxmlformats.org/officeDocument/2006/relationships/slideLayout" Target="../slideLayouts/slideLayout7.xml"/><Relationship Id="rId5" Type="http://schemas.openxmlformats.org/officeDocument/2006/relationships/tags" Target="../tags/tag43.xml"/><Relationship Id="rId4" Type="http://schemas.openxmlformats.org/officeDocument/2006/relationships/image" Target="../media/image4.png"/><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tags" Target="../tags/tag40.xml"/></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46.xml"/><Relationship Id="rId3" Type="http://schemas.openxmlformats.org/officeDocument/2006/relationships/image" Target="../media/image4.png"/><Relationship Id="rId2" Type="http://schemas.openxmlformats.org/officeDocument/2006/relationships/tags" Target="../tags/tag45.xml"/><Relationship Id="rId1" Type="http://schemas.openxmlformats.org/officeDocument/2006/relationships/tags" Target="../tags/tag44.xml"/></Relationships>
</file>

<file path=ppt/slides/_rels/slide8.xml.rels><?xml version="1.0" encoding="UTF-8" standalone="yes"?>
<Relationships xmlns="http://schemas.openxmlformats.org/package/2006/relationships"><Relationship Id="rId7" Type="http://schemas.openxmlformats.org/officeDocument/2006/relationships/notesSlide" Target="../notesSlides/notesSlide7.xml"/><Relationship Id="rId6" Type="http://schemas.openxmlformats.org/officeDocument/2006/relationships/slideLayout" Target="../slideLayouts/slideLayout7.xml"/><Relationship Id="rId5" Type="http://schemas.openxmlformats.org/officeDocument/2006/relationships/tags" Target="../tags/tag50.xml"/><Relationship Id="rId4" Type="http://schemas.openxmlformats.org/officeDocument/2006/relationships/image" Target="../media/image4.png"/><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tags" Target="../tags/tag47.xml"/></Relationships>
</file>

<file path=ppt/slides/_rels/slide9.xml.rels><?xml version="1.0" encoding="UTF-8" standalone="yes"?>
<Relationships xmlns="http://schemas.openxmlformats.org/package/2006/relationships"><Relationship Id="rId7" Type="http://schemas.openxmlformats.org/officeDocument/2006/relationships/notesSlide" Target="../notesSlides/notesSlide8.xml"/><Relationship Id="rId6" Type="http://schemas.openxmlformats.org/officeDocument/2006/relationships/slideLayout" Target="../slideLayouts/slideLayout7.xml"/><Relationship Id="rId5" Type="http://schemas.openxmlformats.org/officeDocument/2006/relationships/tags" Target="../tags/tag54.xml"/><Relationship Id="rId4" Type="http://schemas.openxmlformats.org/officeDocument/2006/relationships/image" Target="../media/image4.png"/><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tags" Target="../tags/tag51.xml"/></Relationships>
</file>

<file path=ppt/slides/_rels/slide1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57.xml"/><Relationship Id="rId3" Type="http://schemas.openxmlformats.org/officeDocument/2006/relationships/image" Target="../media/image4.png"/><Relationship Id="rId2" Type="http://schemas.openxmlformats.org/officeDocument/2006/relationships/tags" Target="../tags/tag56.xml"/><Relationship Id="rId1" Type="http://schemas.openxmlformats.org/officeDocument/2006/relationships/tags" Target="../tags/tag55.xml"/></Relationships>
</file>

<file path=ppt/slides/_rels/slide11.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60.xml"/><Relationship Id="rId3" Type="http://schemas.openxmlformats.org/officeDocument/2006/relationships/image" Target="../media/image4.png"/><Relationship Id="rId2" Type="http://schemas.openxmlformats.org/officeDocument/2006/relationships/tags" Target="../tags/tag59.xml"/><Relationship Id="rId1" Type="http://schemas.openxmlformats.org/officeDocument/2006/relationships/tags" Target="../tags/tag58.xml"/></Relationships>
</file>

<file path=ppt/slides/_rels/slide12.xml.rels><?xml version="1.0" encoding="UTF-8" standalone="yes"?>
<Relationships xmlns="http://schemas.openxmlformats.org/package/2006/relationships"><Relationship Id="rId7" Type="http://schemas.openxmlformats.org/officeDocument/2006/relationships/notesSlide" Target="../notesSlides/notesSlide9.xml"/><Relationship Id="rId6" Type="http://schemas.openxmlformats.org/officeDocument/2006/relationships/slideLayout" Target="../slideLayouts/slideLayout7.xml"/><Relationship Id="rId5" Type="http://schemas.openxmlformats.org/officeDocument/2006/relationships/tags" Target="../tags/tag64.xml"/><Relationship Id="rId4" Type="http://schemas.openxmlformats.org/officeDocument/2006/relationships/image" Target="../media/image4.png"/><Relationship Id="rId3" Type="http://schemas.openxmlformats.org/officeDocument/2006/relationships/tags" Target="../tags/tag63.xml"/><Relationship Id="rId2" Type="http://schemas.openxmlformats.org/officeDocument/2006/relationships/tags" Target="../tags/tag62.xml"/><Relationship Id="rId1" Type="http://schemas.openxmlformats.org/officeDocument/2006/relationships/tags" Target="../tags/tag61.xml"/></Relationships>
</file>

<file path=ppt/slides/_rels/slide13.xml.rels><?xml version="1.0" encoding="UTF-8" standalone="yes"?>
<Relationships xmlns="http://schemas.openxmlformats.org/package/2006/relationships"><Relationship Id="rId7" Type="http://schemas.openxmlformats.org/officeDocument/2006/relationships/notesSlide" Target="../notesSlides/notesSlide10.xml"/><Relationship Id="rId6" Type="http://schemas.openxmlformats.org/officeDocument/2006/relationships/slideLayout" Target="../slideLayouts/slideLayout7.xml"/><Relationship Id="rId5" Type="http://schemas.openxmlformats.org/officeDocument/2006/relationships/tags" Target="../tags/tag68.xml"/><Relationship Id="rId4" Type="http://schemas.openxmlformats.org/officeDocument/2006/relationships/tags" Target="../tags/tag67.xml"/><Relationship Id="rId3" Type="http://schemas.openxmlformats.org/officeDocument/2006/relationships/image" Target="../media/image4.png"/><Relationship Id="rId2" Type="http://schemas.openxmlformats.org/officeDocument/2006/relationships/tags" Target="../tags/tag66.xml"/><Relationship Id="rId1" Type="http://schemas.openxmlformats.org/officeDocument/2006/relationships/tags" Target="../tags/tag65.xml"/></Relationships>
</file>

<file path=ppt/slides/_rels/slide1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71.xml"/><Relationship Id="rId3" Type="http://schemas.openxmlformats.org/officeDocument/2006/relationships/image" Target="../media/image4.png"/><Relationship Id="rId2" Type="http://schemas.openxmlformats.org/officeDocument/2006/relationships/tags" Target="../tags/tag70.xml"/><Relationship Id="rId1" Type="http://schemas.openxmlformats.org/officeDocument/2006/relationships/tags" Target="../tags/tag69.xml"/></Relationships>
</file>

<file path=ppt/slides/_rels/slide1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74.xml"/><Relationship Id="rId3" Type="http://schemas.openxmlformats.org/officeDocument/2006/relationships/image" Target="../media/image4.png"/><Relationship Id="rId2" Type="http://schemas.openxmlformats.org/officeDocument/2006/relationships/tags" Target="../tags/tag73.xml"/><Relationship Id="rId1" Type="http://schemas.openxmlformats.org/officeDocument/2006/relationships/tags" Target="../tags/tag72.xml"/></Relationships>
</file>

<file path=ppt/slides/_rels/slide16.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20.xml"/><Relationship Id="rId2" Type="http://schemas.openxmlformats.org/officeDocument/2006/relationships/tags" Target="../tags/tag76.xml"/><Relationship Id="rId1" Type="http://schemas.openxmlformats.org/officeDocument/2006/relationships/tags" Target="../tags/tag75.xml"/></Relationships>
</file>

<file path=ppt/slides/_rels/slide17.xml.rels><?xml version="1.0" encoding="UTF-8" standalone="yes"?>
<Relationships xmlns="http://schemas.openxmlformats.org/package/2006/relationships"><Relationship Id="rId5" Type="http://schemas.openxmlformats.org/officeDocument/2006/relationships/notesSlide" Target="../notesSlides/notesSlide12.xml"/><Relationship Id="rId4" Type="http://schemas.openxmlformats.org/officeDocument/2006/relationships/slideLayout" Target="../slideLayouts/slideLayout7.xml"/><Relationship Id="rId3" Type="http://schemas.openxmlformats.org/officeDocument/2006/relationships/image" Target="../media/image7.png"/><Relationship Id="rId2" Type="http://schemas.openxmlformats.org/officeDocument/2006/relationships/tags" Target="../tags/tag78.xml"/><Relationship Id="rId1" Type="http://schemas.openxmlformats.org/officeDocument/2006/relationships/tags" Target="../tags/tag77.xml"/></Relationships>
</file>

<file path=ppt/slides/_rels/slide18.xml.rels><?xml version="1.0" encoding="UTF-8" standalone="yes"?>
<Relationships xmlns="http://schemas.openxmlformats.org/package/2006/relationships"><Relationship Id="rId7" Type="http://schemas.openxmlformats.org/officeDocument/2006/relationships/notesSlide" Target="../notesSlides/notesSlide13.xml"/><Relationship Id="rId6" Type="http://schemas.openxmlformats.org/officeDocument/2006/relationships/slideLayout" Target="../slideLayouts/slideLayout7.xml"/><Relationship Id="rId5" Type="http://schemas.openxmlformats.org/officeDocument/2006/relationships/tags" Target="../tags/tag83.xml"/><Relationship Id="rId4" Type="http://schemas.openxmlformats.org/officeDocument/2006/relationships/tags" Target="../tags/tag82.xml"/><Relationship Id="rId3" Type="http://schemas.openxmlformats.org/officeDocument/2006/relationships/tags" Target="../tags/tag81.xml"/><Relationship Id="rId2" Type="http://schemas.openxmlformats.org/officeDocument/2006/relationships/tags" Target="../tags/tag80.xml"/><Relationship Id="rId1" Type="http://schemas.openxmlformats.org/officeDocument/2006/relationships/tags" Target="../tags/tag79.xml"/></Relationships>
</file>

<file path=ppt/slides/_rels/slide19.xml.rels><?xml version="1.0" encoding="UTF-8" standalone="yes"?>
<Relationships xmlns="http://schemas.openxmlformats.org/package/2006/relationships"><Relationship Id="rId9" Type="http://schemas.openxmlformats.org/officeDocument/2006/relationships/notesSlide" Target="../notesSlides/notesSlide14.xml"/><Relationship Id="rId8" Type="http://schemas.openxmlformats.org/officeDocument/2006/relationships/slideLayout" Target="../slideLayouts/slideLayout7.xml"/><Relationship Id="rId7" Type="http://schemas.openxmlformats.org/officeDocument/2006/relationships/tags" Target="../tags/tag90.xml"/><Relationship Id="rId6" Type="http://schemas.openxmlformats.org/officeDocument/2006/relationships/tags" Target="../tags/tag89.xml"/><Relationship Id="rId5" Type="http://schemas.openxmlformats.org/officeDocument/2006/relationships/tags" Target="../tags/tag88.xml"/><Relationship Id="rId4" Type="http://schemas.openxmlformats.org/officeDocument/2006/relationships/tags" Target="../tags/tag87.xml"/><Relationship Id="rId3" Type="http://schemas.openxmlformats.org/officeDocument/2006/relationships/tags" Target="../tags/tag86.xml"/><Relationship Id="rId2" Type="http://schemas.openxmlformats.org/officeDocument/2006/relationships/tags" Target="../tags/tag85.xml"/><Relationship Id="rId1" Type="http://schemas.openxmlformats.org/officeDocument/2006/relationships/tags" Target="../tags/tag84.xml"/></Relationships>
</file>

<file path=ppt/slides/_rels/slide20.xml.rels><?xml version="1.0" encoding="UTF-8" standalone="yes"?>
<Relationships xmlns="http://schemas.openxmlformats.org/package/2006/relationships"><Relationship Id="rId6" Type="http://schemas.openxmlformats.org/officeDocument/2006/relationships/notesSlide" Target="../notesSlides/notesSlide15.xml"/><Relationship Id="rId5" Type="http://schemas.openxmlformats.org/officeDocument/2006/relationships/slideLayout" Target="../slideLayouts/slideLayout7.xml"/><Relationship Id="rId4" Type="http://schemas.openxmlformats.org/officeDocument/2006/relationships/tags" Target="../tags/tag94.xml"/><Relationship Id="rId3" Type="http://schemas.openxmlformats.org/officeDocument/2006/relationships/tags" Target="../tags/tag93.xml"/><Relationship Id="rId2" Type="http://schemas.openxmlformats.org/officeDocument/2006/relationships/tags" Target="../tags/tag92.xml"/><Relationship Id="rId1" Type="http://schemas.openxmlformats.org/officeDocument/2006/relationships/tags" Target="../tags/tag91.xml"/></Relationships>
</file>

<file path=ppt/slides/_rels/slide21.xml.rels><?xml version="1.0" encoding="UTF-8" standalone="yes"?>
<Relationships xmlns="http://schemas.openxmlformats.org/package/2006/relationships"><Relationship Id="rId7" Type="http://schemas.openxmlformats.org/officeDocument/2006/relationships/notesSlide" Target="../notesSlides/notesSlide16.xml"/><Relationship Id="rId6" Type="http://schemas.openxmlformats.org/officeDocument/2006/relationships/slideLayout" Target="../slideLayouts/slideLayout7.xml"/><Relationship Id="rId5" Type="http://schemas.openxmlformats.org/officeDocument/2006/relationships/tags" Target="../tags/tag99.xml"/><Relationship Id="rId4" Type="http://schemas.openxmlformats.org/officeDocument/2006/relationships/tags" Target="../tags/tag98.xml"/><Relationship Id="rId3" Type="http://schemas.openxmlformats.org/officeDocument/2006/relationships/tags" Target="../tags/tag97.xml"/><Relationship Id="rId2" Type="http://schemas.openxmlformats.org/officeDocument/2006/relationships/tags" Target="../tags/tag96.xml"/><Relationship Id="rId1" Type="http://schemas.openxmlformats.org/officeDocument/2006/relationships/tags" Target="../tags/tag9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notesSlide" Target="../notesSlides/notesSlide17.xml"/><Relationship Id="rId7" Type="http://schemas.openxmlformats.org/officeDocument/2006/relationships/slideLayout" Target="../slideLayouts/slideLayout7.xml"/><Relationship Id="rId6" Type="http://schemas.openxmlformats.org/officeDocument/2006/relationships/tags" Target="../tags/tag105.xml"/><Relationship Id="rId5" Type="http://schemas.openxmlformats.org/officeDocument/2006/relationships/tags" Target="../tags/tag104.xml"/><Relationship Id="rId4" Type="http://schemas.openxmlformats.org/officeDocument/2006/relationships/tags" Target="../tags/tag103.xml"/><Relationship Id="rId3" Type="http://schemas.openxmlformats.org/officeDocument/2006/relationships/tags" Target="../tags/tag102.xml"/><Relationship Id="rId2" Type="http://schemas.openxmlformats.org/officeDocument/2006/relationships/tags" Target="../tags/tag101.xml"/><Relationship Id="rId1" Type="http://schemas.openxmlformats.org/officeDocument/2006/relationships/tags" Target="../tags/tag100.xml"/></Relationships>
</file>

<file path=ppt/slides/_rels/slide24.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tags" Target="../tags/tag113.xml"/><Relationship Id="rId7" Type="http://schemas.openxmlformats.org/officeDocument/2006/relationships/tags" Target="../tags/tag112.xml"/><Relationship Id="rId6" Type="http://schemas.openxmlformats.org/officeDocument/2006/relationships/tags" Target="../tags/tag111.xml"/><Relationship Id="rId5" Type="http://schemas.openxmlformats.org/officeDocument/2006/relationships/tags" Target="../tags/tag110.xml"/><Relationship Id="rId4" Type="http://schemas.openxmlformats.org/officeDocument/2006/relationships/tags" Target="../tags/tag109.xml"/><Relationship Id="rId3" Type="http://schemas.openxmlformats.org/officeDocument/2006/relationships/tags" Target="../tags/tag108.xml"/><Relationship Id="rId2" Type="http://schemas.openxmlformats.org/officeDocument/2006/relationships/tags" Target="../tags/tag107.xml"/><Relationship Id="rId10" Type="http://schemas.openxmlformats.org/officeDocument/2006/relationships/notesSlide" Target="../notesSlides/notesSlide18.xml"/><Relationship Id="rId1" Type="http://schemas.openxmlformats.org/officeDocument/2006/relationships/tags" Target="../tags/tag106.xml"/></Relationships>
</file>

<file path=ppt/slides/_rels/slide25.xml.rels><?xml version="1.0" encoding="UTF-8" standalone="yes"?>
<Relationships xmlns="http://schemas.openxmlformats.org/package/2006/relationships"><Relationship Id="rId9" Type="http://schemas.openxmlformats.org/officeDocument/2006/relationships/tags" Target="../tags/tag122.xml"/><Relationship Id="rId8" Type="http://schemas.openxmlformats.org/officeDocument/2006/relationships/tags" Target="../tags/tag121.xml"/><Relationship Id="rId7" Type="http://schemas.openxmlformats.org/officeDocument/2006/relationships/tags" Target="../tags/tag120.xml"/><Relationship Id="rId6" Type="http://schemas.openxmlformats.org/officeDocument/2006/relationships/tags" Target="../tags/tag119.xml"/><Relationship Id="rId5" Type="http://schemas.openxmlformats.org/officeDocument/2006/relationships/tags" Target="../tags/tag118.xml"/><Relationship Id="rId4" Type="http://schemas.openxmlformats.org/officeDocument/2006/relationships/tags" Target="../tags/tag117.xml"/><Relationship Id="rId3" Type="http://schemas.openxmlformats.org/officeDocument/2006/relationships/tags" Target="../tags/tag116.xml"/><Relationship Id="rId2" Type="http://schemas.openxmlformats.org/officeDocument/2006/relationships/tags" Target="../tags/tag115.xml"/><Relationship Id="rId11" Type="http://schemas.openxmlformats.org/officeDocument/2006/relationships/notesSlide" Target="../notesSlides/notesSlide19.xml"/><Relationship Id="rId10" Type="http://schemas.openxmlformats.org/officeDocument/2006/relationships/slideLayout" Target="../slideLayouts/slideLayout7.xml"/><Relationship Id="rId1" Type="http://schemas.openxmlformats.org/officeDocument/2006/relationships/tags" Target="../tags/tag114.xml"/></Relationships>
</file>

<file path=ppt/slides/_rels/slide26.xml.rels><?xml version="1.0" encoding="UTF-8" standalone="yes"?>
<Relationships xmlns="http://schemas.openxmlformats.org/package/2006/relationships"><Relationship Id="rId8" Type="http://schemas.openxmlformats.org/officeDocument/2006/relationships/notesSlide" Target="../notesSlides/notesSlide20.xml"/><Relationship Id="rId7" Type="http://schemas.openxmlformats.org/officeDocument/2006/relationships/slideLayout" Target="../slideLayouts/slideLayout7.xml"/><Relationship Id="rId6" Type="http://schemas.openxmlformats.org/officeDocument/2006/relationships/tags" Target="../tags/tag128.xml"/><Relationship Id="rId5" Type="http://schemas.openxmlformats.org/officeDocument/2006/relationships/tags" Target="../tags/tag127.xml"/><Relationship Id="rId4" Type="http://schemas.openxmlformats.org/officeDocument/2006/relationships/tags" Target="../tags/tag126.xml"/><Relationship Id="rId3" Type="http://schemas.openxmlformats.org/officeDocument/2006/relationships/tags" Target="../tags/tag125.xml"/><Relationship Id="rId2" Type="http://schemas.openxmlformats.org/officeDocument/2006/relationships/tags" Target="../tags/tag124.xml"/><Relationship Id="rId1" Type="http://schemas.openxmlformats.org/officeDocument/2006/relationships/tags" Target="../tags/tag123.xml"/></Relationships>
</file>

<file path=ppt/slides/_rels/slide27.xml.rels><?xml version="1.0" encoding="UTF-8" standalone="yes"?>
<Relationships xmlns="http://schemas.openxmlformats.org/package/2006/relationships"><Relationship Id="rId8" Type="http://schemas.openxmlformats.org/officeDocument/2006/relationships/notesSlide" Target="../notesSlides/notesSlide21.xml"/><Relationship Id="rId7" Type="http://schemas.openxmlformats.org/officeDocument/2006/relationships/slideLayout" Target="../slideLayouts/slideLayout7.xml"/><Relationship Id="rId6" Type="http://schemas.openxmlformats.org/officeDocument/2006/relationships/tags" Target="../tags/tag134.xml"/><Relationship Id="rId5" Type="http://schemas.openxmlformats.org/officeDocument/2006/relationships/tags" Target="../tags/tag133.xml"/><Relationship Id="rId4" Type="http://schemas.openxmlformats.org/officeDocument/2006/relationships/tags" Target="../tags/tag132.xml"/><Relationship Id="rId3" Type="http://schemas.openxmlformats.org/officeDocument/2006/relationships/tags" Target="../tags/tag131.xml"/><Relationship Id="rId2" Type="http://schemas.openxmlformats.org/officeDocument/2006/relationships/tags" Target="../tags/tag130.xml"/><Relationship Id="rId1" Type="http://schemas.openxmlformats.org/officeDocument/2006/relationships/tags" Target="../tags/tag129.xml"/></Relationships>
</file>

<file path=ppt/slides/_rels/slide28.xml.rels><?xml version="1.0" encoding="UTF-8" standalone="yes"?>
<Relationships xmlns="http://schemas.openxmlformats.org/package/2006/relationships"><Relationship Id="rId8" Type="http://schemas.openxmlformats.org/officeDocument/2006/relationships/notesSlide" Target="../notesSlides/notesSlide22.xml"/><Relationship Id="rId7" Type="http://schemas.openxmlformats.org/officeDocument/2006/relationships/slideLayout" Target="../slideLayouts/slideLayout7.xml"/><Relationship Id="rId6" Type="http://schemas.openxmlformats.org/officeDocument/2006/relationships/tags" Target="../tags/tag140.xml"/><Relationship Id="rId5" Type="http://schemas.openxmlformats.org/officeDocument/2006/relationships/tags" Target="../tags/tag139.xml"/><Relationship Id="rId4" Type="http://schemas.openxmlformats.org/officeDocument/2006/relationships/tags" Target="../tags/tag138.xml"/><Relationship Id="rId3" Type="http://schemas.openxmlformats.org/officeDocument/2006/relationships/tags" Target="../tags/tag137.xml"/><Relationship Id="rId2" Type="http://schemas.openxmlformats.org/officeDocument/2006/relationships/tags" Target="../tags/tag136.xml"/><Relationship Id="rId1" Type="http://schemas.openxmlformats.org/officeDocument/2006/relationships/tags" Target="../tags/tag135.xml"/></Relationships>
</file>

<file path=ppt/slides/_rels/slide29.xml.rels><?xml version="1.0" encoding="UTF-8" standalone="yes"?>
<Relationships xmlns="http://schemas.openxmlformats.org/package/2006/relationships"><Relationship Id="rId8" Type="http://schemas.openxmlformats.org/officeDocument/2006/relationships/notesSlide" Target="../notesSlides/notesSlide23.xml"/><Relationship Id="rId7" Type="http://schemas.openxmlformats.org/officeDocument/2006/relationships/slideLayout" Target="../slideLayouts/slideLayout7.xml"/><Relationship Id="rId6" Type="http://schemas.openxmlformats.org/officeDocument/2006/relationships/tags" Target="../tags/tag146.xml"/><Relationship Id="rId5" Type="http://schemas.openxmlformats.org/officeDocument/2006/relationships/tags" Target="../tags/tag145.xml"/><Relationship Id="rId4" Type="http://schemas.openxmlformats.org/officeDocument/2006/relationships/tags" Target="../tags/tag144.xml"/><Relationship Id="rId3" Type="http://schemas.openxmlformats.org/officeDocument/2006/relationships/tags" Target="../tags/tag143.xml"/><Relationship Id="rId2" Type="http://schemas.openxmlformats.org/officeDocument/2006/relationships/tags" Target="../tags/tag142.xml"/><Relationship Id="rId1" Type="http://schemas.openxmlformats.org/officeDocument/2006/relationships/tags" Target="../tags/tag141.xml"/></Relationships>
</file>

<file path=ppt/slides/_rels/slide30.xml.rels><?xml version="1.0" encoding="UTF-8" standalone="yes"?>
<Relationships xmlns="http://schemas.openxmlformats.org/package/2006/relationships"><Relationship Id="rId5" Type="http://schemas.openxmlformats.org/officeDocument/2006/relationships/notesSlide" Target="../notesSlides/notesSlide24.xml"/><Relationship Id="rId4" Type="http://schemas.openxmlformats.org/officeDocument/2006/relationships/slideLayout" Target="../slideLayouts/slideLayout7.xml"/><Relationship Id="rId3" Type="http://schemas.openxmlformats.org/officeDocument/2006/relationships/tags" Target="../tags/tag149.xml"/><Relationship Id="rId2" Type="http://schemas.openxmlformats.org/officeDocument/2006/relationships/tags" Target="../tags/tag148.xml"/><Relationship Id="rId1" Type="http://schemas.openxmlformats.org/officeDocument/2006/relationships/tags" Target="../tags/tag147.xml"/></Relationships>
</file>

<file path=ppt/slides/_rels/slide31.xml.rels><?xml version="1.0" encoding="UTF-8" standalone="yes"?>
<Relationships xmlns="http://schemas.openxmlformats.org/package/2006/relationships"><Relationship Id="rId5" Type="http://schemas.openxmlformats.org/officeDocument/2006/relationships/notesSlide" Target="../notesSlides/notesSlide25.xml"/><Relationship Id="rId4" Type="http://schemas.openxmlformats.org/officeDocument/2006/relationships/slideLayout" Target="../slideLayouts/slideLayout7.xml"/><Relationship Id="rId3" Type="http://schemas.openxmlformats.org/officeDocument/2006/relationships/tags" Target="../tags/tag152.xml"/><Relationship Id="rId2" Type="http://schemas.openxmlformats.org/officeDocument/2006/relationships/tags" Target="../tags/tag151.xml"/><Relationship Id="rId1" Type="http://schemas.openxmlformats.org/officeDocument/2006/relationships/tags" Target="../tags/tag150.xml"/></Relationships>
</file>

<file path=ppt/slides/_rels/slide32.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tags" Target="../tags/tag160.xml"/><Relationship Id="rId7" Type="http://schemas.openxmlformats.org/officeDocument/2006/relationships/tags" Target="../tags/tag159.xml"/><Relationship Id="rId6" Type="http://schemas.openxmlformats.org/officeDocument/2006/relationships/tags" Target="../tags/tag158.xml"/><Relationship Id="rId5" Type="http://schemas.openxmlformats.org/officeDocument/2006/relationships/tags" Target="../tags/tag157.xml"/><Relationship Id="rId4" Type="http://schemas.openxmlformats.org/officeDocument/2006/relationships/tags" Target="../tags/tag156.xml"/><Relationship Id="rId3" Type="http://schemas.openxmlformats.org/officeDocument/2006/relationships/tags" Target="../tags/tag155.xml"/><Relationship Id="rId2" Type="http://schemas.openxmlformats.org/officeDocument/2006/relationships/tags" Target="../tags/tag154.xml"/><Relationship Id="rId10" Type="http://schemas.openxmlformats.org/officeDocument/2006/relationships/notesSlide" Target="../notesSlides/notesSlide26.xml"/><Relationship Id="rId1" Type="http://schemas.openxmlformats.org/officeDocument/2006/relationships/tags" Target="../tags/tag15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descr="花"/>
          <p:cNvPicPr>
            <a:picLocks noChangeAspect="1"/>
          </p:cNvPicPr>
          <p:nvPr>
            <p:custDataLst>
              <p:tags r:id="rId1"/>
            </p:custDataLst>
          </p:nvPr>
        </p:nvPicPr>
        <p:blipFill>
          <a:blip r:embed="rId2" cstate="screen"/>
          <a:stretch>
            <a:fillRect/>
          </a:stretch>
        </p:blipFill>
        <p:spPr>
          <a:xfrm>
            <a:off x="-33020" y="4057650"/>
            <a:ext cx="2219325" cy="2904490"/>
          </a:xfrm>
          <a:prstGeom prst="rect">
            <a:avLst/>
          </a:prstGeom>
        </p:spPr>
      </p:pic>
      <p:sp>
        <p:nvSpPr>
          <p:cNvPr id="10" name="Rectangle 5"/>
          <p:cNvSpPr>
            <a:spLocks noChangeArrowheads="1"/>
          </p:cNvSpPr>
          <p:nvPr>
            <p:custDataLst>
              <p:tags r:id="rId3"/>
            </p:custDataLst>
          </p:nvPr>
        </p:nvSpPr>
        <p:spPr bwMode="auto">
          <a:xfrm>
            <a:off x="2132330" y="2044065"/>
            <a:ext cx="7925435" cy="2760980"/>
          </a:xfrm>
          <a:prstGeom prst="rect">
            <a:avLst/>
          </a:prstGeom>
          <a:noFill/>
          <a:ln w="31750" cap="flat">
            <a:solidFill>
              <a:srgbClr val="476C2C"/>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latin typeface="楷体" panose="02010609060101010101" pitchFamily="49" charset="-122"/>
              <a:ea typeface="楷体" panose="02010609060101010101" pitchFamily="49" charset="-122"/>
            </a:endParaRPr>
          </a:p>
        </p:txBody>
      </p:sp>
      <p:sp>
        <p:nvSpPr>
          <p:cNvPr id="11" name="文本框 10"/>
          <p:cNvSpPr txBox="1"/>
          <p:nvPr>
            <p:custDataLst>
              <p:tags r:id="rId4"/>
            </p:custDataLst>
          </p:nvPr>
        </p:nvSpPr>
        <p:spPr>
          <a:xfrm>
            <a:off x="3547427" y="2825115"/>
            <a:ext cx="5095240" cy="1198880"/>
          </a:xfrm>
          <a:prstGeom prst="rect">
            <a:avLst/>
          </a:prstGeom>
          <a:noFill/>
        </p:spPr>
        <p:txBody>
          <a:bodyPr wrap="square" rtlCol="0">
            <a:spAutoFit/>
          </a:bodyPr>
          <a:lstStyle/>
          <a:p>
            <a:pPr algn="ctr"/>
            <a:r>
              <a:rPr lang="zh-CN" altLang="en-US" sz="7200" b="1" dirty="0">
                <a:solidFill>
                  <a:srgbClr val="476C2C"/>
                </a:solidFill>
                <a:latin typeface="Times New Roman" panose="02020603050405020304" pitchFamily="18" charset="0"/>
                <a:ea typeface="黑体" panose="02010609060101010101" pitchFamily="49" charset="-122"/>
                <a:cs typeface="Times New Roman" panose="02020603050405020304" pitchFamily="18" charset="0"/>
              </a:rPr>
              <a:t>介绍信</a:t>
            </a:r>
            <a:endParaRPr lang="zh-CN" altLang="en-US" sz="7200" b="1" dirty="0">
              <a:solidFill>
                <a:srgbClr val="476C2C"/>
              </a:solidFill>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3" name="文本框 12"/>
          <p:cNvSpPr txBox="1"/>
          <p:nvPr>
            <p:custDataLst>
              <p:tags r:id="rId5"/>
            </p:custDataLst>
          </p:nvPr>
        </p:nvSpPr>
        <p:spPr>
          <a:xfrm>
            <a:off x="2839441" y="713024"/>
            <a:ext cx="6235912" cy="830997"/>
          </a:xfrm>
          <a:prstGeom prst="rect">
            <a:avLst/>
          </a:prstGeom>
          <a:noFill/>
        </p:spPr>
        <p:txBody>
          <a:bodyPr wrap="square" rtlCol="0">
            <a:spAutoFit/>
          </a:bodyPr>
          <a:lstStyle/>
          <a:p>
            <a:pPr algn="ctr"/>
            <a:r>
              <a:rPr lang="en-US" altLang="zh-CN" sz="4800" b="1" dirty="0">
                <a:solidFill>
                  <a:srgbClr val="476C2C"/>
                </a:solidFill>
                <a:latin typeface="Times New Roman" panose="02020603050405020304" pitchFamily="18" charset="0"/>
                <a:ea typeface="黑体" panose="02010609060101010101" pitchFamily="49" charset="-122"/>
                <a:cs typeface="Times New Roman" panose="02020603050405020304" pitchFamily="18" charset="0"/>
              </a:rPr>
              <a:t>Unit 12 </a:t>
            </a:r>
            <a:r>
              <a:rPr lang="zh-CN" altLang="en-US" sz="4800" b="1" dirty="0">
                <a:solidFill>
                  <a:srgbClr val="476C2C"/>
                </a:solidFill>
                <a:latin typeface="Times New Roman" panose="02020603050405020304" pitchFamily="18" charset="0"/>
                <a:ea typeface="黑体" panose="02010609060101010101" pitchFamily="49" charset="-122"/>
                <a:cs typeface="Times New Roman" panose="02020603050405020304" pitchFamily="18" charset="0"/>
              </a:rPr>
              <a:t>社交礼仪</a:t>
            </a:r>
            <a:endParaRPr lang="zh-CN" altLang="en-US" sz="4800" b="1" dirty="0">
              <a:solidFill>
                <a:srgbClr val="476C2C"/>
              </a:solidFill>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14" name="图片 13" descr="叶子"/>
          <p:cNvPicPr>
            <a:picLocks noChangeAspect="1"/>
          </p:cNvPicPr>
          <p:nvPr>
            <p:custDataLst>
              <p:tags r:id="rId6"/>
            </p:custDataLst>
          </p:nvPr>
        </p:nvPicPr>
        <p:blipFill>
          <a:blip r:embed="rId7" cstate="screen"/>
          <a:stretch>
            <a:fillRect/>
          </a:stretch>
        </p:blipFill>
        <p:spPr>
          <a:xfrm>
            <a:off x="9051290" y="2537460"/>
            <a:ext cx="2724150" cy="2028190"/>
          </a:xfrm>
          <a:prstGeom prst="rect">
            <a:avLst/>
          </a:prstGeom>
        </p:spPr>
      </p:pic>
      <p:pic>
        <p:nvPicPr>
          <p:cNvPr id="2" name="图片 1" descr="电脑萤幕画面&#10;&#10;描述已自动生成"/>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057764" y="3563425"/>
            <a:ext cx="1746222" cy="2483240"/>
          </a:xfrm>
          <a:prstGeom prst="rect">
            <a:avLst/>
          </a:prstGeom>
        </p:spPr>
      </p:pic>
    </p:spTree>
    <p:custDataLst>
      <p:tags r:id="rId9"/>
    </p:custDataLst>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花"/>
          <p:cNvPicPr>
            <a:picLocks noChangeAspect="1"/>
          </p:cNvPicPr>
          <p:nvPr>
            <p:custDataLst>
              <p:tags r:id="rId1"/>
            </p:custDataLst>
          </p:nvPr>
        </p:nvPicPr>
        <p:blipFill>
          <a:blip r:embed="rId2" cstate="screen"/>
          <a:stretch>
            <a:fillRect/>
          </a:stretch>
        </p:blipFill>
        <p:spPr>
          <a:xfrm>
            <a:off x="91267" y="4404945"/>
            <a:ext cx="2219325" cy="2574931"/>
          </a:xfrm>
          <a:prstGeom prst="rect">
            <a:avLst/>
          </a:prstGeom>
        </p:spPr>
      </p:pic>
      <p:grpSp>
        <p:nvGrpSpPr>
          <p:cNvPr id="2" name="组合 1"/>
          <p:cNvGrpSpPr/>
          <p:nvPr/>
        </p:nvGrpSpPr>
        <p:grpSpPr>
          <a:xfrm>
            <a:off x="-6350" y="307010"/>
            <a:ext cx="3473450" cy="760119"/>
            <a:chOff x="-35" y="637"/>
            <a:chExt cx="5117" cy="788"/>
          </a:xfrm>
          <a:solidFill>
            <a:srgbClr val="476C2C"/>
          </a:solidFill>
        </p:grpSpPr>
        <p:sp>
          <p:nvSpPr>
            <p:cNvPr id="3" name="矩形 2"/>
            <p:cNvSpPr/>
            <p:nvPr>
              <p:custDataLst>
                <p:tags r:id="rId3"/>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dirty="0">
                  <a:solidFill>
                    <a:schemeClr val="bg1"/>
                  </a:solidFill>
                  <a:latin typeface="黑体" panose="02010609060101010101" pitchFamily="49" charset="-122"/>
                  <a:ea typeface="黑体" panose="02010609060101010101" pitchFamily="49" charset="-122"/>
                </a:rPr>
                <a:t>类型解读</a:t>
              </a:r>
              <a:endParaRPr lang="zh-CN" altLang="en-US" dirty="0">
                <a:latin typeface="黑体" panose="02010609060101010101" pitchFamily="49" charset="-122"/>
                <a:ea typeface="黑体" panose="02010609060101010101" pitchFamily="49" charset="-122"/>
              </a:endParaRPr>
            </a:p>
          </p:txBody>
        </p:sp>
        <p:sp>
          <p:nvSpPr>
            <p:cNvPr id="7" name="等腰三角形 6"/>
            <p:cNvSpPr/>
            <p:nvPr>
              <p:custDataLst>
                <p:tags r:id="rId4"/>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矩形 10"/>
          <p:cNvSpPr/>
          <p:nvPr/>
        </p:nvSpPr>
        <p:spPr>
          <a:xfrm>
            <a:off x="408940" y="379095"/>
            <a:ext cx="2475865" cy="61722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en-US" sz="4000" b="1" dirty="0">
              <a:solidFill>
                <a:schemeClr val="bg1"/>
              </a:solidFill>
              <a:latin typeface="黑体" panose="02010609060101010101" pitchFamily="49" charset="-122"/>
              <a:ea typeface="黑体" panose="02010609060101010101" pitchFamily="49" charset="-122"/>
              <a:sym typeface="+mn-ea"/>
            </a:endParaRPr>
          </a:p>
        </p:txBody>
      </p:sp>
      <p:sp>
        <p:nvSpPr>
          <p:cNvPr id="5" name="文本框 4"/>
          <p:cNvSpPr txBox="1"/>
          <p:nvPr/>
        </p:nvSpPr>
        <p:spPr>
          <a:xfrm>
            <a:off x="408940" y="1066646"/>
            <a:ext cx="10735340" cy="1624484"/>
          </a:xfrm>
          <a:prstGeom prst="rect">
            <a:avLst/>
          </a:prstGeom>
          <a:noFill/>
        </p:spPr>
        <p:txBody>
          <a:bodyPr wrap="square" rtlCol="0">
            <a:spAutoFit/>
          </a:bodyPr>
          <a:lstStyle/>
          <a:p>
            <a:pPr>
              <a:lnSpc>
                <a:spcPct val="150000"/>
              </a:lnSpc>
            </a:pPr>
            <a:r>
              <a:rPr lang="zh-CN" altLang="en-US" sz="3600" b="1" dirty="0">
                <a:latin typeface="黑体" panose="02010609060101010101" pitchFamily="49" charset="-122"/>
                <a:ea typeface="黑体" panose="02010609060101010101" pitchFamily="49" charset="-122"/>
              </a:rPr>
              <a:t>介绍信：介绍信是向收信人介绍详细事物（可包含事件、物品、文化、项目、活动等）、人物的书信。</a:t>
            </a:r>
            <a:endParaRPr lang="zh-CN" altLang="en-US" sz="3600" b="1" dirty="0">
              <a:latin typeface="黑体" panose="02010609060101010101" pitchFamily="49" charset="-122"/>
              <a:ea typeface="黑体" panose="02010609060101010101" pitchFamily="49" charset="-122"/>
            </a:endParaRPr>
          </a:p>
        </p:txBody>
      </p:sp>
      <p:graphicFrame>
        <p:nvGraphicFramePr>
          <p:cNvPr id="17" name="图示 16"/>
          <p:cNvGraphicFramePr/>
          <p:nvPr/>
        </p:nvGraphicFramePr>
        <p:xfrm>
          <a:off x="1485900" y="2470639"/>
          <a:ext cx="10297160" cy="438736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ustDataLst>
      <p:tags r:id="rId10"/>
    </p:custData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advTm="5000">
        <p159:morph option="byObject"/>
      </p:transition>
    </mc:Choice>
    <mc:Fallback>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250" fill="hold">
                                          <p:stCondLst>
                                            <p:cond delay="0"/>
                                          </p:stCondLst>
                                        </p:cTn>
                                        <p:tgtEl>
                                          <p:spTgt spid="5"/>
                                        </p:tgtEl>
                                        <p:attrNameLst>
                                          <p:attrName>style.visibility</p:attrName>
                                        </p:attrNameLst>
                                      </p:cBhvr>
                                      <p:to>
                                        <p:strVal val="visible"/>
                                      </p:to>
                                    </p:set>
                                    <p:animEffect transition="in" filter="wipe(left)">
                                      <p:cBhvr>
                                        <p:cTn id="7" dur="25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250" fill="hold">
                                          <p:stCondLst>
                                            <p:cond delay="0"/>
                                          </p:stCondLst>
                                        </p:cTn>
                                        <p:tgtEl>
                                          <p:spTgt spid="17"/>
                                        </p:tgtEl>
                                        <p:attrNameLst>
                                          <p:attrName>style.visibility</p:attrName>
                                        </p:attrNameLst>
                                      </p:cBhvr>
                                      <p:to>
                                        <p:strVal val="visible"/>
                                      </p:to>
                                    </p:set>
                                    <p:animEffect transition="in" filter="circle(in)">
                                      <p:cBhvr>
                                        <p:cTn id="12" dur="2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Graphic spid="17"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燕尾形 27"/>
          <p:cNvSpPr/>
          <p:nvPr>
            <p:custDataLst>
              <p:tags r:id="rId1"/>
            </p:custDataLst>
          </p:nvPr>
        </p:nvSpPr>
        <p:spPr>
          <a:xfrm>
            <a:off x="3409950" y="2308225"/>
            <a:ext cx="1645285" cy="760730"/>
          </a:xfrm>
          <a:prstGeom prst="chevron">
            <a:avLst/>
          </a:prstGeom>
          <a:solidFill>
            <a:srgbClr val="78D390">
              <a:alpha val="26000"/>
            </a:srgbClr>
          </a:solidFill>
          <a:ln>
            <a:noFill/>
          </a:ln>
        </p:spPr>
        <p:style>
          <a:lnRef idx="2">
            <a:srgbClr val="098902">
              <a:shade val="50000"/>
            </a:srgbClr>
          </a:lnRef>
          <a:fillRef idx="1">
            <a:srgbClr val="098902"/>
          </a:fillRef>
          <a:effectRef idx="0">
            <a:srgbClr val="098902"/>
          </a:effectRef>
          <a:fontRef idx="minor">
            <a:srgbClr val="FFFFFF"/>
          </a:fontRef>
        </p:style>
        <p:txBody>
          <a:bodyPr rtlCol="0" anchor="ctr"/>
          <a:lstStyle/>
          <a:p>
            <a:pPr algn="ctr"/>
            <a:endParaRPr lang="zh-CN" altLang="en-US"/>
          </a:p>
        </p:txBody>
      </p:sp>
      <p:sp>
        <p:nvSpPr>
          <p:cNvPr id="31" name="燕尾形 30"/>
          <p:cNvSpPr/>
          <p:nvPr>
            <p:custDataLst>
              <p:tags r:id="rId2"/>
            </p:custDataLst>
          </p:nvPr>
        </p:nvSpPr>
        <p:spPr>
          <a:xfrm>
            <a:off x="3471545" y="2156460"/>
            <a:ext cx="1645285" cy="760730"/>
          </a:xfrm>
          <a:prstGeom prst="chevron">
            <a:avLst/>
          </a:prstGeom>
          <a:ln>
            <a:noFill/>
          </a:ln>
        </p:spPr>
        <p:style>
          <a:lnRef idx="2">
            <a:srgbClr val="098902">
              <a:shade val="50000"/>
            </a:srgbClr>
          </a:lnRef>
          <a:fillRef idx="1">
            <a:srgbClr val="098902"/>
          </a:fillRef>
          <a:effectRef idx="0">
            <a:srgbClr val="098902"/>
          </a:effectRef>
          <a:fontRef idx="minor">
            <a:srgbClr val="FFFFFF"/>
          </a:fontRef>
        </p:style>
        <p:txBody>
          <a:bodyPr rtlCol="0" anchor="ctr"/>
          <a:lstStyle/>
          <a:p>
            <a:pPr algn="ctr"/>
            <a:endParaRPr lang="zh-CN" altLang="en-US"/>
          </a:p>
        </p:txBody>
      </p:sp>
      <p:sp>
        <p:nvSpPr>
          <p:cNvPr id="6" name="文本框 2"/>
          <p:cNvSpPr txBox="1"/>
          <p:nvPr>
            <p:custDataLst>
              <p:tags r:id="rId3"/>
            </p:custDataLst>
          </p:nvPr>
        </p:nvSpPr>
        <p:spPr>
          <a:xfrm>
            <a:off x="130175" y="0"/>
            <a:ext cx="4195445" cy="1981200"/>
          </a:xfrm>
          <a:prstGeom prst="rect">
            <a:avLst/>
          </a:prstGeom>
          <a:noFill/>
        </p:spPr>
        <p:txBody>
          <a:bodyPr wrap="square" lIns="63500" tIns="25400" rIns="63500" bIns="25400" rtlCol="0" anchor="ctr" anchorCtr="0">
            <a:normAutofit/>
          </a:bodyPr>
          <a:lstStyle/>
          <a:p>
            <a:pPr marL="0" indent="0" algn="l">
              <a:lnSpc>
                <a:spcPct val="110000"/>
              </a:lnSpc>
              <a:spcBef>
                <a:spcPts val="0"/>
              </a:spcBef>
              <a:spcAft>
                <a:spcPts val="0"/>
              </a:spcAft>
              <a:buSzPct val="100000"/>
              <a:buNone/>
            </a:pPr>
            <a:r>
              <a:rPr lang="en-US" altLang="zh-CN" sz="5400" b="1" spc="380" dirty="0">
                <a:solidFill>
                  <a:schemeClr val="accent1"/>
                </a:solidFill>
                <a:uFillTx/>
                <a:latin typeface="Times New Roman" panose="02020603050405020304" pitchFamily="18" charset="0"/>
                <a:ea typeface="微软雅黑" panose="020B0503020204020204" charset="-122"/>
                <a:cs typeface="Times New Roman" panose="02020603050405020304" pitchFamily="18" charset="0"/>
              </a:rPr>
              <a:t> </a:t>
            </a:r>
            <a:endParaRPr lang="zh-CN" altLang="en-US" sz="5400" b="1" spc="380" dirty="0">
              <a:solidFill>
                <a:schemeClr val="accent1"/>
              </a:solidFill>
              <a:uFillTx/>
              <a:latin typeface="微软雅黑" panose="020B0503020204020204" charset="-122"/>
              <a:ea typeface="微软雅黑" panose="020B0503020204020204" charset="-122"/>
            </a:endParaRPr>
          </a:p>
        </p:txBody>
      </p:sp>
      <p:grpSp>
        <p:nvGrpSpPr>
          <p:cNvPr id="2" name="组合 1"/>
          <p:cNvGrpSpPr/>
          <p:nvPr/>
        </p:nvGrpSpPr>
        <p:grpSpPr>
          <a:xfrm>
            <a:off x="-6350" y="307975"/>
            <a:ext cx="3477260" cy="758190"/>
            <a:chOff x="-35" y="638"/>
            <a:chExt cx="5116" cy="786"/>
          </a:xfrm>
          <a:solidFill>
            <a:srgbClr val="476C2C"/>
          </a:solidFill>
        </p:grpSpPr>
        <p:sp>
          <p:nvSpPr>
            <p:cNvPr id="3" name="矩形 2"/>
            <p:cNvSpPr/>
            <p:nvPr>
              <p:custDataLst>
                <p:tags r:id="rId4"/>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custDataLst>
                <p:tags r:id="rId5"/>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矩形 10"/>
          <p:cNvSpPr/>
          <p:nvPr/>
        </p:nvSpPr>
        <p:spPr>
          <a:xfrm>
            <a:off x="408940" y="379095"/>
            <a:ext cx="2475865" cy="61722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4000" b="1" dirty="0">
                <a:solidFill>
                  <a:schemeClr val="bg1"/>
                </a:solidFill>
                <a:latin typeface="黑体" panose="02010609060101010101" pitchFamily="49" charset="-122"/>
                <a:ea typeface="黑体" panose="02010609060101010101" pitchFamily="49" charset="-122"/>
                <a:sym typeface="+mn-ea"/>
              </a:rPr>
              <a:t>写作框架</a:t>
            </a:r>
            <a:endParaRPr lang="zh-CN" altLang="en-US" sz="4000" b="1" dirty="0">
              <a:solidFill>
                <a:schemeClr val="bg1"/>
              </a:solidFill>
              <a:latin typeface="黑体" panose="02010609060101010101" pitchFamily="49" charset="-122"/>
              <a:ea typeface="黑体" panose="02010609060101010101" pitchFamily="49" charset="-122"/>
              <a:sym typeface="+mn-ea"/>
            </a:endParaRPr>
          </a:p>
        </p:txBody>
      </p:sp>
      <p:pic>
        <p:nvPicPr>
          <p:cNvPr id="4" name="图片 3" descr="花"/>
          <p:cNvPicPr>
            <a:picLocks noChangeAspect="1"/>
          </p:cNvPicPr>
          <p:nvPr>
            <p:custDataLst>
              <p:tags r:id="rId6"/>
            </p:custDataLst>
          </p:nvPr>
        </p:nvPicPr>
        <p:blipFill>
          <a:blip r:embed="rId7" cstate="screen"/>
          <a:stretch>
            <a:fillRect/>
          </a:stretch>
        </p:blipFill>
        <p:spPr>
          <a:xfrm>
            <a:off x="91267" y="4075387"/>
            <a:ext cx="2219325" cy="2904490"/>
          </a:xfrm>
          <a:prstGeom prst="rect">
            <a:avLst/>
          </a:prstGeom>
        </p:spPr>
      </p:pic>
      <p:sp>
        <p:nvSpPr>
          <p:cNvPr id="17" name="文本框 16"/>
          <p:cNvSpPr txBox="1"/>
          <p:nvPr/>
        </p:nvSpPr>
        <p:spPr>
          <a:xfrm>
            <a:off x="3878668" y="2196739"/>
            <a:ext cx="1400175" cy="645160"/>
          </a:xfrm>
          <a:prstGeom prst="rect">
            <a:avLst/>
          </a:prstGeom>
          <a:noFill/>
        </p:spPr>
        <p:txBody>
          <a:bodyPr wrap="square" rtlCol="0">
            <a:spAutoFit/>
          </a:bodyPr>
          <a:lstStyle/>
          <a:p>
            <a:r>
              <a:rPr lang="zh-CN" altLang="en-US" sz="3600" b="1" dirty="0">
                <a:solidFill>
                  <a:schemeClr val="bg1"/>
                </a:solidFill>
                <a:latin typeface="黑体" panose="02010609060101010101" pitchFamily="49" charset="-122"/>
                <a:ea typeface="黑体" panose="02010609060101010101" pitchFamily="49" charset="-122"/>
              </a:rPr>
              <a:t>开头</a:t>
            </a:r>
            <a:endParaRPr lang="zh-CN" altLang="en-US" sz="3600" b="1" dirty="0">
              <a:solidFill>
                <a:schemeClr val="bg1"/>
              </a:solidFill>
              <a:latin typeface="黑体" panose="02010609060101010101" pitchFamily="49" charset="-122"/>
              <a:ea typeface="黑体" panose="02010609060101010101" pitchFamily="49" charset="-122"/>
            </a:endParaRPr>
          </a:p>
        </p:txBody>
      </p:sp>
      <p:sp>
        <p:nvSpPr>
          <p:cNvPr id="40" name="燕尾形 39"/>
          <p:cNvSpPr/>
          <p:nvPr>
            <p:custDataLst>
              <p:tags r:id="rId8"/>
            </p:custDataLst>
          </p:nvPr>
        </p:nvSpPr>
        <p:spPr>
          <a:xfrm>
            <a:off x="991235" y="1790700"/>
            <a:ext cx="10924540" cy="1421130"/>
          </a:xfrm>
          <a:prstGeom prst="chevron">
            <a:avLst/>
          </a:prstGeom>
          <a:noFill/>
          <a:ln w="38100">
            <a:solidFill>
              <a:srgbClr val="4AC44A"/>
            </a:solidFill>
          </a:ln>
        </p:spPr>
        <p:style>
          <a:lnRef idx="2">
            <a:srgbClr val="098902">
              <a:shade val="50000"/>
            </a:srgbClr>
          </a:lnRef>
          <a:fillRef idx="1">
            <a:srgbClr val="098902"/>
          </a:fillRef>
          <a:effectRef idx="0">
            <a:srgbClr val="098902"/>
          </a:effectRef>
          <a:fontRef idx="minor">
            <a:srgbClr val="FFFFFF"/>
          </a:fontRef>
        </p:style>
        <p:txBody>
          <a:bodyPr rtlCol="0" anchor="ctr"/>
          <a:lstStyle/>
          <a:p>
            <a:pPr algn="ctr"/>
            <a:endParaRPr lang="zh-CN" altLang="en-US"/>
          </a:p>
        </p:txBody>
      </p:sp>
      <p:cxnSp>
        <p:nvCxnSpPr>
          <p:cNvPr id="43" name="直接箭头连接符 42"/>
          <p:cNvCxnSpPr/>
          <p:nvPr>
            <p:custDataLst>
              <p:tags r:id="rId9"/>
            </p:custDataLst>
          </p:nvPr>
        </p:nvCxnSpPr>
        <p:spPr>
          <a:xfrm>
            <a:off x="4323715" y="3246755"/>
            <a:ext cx="0" cy="375285"/>
          </a:xfrm>
          <a:prstGeom prst="straightConnector1">
            <a:avLst/>
          </a:prstGeom>
          <a:ln w="38100">
            <a:tailEnd type="arrow"/>
          </a:ln>
        </p:spPr>
        <p:style>
          <a:lnRef idx="1">
            <a:srgbClr val="098902"/>
          </a:lnRef>
          <a:fillRef idx="0">
            <a:srgbClr val="098902"/>
          </a:fillRef>
          <a:effectRef idx="0">
            <a:srgbClr val="098902"/>
          </a:effectRef>
          <a:fontRef idx="minor">
            <a:srgbClr val="000000"/>
          </a:fontRef>
        </p:style>
      </p:cxnSp>
      <p:cxnSp>
        <p:nvCxnSpPr>
          <p:cNvPr id="61" name="直接箭头连接符 60"/>
          <p:cNvCxnSpPr/>
          <p:nvPr>
            <p:custDataLst>
              <p:tags r:id="rId10"/>
            </p:custDataLst>
          </p:nvPr>
        </p:nvCxnSpPr>
        <p:spPr>
          <a:xfrm>
            <a:off x="9655810" y="3246120"/>
            <a:ext cx="0" cy="375285"/>
          </a:xfrm>
          <a:prstGeom prst="straightConnector1">
            <a:avLst/>
          </a:prstGeom>
          <a:ln w="38100">
            <a:tailEnd type="arrow"/>
          </a:ln>
        </p:spPr>
        <p:style>
          <a:lnRef idx="1">
            <a:srgbClr val="098902"/>
          </a:lnRef>
          <a:fillRef idx="0">
            <a:srgbClr val="098902"/>
          </a:fillRef>
          <a:effectRef idx="0">
            <a:srgbClr val="098902"/>
          </a:effectRef>
          <a:fontRef idx="minor">
            <a:srgbClr val="000000"/>
          </a:fontRef>
        </p:style>
      </p:cxnSp>
      <p:sp>
        <p:nvSpPr>
          <p:cNvPr id="33" name="燕尾形 32"/>
          <p:cNvSpPr/>
          <p:nvPr>
            <p:custDataLst>
              <p:tags r:id="rId11"/>
            </p:custDataLst>
          </p:nvPr>
        </p:nvSpPr>
        <p:spPr>
          <a:xfrm>
            <a:off x="6126731" y="2296478"/>
            <a:ext cx="1645285" cy="760730"/>
          </a:xfrm>
          <a:prstGeom prst="chevron">
            <a:avLst/>
          </a:prstGeom>
          <a:solidFill>
            <a:srgbClr val="78D390">
              <a:alpha val="26000"/>
            </a:srgbClr>
          </a:solidFill>
          <a:ln>
            <a:noFill/>
          </a:ln>
        </p:spPr>
        <p:style>
          <a:lnRef idx="2">
            <a:srgbClr val="098902">
              <a:shade val="50000"/>
            </a:srgbClr>
          </a:lnRef>
          <a:fillRef idx="1">
            <a:srgbClr val="098902"/>
          </a:fillRef>
          <a:effectRef idx="0">
            <a:srgbClr val="098902"/>
          </a:effectRef>
          <a:fontRef idx="minor">
            <a:srgbClr val="FFFFFF"/>
          </a:fontRef>
        </p:style>
        <p:txBody>
          <a:bodyPr rtlCol="0" anchor="ctr"/>
          <a:lstStyle/>
          <a:p>
            <a:pPr algn="ctr"/>
            <a:endParaRPr lang="zh-CN" altLang="en-US"/>
          </a:p>
        </p:txBody>
      </p:sp>
      <p:sp>
        <p:nvSpPr>
          <p:cNvPr id="34" name="燕尾形 33"/>
          <p:cNvSpPr/>
          <p:nvPr>
            <p:custDataLst>
              <p:tags r:id="rId12"/>
            </p:custDataLst>
          </p:nvPr>
        </p:nvSpPr>
        <p:spPr>
          <a:xfrm>
            <a:off x="6240145" y="2155825"/>
            <a:ext cx="1645285" cy="760730"/>
          </a:xfrm>
          <a:prstGeom prst="chevron">
            <a:avLst/>
          </a:prstGeom>
          <a:solidFill>
            <a:srgbClr val="0A9307"/>
          </a:solidFill>
          <a:ln>
            <a:noFill/>
          </a:ln>
        </p:spPr>
        <p:style>
          <a:lnRef idx="2">
            <a:srgbClr val="098902">
              <a:shade val="50000"/>
            </a:srgbClr>
          </a:lnRef>
          <a:fillRef idx="1">
            <a:srgbClr val="098902"/>
          </a:fillRef>
          <a:effectRef idx="0">
            <a:srgbClr val="098902"/>
          </a:effectRef>
          <a:fontRef idx="minor">
            <a:srgbClr val="FFFFFF"/>
          </a:fontRef>
        </p:style>
        <p:txBody>
          <a:bodyPr rtlCol="0" anchor="ctr"/>
          <a:lstStyle/>
          <a:p>
            <a:pPr algn="ctr"/>
            <a:endParaRPr lang="zh-CN" altLang="en-US"/>
          </a:p>
        </p:txBody>
      </p:sp>
      <p:sp>
        <p:nvSpPr>
          <p:cNvPr id="36" name="燕尾形 35"/>
          <p:cNvSpPr/>
          <p:nvPr>
            <p:custDataLst>
              <p:tags r:id="rId13"/>
            </p:custDataLst>
          </p:nvPr>
        </p:nvSpPr>
        <p:spPr>
          <a:xfrm>
            <a:off x="8736965" y="2308225"/>
            <a:ext cx="1645285" cy="760730"/>
          </a:xfrm>
          <a:prstGeom prst="chevron">
            <a:avLst/>
          </a:prstGeom>
          <a:solidFill>
            <a:srgbClr val="78D390">
              <a:alpha val="26000"/>
            </a:srgbClr>
          </a:solidFill>
          <a:ln>
            <a:noFill/>
          </a:ln>
        </p:spPr>
        <p:style>
          <a:lnRef idx="2">
            <a:srgbClr val="098902">
              <a:shade val="50000"/>
            </a:srgbClr>
          </a:lnRef>
          <a:fillRef idx="1">
            <a:srgbClr val="098902"/>
          </a:fillRef>
          <a:effectRef idx="0">
            <a:srgbClr val="098902"/>
          </a:effectRef>
          <a:fontRef idx="minor">
            <a:srgbClr val="FFFFFF"/>
          </a:fontRef>
        </p:style>
        <p:txBody>
          <a:bodyPr rtlCol="0" anchor="ctr"/>
          <a:lstStyle/>
          <a:p>
            <a:pPr algn="ctr"/>
            <a:endParaRPr lang="zh-CN" altLang="en-US"/>
          </a:p>
        </p:txBody>
      </p:sp>
      <p:sp>
        <p:nvSpPr>
          <p:cNvPr id="37" name="燕尾形 36"/>
          <p:cNvSpPr/>
          <p:nvPr>
            <p:custDataLst>
              <p:tags r:id="rId14"/>
            </p:custDataLst>
          </p:nvPr>
        </p:nvSpPr>
        <p:spPr>
          <a:xfrm>
            <a:off x="8771890" y="2155825"/>
            <a:ext cx="1645285" cy="760730"/>
          </a:xfrm>
          <a:prstGeom prst="chevron">
            <a:avLst/>
          </a:prstGeom>
          <a:solidFill>
            <a:srgbClr val="2BAF2B"/>
          </a:solidFill>
          <a:ln>
            <a:noFill/>
          </a:ln>
        </p:spPr>
        <p:style>
          <a:lnRef idx="2">
            <a:srgbClr val="098902">
              <a:shade val="50000"/>
            </a:srgbClr>
          </a:lnRef>
          <a:fillRef idx="1">
            <a:srgbClr val="098902"/>
          </a:fillRef>
          <a:effectRef idx="0">
            <a:srgbClr val="098902"/>
          </a:effectRef>
          <a:fontRef idx="minor">
            <a:srgbClr val="FFFFFF"/>
          </a:fontRef>
        </p:style>
        <p:txBody>
          <a:bodyPr rtlCol="0" anchor="ctr"/>
          <a:lstStyle/>
          <a:p>
            <a:pPr algn="ctr"/>
            <a:endParaRPr lang="zh-CN" altLang="en-US"/>
          </a:p>
        </p:txBody>
      </p:sp>
      <p:sp>
        <p:nvSpPr>
          <p:cNvPr id="18" name="文本框 17"/>
          <p:cNvSpPr txBox="1"/>
          <p:nvPr/>
        </p:nvSpPr>
        <p:spPr>
          <a:xfrm>
            <a:off x="6511541" y="2204366"/>
            <a:ext cx="1295400" cy="645160"/>
          </a:xfrm>
          <a:prstGeom prst="rect">
            <a:avLst/>
          </a:prstGeom>
          <a:noFill/>
        </p:spPr>
        <p:txBody>
          <a:bodyPr wrap="square" rtlCol="0">
            <a:spAutoFit/>
          </a:bodyPr>
          <a:lstStyle/>
          <a:p>
            <a:r>
              <a:rPr lang="zh-CN" altLang="en-US" sz="3600" b="1" dirty="0">
                <a:solidFill>
                  <a:schemeClr val="bg1"/>
                </a:solidFill>
                <a:latin typeface="黑体" panose="02010609060101010101" pitchFamily="49" charset="-122"/>
                <a:ea typeface="黑体" panose="02010609060101010101" pitchFamily="49" charset="-122"/>
              </a:rPr>
              <a:t>主体</a:t>
            </a:r>
            <a:endParaRPr lang="zh-CN" altLang="en-US" sz="3600" b="1" dirty="0">
              <a:solidFill>
                <a:schemeClr val="bg1"/>
              </a:solidFill>
              <a:latin typeface="黑体" panose="02010609060101010101" pitchFamily="49" charset="-122"/>
              <a:ea typeface="黑体" panose="02010609060101010101" pitchFamily="49" charset="-122"/>
            </a:endParaRPr>
          </a:p>
        </p:txBody>
      </p:sp>
      <p:sp>
        <p:nvSpPr>
          <p:cNvPr id="21" name="文本框 20"/>
          <p:cNvSpPr txBox="1"/>
          <p:nvPr/>
        </p:nvSpPr>
        <p:spPr>
          <a:xfrm>
            <a:off x="9094470" y="2204366"/>
            <a:ext cx="1357630" cy="645160"/>
          </a:xfrm>
          <a:prstGeom prst="rect">
            <a:avLst/>
          </a:prstGeom>
          <a:noFill/>
        </p:spPr>
        <p:txBody>
          <a:bodyPr wrap="square" rtlCol="0">
            <a:spAutoFit/>
          </a:bodyPr>
          <a:lstStyle/>
          <a:p>
            <a:r>
              <a:rPr lang="zh-CN" altLang="en-US" sz="3600" b="1" dirty="0">
                <a:solidFill>
                  <a:schemeClr val="bg1"/>
                </a:solidFill>
                <a:latin typeface="黑体" panose="02010609060101010101" pitchFamily="49" charset="-122"/>
                <a:ea typeface="黑体" panose="02010609060101010101" pitchFamily="49" charset="-122"/>
              </a:rPr>
              <a:t>结尾</a:t>
            </a:r>
            <a:endParaRPr lang="zh-CN" altLang="en-US" sz="3600" b="1" dirty="0">
              <a:solidFill>
                <a:schemeClr val="bg1"/>
              </a:solidFill>
              <a:latin typeface="黑体" panose="02010609060101010101" pitchFamily="49" charset="-122"/>
              <a:ea typeface="黑体" panose="02010609060101010101" pitchFamily="49" charset="-122"/>
            </a:endParaRPr>
          </a:p>
        </p:txBody>
      </p:sp>
      <p:cxnSp>
        <p:nvCxnSpPr>
          <p:cNvPr id="45" name="直接箭头连接符 44"/>
          <p:cNvCxnSpPr/>
          <p:nvPr>
            <p:custDataLst>
              <p:tags r:id="rId15"/>
            </p:custDataLst>
          </p:nvPr>
        </p:nvCxnSpPr>
        <p:spPr>
          <a:xfrm>
            <a:off x="7032625" y="3246120"/>
            <a:ext cx="0" cy="375285"/>
          </a:xfrm>
          <a:prstGeom prst="straightConnector1">
            <a:avLst/>
          </a:prstGeom>
          <a:ln w="38100">
            <a:tailEnd type="arrow"/>
          </a:ln>
        </p:spPr>
        <p:style>
          <a:lnRef idx="1">
            <a:srgbClr val="098902"/>
          </a:lnRef>
          <a:fillRef idx="0">
            <a:srgbClr val="098902"/>
          </a:fillRef>
          <a:effectRef idx="0">
            <a:srgbClr val="098902"/>
          </a:effectRef>
          <a:fontRef idx="minor">
            <a:srgbClr val="000000"/>
          </a:fontRef>
        </p:style>
      </p:cxnSp>
      <p:sp>
        <p:nvSpPr>
          <p:cNvPr id="46" name="文本框 45"/>
          <p:cNvSpPr txBox="1"/>
          <p:nvPr>
            <p:custDataLst>
              <p:tags r:id="rId16"/>
            </p:custDataLst>
          </p:nvPr>
        </p:nvSpPr>
        <p:spPr>
          <a:xfrm>
            <a:off x="3122931" y="3693795"/>
            <a:ext cx="2428239" cy="683895"/>
          </a:xfrm>
          <a:prstGeom prst="rect">
            <a:avLst/>
          </a:prstGeom>
          <a:noFill/>
        </p:spPr>
        <p:txBody>
          <a:bodyPr wrap="square" bIns="0" rtlCol="0"/>
          <a:lstStyle/>
          <a:p>
            <a:pPr algn="ctr"/>
            <a:r>
              <a:rPr lang="zh-CN" altLang="en-US" sz="3200" b="1" spc="300" dirty="0">
                <a:solidFill>
                  <a:schemeClr val="accent6">
                    <a:lumMod val="75000"/>
                  </a:schemeClr>
                </a:solidFill>
                <a:latin typeface="思源黑体 CN Bold" panose="020B0800000000000000" charset="-122"/>
                <a:ea typeface="思源黑体 CN Bold" panose="020B0800000000000000" charset="-122"/>
              </a:rPr>
              <a:t>寒暄</a:t>
            </a:r>
            <a:r>
              <a:rPr lang="en-US" altLang="zh-CN" sz="3200" b="1" spc="300" dirty="0">
                <a:solidFill>
                  <a:schemeClr val="accent6">
                    <a:lumMod val="75000"/>
                  </a:schemeClr>
                </a:solidFill>
                <a:latin typeface="思源黑体 CN Bold" panose="020B0800000000000000" charset="-122"/>
                <a:ea typeface="思源黑体 CN Bold" panose="020B0800000000000000" charset="-122"/>
              </a:rPr>
              <a:t>+</a:t>
            </a:r>
            <a:r>
              <a:rPr lang="zh-CN" altLang="en-US" sz="3200" b="1" spc="300" dirty="0">
                <a:solidFill>
                  <a:schemeClr val="accent6">
                    <a:lumMod val="75000"/>
                  </a:schemeClr>
                </a:solidFill>
                <a:latin typeface="思源黑体 CN Bold" panose="020B0800000000000000" charset="-122"/>
                <a:ea typeface="思源黑体 CN Bold" panose="020B0800000000000000" charset="-122"/>
              </a:rPr>
              <a:t>表明介绍目的</a:t>
            </a:r>
            <a:endParaRPr lang="zh-CN" altLang="en-US" sz="3200" b="1" spc="300" dirty="0">
              <a:solidFill>
                <a:schemeClr val="accent6">
                  <a:lumMod val="75000"/>
                </a:schemeClr>
              </a:solidFill>
              <a:uFillTx/>
              <a:latin typeface="思源黑体 CN Bold" panose="020B0800000000000000" charset="-122"/>
              <a:ea typeface="思源黑体 CN Bold" panose="020B0800000000000000" charset="-122"/>
            </a:endParaRPr>
          </a:p>
        </p:txBody>
      </p:sp>
      <p:sp>
        <p:nvSpPr>
          <p:cNvPr id="47" name="文本框 46"/>
          <p:cNvSpPr txBox="1"/>
          <p:nvPr>
            <p:custDataLst>
              <p:tags r:id="rId17"/>
            </p:custDataLst>
          </p:nvPr>
        </p:nvSpPr>
        <p:spPr>
          <a:xfrm>
            <a:off x="6072187" y="3713163"/>
            <a:ext cx="1981200" cy="485140"/>
          </a:xfrm>
          <a:prstGeom prst="rect">
            <a:avLst/>
          </a:prstGeom>
          <a:noFill/>
        </p:spPr>
        <p:txBody>
          <a:bodyPr wrap="square" bIns="0" rtlCol="0"/>
          <a:lstStyle/>
          <a:p>
            <a:pPr algn="ctr"/>
            <a:r>
              <a:rPr lang="zh-CN" altLang="en-US" sz="3200" b="1" spc="300" dirty="0">
                <a:solidFill>
                  <a:schemeClr val="accent6">
                    <a:lumMod val="75000"/>
                  </a:schemeClr>
                </a:solidFill>
                <a:uFillTx/>
                <a:latin typeface="思源黑体 CN Bold" panose="020B0800000000000000" charset="-122"/>
                <a:ea typeface="思源黑体 CN Bold" panose="020B0800000000000000" charset="-122"/>
              </a:rPr>
              <a:t>介绍具体内容</a:t>
            </a:r>
            <a:endParaRPr lang="zh-CN" altLang="en-US" sz="3200" b="1" spc="300" dirty="0">
              <a:solidFill>
                <a:schemeClr val="accent6">
                  <a:lumMod val="75000"/>
                </a:schemeClr>
              </a:solidFill>
              <a:uFillTx/>
              <a:latin typeface="思源黑体 CN Bold" panose="020B0800000000000000" charset="-122"/>
              <a:ea typeface="思源黑体 CN Bold" panose="020B0800000000000000" charset="-122"/>
            </a:endParaRPr>
          </a:p>
        </p:txBody>
      </p:sp>
      <p:sp>
        <p:nvSpPr>
          <p:cNvPr id="48" name="文本框 47"/>
          <p:cNvSpPr txBox="1"/>
          <p:nvPr>
            <p:custDataLst>
              <p:tags r:id="rId18"/>
            </p:custDataLst>
          </p:nvPr>
        </p:nvSpPr>
        <p:spPr>
          <a:xfrm>
            <a:off x="8518207" y="3681730"/>
            <a:ext cx="2428240" cy="1243965"/>
          </a:xfrm>
          <a:prstGeom prst="rect">
            <a:avLst/>
          </a:prstGeom>
          <a:noFill/>
        </p:spPr>
        <p:txBody>
          <a:bodyPr wrap="square" bIns="0" rtlCol="0"/>
          <a:lstStyle/>
          <a:p>
            <a:pPr algn="ctr"/>
            <a:r>
              <a:rPr lang="zh-CN" altLang="en-US" sz="3200" b="1" spc="300" dirty="0">
                <a:solidFill>
                  <a:schemeClr val="accent6">
                    <a:lumMod val="75000"/>
                  </a:schemeClr>
                </a:solidFill>
                <a:uFillTx/>
                <a:latin typeface="思源黑体 CN Bold" panose="020B0800000000000000" charset="-122"/>
                <a:ea typeface="思源黑体 CN Bold" panose="020B0800000000000000" charset="-122"/>
              </a:rPr>
              <a:t>寒暄</a:t>
            </a:r>
            <a:r>
              <a:rPr lang="en-US" altLang="zh-CN" sz="3200" b="1" spc="300" dirty="0">
                <a:solidFill>
                  <a:schemeClr val="accent6">
                    <a:lumMod val="75000"/>
                  </a:schemeClr>
                </a:solidFill>
                <a:uFillTx/>
                <a:latin typeface="思源黑体 CN Bold" panose="020B0800000000000000" charset="-122"/>
                <a:ea typeface="思源黑体 CN Bold" panose="020B0800000000000000" charset="-122"/>
              </a:rPr>
              <a:t>+</a:t>
            </a:r>
            <a:r>
              <a:rPr lang="zh-CN" altLang="en-US" sz="3200" b="1" spc="300" dirty="0">
                <a:solidFill>
                  <a:schemeClr val="accent6">
                    <a:lumMod val="75000"/>
                  </a:schemeClr>
                </a:solidFill>
                <a:uFillTx/>
                <a:latin typeface="思源黑体 CN Bold" panose="020B0800000000000000" charset="-122"/>
                <a:ea typeface="思源黑体 CN Bold" panose="020B0800000000000000" charset="-122"/>
              </a:rPr>
              <a:t>期盼回复</a:t>
            </a:r>
            <a:endParaRPr lang="zh-CN" altLang="en-US" sz="3200" b="1" spc="300" dirty="0">
              <a:solidFill>
                <a:schemeClr val="accent6">
                  <a:lumMod val="75000"/>
                </a:schemeClr>
              </a:solidFill>
              <a:uFillTx/>
              <a:latin typeface="思源黑体 CN Bold" panose="020B0800000000000000" charset="-122"/>
              <a:ea typeface="思源黑体 CN Bold" panose="020B0800000000000000" charset="-122"/>
            </a:endParaRPr>
          </a:p>
        </p:txBody>
      </p:sp>
      <p:sp>
        <p:nvSpPr>
          <p:cNvPr id="5" name="椭圆 4"/>
          <p:cNvSpPr/>
          <p:nvPr/>
        </p:nvSpPr>
        <p:spPr>
          <a:xfrm>
            <a:off x="179158" y="1859872"/>
            <a:ext cx="2705647" cy="1259205"/>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8" name="文本框 7"/>
          <p:cNvSpPr txBox="1"/>
          <p:nvPr/>
        </p:nvSpPr>
        <p:spPr>
          <a:xfrm>
            <a:off x="713286" y="2177153"/>
            <a:ext cx="1834789" cy="646331"/>
          </a:xfrm>
          <a:prstGeom prst="rect">
            <a:avLst/>
          </a:prstGeom>
          <a:noFill/>
        </p:spPr>
        <p:txBody>
          <a:bodyPr wrap="square" rtlCol="0">
            <a:spAutoFit/>
          </a:bodyPr>
          <a:lstStyle/>
          <a:p>
            <a:r>
              <a:rPr lang="zh-CN" altLang="en-US" sz="3600" b="1" dirty="0">
                <a:solidFill>
                  <a:schemeClr val="bg1"/>
                </a:solidFill>
                <a:latin typeface="黑体" panose="02010609060101010101" pitchFamily="49" charset="-122"/>
                <a:ea typeface="黑体" panose="02010609060101010101" pitchFamily="49" charset="-122"/>
              </a:rPr>
              <a:t>介绍信</a:t>
            </a:r>
            <a:endParaRPr lang="zh-CN" altLang="en-US" sz="3600" b="1" dirty="0">
              <a:solidFill>
                <a:schemeClr val="bg1"/>
              </a:solidFill>
              <a:latin typeface="黑体" panose="02010609060101010101" pitchFamily="49" charset="-122"/>
              <a:ea typeface="黑体" panose="02010609060101010101" pitchFamily="49" charset="-122"/>
            </a:endParaRPr>
          </a:p>
        </p:txBody>
      </p:sp>
    </p:spTree>
    <p:custDataLst>
      <p:tags r:id="rId19"/>
    </p:custData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25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wipe(up)">
                                      <p:cBhvr>
                                        <p:cTn id="17" dur="500"/>
                                        <p:tgtEl>
                                          <p:spTgt spid="4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wipe(left)">
                                      <p:cBhvr>
                                        <p:cTn id="22" dur="500"/>
                                        <p:tgtEl>
                                          <p:spTgt spid="4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left)">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wipe(up)">
                                      <p:cBhvr>
                                        <p:cTn id="32" dur="500"/>
                                        <p:tgtEl>
                                          <p:spTgt spid="4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wipe(left)">
                                      <p:cBhvr>
                                        <p:cTn id="37" dur="500"/>
                                        <p:tgtEl>
                                          <p:spTgt spid="4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left)">
                                      <p:cBhvr>
                                        <p:cTn id="42" dur="500"/>
                                        <p:tgtEl>
                                          <p:spTgt spid="21"/>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nodeType="clickEffect">
                                  <p:stCondLst>
                                    <p:cond delay="0"/>
                                  </p:stCondLst>
                                  <p:childTnLst>
                                    <p:set>
                                      <p:cBhvr>
                                        <p:cTn id="46" dur="1" fill="hold">
                                          <p:stCondLst>
                                            <p:cond delay="0"/>
                                          </p:stCondLst>
                                        </p:cTn>
                                        <p:tgtEl>
                                          <p:spTgt spid="61"/>
                                        </p:tgtEl>
                                        <p:attrNameLst>
                                          <p:attrName>style.visibility</p:attrName>
                                        </p:attrNameLst>
                                      </p:cBhvr>
                                      <p:to>
                                        <p:strVal val="visible"/>
                                      </p:to>
                                    </p:set>
                                    <p:animEffect transition="in" filter="wipe(up)">
                                      <p:cBhvr>
                                        <p:cTn id="47" dur="500"/>
                                        <p:tgtEl>
                                          <p:spTgt spid="61"/>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wipe(left)">
                                      <p:cBhvr>
                                        <p:cTn id="52"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21" grpId="0"/>
      <p:bldP spid="46" grpId="0"/>
      <p:bldP spid="47" grpId="0"/>
      <p:bldP spid="48"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折角形 10"/>
          <p:cNvSpPr/>
          <p:nvPr/>
        </p:nvSpPr>
        <p:spPr>
          <a:xfrm>
            <a:off x="393382" y="1169669"/>
            <a:ext cx="11242040" cy="1320044"/>
          </a:xfrm>
          <a:prstGeom prst="foldedCorner">
            <a:avLst/>
          </a:prstGeom>
          <a:solidFill>
            <a:srgbClr val="476C2C"/>
          </a:solidFill>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3" name="文本框 2"/>
          <p:cNvSpPr txBox="1"/>
          <p:nvPr/>
        </p:nvSpPr>
        <p:spPr>
          <a:xfrm>
            <a:off x="535231" y="1094716"/>
            <a:ext cx="10887075" cy="1394997"/>
          </a:xfrm>
          <a:prstGeom prst="rect">
            <a:avLst/>
          </a:prstGeom>
          <a:noFill/>
        </p:spPr>
        <p:txBody>
          <a:bodyPr wrap="square" rtlCol="0" anchor="t">
            <a:spAutoFit/>
          </a:bodyPr>
          <a:lstStyle/>
          <a:p>
            <a:pPr>
              <a:lnSpc>
                <a:spcPct val="140000"/>
              </a:lnSpc>
            </a:pPr>
            <a:r>
              <a:rPr lang="zh-CN" altLang="en-US"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rPr>
              <a:t>句式</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1</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I’m glad / delighted / pleased to hear from you and know about your interest in ...</a:t>
            </a:r>
            <a:endPar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7" name="文本框 6"/>
          <p:cNvSpPr txBox="1"/>
          <p:nvPr>
            <p:custDataLst>
              <p:tags r:id="rId1"/>
            </p:custDataLst>
          </p:nvPr>
        </p:nvSpPr>
        <p:spPr>
          <a:xfrm>
            <a:off x="637538" y="3958927"/>
            <a:ext cx="11063605" cy="1552575"/>
          </a:xfrm>
          <a:prstGeom prst="rect">
            <a:avLst/>
          </a:prstGeom>
          <a:noFill/>
        </p:spPr>
        <p:txBody>
          <a:bodyPr wrap="square" rtlCol="0">
            <a:noAutofit/>
          </a:bodyPr>
          <a:lstStyle/>
          <a:p>
            <a:pPr>
              <a:lnSpc>
                <a:spcPct val="160000"/>
              </a:lnSpc>
            </a:pPr>
            <a:r>
              <a:rPr lang="en-US" sz="3200" b="1" dirty="0">
                <a:latin typeface="Times New Roman" panose="02020603050405020304" pitchFamily="18" charset="0"/>
                <a:ea typeface="楷体" panose="02010609060101010101" pitchFamily="49" charset="-122"/>
                <a:cs typeface="Times New Roman" panose="02020603050405020304" pitchFamily="18" charset="0"/>
              </a:rPr>
              <a:t>__________________________________________________</a:t>
            </a:r>
            <a:endParaRPr lang="en-US" sz="3200" b="1" dirty="0">
              <a:latin typeface="Times New Roman" panose="02020603050405020304" pitchFamily="18" charset="0"/>
              <a:ea typeface="楷体" panose="02010609060101010101" pitchFamily="49" charset="-122"/>
              <a:cs typeface="Times New Roman" panose="02020603050405020304" pitchFamily="18" charset="0"/>
            </a:endParaRPr>
          </a:p>
          <a:p>
            <a:pPr>
              <a:lnSpc>
                <a:spcPct val="160000"/>
              </a:lnSpc>
            </a:pPr>
            <a:r>
              <a:rPr lang="en-US" sz="3200" b="1" dirty="0">
                <a:latin typeface="Times New Roman" panose="02020603050405020304" pitchFamily="18" charset="0"/>
                <a:ea typeface="楷体" panose="02010609060101010101" pitchFamily="49" charset="-122"/>
                <a:cs typeface="Times New Roman" panose="02020603050405020304" pitchFamily="18" charset="0"/>
              </a:rPr>
              <a:t>__________________________________________________.</a:t>
            </a:r>
            <a:endParaRPr sz="32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8" name="文本框 7"/>
          <p:cNvSpPr txBox="1"/>
          <p:nvPr/>
        </p:nvSpPr>
        <p:spPr>
          <a:xfrm>
            <a:off x="393382" y="2778483"/>
            <a:ext cx="11373485" cy="1368067"/>
          </a:xfrm>
          <a:prstGeom prst="rect">
            <a:avLst/>
          </a:prstGeom>
          <a:noFill/>
        </p:spPr>
        <p:txBody>
          <a:bodyPr wrap="square" rtlCol="0" anchor="t">
            <a:spAutoFit/>
          </a:bodyPr>
          <a:lstStyle/>
          <a:p>
            <a:pPr>
              <a:lnSpc>
                <a:spcPct val="140000"/>
              </a:lnSpc>
            </a:pPr>
            <a:r>
              <a:rPr lang="en-US" altLang="zh-CN" sz="3200" b="1" dirty="0">
                <a:latin typeface="黑体" panose="02010609060101010101" pitchFamily="49" charset="-122"/>
                <a:ea typeface="黑体" panose="02010609060101010101" pitchFamily="49" charset="-122"/>
                <a:cs typeface="Times New Roman" panose="02020603050405020304" pitchFamily="18" charset="0"/>
                <a:sym typeface="+mn-ea"/>
              </a:rPr>
              <a:t>【</a:t>
            </a:r>
            <a:r>
              <a:rPr lang="zh-CN" altLang="en-US" sz="3200" b="1" dirty="0">
                <a:latin typeface="黑体" panose="02010609060101010101" pitchFamily="49" charset="-122"/>
                <a:ea typeface="黑体" panose="02010609060101010101" pitchFamily="49" charset="-122"/>
                <a:cs typeface="Times New Roman" panose="02020603050405020304" pitchFamily="18" charset="0"/>
                <a:sym typeface="+mn-ea"/>
              </a:rPr>
              <a:t>例</a:t>
            </a:r>
            <a:r>
              <a:rPr lang="en-US" altLang="zh-CN" sz="3200" b="1" dirty="0">
                <a:latin typeface="黑体" panose="02010609060101010101" pitchFamily="49" charset="-122"/>
                <a:ea typeface="黑体" panose="02010609060101010101" pitchFamily="49" charset="-122"/>
                <a:cs typeface="Times New Roman" panose="02020603050405020304" pitchFamily="18" charset="0"/>
                <a:sym typeface="+mn-ea"/>
              </a:rPr>
              <a:t>】</a:t>
            </a:r>
            <a:r>
              <a:rPr lang="zh-CN" altLang="en-US" sz="3200" b="1" dirty="0">
                <a:latin typeface="黑体" panose="02010609060101010101" pitchFamily="49" charset="-122"/>
                <a:ea typeface="黑体" panose="02010609060101010101" pitchFamily="49" charset="-122"/>
                <a:cs typeface="Times New Roman" panose="02020603050405020304" pitchFamily="18" charset="0"/>
                <a:sym typeface="+mn-ea"/>
              </a:rPr>
              <a:t>我很高兴收到你的来信，并得知你对中国的社交礼仪感兴趣。</a:t>
            </a:r>
            <a:endParaRPr lang="zh-CN" altLang="en-US" sz="3200" b="1" dirty="0">
              <a:latin typeface="黑体" panose="02010609060101010101" pitchFamily="49" charset="-122"/>
              <a:ea typeface="黑体" panose="02010609060101010101" pitchFamily="49" charset="-122"/>
              <a:cs typeface="Times New Roman" panose="02020603050405020304" pitchFamily="18" charset="0"/>
              <a:sym typeface="+mn-ea"/>
            </a:endParaRPr>
          </a:p>
        </p:txBody>
      </p:sp>
      <p:sp>
        <p:nvSpPr>
          <p:cNvPr id="6" name="TextBox 41"/>
          <p:cNvSpPr txBox="1"/>
          <p:nvPr>
            <p:custDataLst>
              <p:tags r:id="rId2"/>
            </p:custDataLst>
          </p:nvPr>
        </p:nvSpPr>
        <p:spPr>
          <a:xfrm>
            <a:off x="988540" y="159568"/>
            <a:ext cx="4990229" cy="584775"/>
          </a:xfrm>
          <a:prstGeom prst="rect">
            <a:avLst/>
          </a:prstGeom>
          <a:noFill/>
        </p:spPr>
        <p:txBody>
          <a:bodyPr wrap="square" rtlCol="0">
            <a:spAutoFit/>
          </a:bodyPr>
          <a:lstStyle/>
          <a:p>
            <a:r>
              <a:rPr lang="zh-CN" altLang="en-US" sz="3200" b="1" dirty="0">
                <a:solidFill>
                  <a:srgbClr val="385424"/>
                </a:solidFill>
                <a:latin typeface="黑体" panose="02010609060101010101" pitchFamily="49" charset="-122"/>
                <a:ea typeface="黑体" panose="02010609060101010101" pitchFamily="49" charset="-122"/>
                <a:cs typeface="黑体" panose="02010609060101010101" pitchFamily="49" charset="-122"/>
              </a:rPr>
              <a:t>开头：寒暄</a:t>
            </a:r>
            <a:r>
              <a:rPr lang="en-US" altLang="zh-CN" sz="3200" b="1" dirty="0">
                <a:solidFill>
                  <a:srgbClr val="385424"/>
                </a:solidFill>
                <a:latin typeface="黑体" panose="02010609060101010101" pitchFamily="49" charset="-122"/>
                <a:ea typeface="黑体" panose="02010609060101010101" pitchFamily="49" charset="-122"/>
                <a:cs typeface="黑体" panose="02010609060101010101" pitchFamily="49" charset="-122"/>
              </a:rPr>
              <a:t>+</a:t>
            </a:r>
            <a:r>
              <a:rPr lang="zh-CN" altLang="en-US" sz="3200" b="1" dirty="0">
                <a:solidFill>
                  <a:srgbClr val="385424"/>
                </a:solidFill>
                <a:latin typeface="黑体" panose="02010609060101010101" pitchFamily="49" charset="-122"/>
                <a:ea typeface="黑体" panose="02010609060101010101" pitchFamily="49" charset="-122"/>
                <a:cs typeface="黑体" panose="02010609060101010101" pitchFamily="49" charset="-122"/>
              </a:rPr>
              <a:t>表明介绍目的</a:t>
            </a:r>
            <a:endParaRPr lang="zh-CN" altLang="en-US" sz="3200" b="1" dirty="0">
              <a:solidFill>
                <a:srgbClr val="385424"/>
              </a:solidFill>
              <a:latin typeface="黑体" panose="02010609060101010101" pitchFamily="49" charset="-122"/>
              <a:ea typeface="黑体" panose="02010609060101010101" pitchFamily="49" charset="-122"/>
              <a:cs typeface="黑体" panose="02010609060101010101" pitchFamily="49" charset="-122"/>
            </a:endParaRPr>
          </a:p>
        </p:txBody>
      </p:sp>
      <p:pic>
        <p:nvPicPr>
          <p:cNvPr id="18" name="图片 17" descr="花"/>
          <p:cNvPicPr>
            <a:picLocks noChangeAspect="1"/>
          </p:cNvPicPr>
          <p:nvPr>
            <p:custDataLst>
              <p:tags r:id="rId3"/>
            </p:custDataLst>
          </p:nvPr>
        </p:nvPicPr>
        <p:blipFill>
          <a:blip r:embed="rId4" cstate="screen"/>
          <a:stretch>
            <a:fillRect/>
          </a:stretch>
        </p:blipFill>
        <p:spPr>
          <a:xfrm>
            <a:off x="281940" y="18415"/>
            <a:ext cx="571500" cy="748030"/>
          </a:xfrm>
          <a:prstGeom prst="rect">
            <a:avLst/>
          </a:prstGeom>
        </p:spPr>
      </p:pic>
      <p:cxnSp>
        <p:nvCxnSpPr>
          <p:cNvPr id="13" name="直接连接符 12"/>
          <p:cNvCxnSpPr/>
          <p:nvPr>
            <p:custDataLst>
              <p:tags r:id="rId5"/>
            </p:custDataLst>
          </p:nvPr>
        </p:nvCxnSpPr>
        <p:spPr>
          <a:xfrm flipH="1">
            <a:off x="281698" y="730347"/>
            <a:ext cx="10815311" cy="0"/>
          </a:xfrm>
          <a:prstGeom prst="line">
            <a:avLst/>
          </a:prstGeom>
          <a:noFill/>
          <a:ln w="12700" cap="flat" cmpd="sng" algn="ctr">
            <a:solidFill>
              <a:sysClr val="windowText" lastClr="000000"/>
            </a:solidFill>
            <a:prstDash val="dash"/>
          </a:ln>
          <a:effectLst/>
        </p:spPr>
      </p:cxnSp>
      <p:sp>
        <p:nvSpPr>
          <p:cNvPr id="2" name="文本框 1"/>
          <p:cNvSpPr txBox="1"/>
          <p:nvPr/>
        </p:nvSpPr>
        <p:spPr>
          <a:xfrm>
            <a:off x="755043" y="4030327"/>
            <a:ext cx="10191380" cy="1481175"/>
          </a:xfrm>
          <a:prstGeom prst="rect">
            <a:avLst/>
          </a:prstGeom>
          <a:noFill/>
        </p:spPr>
        <p:txBody>
          <a:bodyPr wrap="square" rtlCol="0">
            <a:spAutoFit/>
          </a:bodyPr>
          <a:lstStyle/>
          <a:p>
            <a:pPr>
              <a:lnSpc>
                <a:spcPct val="150000"/>
              </a:lnSpc>
            </a:pPr>
            <a:r>
              <a:rPr lang="en-US" altLang="zh-CN" sz="3200" b="1" dirty="0">
                <a:solidFill>
                  <a:srgbClr val="C00000"/>
                </a:solidFill>
                <a:latin typeface="Times New Roman" panose="02020603050405020304" pitchFamily="18" charset="0"/>
                <a:cs typeface="Times New Roman" panose="02020603050405020304" pitchFamily="18" charset="0"/>
              </a:rPr>
              <a:t>I’m glad / delighted / pleased to hear from you and know about your interest in Chinese social manners. </a:t>
            </a:r>
            <a:endParaRPr lang="en-US" altLang="zh-CN" sz="3200" b="1" dirty="0">
              <a:solidFill>
                <a:srgbClr val="C0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left)">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3" grpId="0"/>
      <p:bldP spid="7" grpId="0"/>
      <p:bldP spid="8" grpId="0"/>
      <p:bldP spid="6" grpId="0"/>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折角形 10"/>
          <p:cNvSpPr/>
          <p:nvPr/>
        </p:nvSpPr>
        <p:spPr>
          <a:xfrm>
            <a:off x="393382" y="1169669"/>
            <a:ext cx="11242040" cy="1320044"/>
          </a:xfrm>
          <a:prstGeom prst="foldedCorner">
            <a:avLst/>
          </a:prstGeom>
          <a:solidFill>
            <a:srgbClr val="476C2C"/>
          </a:solidFill>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3" name="文本框 2"/>
          <p:cNvSpPr txBox="1"/>
          <p:nvPr/>
        </p:nvSpPr>
        <p:spPr>
          <a:xfrm>
            <a:off x="535231" y="1094716"/>
            <a:ext cx="10887075" cy="1394997"/>
          </a:xfrm>
          <a:prstGeom prst="rect">
            <a:avLst/>
          </a:prstGeom>
          <a:noFill/>
        </p:spPr>
        <p:txBody>
          <a:bodyPr wrap="square" rtlCol="0" anchor="t">
            <a:spAutoFit/>
          </a:bodyPr>
          <a:lstStyle/>
          <a:p>
            <a:pPr>
              <a:lnSpc>
                <a:spcPct val="140000"/>
              </a:lnSpc>
            </a:pPr>
            <a:r>
              <a:rPr lang="zh-CN" altLang="en-US"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rPr>
              <a:t>句式</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2</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Knowing that you are enthusiastic about …, I’m delighted to give you a short / brief introduction.</a:t>
            </a:r>
            <a:endPar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7" name="文本框 6"/>
          <p:cNvSpPr txBox="1"/>
          <p:nvPr>
            <p:custDataLst>
              <p:tags r:id="rId1"/>
            </p:custDataLst>
          </p:nvPr>
        </p:nvSpPr>
        <p:spPr>
          <a:xfrm>
            <a:off x="393382" y="4059681"/>
            <a:ext cx="11624310" cy="1552575"/>
          </a:xfrm>
          <a:prstGeom prst="rect">
            <a:avLst/>
          </a:prstGeom>
          <a:noFill/>
        </p:spPr>
        <p:txBody>
          <a:bodyPr wrap="square" rtlCol="0">
            <a:noAutofit/>
          </a:bodyPr>
          <a:lstStyle/>
          <a:p>
            <a:pPr>
              <a:lnSpc>
                <a:spcPct val="160000"/>
              </a:lnSpc>
            </a:pPr>
            <a:r>
              <a:rPr lang="en-US" sz="3200" b="1" dirty="0">
                <a:latin typeface="Times New Roman" panose="02020603050405020304" pitchFamily="18" charset="0"/>
                <a:ea typeface="楷体" panose="02010609060101010101" pitchFamily="49" charset="-122"/>
                <a:cs typeface="Times New Roman" panose="02020603050405020304" pitchFamily="18" charset="0"/>
              </a:rPr>
              <a:t>__________________________________________________</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____</a:t>
            </a:r>
            <a:endParaRPr lang="en-US" sz="3200" b="1" dirty="0">
              <a:latin typeface="Times New Roman" panose="02020603050405020304" pitchFamily="18" charset="0"/>
              <a:ea typeface="楷体" panose="02010609060101010101" pitchFamily="49" charset="-122"/>
              <a:cs typeface="Times New Roman" panose="02020603050405020304" pitchFamily="18" charset="0"/>
            </a:endParaRPr>
          </a:p>
          <a:p>
            <a:pPr>
              <a:lnSpc>
                <a:spcPct val="160000"/>
              </a:lnSpc>
            </a:pPr>
            <a:r>
              <a:rPr lang="en-US" sz="3200" b="1" dirty="0">
                <a:latin typeface="Times New Roman" panose="02020603050405020304" pitchFamily="18" charset="0"/>
                <a:ea typeface="楷体" panose="02010609060101010101" pitchFamily="49" charset="-122"/>
                <a:cs typeface="Times New Roman" panose="02020603050405020304" pitchFamily="18" charset="0"/>
              </a:rPr>
              <a:t>__________________________________________________</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____</a:t>
            </a:r>
            <a:r>
              <a:rPr lang="en-US" sz="3200" b="1" dirty="0">
                <a:latin typeface="Times New Roman" panose="02020603050405020304" pitchFamily="18" charset="0"/>
                <a:ea typeface="楷体" panose="02010609060101010101" pitchFamily="49" charset="-122"/>
                <a:cs typeface="Times New Roman" panose="02020603050405020304" pitchFamily="18" charset="0"/>
              </a:rPr>
              <a:t>.</a:t>
            </a:r>
            <a:endParaRPr sz="32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8" name="文本框 7"/>
          <p:cNvSpPr txBox="1"/>
          <p:nvPr/>
        </p:nvSpPr>
        <p:spPr>
          <a:xfrm>
            <a:off x="393382" y="2778483"/>
            <a:ext cx="11373485" cy="2057486"/>
          </a:xfrm>
          <a:prstGeom prst="rect">
            <a:avLst/>
          </a:prstGeom>
          <a:noFill/>
        </p:spPr>
        <p:txBody>
          <a:bodyPr wrap="square" rtlCol="0" anchor="t">
            <a:spAutoFit/>
          </a:bodyPr>
          <a:lstStyle/>
          <a:p>
            <a:pPr>
              <a:lnSpc>
                <a:spcPct val="140000"/>
              </a:lnSpc>
            </a:pPr>
            <a:r>
              <a:rPr lang="en-US" altLang="zh-CN" sz="3200" b="1" dirty="0">
                <a:latin typeface="黑体" panose="02010609060101010101" pitchFamily="49" charset="-122"/>
                <a:ea typeface="黑体" panose="02010609060101010101" pitchFamily="49" charset="-122"/>
                <a:cs typeface="Times New Roman" panose="02020603050405020304" pitchFamily="18" charset="0"/>
                <a:sym typeface="+mn-ea"/>
              </a:rPr>
              <a:t>【</a:t>
            </a:r>
            <a:r>
              <a:rPr lang="zh-CN" altLang="en-US" sz="3200" b="1" dirty="0">
                <a:latin typeface="黑体" panose="02010609060101010101" pitchFamily="49" charset="-122"/>
                <a:ea typeface="黑体" panose="02010609060101010101" pitchFamily="49" charset="-122"/>
                <a:cs typeface="Times New Roman" panose="02020603050405020304" pitchFamily="18" charset="0"/>
                <a:sym typeface="+mn-ea"/>
              </a:rPr>
              <a:t>例</a:t>
            </a:r>
            <a:r>
              <a:rPr lang="en-US" altLang="zh-CN" sz="3200" b="1" dirty="0">
                <a:latin typeface="黑体" panose="02010609060101010101" pitchFamily="49" charset="-122"/>
                <a:ea typeface="黑体" panose="02010609060101010101" pitchFamily="49" charset="-122"/>
                <a:cs typeface="Times New Roman" panose="02020603050405020304" pitchFamily="18" charset="0"/>
                <a:sym typeface="+mn-ea"/>
              </a:rPr>
              <a:t>】</a:t>
            </a:r>
            <a:r>
              <a:rPr lang="zh-CN" altLang="en-US" sz="3200" b="1" dirty="0">
                <a:latin typeface="FZSSJW--GB1-0"/>
              </a:rPr>
              <a:t>得知你对书法很感兴趣，我很高兴为你做一个简短的介绍。</a:t>
            </a:r>
            <a:endParaRPr lang="zh-CN" altLang="en-US" sz="3200" b="1" dirty="0">
              <a:latin typeface="FZSSJW--GB1-0"/>
            </a:endParaRPr>
          </a:p>
          <a:p>
            <a:pPr>
              <a:lnSpc>
                <a:spcPct val="140000"/>
              </a:lnSpc>
            </a:pPr>
            <a:endParaRPr lang="zh-CN" altLang="en-US" sz="3200" b="1" dirty="0">
              <a:latin typeface="黑体" panose="02010609060101010101" pitchFamily="49" charset="-122"/>
              <a:ea typeface="黑体" panose="02010609060101010101" pitchFamily="49" charset="-122"/>
              <a:cs typeface="Times New Roman" panose="02020603050405020304" pitchFamily="18" charset="0"/>
              <a:sym typeface="+mn-ea"/>
            </a:endParaRPr>
          </a:p>
        </p:txBody>
      </p:sp>
      <p:sp>
        <p:nvSpPr>
          <p:cNvPr id="6" name="TextBox 41"/>
          <p:cNvSpPr txBox="1"/>
          <p:nvPr>
            <p:custDataLst>
              <p:tags r:id="rId2"/>
            </p:custDataLst>
          </p:nvPr>
        </p:nvSpPr>
        <p:spPr>
          <a:xfrm>
            <a:off x="988540" y="159568"/>
            <a:ext cx="4990229" cy="584775"/>
          </a:xfrm>
          <a:prstGeom prst="rect">
            <a:avLst/>
          </a:prstGeom>
          <a:noFill/>
        </p:spPr>
        <p:txBody>
          <a:bodyPr wrap="square" rtlCol="0">
            <a:spAutoFit/>
          </a:bodyPr>
          <a:lstStyle/>
          <a:p>
            <a:r>
              <a:rPr lang="zh-CN" altLang="en-US" sz="3200" b="1" dirty="0">
                <a:solidFill>
                  <a:srgbClr val="385424"/>
                </a:solidFill>
                <a:latin typeface="黑体" panose="02010609060101010101" pitchFamily="49" charset="-122"/>
                <a:ea typeface="黑体" panose="02010609060101010101" pitchFamily="49" charset="-122"/>
                <a:cs typeface="黑体" panose="02010609060101010101" pitchFamily="49" charset="-122"/>
              </a:rPr>
              <a:t>开头：寒暄</a:t>
            </a:r>
            <a:r>
              <a:rPr lang="en-US" altLang="zh-CN" sz="3200" b="1" dirty="0">
                <a:solidFill>
                  <a:srgbClr val="385424"/>
                </a:solidFill>
                <a:latin typeface="黑体" panose="02010609060101010101" pitchFamily="49" charset="-122"/>
                <a:ea typeface="黑体" panose="02010609060101010101" pitchFamily="49" charset="-122"/>
                <a:cs typeface="黑体" panose="02010609060101010101" pitchFamily="49" charset="-122"/>
              </a:rPr>
              <a:t>+</a:t>
            </a:r>
            <a:r>
              <a:rPr lang="zh-CN" altLang="en-US" sz="3200" b="1" dirty="0">
                <a:solidFill>
                  <a:srgbClr val="385424"/>
                </a:solidFill>
                <a:latin typeface="黑体" panose="02010609060101010101" pitchFamily="49" charset="-122"/>
                <a:ea typeface="黑体" panose="02010609060101010101" pitchFamily="49" charset="-122"/>
                <a:cs typeface="黑体" panose="02010609060101010101" pitchFamily="49" charset="-122"/>
              </a:rPr>
              <a:t>表明介绍目的</a:t>
            </a:r>
            <a:endParaRPr lang="zh-CN" altLang="en-US" sz="3200" b="1" dirty="0">
              <a:solidFill>
                <a:srgbClr val="385424"/>
              </a:solidFill>
              <a:latin typeface="黑体" panose="02010609060101010101" pitchFamily="49" charset="-122"/>
              <a:ea typeface="黑体" panose="02010609060101010101" pitchFamily="49" charset="-122"/>
              <a:cs typeface="黑体" panose="02010609060101010101" pitchFamily="49" charset="-122"/>
            </a:endParaRPr>
          </a:p>
        </p:txBody>
      </p:sp>
      <p:pic>
        <p:nvPicPr>
          <p:cNvPr id="18" name="图片 17" descr="花"/>
          <p:cNvPicPr>
            <a:picLocks noChangeAspect="1"/>
          </p:cNvPicPr>
          <p:nvPr>
            <p:custDataLst>
              <p:tags r:id="rId3"/>
            </p:custDataLst>
          </p:nvPr>
        </p:nvPicPr>
        <p:blipFill>
          <a:blip r:embed="rId4" cstate="screen"/>
          <a:stretch>
            <a:fillRect/>
          </a:stretch>
        </p:blipFill>
        <p:spPr>
          <a:xfrm>
            <a:off x="281940" y="18415"/>
            <a:ext cx="571500" cy="748030"/>
          </a:xfrm>
          <a:prstGeom prst="rect">
            <a:avLst/>
          </a:prstGeom>
        </p:spPr>
      </p:pic>
      <p:cxnSp>
        <p:nvCxnSpPr>
          <p:cNvPr id="13" name="直接连接符 12"/>
          <p:cNvCxnSpPr/>
          <p:nvPr>
            <p:custDataLst>
              <p:tags r:id="rId5"/>
            </p:custDataLst>
          </p:nvPr>
        </p:nvCxnSpPr>
        <p:spPr>
          <a:xfrm flipH="1">
            <a:off x="281698" y="730347"/>
            <a:ext cx="10815311" cy="0"/>
          </a:xfrm>
          <a:prstGeom prst="line">
            <a:avLst/>
          </a:prstGeom>
          <a:noFill/>
          <a:ln w="12700" cap="flat" cmpd="sng" algn="ctr">
            <a:solidFill>
              <a:sysClr val="windowText" lastClr="000000"/>
            </a:solidFill>
            <a:prstDash val="dash"/>
          </a:ln>
          <a:effectLst/>
        </p:spPr>
      </p:cxnSp>
      <p:sp>
        <p:nvSpPr>
          <p:cNvPr id="2" name="文本框 1"/>
          <p:cNvSpPr txBox="1"/>
          <p:nvPr/>
        </p:nvSpPr>
        <p:spPr>
          <a:xfrm>
            <a:off x="622887" y="4059681"/>
            <a:ext cx="10799419" cy="1481175"/>
          </a:xfrm>
          <a:prstGeom prst="rect">
            <a:avLst/>
          </a:prstGeom>
          <a:noFill/>
        </p:spPr>
        <p:txBody>
          <a:bodyPr wrap="square" rtlCol="0">
            <a:spAutoFit/>
          </a:bodyPr>
          <a:lstStyle/>
          <a:p>
            <a:pPr>
              <a:lnSpc>
                <a:spcPct val="150000"/>
              </a:lnSpc>
            </a:pPr>
            <a:r>
              <a:rPr lang="en-US" altLang="zh-CN" sz="3200" b="1" dirty="0">
                <a:solidFill>
                  <a:srgbClr val="C00000"/>
                </a:solidFill>
                <a:latin typeface="Times New Roman" panose="02020603050405020304" pitchFamily="18" charset="0"/>
                <a:cs typeface="Times New Roman" panose="02020603050405020304" pitchFamily="18" charset="0"/>
              </a:rPr>
              <a:t>Knowing that you are enthusiastic about Chinese calligraphy, I’m delighted to give you a short / brief introduction</a:t>
            </a:r>
            <a:endParaRPr lang="en-US" altLang="zh-CN" sz="3200" b="1" dirty="0">
              <a:solidFill>
                <a:srgbClr val="C0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left)">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3" grpId="0"/>
      <p:bldP spid="7" grpId="0"/>
      <p:bldP spid="8" grpId="0"/>
      <p:bldP spid="6" grpId="0"/>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折角形 10"/>
          <p:cNvSpPr/>
          <p:nvPr/>
        </p:nvSpPr>
        <p:spPr>
          <a:xfrm>
            <a:off x="393382" y="1169669"/>
            <a:ext cx="11242040" cy="1320044"/>
          </a:xfrm>
          <a:prstGeom prst="foldedCorner">
            <a:avLst/>
          </a:prstGeom>
          <a:solidFill>
            <a:srgbClr val="476C2C"/>
          </a:solidFill>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3" name="文本框 2"/>
          <p:cNvSpPr txBox="1"/>
          <p:nvPr/>
        </p:nvSpPr>
        <p:spPr>
          <a:xfrm>
            <a:off x="535231" y="1094716"/>
            <a:ext cx="10887075" cy="700576"/>
          </a:xfrm>
          <a:prstGeom prst="rect">
            <a:avLst/>
          </a:prstGeom>
          <a:noFill/>
        </p:spPr>
        <p:txBody>
          <a:bodyPr wrap="square" rtlCol="0" anchor="t">
            <a:spAutoFit/>
          </a:bodyPr>
          <a:lstStyle/>
          <a:p>
            <a:pPr>
              <a:lnSpc>
                <a:spcPct val="140000"/>
              </a:lnSpc>
            </a:pPr>
            <a:r>
              <a:rPr lang="zh-CN" altLang="en-US"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rPr>
              <a:t>句式</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3</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I take pleasure in introducing ... to you.</a:t>
            </a:r>
            <a:endPar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7" name="文本框 6"/>
          <p:cNvSpPr txBox="1"/>
          <p:nvPr>
            <p:custDataLst>
              <p:tags r:id="rId1"/>
            </p:custDataLst>
          </p:nvPr>
        </p:nvSpPr>
        <p:spPr>
          <a:xfrm>
            <a:off x="637538" y="3958927"/>
            <a:ext cx="11063605" cy="1552575"/>
          </a:xfrm>
          <a:prstGeom prst="rect">
            <a:avLst/>
          </a:prstGeom>
          <a:noFill/>
        </p:spPr>
        <p:txBody>
          <a:bodyPr wrap="square" rtlCol="0">
            <a:noAutofit/>
          </a:bodyPr>
          <a:lstStyle/>
          <a:p>
            <a:pPr>
              <a:lnSpc>
                <a:spcPct val="160000"/>
              </a:lnSpc>
            </a:pPr>
            <a:r>
              <a:rPr lang="en-US" sz="3200" b="1" dirty="0">
                <a:latin typeface="Times New Roman" panose="02020603050405020304" pitchFamily="18" charset="0"/>
                <a:ea typeface="楷体" panose="02010609060101010101" pitchFamily="49" charset="-122"/>
                <a:cs typeface="Times New Roman" panose="02020603050405020304" pitchFamily="18" charset="0"/>
              </a:rPr>
              <a:t>__________________________________________________</a:t>
            </a:r>
            <a:endParaRPr lang="en-US" sz="3200" b="1" dirty="0">
              <a:latin typeface="Times New Roman" panose="02020603050405020304" pitchFamily="18" charset="0"/>
              <a:ea typeface="楷体" panose="02010609060101010101" pitchFamily="49" charset="-122"/>
              <a:cs typeface="Times New Roman" panose="02020603050405020304" pitchFamily="18" charset="0"/>
            </a:endParaRPr>
          </a:p>
          <a:p>
            <a:pPr>
              <a:lnSpc>
                <a:spcPct val="160000"/>
              </a:lnSpc>
            </a:pPr>
            <a:r>
              <a:rPr lang="en-US" sz="3200" b="1" dirty="0">
                <a:latin typeface="Times New Roman" panose="02020603050405020304" pitchFamily="18" charset="0"/>
                <a:ea typeface="楷体" panose="02010609060101010101" pitchFamily="49" charset="-122"/>
                <a:cs typeface="Times New Roman" panose="02020603050405020304" pitchFamily="18" charset="0"/>
              </a:rPr>
              <a:t>__________________________________________________.</a:t>
            </a:r>
            <a:endParaRPr sz="32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8" name="文本框 7"/>
          <p:cNvSpPr txBox="1"/>
          <p:nvPr/>
        </p:nvSpPr>
        <p:spPr>
          <a:xfrm>
            <a:off x="393382" y="2778483"/>
            <a:ext cx="11373485" cy="678647"/>
          </a:xfrm>
          <a:prstGeom prst="rect">
            <a:avLst/>
          </a:prstGeom>
          <a:noFill/>
        </p:spPr>
        <p:txBody>
          <a:bodyPr wrap="square" rtlCol="0" anchor="t">
            <a:spAutoFit/>
          </a:bodyPr>
          <a:lstStyle/>
          <a:p>
            <a:pPr>
              <a:lnSpc>
                <a:spcPct val="140000"/>
              </a:lnSpc>
            </a:pPr>
            <a:r>
              <a:rPr lang="en-US" altLang="zh-CN" sz="3200" b="1" dirty="0">
                <a:latin typeface="黑体" panose="02010609060101010101" pitchFamily="49" charset="-122"/>
                <a:ea typeface="黑体" panose="02010609060101010101" pitchFamily="49" charset="-122"/>
                <a:cs typeface="Times New Roman" panose="02020603050405020304" pitchFamily="18" charset="0"/>
                <a:sym typeface="+mn-ea"/>
              </a:rPr>
              <a:t>【</a:t>
            </a:r>
            <a:r>
              <a:rPr lang="zh-CN" altLang="en-US" sz="3200" b="1" dirty="0">
                <a:latin typeface="黑体" panose="02010609060101010101" pitchFamily="49" charset="-122"/>
                <a:ea typeface="黑体" panose="02010609060101010101" pitchFamily="49" charset="-122"/>
                <a:cs typeface="Times New Roman" panose="02020603050405020304" pitchFamily="18" charset="0"/>
                <a:sym typeface="+mn-ea"/>
              </a:rPr>
              <a:t>例</a:t>
            </a:r>
            <a:r>
              <a:rPr lang="en-US" altLang="zh-CN" sz="3200" b="1" dirty="0">
                <a:latin typeface="黑体" panose="02010609060101010101" pitchFamily="49" charset="-122"/>
                <a:ea typeface="黑体" panose="02010609060101010101" pitchFamily="49" charset="-122"/>
                <a:cs typeface="Times New Roman" panose="02020603050405020304" pitchFamily="18" charset="0"/>
                <a:sym typeface="+mn-ea"/>
              </a:rPr>
              <a:t>】</a:t>
            </a:r>
            <a:r>
              <a:rPr lang="zh-CN" altLang="en-US" sz="3200" b="1" dirty="0">
                <a:latin typeface="黑体" panose="02010609060101010101" pitchFamily="49" charset="-122"/>
                <a:ea typeface="黑体" panose="02010609060101010101" pitchFamily="49" charset="-122"/>
                <a:cs typeface="Times New Roman" panose="02020603050405020304" pitchFamily="18" charset="0"/>
                <a:sym typeface="+mn-ea"/>
              </a:rPr>
              <a:t>我非常荣幸能向你介绍中国传统文化。</a:t>
            </a:r>
            <a:endParaRPr lang="zh-CN" altLang="en-US" sz="3200" b="1" dirty="0">
              <a:latin typeface="黑体" panose="02010609060101010101" pitchFamily="49" charset="-122"/>
              <a:ea typeface="黑体" panose="02010609060101010101" pitchFamily="49" charset="-122"/>
              <a:cs typeface="Times New Roman" panose="02020603050405020304" pitchFamily="18" charset="0"/>
              <a:sym typeface="+mn-ea"/>
            </a:endParaRPr>
          </a:p>
        </p:txBody>
      </p:sp>
      <p:sp>
        <p:nvSpPr>
          <p:cNvPr id="6" name="TextBox 41"/>
          <p:cNvSpPr txBox="1"/>
          <p:nvPr>
            <p:custDataLst>
              <p:tags r:id="rId2"/>
            </p:custDataLst>
          </p:nvPr>
        </p:nvSpPr>
        <p:spPr>
          <a:xfrm>
            <a:off x="988540" y="159568"/>
            <a:ext cx="4990229" cy="584775"/>
          </a:xfrm>
          <a:prstGeom prst="rect">
            <a:avLst/>
          </a:prstGeom>
          <a:noFill/>
        </p:spPr>
        <p:txBody>
          <a:bodyPr wrap="square" rtlCol="0">
            <a:spAutoFit/>
          </a:bodyPr>
          <a:lstStyle/>
          <a:p>
            <a:r>
              <a:rPr lang="zh-CN" altLang="en-US" sz="3200" b="1" dirty="0">
                <a:solidFill>
                  <a:srgbClr val="385424"/>
                </a:solidFill>
                <a:latin typeface="黑体" panose="02010609060101010101" pitchFamily="49" charset="-122"/>
                <a:ea typeface="黑体" panose="02010609060101010101" pitchFamily="49" charset="-122"/>
                <a:cs typeface="黑体" panose="02010609060101010101" pitchFamily="49" charset="-122"/>
              </a:rPr>
              <a:t>开头：寒暄</a:t>
            </a:r>
            <a:r>
              <a:rPr lang="en-US" altLang="zh-CN" sz="3200" b="1" dirty="0">
                <a:solidFill>
                  <a:srgbClr val="385424"/>
                </a:solidFill>
                <a:latin typeface="黑体" panose="02010609060101010101" pitchFamily="49" charset="-122"/>
                <a:ea typeface="黑体" panose="02010609060101010101" pitchFamily="49" charset="-122"/>
                <a:cs typeface="黑体" panose="02010609060101010101" pitchFamily="49" charset="-122"/>
              </a:rPr>
              <a:t>+</a:t>
            </a:r>
            <a:r>
              <a:rPr lang="zh-CN" altLang="en-US" sz="3200" b="1" dirty="0">
                <a:solidFill>
                  <a:srgbClr val="385424"/>
                </a:solidFill>
                <a:latin typeface="黑体" panose="02010609060101010101" pitchFamily="49" charset="-122"/>
                <a:ea typeface="黑体" panose="02010609060101010101" pitchFamily="49" charset="-122"/>
                <a:cs typeface="黑体" panose="02010609060101010101" pitchFamily="49" charset="-122"/>
              </a:rPr>
              <a:t>表明介绍目的</a:t>
            </a:r>
            <a:endParaRPr lang="zh-CN" altLang="en-US" sz="3200" b="1" dirty="0">
              <a:solidFill>
                <a:srgbClr val="385424"/>
              </a:solidFill>
              <a:latin typeface="黑体" panose="02010609060101010101" pitchFamily="49" charset="-122"/>
              <a:ea typeface="黑体" panose="02010609060101010101" pitchFamily="49" charset="-122"/>
              <a:cs typeface="黑体" panose="02010609060101010101" pitchFamily="49" charset="-122"/>
            </a:endParaRPr>
          </a:p>
        </p:txBody>
      </p:sp>
      <p:pic>
        <p:nvPicPr>
          <p:cNvPr id="18" name="图片 17" descr="花"/>
          <p:cNvPicPr>
            <a:picLocks noChangeAspect="1"/>
          </p:cNvPicPr>
          <p:nvPr>
            <p:custDataLst>
              <p:tags r:id="rId3"/>
            </p:custDataLst>
          </p:nvPr>
        </p:nvPicPr>
        <p:blipFill>
          <a:blip r:embed="rId4" cstate="screen"/>
          <a:stretch>
            <a:fillRect/>
          </a:stretch>
        </p:blipFill>
        <p:spPr>
          <a:xfrm>
            <a:off x="281940" y="18415"/>
            <a:ext cx="571500" cy="748030"/>
          </a:xfrm>
          <a:prstGeom prst="rect">
            <a:avLst/>
          </a:prstGeom>
        </p:spPr>
      </p:pic>
      <p:cxnSp>
        <p:nvCxnSpPr>
          <p:cNvPr id="13" name="直接连接符 12"/>
          <p:cNvCxnSpPr/>
          <p:nvPr>
            <p:custDataLst>
              <p:tags r:id="rId5"/>
            </p:custDataLst>
          </p:nvPr>
        </p:nvCxnSpPr>
        <p:spPr>
          <a:xfrm flipH="1">
            <a:off x="281698" y="730347"/>
            <a:ext cx="10815311" cy="0"/>
          </a:xfrm>
          <a:prstGeom prst="line">
            <a:avLst/>
          </a:prstGeom>
          <a:noFill/>
          <a:ln w="12700" cap="flat" cmpd="sng" algn="ctr">
            <a:solidFill>
              <a:sysClr val="windowText" lastClr="000000"/>
            </a:solidFill>
            <a:prstDash val="dash"/>
          </a:ln>
          <a:effectLst/>
        </p:spPr>
      </p:cxnSp>
      <p:sp>
        <p:nvSpPr>
          <p:cNvPr id="2" name="文本框 1"/>
          <p:cNvSpPr txBox="1"/>
          <p:nvPr/>
        </p:nvSpPr>
        <p:spPr>
          <a:xfrm>
            <a:off x="755043" y="4030327"/>
            <a:ext cx="10191380" cy="1481175"/>
          </a:xfrm>
          <a:prstGeom prst="rect">
            <a:avLst/>
          </a:prstGeom>
          <a:noFill/>
        </p:spPr>
        <p:txBody>
          <a:bodyPr wrap="square" rtlCol="0">
            <a:spAutoFit/>
          </a:bodyPr>
          <a:lstStyle/>
          <a:p>
            <a:pPr>
              <a:lnSpc>
                <a:spcPct val="150000"/>
              </a:lnSpc>
            </a:pPr>
            <a:r>
              <a:rPr lang="en-US" altLang="zh-CN" sz="3200" b="1" dirty="0">
                <a:solidFill>
                  <a:srgbClr val="C00000"/>
                </a:solidFill>
                <a:latin typeface="Times New Roman" panose="02020603050405020304" pitchFamily="18" charset="0"/>
                <a:cs typeface="Times New Roman" panose="02020603050405020304" pitchFamily="18" charset="0"/>
              </a:rPr>
              <a:t>I take pleasure in introducing traditional Chinese culture to you.</a:t>
            </a:r>
            <a:endParaRPr lang="en-US" altLang="zh-CN" sz="3200" b="1" dirty="0">
              <a:solidFill>
                <a:srgbClr val="C0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left)">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left)">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3" grpId="0"/>
      <p:bldP spid="7" grpId="0"/>
      <p:bldP spid="8"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custDataLst>
              <p:tags r:id="rId1"/>
            </p:custDataLst>
          </p:nvPr>
        </p:nvCxnSpPr>
        <p:spPr>
          <a:xfrm flipH="1">
            <a:off x="281698" y="730347"/>
            <a:ext cx="10815311" cy="0"/>
          </a:xfrm>
          <a:prstGeom prst="line">
            <a:avLst/>
          </a:prstGeom>
          <a:noFill/>
          <a:ln w="12700" cap="flat" cmpd="sng" algn="ctr">
            <a:solidFill>
              <a:sysClr val="windowText" lastClr="000000"/>
            </a:solidFill>
            <a:prstDash val="dash"/>
          </a:ln>
          <a:effectLst/>
        </p:spPr>
      </p:cxnSp>
      <p:pic>
        <p:nvPicPr>
          <p:cNvPr id="4" name="图片 3" descr="花"/>
          <p:cNvPicPr>
            <a:picLocks noChangeAspect="1"/>
          </p:cNvPicPr>
          <p:nvPr>
            <p:custDataLst>
              <p:tags r:id="rId2"/>
            </p:custDataLst>
          </p:nvPr>
        </p:nvPicPr>
        <p:blipFill>
          <a:blip r:embed="rId3" cstate="screen"/>
          <a:stretch>
            <a:fillRect/>
          </a:stretch>
        </p:blipFill>
        <p:spPr>
          <a:xfrm>
            <a:off x="281940" y="18415"/>
            <a:ext cx="571500" cy="748030"/>
          </a:xfrm>
          <a:prstGeom prst="rect">
            <a:avLst/>
          </a:prstGeom>
        </p:spPr>
      </p:pic>
      <p:sp>
        <p:nvSpPr>
          <p:cNvPr id="6" name="折角形 10"/>
          <p:cNvSpPr/>
          <p:nvPr/>
        </p:nvSpPr>
        <p:spPr>
          <a:xfrm>
            <a:off x="423747" y="1142977"/>
            <a:ext cx="10812780" cy="5534048"/>
          </a:xfrm>
          <a:prstGeom prst="foldedCorner">
            <a:avLst/>
          </a:prstGeom>
          <a:solidFill>
            <a:srgbClr val="476C2C"/>
          </a:solidFill>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7" name="文本框 6"/>
          <p:cNvSpPr txBox="1"/>
          <p:nvPr/>
        </p:nvSpPr>
        <p:spPr>
          <a:xfrm>
            <a:off x="513911" y="1142977"/>
            <a:ext cx="10722616" cy="5062933"/>
          </a:xfrm>
          <a:prstGeom prst="rect">
            <a:avLst/>
          </a:prstGeom>
          <a:noFill/>
        </p:spPr>
        <p:txBody>
          <a:bodyPr wrap="square" rtlCol="0" anchor="t">
            <a:noAutofit/>
          </a:bodyPr>
          <a:lstStyle/>
          <a:p>
            <a:pPr>
              <a:lnSpc>
                <a:spcPct val="140000"/>
              </a:lnSpc>
            </a:pP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拓展</a:t>
            </a: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亮点句式：</a:t>
            </a:r>
            <a:endPar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endParaRPr>
          </a:p>
          <a:p>
            <a:pPr marL="514350" indent="-514350">
              <a:lnSpc>
                <a:spcPct val="140000"/>
              </a:lnSpc>
              <a:buAutoNum type="arabicPeriod"/>
            </a:pP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Learning /</a:t>
            </a:r>
            <a:r>
              <a:rPr lang="zh-CN" altLang="en-US"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 </a:t>
            </a: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Hearing</a:t>
            </a:r>
            <a:r>
              <a:rPr lang="zh-CN" altLang="en-US"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 </a:t>
            </a: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that you take a great interest in …,</a:t>
            </a:r>
            <a:r>
              <a:rPr lang="zh-CN" altLang="en-US"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 </a:t>
            </a: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I</a:t>
            </a:r>
            <a:r>
              <a:rPr lang="zh-CN" altLang="en-US"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 </a:t>
            </a: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am</a:t>
            </a:r>
            <a:r>
              <a:rPr lang="zh-CN" altLang="en-US"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 </a:t>
            </a: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writing</a:t>
            </a:r>
            <a:r>
              <a:rPr lang="zh-CN" altLang="en-US"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 </a:t>
            </a: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to</a:t>
            </a:r>
            <a:r>
              <a:rPr lang="zh-CN" altLang="en-US"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 </a:t>
            </a: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brief you on it.</a:t>
            </a:r>
            <a:endPar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endParaRPr>
          </a:p>
          <a:p>
            <a:pPr marL="514350" indent="-514350">
              <a:lnSpc>
                <a:spcPct val="140000"/>
              </a:lnSpc>
              <a:buAutoNum type="arabicPeriod"/>
            </a:pP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I feel greatly honored to be asked to contact you, informing you of  …</a:t>
            </a:r>
            <a:endPar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endParaRPr>
          </a:p>
          <a:p>
            <a:pPr marL="514350" indent="-514350">
              <a:lnSpc>
                <a:spcPct val="140000"/>
              </a:lnSpc>
              <a:buAutoNum type="arabicPeriod"/>
            </a:pP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I would like to introduce ... to you in detail / briefly.</a:t>
            </a:r>
            <a:endPar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endParaRPr>
          </a:p>
          <a:p>
            <a:pPr marL="514350" indent="-514350">
              <a:lnSpc>
                <a:spcPct val="140000"/>
              </a:lnSpc>
              <a:buAutoNum type="arabicPeriod"/>
            </a:pP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In reply to your letter about ..., I would like to inform you of some details about it.</a:t>
            </a: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nSpc>
                <a:spcPct val="140000"/>
              </a:lnSpc>
            </a:pPr>
            <a:endPar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5" name="TextBox 41"/>
          <p:cNvSpPr txBox="1"/>
          <p:nvPr>
            <p:custDataLst>
              <p:tags r:id="rId4"/>
            </p:custDataLst>
          </p:nvPr>
        </p:nvSpPr>
        <p:spPr>
          <a:xfrm>
            <a:off x="988540" y="159568"/>
            <a:ext cx="4990229" cy="584775"/>
          </a:xfrm>
          <a:prstGeom prst="rect">
            <a:avLst/>
          </a:prstGeom>
          <a:noFill/>
        </p:spPr>
        <p:txBody>
          <a:bodyPr wrap="square" rtlCol="0">
            <a:spAutoFit/>
          </a:bodyPr>
          <a:lstStyle/>
          <a:p>
            <a:r>
              <a:rPr lang="zh-CN" altLang="en-US" sz="3200" b="1" dirty="0">
                <a:solidFill>
                  <a:srgbClr val="385424"/>
                </a:solidFill>
                <a:latin typeface="黑体" panose="02010609060101010101" pitchFamily="49" charset="-122"/>
                <a:ea typeface="黑体" panose="02010609060101010101" pitchFamily="49" charset="-122"/>
                <a:cs typeface="黑体" panose="02010609060101010101" pitchFamily="49" charset="-122"/>
              </a:rPr>
              <a:t>开头：寒暄</a:t>
            </a:r>
            <a:r>
              <a:rPr lang="en-US" altLang="zh-CN" sz="3200" b="1" dirty="0">
                <a:solidFill>
                  <a:srgbClr val="385424"/>
                </a:solidFill>
                <a:latin typeface="黑体" panose="02010609060101010101" pitchFamily="49" charset="-122"/>
                <a:ea typeface="黑体" panose="02010609060101010101" pitchFamily="49" charset="-122"/>
                <a:cs typeface="黑体" panose="02010609060101010101" pitchFamily="49" charset="-122"/>
              </a:rPr>
              <a:t>+</a:t>
            </a:r>
            <a:r>
              <a:rPr lang="zh-CN" altLang="en-US" sz="3200" b="1" dirty="0">
                <a:solidFill>
                  <a:srgbClr val="385424"/>
                </a:solidFill>
                <a:latin typeface="黑体" panose="02010609060101010101" pitchFamily="49" charset="-122"/>
                <a:ea typeface="黑体" panose="02010609060101010101" pitchFamily="49" charset="-122"/>
                <a:cs typeface="黑体" panose="02010609060101010101" pitchFamily="49" charset="-122"/>
              </a:rPr>
              <a:t>表明介绍目的</a:t>
            </a:r>
            <a:endParaRPr lang="zh-CN" altLang="en-US" sz="3200" b="1" dirty="0">
              <a:solidFill>
                <a:srgbClr val="385424"/>
              </a:solidFill>
              <a:latin typeface="黑体" panose="02010609060101010101" pitchFamily="49" charset="-122"/>
              <a:ea typeface="黑体" panose="02010609060101010101" pitchFamily="49" charset="-122"/>
              <a:cs typeface="黑体" panose="02010609060101010101" pitchFamily="49" charset="-122"/>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down)">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down)">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wipe(down)">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wipe(down)">
                                      <p:cBhvr>
                                        <p:cTn id="27"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折角形 10"/>
          <p:cNvSpPr/>
          <p:nvPr>
            <p:custDataLst>
              <p:tags r:id="rId1"/>
            </p:custDataLst>
          </p:nvPr>
        </p:nvSpPr>
        <p:spPr>
          <a:xfrm>
            <a:off x="490220" y="1468884"/>
            <a:ext cx="10871200" cy="1020316"/>
          </a:xfrm>
          <a:prstGeom prst="foldedCorner">
            <a:avLst/>
          </a:prstGeom>
          <a:solidFill>
            <a:srgbClr val="476C2C"/>
          </a:solidFill>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5" name="文本框 4"/>
          <p:cNvSpPr txBox="1"/>
          <p:nvPr/>
        </p:nvSpPr>
        <p:spPr>
          <a:xfrm>
            <a:off x="735874" y="1546923"/>
            <a:ext cx="10171118" cy="700576"/>
          </a:xfrm>
          <a:prstGeom prst="rect">
            <a:avLst/>
          </a:prstGeom>
          <a:noFill/>
        </p:spPr>
        <p:txBody>
          <a:bodyPr wrap="square" rtlCol="0" anchor="t">
            <a:spAutoFit/>
          </a:bodyPr>
          <a:lstStyle/>
          <a:p>
            <a:pPr>
              <a:lnSpc>
                <a:spcPct val="140000"/>
              </a:lnSpc>
            </a:pPr>
            <a:r>
              <a:rPr lang="zh-CN" altLang="en-US"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sym typeface="+mn-ea"/>
              </a:rPr>
              <a:t>句式</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 </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1</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 was founded in …, aiming to … </a:t>
            </a:r>
            <a:endPar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3" name="TextBox 41"/>
          <p:cNvSpPr txBox="1"/>
          <p:nvPr>
            <p:custDataLst>
              <p:tags r:id="rId2"/>
            </p:custDataLst>
          </p:nvPr>
        </p:nvSpPr>
        <p:spPr>
          <a:xfrm>
            <a:off x="962660" y="180975"/>
            <a:ext cx="4088765" cy="584775"/>
          </a:xfrm>
          <a:prstGeom prst="rect">
            <a:avLst/>
          </a:prstGeom>
          <a:noFill/>
        </p:spPr>
        <p:txBody>
          <a:bodyPr wrap="square" rtlCol="0">
            <a:spAutoFit/>
          </a:bodyPr>
          <a:lstStyle/>
          <a:p>
            <a:r>
              <a:rPr lang="zh-CN" altLang="en-US" sz="3200" b="1" dirty="0">
                <a:solidFill>
                  <a:srgbClr val="385424"/>
                </a:solidFill>
                <a:latin typeface="黑体" panose="02010609060101010101" pitchFamily="49" charset="-122"/>
                <a:ea typeface="黑体" panose="02010609060101010101" pitchFamily="49" charset="-122"/>
              </a:rPr>
              <a:t>主体：介绍具体内容</a:t>
            </a:r>
            <a:endParaRPr lang="zh-CN" altLang="en-US" sz="3200" b="1" dirty="0">
              <a:solidFill>
                <a:srgbClr val="385424"/>
              </a:solidFill>
              <a:latin typeface="黑体" panose="02010609060101010101" pitchFamily="49" charset="-122"/>
              <a:ea typeface="黑体" panose="02010609060101010101" pitchFamily="49" charset="-122"/>
            </a:endParaRPr>
          </a:p>
        </p:txBody>
      </p:sp>
      <p:pic>
        <p:nvPicPr>
          <p:cNvPr id="9" name="图片 8" descr="花"/>
          <p:cNvPicPr>
            <a:picLocks noChangeAspect="1"/>
          </p:cNvPicPr>
          <p:nvPr>
            <p:custDataLst>
              <p:tags r:id="rId3"/>
            </p:custDataLst>
          </p:nvPr>
        </p:nvPicPr>
        <p:blipFill>
          <a:blip r:embed="rId4" cstate="screen"/>
          <a:stretch>
            <a:fillRect/>
          </a:stretch>
        </p:blipFill>
        <p:spPr>
          <a:xfrm>
            <a:off x="281940" y="18415"/>
            <a:ext cx="571500" cy="748030"/>
          </a:xfrm>
          <a:prstGeom prst="rect">
            <a:avLst/>
          </a:prstGeom>
        </p:spPr>
      </p:pic>
      <p:cxnSp>
        <p:nvCxnSpPr>
          <p:cNvPr id="13" name="直接连接符 12"/>
          <p:cNvCxnSpPr/>
          <p:nvPr>
            <p:custDataLst>
              <p:tags r:id="rId5"/>
            </p:custDataLst>
          </p:nvPr>
        </p:nvCxnSpPr>
        <p:spPr>
          <a:xfrm flipH="1">
            <a:off x="281698" y="730347"/>
            <a:ext cx="10815311" cy="0"/>
          </a:xfrm>
          <a:prstGeom prst="line">
            <a:avLst/>
          </a:prstGeom>
          <a:noFill/>
          <a:ln w="12700" cap="flat" cmpd="sng" algn="ctr">
            <a:solidFill>
              <a:sysClr val="windowText" lastClr="000000"/>
            </a:solidFill>
            <a:prstDash val="dash"/>
          </a:ln>
          <a:effectLst/>
        </p:spPr>
      </p:cxnSp>
      <p:sp>
        <p:nvSpPr>
          <p:cNvPr id="10" name="文本框 9"/>
          <p:cNvSpPr txBox="1"/>
          <p:nvPr/>
        </p:nvSpPr>
        <p:spPr>
          <a:xfrm>
            <a:off x="490220" y="4168204"/>
            <a:ext cx="11457940" cy="1077218"/>
          </a:xfrm>
          <a:prstGeom prst="rect">
            <a:avLst/>
          </a:prstGeom>
          <a:noFill/>
        </p:spPr>
        <p:txBody>
          <a:bodyPr wrap="square" rtlCol="0">
            <a:spAutoFit/>
          </a:bodyPr>
          <a:lstStyle/>
          <a:p>
            <a:r>
              <a:rPr lang="en-US" altLang="zh-CN" sz="3200" b="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_____________________________________</a:t>
            </a:r>
            <a:r>
              <a:rPr lang="en-US" altLang="zh-CN" sz="3200" dirty="0">
                <a:latin typeface="TimesNewRomanPSMT"/>
              </a:rPr>
              <a:t> popularize knowledge of mental health and help students handle adolescent problems</a:t>
            </a:r>
            <a:r>
              <a:rPr lang="en-US" altLang="zh-CN" sz="3200" b="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rPr>
              <a:t>. </a:t>
            </a:r>
            <a:endParaRPr lang="en-US" altLang="zh-CN" sz="3200" b="1" dirty="0">
              <a:solidFill>
                <a:prstClr val="black"/>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4" name="文本框 13"/>
          <p:cNvSpPr txBox="1"/>
          <p:nvPr/>
        </p:nvSpPr>
        <p:spPr>
          <a:xfrm>
            <a:off x="358140" y="2790093"/>
            <a:ext cx="11752628" cy="1077218"/>
          </a:xfrm>
          <a:prstGeom prst="rect">
            <a:avLst/>
          </a:prstGeom>
          <a:noFill/>
        </p:spPr>
        <p:txBody>
          <a:bodyPr wrap="square" rtlCol="0">
            <a:spAutoFit/>
          </a:bodyPr>
          <a:lstStyle/>
          <a:p>
            <a:r>
              <a:rPr lang="en-US" altLang="zh-CN" sz="3200" b="1" dirty="0">
                <a:latin typeface="黑体" panose="02010609060101010101" pitchFamily="49" charset="-122"/>
                <a:ea typeface="黑体" panose="02010609060101010101" pitchFamily="49" charset="-122"/>
                <a:cs typeface="Times New Roman" panose="02020603050405020304" pitchFamily="18" charset="0"/>
                <a:sym typeface="+mn-ea"/>
              </a:rPr>
              <a:t>【</a:t>
            </a:r>
            <a:r>
              <a:rPr lang="zh-CN" altLang="en-US" sz="3200" b="1" dirty="0">
                <a:latin typeface="黑体" panose="02010609060101010101" pitchFamily="49" charset="-122"/>
                <a:ea typeface="黑体" panose="02010609060101010101" pitchFamily="49" charset="-122"/>
                <a:cs typeface="Times New Roman" panose="02020603050405020304" pitchFamily="18" charset="0"/>
                <a:sym typeface="+mn-ea"/>
              </a:rPr>
              <a:t>例</a:t>
            </a:r>
            <a:r>
              <a:rPr lang="en-US" altLang="zh-CN" sz="3200" b="1" dirty="0">
                <a:latin typeface="黑体" panose="02010609060101010101" pitchFamily="49" charset="-122"/>
                <a:ea typeface="黑体" panose="02010609060101010101" pitchFamily="49" charset="-122"/>
                <a:cs typeface="Times New Roman" panose="02020603050405020304" pitchFamily="18" charset="0"/>
                <a:sym typeface="+mn-ea"/>
              </a:rPr>
              <a:t>】</a:t>
            </a:r>
            <a:r>
              <a:rPr lang="zh-CN" altLang="en-US" sz="3200" b="1" dirty="0">
                <a:latin typeface="FZSSJW--GB1-0"/>
              </a:rPr>
              <a:t>该社团于 </a:t>
            </a:r>
            <a:r>
              <a:rPr lang="en-US" altLang="zh-CN" sz="3200" b="1" dirty="0">
                <a:latin typeface="TimesNewRomanPSMT"/>
              </a:rPr>
              <a:t>2018 </a:t>
            </a:r>
            <a:r>
              <a:rPr lang="zh-CN" altLang="en-US" sz="3200" b="1" dirty="0">
                <a:latin typeface="FZSSJW--GB1-0"/>
              </a:rPr>
              <a:t>年成立，旨在普及心理健康知识并帮助学生解决青少年时期的问题</a:t>
            </a:r>
            <a:r>
              <a:rPr lang="zh-CN" altLang="en-US" sz="3200" dirty="0">
                <a:latin typeface="FZSSJW--GB1-0"/>
              </a:rPr>
              <a:t>。</a:t>
            </a:r>
            <a:endParaRPr lang="zh-CN" altLang="en-US" sz="3200" dirty="0">
              <a:latin typeface="FZSSJW--GB1-0"/>
            </a:endParaRPr>
          </a:p>
        </p:txBody>
      </p:sp>
      <p:sp>
        <p:nvSpPr>
          <p:cNvPr id="12" name="文本框 11"/>
          <p:cNvSpPr txBox="1"/>
          <p:nvPr/>
        </p:nvSpPr>
        <p:spPr>
          <a:xfrm>
            <a:off x="735874" y="4122038"/>
            <a:ext cx="7589520" cy="584775"/>
          </a:xfrm>
          <a:prstGeom prst="rect">
            <a:avLst/>
          </a:prstGeom>
          <a:noFill/>
        </p:spPr>
        <p:txBody>
          <a:bodyPr wrap="square" rtlCol="0">
            <a:spAutoFit/>
          </a:bodyPr>
          <a:lstStyle/>
          <a:p>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The club was founded in 2018, aiming to</a:t>
            </a:r>
            <a:endParaRPr lang="zh-CN" altLang="en-US"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5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left)">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p:bldP spid="3" grpId="0"/>
      <p:bldP spid="10" grpId="0"/>
      <p:bldP spid="14"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折角形 10"/>
          <p:cNvSpPr/>
          <p:nvPr>
            <p:custDataLst>
              <p:tags r:id="rId1"/>
            </p:custDataLst>
          </p:nvPr>
        </p:nvSpPr>
        <p:spPr>
          <a:xfrm>
            <a:off x="309980" y="1103123"/>
            <a:ext cx="10871200" cy="1846901"/>
          </a:xfrm>
          <a:prstGeom prst="foldedCorner">
            <a:avLst/>
          </a:prstGeom>
          <a:solidFill>
            <a:srgbClr val="476C2C"/>
          </a:solidFill>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5" name="文本框 4"/>
          <p:cNvSpPr txBox="1"/>
          <p:nvPr/>
        </p:nvSpPr>
        <p:spPr>
          <a:xfrm>
            <a:off x="567690" y="1323155"/>
            <a:ext cx="10171118" cy="1394997"/>
          </a:xfrm>
          <a:prstGeom prst="rect">
            <a:avLst/>
          </a:prstGeom>
          <a:noFill/>
        </p:spPr>
        <p:txBody>
          <a:bodyPr wrap="square" rtlCol="0" anchor="t">
            <a:spAutoFit/>
          </a:bodyPr>
          <a:lstStyle/>
          <a:p>
            <a:pPr>
              <a:lnSpc>
                <a:spcPct val="140000"/>
              </a:lnSpc>
            </a:pPr>
            <a:r>
              <a:rPr lang="zh-CN" altLang="en-US"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sym typeface="+mn-ea"/>
              </a:rPr>
              <a:t>句式</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 </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2</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When it comes to ... , the one I have to mention is ...</a:t>
            </a:r>
            <a:endPar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3" name="TextBox 41"/>
          <p:cNvSpPr txBox="1"/>
          <p:nvPr>
            <p:custDataLst>
              <p:tags r:id="rId2"/>
            </p:custDataLst>
          </p:nvPr>
        </p:nvSpPr>
        <p:spPr>
          <a:xfrm>
            <a:off x="962660" y="180975"/>
            <a:ext cx="4088765" cy="584775"/>
          </a:xfrm>
          <a:prstGeom prst="rect">
            <a:avLst/>
          </a:prstGeom>
          <a:noFill/>
        </p:spPr>
        <p:txBody>
          <a:bodyPr wrap="square" rtlCol="0">
            <a:spAutoFit/>
          </a:bodyPr>
          <a:lstStyle/>
          <a:p>
            <a:r>
              <a:rPr lang="zh-CN" altLang="en-US" sz="3200" b="1" dirty="0">
                <a:solidFill>
                  <a:srgbClr val="385424"/>
                </a:solidFill>
                <a:latin typeface="黑体" panose="02010609060101010101" pitchFamily="49" charset="-122"/>
                <a:ea typeface="黑体" panose="02010609060101010101" pitchFamily="49" charset="-122"/>
              </a:rPr>
              <a:t>主体：介绍具体内容</a:t>
            </a:r>
            <a:endParaRPr lang="zh-CN" altLang="en-US" sz="3200" b="1" dirty="0">
              <a:solidFill>
                <a:srgbClr val="385424"/>
              </a:solidFill>
              <a:latin typeface="黑体" panose="02010609060101010101" pitchFamily="49" charset="-122"/>
              <a:ea typeface="黑体" panose="02010609060101010101" pitchFamily="49" charset="-122"/>
            </a:endParaRPr>
          </a:p>
        </p:txBody>
      </p:sp>
      <p:pic>
        <p:nvPicPr>
          <p:cNvPr id="9" name="图片 8" descr="花"/>
          <p:cNvPicPr>
            <a:picLocks noChangeAspect="1"/>
          </p:cNvPicPr>
          <p:nvPr>
            <p:custDataLst>
              <p:tags r:id="rId3"/>
            </p:custDataLst>
          </p:nvPr>
        </p:nvPicPr>
        <p:blipFill>
          <a:blip r:embed="rId4" cstate="screen"/>
          <a:stretch>
            <a:fillRect/>
          </a:stretch>
        </p:blipFill>
        <p:spPr>
          <a:xfrm>
            <a:off x="281940" y="18415"/>
            <a:ext cx="571500" cy="748030"/>
          </a:xfrm>
          <a:prstGeom prst="rect">
            <a:avLst/>
          </a:prstGeom>
        </p:spPr>
      </p:pic>
      <p:cxnSp>
        <p:nvCxnSpPr>
          <p:cNvPr id="13" name="直接连接符 12"/>
          <p:cNvCxnSpPr/>
          <p:nvPr>
            <p:custDataLst>
              <p:tags r:id="rId5"/>
            </p:custDataLst>
          </p:nvPr>
        </p:nvCxnSpPr>
        <p:spPr>
          <a:xfrm flipH="1">
            <a:off x="281698" y="730347"/>
            <a:ext cx="10815311" cy="0"/>
          </a:xfrm>
          <a:prstGeom prst="line">
            <a:avLst/>
          </a:prstGeom>
          <a:noFill/>
          <a:ln w="12700" cap="flat" cmpd="sng" algn="ctr">
            <a:solidFill>
              <a:sysClr val="windowText" lastClr="000000"/>
            </a:solidFill>
            <a:prstDash val="dash"/>
          </a:ln>
          <a:effectLst/>
        </p:spPr>
      </p:cxnSp>
      <p:sp>
        <p:nvSpPr>
          <p:cNvPr id="14" name="文本框 13"/>
          <p:cNvSpPr txBox="1"/>
          <p:nvPr/>
        </p:nvSpPr>
        <p:spPr>
          <a:xfrm>
            <a:off x="-68064" y="3142893"/>
            <a:ext cx="12240400" cy="584775"/>
          </a:xfrm>
          <a:prstGeom prst="rect">
            <a:avLst/>
          </a:prstGeom>
          <a:noFill/>
        </p:spPr>
        <p:txBody>
          <a:bodyPr wrap="square" rtlCol="0">
            <a:spAutoFit/>
          </a:bodyPr>
          <a:lstStyle/>
          <a:p>
            <a:r>
              <a:rPr lang="en-US" altLang="zh-CN" sz="3200" b="1" dirty="0">
                <a:latin typeface="黑体" panose="02010609060101010101" pitchFamily="49" charset="-122"/>
                <a:ea typeface="黑体" panose="02010609060101010101" pitchFamily="49" charset="-122"/>
                <a:cs typeface="Times New Roman" panose="02020603050405020304" pitchFamily="18" charset="0"/>
                <a:sym typeface="+mn-ea"/>
              </a:rPr>
              <a:t>【</a:t>
            </a:r>
            <a:r>
              <a:rPr lang="zh-CN" altLang="en-US" sz="3200" b="1" dirty="0">
                <a:latin typeface="黑体" panose="02010609060101010101" pitchFamily="49" charset="-122"/>
                <a:ea typeface="黑体" panose="02010609060101010101" pitchFamily="49" charset="-122"/>
                <a:cs typeface="Times New Roman" panose="02020603050405020304" pitchFamily="18" charset="0"/>
                <a:sym typeface="+mn-ea"/>
              </a:rPr>
              <a:t>例</a:t>
            </a:r>
            <a:r>
              <a:rPr lang="en-US" altLang="zh-CN" sz="3200" b="1" dirty="0">
                <a:latin typeface="黑体" panose="02010609060101010101" pitchFamily="49" charset="-122"/>
                <a:ea typeface="黑体" panose="02010609060101010101" pitchFamily="49" charset="-122"/>
                <a:cs typeface="Times New Roman" panose="02020603050405020304" pitchFamily="18" charset="0"/>
                <a:sym typeface="+mn-ea"/>
              </a:rPr>
              <a:t>】</a:t>
            </a:r>
            <a:r>
              <a:rPr lang="zh-CN" altLang="en-US" sz="3200" b="1" dirty="0">
                <a:latin typeface="黑体" panose="02010609060101010101" pitchFamily="49" charset="-122"/>
                <a:ea typeface="黑体" panose="02010609060101010101" pitchFamily="49" charset="-122"/>
                <a:cs typeface="Times New Roman" panose="02020603050405020304" pitchFamily="18" charset="0"/>
                <a:sym typeface="+mn-ea"/>
              </a:rPr>
              <a:t>说到乌镇的名吃，不得不提的就是姑嫂饼（</a:t>
            </a:r>
            <a:r>
              <a:rPr lang="en-US" altLang="zh-CN" dirty="0"/>
              <a:t> </a:t>
            </a:r>
            <a:r>
              <a:rPr lang="en-US" altLang="zh-CN" sz="3200" b="1" dirty="0" err="1">
                <a:latin typeface="Times New Roman" panose="02020603050405020304" pitchFamily="18" charset="0"/>
                <a:ea typeface="楷体" panose="02010609060101010101" pitchFamily="49" charset="-122"/>
                <a:cs typeface="Times New Roman" panose="02020603050405020304" pitchFamily="18" charset="0"/>
              </a:rPr>
              <a:t>Gusao</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 cake </a:t>
            </a:r>
            <a:r>
              <a:rPr lang="zh-CN" altLang="en-US" sz="3200" b="1" dirty="0">
                <a:latin typeface="黑体" panose="02010609060101010101" pitchFamily="49" charset="-122"/>
                <a:ea typeface="黑体" panose="02010609060101010101" pitchFamily="49" charset="-122"/>
                <a:cs typeface="Times New Roman" panose="02020603050405020304" pitchFamily="18" charset="0"/>
                <a:sym typeface="+mn-ea"/>
              </a:rPr>
              <a:t>）。</a:t>
            </a:r>
            <a:endParaRPr lang="zh-CN" altLang="en-US" sz="3200" b="1" dirty="0">
              <a:latin typeface="黑体" panose="02010609060101010101" pitchFamily="49" charset="-122"/>
              <a:ea typeface="黑体" panose="02010609060101010101" pitchFamily="49" charset="-122"/>
              <a:cs typeface="Times New Roman" panose="02020603050405020304" pitchFamily="18" charset="0"/>
            </a:endParaRPr>
          </a:p>
        </p:txBody>
      </p:sp>
      <p:sp>
        <p:nvSpPr>
          <p:cNvPr id="12" name="文本框 11"/>
          <p:cNvSpPr txBox="1"/>
          <p:nvPr/>
        </p:nvSpPr>
        <p:spPr>
          <a:xfrm>
            <a:off x="774799" y="3738742"/>
            <a:ext cx="11495858" cy="1481175"/>
          </a:xfrm>
          <a:prstGeom prst="rect">
            <a:avLst/>
          </a:prstGeom>
          <a:noFill/>
        </p:spPr>
        <p:txBody>
          <a:bodyPr wrap="square" rtlCol="0">
            <a:spAutoFit/>
          </a:bodyPr>
          <a:lstStyle/>
          <a:p>
            <a:pPr>
              <a:lnSpc>
                <a:spcPct val="150000"/>
              </a:lnSpc>
            </a:pPr>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When it comes to Wuzhen’s famous food, the one I have to mention is </a:t>
            </a:r>
            <a:r>
              <a:rPr lang="en-US" altLang="zh-CN" sz="3200" b="1" dirty="0" err="1">
                <a:solidFill>
                  <a:srgbClr val="C00000"/>
                </a:solidFill>
                <a:latin typeface="Times New Roman" panose="02020603050405020304" pitchFamily="18" charset="0"/>
                <a:ea typeface="楷体" panose="02010609060101010101" pitchFamily="49" charset="-122"/>
                <a:cs typeface="Times New Roman" panose="02020603050405020304" pitchFamily="18" charset="0"/>
              </a:rPr>
              <a:t>Gusao</a:t>
            </a:r>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 cake. </a:t>
            </a:r>
            <a:endPar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left)">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left)">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p:bldP spid="14"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custDataLst>
              <p:tags r:id="rId1"/>
            </p:custDataLst>
          </p:nvPr>
        </p:nvCxnSpPr>
        <p:spPr>
          <a:xfrm flipH="1">
            <a:off x="281698" y="730347"/>
            <a:ext cx="10815311" cy="0"/>
          </a:xfrm>
          <a:prstGeom prst="line">
            <a:avLst/>
          </a:prstGeom>
          <a:noFill/>
          <a:ln w="12700" cap="flat" cmpd="sng" algn="ctr">
            <a:solidFill>
              <a:sysClr val="windowText" lastClr="000000"/>
            </a:solidFill>
            <a:prstDash val="dash"/>
          </a:ln>
          <a:effectLst/>
        </p:spPr>
      </p:cxnSp>
      <p:pic>
        <p:nvPicPr>
          <p:cNvPr id="4" name="图片 3" descr="花"/>
          <p:cNvPicPr>
            <a:picLocks noChangeAspect="1"/>
          </p:cNvPicPr>
          <p:nvPr>
            <p:custDataLst>
              <p:tags r:id="rId2"/>
            </p:custDataLst>
          </p:nvPr>
        </p:nvPicPr>
        <p:blipFill>
          <a:blip r:embed="rId3" cstate="screen"/>
          <a:stretch>
            <a:fillRect/>
          </a:stretch>
        </p:blipFill>
        <p:spPr>
          <a:xfrm>
            <a:off x="281940" y="18415"/>
            <a:ext cx="571500" cy="748030"/>
          </a:xfrm>
          <a:prstGeom prst="rect">
            <a:avLst/>
          </a:prstGeom>
        </p:spPr>
      </p:pic>
      <p:sp>
        <p:nvSpPr>
          <p:cNvPr id="6" name="折角形 10"/>
          <p:cNvSpPr/>
          <p:nvPr/>
        </p:nvSpPr>
        <p:spPr>
          <a:xfrm>
            <a:off x="423747" y="1142976"/>
            <a:ext cx="11040666" cy="5611775"/>
          </a:xfrm>
          <a:prstGeom prst="foldedCorner">
            <a:avLst/>
          </a:prstGeom>
          <a:solidFill>
            <a:srgbClr val="476C2C"/>
          </a:solidFill>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7" name="文本框 6"/>
          <p:cNvSpPr txBox="1"/>
          <p:nvPr/>
        </p:nvSpPr>
        <p:spPr>
          <a:xfrm>
            <a:off x="513911" y="1178378"/>
            <a:ext cx="10583098" cy="4406345"/>
          </a:xfrm>
          <a:prstGeom prst="rect">
            <a:avLst/>
          </a:prstGeom>
          <a:noFill/>
        </p:spPr>
        <p:txBody>
          <a:bodyPr wrap="square" rtlCol="0" anchor="t">
            <a:noAutofit/>
          </a:bodyPr>
          <a:lstStyle/>
          <a:p>
            <a:pPr algn="just">
              <a:lnSpc>
                <a:spcPct val="140000"/>
              </a:lnSpc>
            </a:pP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拓展</a:t>
            </a: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亮点句式：</a:t>
            </a:r>
            <a:endPar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endParaRPr>
          </a:p>
          <a:p>
            <a:pPr marL="514350" indent="-514350" algn="just">
              <a:lnSpc>
                <a:spcPct val="140000"/>
              </a:lnSpc>
              <a:buFontTx/>
              <a:buAutoNum type="arabicPeriod"/>
            </a:pPr>
            <a:r>
              <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To start with / Firstly ... Next / Secondly ... Last but not least / Finally ...</a:t>
            </a:r>
            <a:endParaRPr lang="en-US" altLang="zh-CN" sz="28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endParaRPr>
          </a:p>
          <a:p>
            <a:pPr marL="514350" indent="-514350" algn="just">
              <a:lnSpc>
                <a:spcPct val="140000"/>
              </a:lnSpc>
              <a:buFontTx/>
              <a:buAutoNum type="arabicPeriod"/>
            </a:pPr>
            <a:r>
              <a:rPr lang="en-US" altLang="zh-CN" sz="28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There are a variety of activities, ranging from … to …</a:t>
            </a:r>
            <a:endParaRPr lang="en-US" altLang="zh-CN" sz="28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endParaRPr>
          </a:p>
          <a:p>
            <a:pPr marL="514350" indent="-514350" algn="just">
              <a:lnSpc>
                <a:spcPct val="140000"/>
              </a:lnSpc>
              <a:buAutoNum type="arabicPeriod"/>
            </a:pPr>
            <a:r>
              <a:rPr lang="en-US" altLang="zh-CN" sz="28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What I intend to stress is that …</a:t>
            </a:r>
            <a:endParaRPr lang="en-US" altLang="zh-CN" sz="28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endParaRPr>
          </a:p>
          <a:p>
            <a:pPr marL="514350" indent="-514350" algn="just">
              <a:lnSpc>
                <a:spcPct val="140000"/>
              </a:lnSpc>
              <a:buAutoNum type="arabicPeriod"/>
            </a:pPr>
            <a:r>
              <a:rPr lang="en-US" altLang="zh-CN" sz="28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The reasons why I recommend ... to you are as follows. / I recommend ... for the following reasons. First of all, ... Besides, ... Last but not least, ...</a:t>
            </a:r>
            <a:endParaRPr lang="en-US" altLang="zh-CN" sz="28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endParaRPr>
          </a:p>
          <a:p>
            <a:pPr marL="514350" indent="-514350" algn="just">
              <a:lnSpc>
                <a:spcPct val="140000"/>
              </a:lnSpc>
              <a:buAutoNum type="arabicPeriod"/>
            </a:pPr>
            <a:r>
              <a:rPr lang="en-US" altLang="zh-CN" sz="28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First and foremost, … What’s more, ... In addition, ...</a:t>
            </a:r>
            <a:endParaRPr lang="en-US" altLang="zh-CN" sz="28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endParaRPr>
          </a:p>
          <a:p>
            <a:pPr marL="514350" indent="-514350" algn="just">
              <a:lnSpc>
                <a:spcPct val="140000"/>
              </a:lnSpc>
              <a:buAutoNum type="arabicPeriod"/>
            </a:pPr>
            <a:endPar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endParaRPr>
          </a:p>
          <a:p>
            <a:pPr marL="514350" indent="-514350" algn="just">
              <a:lnSpc>
                <a:spcPct val="140000"/>
              </a:lnSpc>
              <a:buAutoNum type="arabicPeriod"/>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9" name="TextBox 41"/>
          <p:cNvSpPr txBox="1"/>
          <p:nvPr>
            <p:custDataLst>
              <p:tags r:id="rId4"/>
            </p:custDataLst>
          </p:nvPr>
        </p:nvSpPr>
        <p:spPr>
          <a:xfrm>
            <a:off x="962660" y="180975"/>
            <a:ext cx="4088765" cy="584775"/>
          </a:xfrm>
          <a:prstGeom prst="rect">
            <a:avLst/>
          </a:prstGeom>
          <a:noFill/>
        </p:spPr>
        <p:txBody>
          <a:bodyPr wrap="square" rtlCol="0">
            <a:spAutoFit/>
          </a:bodyPr>
          <a:lstStyle/>
          <a:p>
            <a:r>
              <a:rPr lang="zh-CN" altLang="en-US" sz="3200" b="1" dirty="0">
                <a:solidFill>
                  <a:srgbClr val="385424"/>
                </a:solidFill>
                <a:latin typeface="黑体" panose="02010609060101010101" pitchFamily="49" charset="-122"/>
                <a:ea typeface="黑体" panose="02010609060101010101" pitchFamily="49" charset="-122"/>
              </a:rPr>
              <a:t>主体：介绍具体内容</a:t>
            </a:r>
            <a:endParaRPr lang="zh-CN" altLang="en-US" sz="3200" b="1" dirty="0">
              <a:solidFill>
                <a:srgbClr val="385424"/>
              </a:solidFill>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down)">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down)">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wipe(down)">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wipe(down)">
                                      <p:cBhvr>
                                        <p:cTn id="27" dur="500"/>
                                        <p:tgtEl>
                                          <p:spTgt spid="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Effect transition="in" filter="wipe(down)">
                                      <p:cBhvr>
                                        <p:cTn id="32"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custDataLst>
              <p:tags r:id="rId1"/>
            </p:custDataLst>
          </p:nvPr>
        </p:nvCxnSpPr>
        <p:spPr>
          <a:xfrm flipH="1">
            <a:off x="281698" y="730347"/>
            <a:ext cx="10815311" cy="0"/>
          </a:xfrm>
          <a:prstGeom prst="line">
            <a:avLst/>
          </a:prstGeom>
          <a:noFill/>
          <a:ln w="12700" cap="flat" cmpd="sng" algn="ctr">
            <a:solidFill>
              <a:sysClr val="windowText" lastClr="000000"/>
            </a:solidFill>
            <a:prstDash val="dash"/>
          </a:ln>
          <a:effectLst/>
        </p:spPr>
      </p:cxnSp>
      <p:pic>
        <p:nvPicPr>
          <p:cNvPr id="4" name="图片 3" descr="花"/>
          <p:cNvPicPr>
            <a:picLocks noChangeAspect="1"/>
          </p:cNvPicPr>
          <p:nvPr>
            <p:custDataLst>
              <p:tags r:id="rId2"/>
            </p:custDataLst>
          </p:nvPr>
        </p:nvPicPr>
        <p:blipFill>
          <a:blip r:embed="rId3" cstate="screen"/>
          <a:stretch>
            <a:fillRect/>
          </a:stretch>
        </p:blipFill>
        <p:spPr>
          <a:xfrm>
            <a:off x="281940" y="18415"/>
            <a:ext cx="571500" cy="748030"/>
          </a:xfrm>
          <a:prstGeom prst="rect">
            <a:avLst/>
          </a:prstGeom>
        </p:spPr>
      </p:pic>
      <p:sp>
        <p:nvSpPr>
          <p:cNvPr id="6" name="折角形 10"/>
          <p:cNvSpPr/>
          <p:nvPr/>
        </p:nvSpPr>
        <p:spPr>
          <a:xfrm>
            <a:off x="423747" y="1142976"/>
            <a:ext cx="11040666" cy="5611775"/>
          </a:xfrm>
          <a:prstGeom prst="foldedCorner">
            <a:avLst/>
          </a:prstGeom>
          <a:solidFill>
            <a:srgbClr val="476C2C"/>
          </a:solidFill>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7" name="文本框 6"/>
          <p:cNvSpPr txBox="1"/>
          <p:nvPr/>
        </p:nvSpPr>
        <p:spPr>
          <a:xfrm>
            <a:off x="513911" y="1178378"/>
            <a:ext cx="10583098" cy="4406345"/>
          </a:xfrm>
          <a:prstGeom prst="rect">
            <a:avLst/>
          </a:prstGeom>
          <a:noFill/>
        </p:spPr>
        <p:txBody>
          <a:bodyPr wrap="square" rtlCol="0" anchor="t">
            <a:noAutofit/>
          </a:bodyPr>
          <a:lstStyle/>
          <a:p>
            <a:pPr algn="just">
              <a:lnSpc>
                <a:spcPct val="140000"/>
              </a:lnSpc>
            </a:pP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拓展</a:t>
            </a: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亮点句式：</a:t>
            </a:r>
            <a:endPar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6. This time I will introduce poetry of the Tang dynasty to </a:t>
            </a:r>
            <a:endPar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endParaRPr>
          </a:p>
          <a:p>
            <a:pPr algn="just">
              <a:lnSpc>
                <a:spcPct val="140000"/>
              </a:lnSpc>
            </a:pP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    you in detail, which is popular among Chinese people. </a:t>
            </a:r>
            <a:r>
              <a:rPr lang="zh-CN" altLang="en-US"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sym typeface="+mn-ea"/>
              </a:rPr>
              <a:t>这</a:t>
            </a: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sym typeface="+mn-ea"/>
            </a:endParaRPr>
          </a:p>
          <a:p>
            <a:pPr algn="just">
              <a:lnSpc>
                <a:spcPct val="140000"/>
              </a:lnSpc>
            </a:pPr>
            <a:r>
              <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sym typeface="+mn-ea"/>
              </a:rPr>
              <a:t>  </a:t>
            </a:r>
            <a:r>
              <a:rPr lang="zh-CN" altLang="en-US"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sym typeface="+mn-ea"/>
              </a:rPr>
              <a:t>次我要给你详细介绍深受中国人喜爱的唐诗。</a:t>
            </a: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sym typeface="+mn-ea"/>
            </a:endParaRPr>
          </a:p>
          <a:p>
            <a:pPr algn="just">
              <a:lnSpc>
                <a:spcPct val="140000"/>
              </a:lnSpc>
            </a:pP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7. As a time-honored art form, Chinese painting enjoys a </a:t>
            </a:r>
            <a:endPar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endParaRPr>
          </a:p>
          <a:p>
            <a:pPr algn="just">
              <a:lnSpc>
                <a:spcPct val="140000"/>
              </a:lnSpc>
            </a:pP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   high reputation at home and abroad. </a:t>
            </a:r>
            <a:r>
              <a:rPr lang="zh-CN" altLang="en-US"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作为一种历史悠久</a:t>
            </a:r>
            <a:endPar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endParaRPr>
          </a:p>
          <a:p>
            <a:pPr algn="just">
              <a:lnSpc>
                <a:spcPct val="140000"/>
              </a:lnSpc>
            </a:pP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   </a:t>
            </a:r>
            <a:r>
              <a:rPr lang="zh-CN" altLang="en-US"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的艺术形式，国画在国内外享有很高声誉。</a:t>
            </a:r>
            <a:endParaRPr lang="zh-CN" altLang="en-US"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endParaRPr>
          </a:p>
          <a:p>
            <a:pPr marL="514350" indent="-514350" algn="just">
              <a:lnSpc>
                <a:spcPct val="140000"/>
              </a:lnSpc>
              <a:buAutoNum type="arabicPeriod"/>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9" name="TextBox 41"/>
          <p:cNvSpPr txBox="1"/>
          <p:nvPr>
            <p:custDataLst>
              <p:tags r:id="rId4"/>
            </p:custDataLst>
          </p:nvPr>
        </p:nvSpPr>
        <p:spPr>
          <a:xfrm>
            <a:off x="962660" y="180975"/>
            <a:ext cx="4088765" cy="584775"/>
          </a:xfrm>
          <a:prstGeom prst="rect">
            <a:avLst/>
          </a:prstGeom>
          <a:noFill/>
        </p:spPr>
        <p:txBody>
          <a:bodyPr wrap="square" rtlCol="0">
            <a:spAutoFit/>
          </a:bodyPr>
          <a:lstStyle/>
          <a:p>
            <a:r>
              <a:rPr lang="zh-CN" altLang="en-US" sz="3200" b="1" dirty="0">
                <a:solidFill>
                  <a:srgbClr val="385424"/>
                </a:solidFill>
                <a:latin typeface="黑体" panose="02010609060101010101" pitchFamily="49" charset="-122"/>
                <a:ea typeface="黑体" panose="02010609060101010101" pitchFamily="49" charset="-122"/>
              </a:rPr>
              <a:t>主体：介绍具体内容</a:t>
            </a:r>
            <a:endParaRPr lang="zh-CN" altLang="en-US" sz="3200" b="1" dirty="0">
              <a:solidFill>
                <a:srgbClr val="385424"/>
              </a:solidFill>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59:morph option="byObject"/>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custDataLst>
              <p:tags r:id="rId1"/>
            </p:custDataLst>
          </p:nvPr>
        </p:nvSpPr>
        <p:spPr>
          <a:xfrm>
            <a:off x="564197" y="3822218"/>
            <a:ext cx="11063605" cy="1552575"/>
          </a:xfrm>
          <a:prstGeom prst="rect">
            <a:avLst/>
          </a:prstGeom>
          <a:noFill/>
        </p:spPr>
        <p:txBody>
          <a:bodyPr wrap="square" rtlCol="0">
            <a:noAutofit/>
          </a:bodyPr>
          <a:lstStyle/>
          <a:p>
            <a:pPr>
              <a:lnSpc>
                <a:spcPct val="160000"/>
              </a:lnSpc>
            </a:pPr>
            <a:r>
              <a:rPr lang="en-US" sz="3200" b="1" dirty="0">
                <a:latin typeface="Times New Roman" panose="02020603050405020304" pitchFamily="18" charset="0"/>
                <a:ea typeface="楷体" panose="02010609060101010101" pitchFamily="49" charset="-122"/>
                <a:cs typeface="Times New Roman" panose="02020603050405020304" pitchFamily="18" charset="0"/>
              </a:rPr>
              <a:t>__________________________________________________.</a:t>
            </a:r>
            <a:endParaRPr sz="32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3" name="文本框 2"/>
          <p:cNvSpPr txBox="1"/>
          <p:nvPr/>
        </p:nvSpPr>
        <p:spPr>
          <a:xfrm>
            <a:off x="516004" y="1313311"/>
            <a:ext cx="10690778" cy="1093886"/>
          </a:xfrm>
          <a:prstGeom prst="foldedCorner">
            <a:avLst/>
          </a:prstGeom>
          <a:solidFill>
            <a:srgbClr val="476C2C"/>
          </a:solidFill>
        </p:spPr>
        <p:txBody>
          <a:bodyPr wrap="square" rtlCol="0" anchor="t">
            <a:noAutofit/>
          </a:bodyPr>
          <a:lstStyle/>
          <a:p>
            <a:pPr algn="just">
              <a:lnSpc>
                <a:spcPct val="140000"/>
              </a:lnSpc>
            </a:pPr>
            <a:endPar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7" name="TextBox 41"/>
          <p:cNvSpPr txBox="1"/>
          <p:nvPr>
            <p:custDataLst>
              <p:tags r:id="rId2"/>
            </p:custDataLst>
          </p:nvPr>
        </p:nvSpPr>
        <p:spPr>
          <a:xfrm>
            <a:off x="962660" y="180975"/>
            <a:ext cx="5458460" cy="584775"/>
          </a:xfrm>
          <a:prstGeom prst="rect">
            <a:avLst/>
          </a:prstGeom>
          <a:noFill/>
        </p:spPr>
        <p:txBody>
          <a:bodyPr wrap="square" rtlCol="0">
            <a:spAutoFit/>
          </a:bodyPr>
          <a:lstStyle/>
          <a:p>
            <a:r>
              <a:rPr lang="zh-CN" altLang="en-US" sz="3200" b="1" dirty="0">
                <a:solidFill>
                  <a:srgbClr val="385424"/>
                </a:solidFill>
                <a:latin typeface="黑体" panose="02010609060101010101" pitchFamily="49" charset="-122"/>
                <a:ea typeface="黑体" panose="02010609060101010101" pitchFamily="49" charset="-122"/>
              </a:rPr>
              <a:t>结尾：</a:t>
            </a:r>
            <a:r>
              <a:rPr lang="zh-CN" altLang="en-US" sz="3200" b="1" dirty="0">
                <a:solidFill>
                  <a:srgbClr val="385424"/>
                </a:solidFill>
                <a:latin typeface="黑体" panose="02010609060101010101" pitchFamily="49" charset="-122"/>
                <a:ea typeface="黑体" panose="02010609060101010101" pitchFamily="49" charset="-122"/>
                <a:sym typeface="+mn-ea"/>
              </a:rPr>
              <a:t>寒暄</a:t>
            </a:r>
            <a:r>
              <a:rPr lang="en-US" altLang="zh-CN" sz="3200" b="1" dirty="0">
                <a:solidFill>
                  <a:srgbClr val="385424"/>
                </a:solidFill>
                <a:latin typeface="黑体" panose="02010609060101010101" pitchFamily="49" charset="-122"/>
                <a:ea typeface="黑体" panose="02010609060101010101" pitchFamily="49" charset="-122"/>
                <a:sym typeface="+mn-ea"/>
              </a:rPr>
              <a:t>+</a:t>
            </a:r>
            <a:r>
              <a:rPr lang="zh-CN" altLang="en-US" sz="3200" b="1" dirty="0">
                <a:solidFill>
                  <a:srgbClr val="385424"/>
                </a:solidFill>
                <a:latin typeface="黑体" panose="02010609060101010101" pitchFamily="49" charset="-122"/>
                <a:ea typeface="黑体" panose="02010609060101010101" pitchFamily="49" charset="-122"/>
                <a:sym typeface="+mn-ea"/>
              </a:rPr>
              <a:t>表示期待回复</a:t>
            </a:r>
            <a:endParaRPr lang="zh-CN" altLang="en-US" sz="3200" b="1" dirty="0">
              <a:solidFill>
                <a:srgbClr val="385424"/>
              </a:solidFill>
              <a:latin typeface="黑体" panose="02010609060101010101" pitchFamily="49" charset="-122"/>
              <a:ea typeface="黑体" panose="02010609060101010101" pitchFamily="49" charset="-122"/>
              <a:sym typeface="+mn-ea"/>
            </a:endParaRPr>
          </a:p>
        </p:txBody>
      </p:sp>
      <p:pic>
        <p:nvPicPr>
          <p:cNvPr id="9" name="图片 8" descr="花"/>
          <p:cNvPicPr>
            <a:picLocks noChangeAspect="1"/>
          </p:cNvPicPr>
          <p:nvPr>
            <p:custDataLst>
              <p:tags r:id="rId3"/>
            </p:custDataLst>
          </p:nvPr>
        </p:nvPicPr>
        <p:blipFill>
          <a:blip r:embed="rId4" cstate="screen"/>
          <a:stretch>
            <a:fillRect/>
          </a:stretch>
        </p:blipFill>
        <p:spPr>
          <a:xfrm>
            <a:off x="281940" y="18415"/>
            <a:ext cx="571500" cy="748030"/>
          </a:xfrm>
          <a:prstGeom prst="rect">
            <a:avLst/>
          </a:prstGeom>
        </p:spPr>
      </p:pic>
      <p:cxnSp>
        <p:nvCxnSpPr>
          <p:cNvPr id="13" name="直接连接符 12"/>
          <p:cNvCxnSpPr/>
          <p:nvPr>
            <p:custDataLst>
              <p:tags r:id="rId5"/>
            </p:custDataLst>
          </p:nvPr>
        </p:nvCxnSpPr>
        <p:spPr>
          <a:xfrm flipH="1">
            <a:off x="281698" y="730347"/>
            <a:ext cx="10815311" cy="0"/>
          </a:xfrm>
          <a:prstGeom prst="line">
            <a:avLst/>
          </a:prstGeom>
          <a:noFill/>
          <a:ln w="12700" cap="flat" cmpd="sng" algn="ctr">
            <a:solidFill>
              <a:sysClr val="windowText" lastClr="000000"/>
            </a:solidFill>
            <a:prstDash val="dash"/>
          </a:ln>
          <a:effectLst/>
        </p:spPr>
      </p:cxnSp>
      <p:sp>
        <p:nvSpPr>
          <p:cNvPr id="2" name="文本框 1"/>
          <p:cNvSpPr txBox="1"/>
          <p:nvPr/>
        </p:nvSpPr>
        <p:spPr>
          <a:xfrm>
            <a:off x="664513" y="1442280"/>
            <a:ext cx="10542269" cy="710707"/>
          </a:xfrm>
          <a:prstGeom prst="rect">
            <a:avLst/>
          </a:prstGeom>
          <a:noFill/>
        </p:spPr>
        <p:txBody>
          <a:bodyPr wrap="square" rtlCol="0">
            <a:spAutoFit/>
          </a:bodyPr>
          <a:lstStyle/>
          <a:p>
            <a:pPr lvl="0" algn="just">
              <a:lnSpc>
                <a:spcPct val="140000"/>
              </a:lnSpc>
            </a:pPr>
            <a:r>
              <a:rPr lang="zh-CN" altLang="en-US"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sym typeface="+mn-ea"/>
              </a:rPr>
              <a:t>句式</a:t>
            </a:r>
            <a:r>
              <a:rPr lang="zh-CN" altLang="en-US" sz="3200" b="1" dirty="0">
                <a:solidFill>
                  <a:prstClr val="white"/>
                </a:solidFill>
                <a:latin typeface="Times New Roman" panose="02020603050405020304" pitchFamily="18" charset="0"/>
                <a:ea typeface="楷体" panose="02010609060101010101" pitchFamily="49" charset="-122"/>
                <a:cs typeface="Times New Roman" panose="02020603050405020304" pitchFamily="18" charset="0"/>
                <a:sym typeface="+mn-ea"/>
              </a:rPr>
              <a:t> </a:t>
            </a:r>
            <a:r>
              <a:rPr lang="en-US" altLang="zh-CN" sz="3200" b="1" dirty="0">
                <a:solidFill>
                  <a:prstClr val="white"/>
                </a:solidFill>
                <a:latin typeface="Times New Roman" panose="02020603050405020304" pitchFamily="18" charset="0"/>
                <a:ea typeface="楷体" panose="02010609060101010101" pitchFamily="49" charset="-122"/>
                <a:cs typeface="Times New Roman" panose="02020603050405020304" pitchFamily="18" charset="0"/>
                <a:sym typeface="+mn-ea"/>
              </a:rPr>
              <a:t>1</a:t>
            </a:r>
            <a:r>
              <a:rPr lang="zh-CN" altLang="en-US" sz="3200" b="1" dirty="0">
                <a:solidFill>
                  <a:prstClr val="white"/>
                </a:solidFill>
                <a:latin typeface="Times New Roman" panose="02020603050405020304" pitchFamily="18" charset="0"/>
                <a:ea typeface="楷体" panose="02010609060101010101" pitchFamily="49" charset="-122"/>
                <a:cs typeface="Times New Roman" panose="02020603050405020304" pitchFamily="18" charset="0"/>
                <a:sym typeface="+mn-ea"/>
              </a:rPr>
              <a:t>：</a:t>
            </a:r>
            <a:r>
              <a:rPr lang="en-US" altLang="zh-CN" sz="3200" b="1" dirty="0">
                <a:solidFill>
                  <a:prstClr val="white"/>
                </a:solidFill>
                <a:latin typeface="Times New Roman" panose="02020603050405020304" pitchFamily="18" charset="0"/>
                <a:ea typeface="楷体" panose="02010609060101010101" pitchFamily="49" charset="-122"/>
                <a:cs typeface="Times New Roman" panose="02020603050405020304" pitchFamily="18" charset="0"/>
                <a:sym typeface="+mn-ea"/>
              </a:rPr>
              <a:t>I hope the information I gave you will be ...</a:t>
            </a:r>
            <a:endParaRPr lang="zh-CN" altLang="en-US" dirty="0"/>
          </a:p>
        </p:txBody>
      </p:sp>
      <p:sp>
        <p:nvSpPr>
          <p:cNvPr id="4" name="文本框 3"/>
          <p:cNvSpPr txBox="1"/>
          <p:nvPr/>
        </p:nvSpPr>
        <p:spPr>
          <a:xfrm>
            <a:off x="410246" y="3136612"/>
            <a:ext cx="11706599" cy="584775"/>
          </a:xfrm>
          <a:prstGeom prst="rect">
            <a:avLst/>
          </a:prstGeom>
          <a:noFill/>
        </p:spPr>
        <p:txBody>
          <a:bodyPr wrap="square" rtlCol="0">
            <a:spAutoFit/>
          </a:bodyPr>
          <a:lstStyle/>
          <a:p>
            <a:r>
              <a:rPr lang="en-US" altLang="zh-CN" sz="3200" b="1" dirty="0">
                <a:latin typeface="黑体" panose="02010609060101010101" pitchFamily="49" charset="-122"/>
                <a:ea typeface="黑体" panose="02010609060101010101" pitchFamily="49" charset="-122"/>
                <a:cs typeface="Times New Roman" panose="02020603050405020304" pitchFamily="18" charset="0"/>
                <a:sym typeface="+mn-ea"/>
              </a:rPr>
              <a:t>【</a:t>
            </a:r>
            <a:r>
              <a:rPr lang="zh-CN" altLang="en-US" sz="3200" b="1" dirty="0">
                <a:latin typeface="黑体" panose="02010609060101010101" pitchFamily="49" charset="-122"/>
                <a:ea typeface="黑体" panose="02010609060101010101" pitchFamily="49" charset="-122"/>
                <a:cs typeface="Times New Roman" panose="02020603050405020304" pitchFamily="18" charset="0"/>
                <a:sym typeface="+mn-ea"/>
              </a:rPr>
              <a:t>例 </a:t>
            </a:r>
            <a:r>
              <a:rPr lang="en-US" altLang="zh-CN" sz="3200" b="1" dirty="0">
                <a:latin typeface="Times New Roman" panose="02020603050405020304" pitchFamily="18" charset="0"/>
                <a:ea typeface="黑体" panose="02010609060101010101" pitchFamily="49" charset="-122"/>
                <a:cs typeface="Times New Roman" panose="02020603050405020304" pitchFamily="18" charset="0"/>
                <a:sym typeface="+mn-ea"/>
              </a:rPr>
              <a:t>1</a:t>
            </a:r>
            <a:r>
              <a:rPr lang="en-US" altLang="zh-CN" sz="3200" b="1" dirty="0">
                <a:latin typeface="黑体" panose="02010609060101010101" pitchFamily="49" charset="-122"/>
                <a:ea typeface="黑体" panose="02010609060101010101" pitchFamily="49" charset="-122"/>
                <a:cs typeface="Times New Roman" panose="02020603050405020304" pitchFamily="18" charset="0"/>
                <a:sym typeface="+mn-ea"/>
              </a:rPr>
              <a:t>】</a:t>
            </a:r>
            <a:r>
              <a:rPr lang="zh-CN" altLang="en-US" sz="3200" b="1" dirty="0">
                <a:latin typeface="黑体" panose="02010609060101010101" pitchFamily="49" charset="-122"/>
                <a:ea typeface="黑体" panose="02010609060101010101" pitchFamily="49" charset="-122"/>
                <a:cs typeface="Times New Roman" panose="02020603050405020304" pitchFamily="18" charset="0"/>
                <a:sym typeface="+mn-ea"/>
              </a:rPr>
              <a:t>希望我提供的信息能够有帮助。</a:t>
            </a:r>
            <a:endParaRPr lang="zh-CN" altLang="en-US" sz="3200" b="1" dirty="0">
              <a:latin typeface="黑体" panose="02010609060101010101" pitchFamily="49" charset="-122"/>
              <a:ea typeface="黑体" panose="02010609060101010101" pitchFamily="49" charset="-122"/>
              <a:cs typeface="Times New Roman" panose="02020603050405020304" pitchFamily="18" charset="0"/>
            </a:endParaRPr>
          </a:p>
        </p:txBody>
      </p:sp>
      <p:sp>
        <p:nvSpPr>
          <p:cNvPr id="5" name="文本框 4"/>
          <p:cNvSpPr txBox="1"/>
          <p:nvPr/>
        </p:nvSpPr>
        <p:spPr>
          <a:xfrm>
            <a:off x="1014695" y="3822218"/>
            <a:ext cx="10497699" cy="742511"/>
          </a:xfrm>
          <a:prstGeom prst="rect">
            <a:avLst/>
          </a:prstGeom>
          <a:noFill/>
        </p:spPr>
        <p:txBody>
          <a:bodyPr wrap="square" rtlCol="0">
            <a:spAutoFit/>
          </a:bodyPr>
          <a:lstStyle/>
          <a:p>
            <a:pPr>
              <a:lnSpc>
                <a:spcPct val="150000"/>
              </a:lnSpc>
            </a:pPr>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I hope the information I gave you will be helpful</a:t>
            </a:r>
            <a:endPar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left)">
                                      <p:cBhvr>
                                        <p:cTn id="25" dur="500"/>
                                        <p:tgtEl>
                                          <p:spTgt spid="5"/>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left)">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bldLvl="0" animBg="1"/>
      <p:bldP spid="7" grpId="0"/>
      <p:bldP spid="2" grpId="0"/>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1"/>
          <p:cNvSpPr txBox="1"/>
          <p:nvPr>
            <p:custDataLst>
              <p:tags r:id="rId1"/>
            </p:custDataLst>
          </p:nvPr>
        </p:nvSpPr>
        <p:spPr>
          <a:xfrm>
            <a:off x="962660" y="180975"/>
            <a:ext cx="5458460" cy="584775"/>
          </a:xfrm>
          <a:prstGeom prst="rect">
            <a:avLst/>
          </a:prstGeom>
          <a:noFill/>
        </p:spPr>
        <p:txBody>
          <a:bodyPr wrap="square" rtlCol="0">
            <a:spAutoFit/>
          </a:bodyPr>
          <a:lstStyle/>
          <a:p>
            <a:r>
              <a:rPr lang="zh-CN" altLang="en-US" sz="3200" b="1" dirty="0">
                <a:solidFill>
                  <a:srgbClr val="385424"/>
                </a:solidFill>
                <a:latin typeface="黑体" panose="02010609060101010101" pitchFamily="49" charset="-122"/>
                <a:ea typeface="黑体" panose="02010609060101010101" pitchFamily="49" charset="-122"/>
              </a:rPr>
              <a:t>结尾：</a:t>
            </a:r>
            <a:r>
              <a:rPr lang="zh-CN" altLang="en-US" sz="3200" b="1" dirty="0">
                <a:solidFill>
                  <a:srgbClr val="385424"/>
                </a:solidFill>
                <a:latin typeface="黑体" panose="02010609060101010101" pitchFamily="49" charset="-122"/>
                <a:ea typeface="黑体" panose="02010609060101010101" pitchFamily="49" charset="-122"/>
                <a:sym typeface="+mn-ea"/>
              </a:rPr>
              <a:t>寒暄</a:t>
            </a:r>
            <a:r>
              <a:rPr lang="en-US" altLang="zh-CN" sz="3200" b="1" dirty="0">
                <a:solidFill>
                  <a:srgbClr val="385424"/>
                </a:solidFill>
                <a:latin typeface="黑体" panose="02010609060101010101" pitchFamily="49" charset="-122"/>
                <a:ea typeface="黑体" panose="02010609060101010101" pitchFamily="49" charset="-122"/>
                <a:sym typeface="+mn-ea"/>
              </a:rPr>
              <a:t>+</a:t>
            </a:r>
            <a:r>
              <a:rPr lang="zh-CN" altLang="en-US" sz="3200" b="1" dirty="0">
                <a:solidFill>
                  <a:srgbClr val="385424"/>
                </a:solidFill>
                <a:latin typeface="黑体" panose="02010609060101010101" pitchFamily="49" charset="-122"/>
                <a:ea typeface="黑体" panose="02010609060101010101" pitchFamily="49" charset="-122"/>
                <a:sym typeface="+mn-ea"/>
              </a:rPr>
              <a:t>表示期待回复</a:t>
            </a:r>
            <a:endParaRPr lang="zh-CN" altLang="en-US" sz="3200" b="1" dirty="0">
              <a:solidFill>
                <a:srgbClr val="385424"/>
              </a:solidFill>
              <a:latin typeface="黑体" panose="02010609060101010101" pitchFamily="49" charset="-122"/>
              <a:ea typeface="黑体" panose="02010609060101010101" pitchFamily="49" charset="-122"/>
              <a:sym typeface="+mn-ea"/>
            </a:endParaRPr>
          </a:p>
        </p:txBody>
      </p:sp>
      <p:pic>
        <p:nvPicPr>
          <p:cNvPr id="9" name="图片 8" descr="花"/>
          <p:cNvPicPr>
            <a:picLocks noChangeAspect="1"/>
          </p:cNvPicPr>
          <p:nvPr>
            <p:custDataLst>
              <p:tags r:id="rId2"/>
            </p:custDataLst>
          </p:nvPr>
        </p:nvPicPr>
        <p:blipFill>
          <a:blip r:embed="rId3" cstate="screen"/>
          <a:stretch>
            <a:fillRect/>
          </a:stretch>
        </p:blipFill>
        <p:spPr>
          <a:xfrm>
            <a:off x="281940" y="18415"/>
            <a:ext cx="571500" cy="748030"/>
          </a:xfrm>
          <a:prstGeom prst="rect">
            <a:avLst/>
          </a:prstGeom>
        </p:spPr>
      </p:pic>
      <p:cxnSp>
        <p:nvCxnSpPr>
          <p:cNvPr id="13" name="直接连接符 12"/>
          <p:cNvCxnSpPr/>
          <p:nvPr>
            <p:custDataLst>
              <p:tags r:id="rId4"/>
            </p:custDataLst>
          </p:nvPr>
        </p:nvCxnSpPr>
        <p:spPr>
          <a:xfrm flipH="1">
            <a:off x="281698" y="730347"/>
            <a:ext cx="10815311" cy="0"/>
          </a:xfrm>
          <a:prstGeom prst="line">
            <a:avLst/>
          </a:prstGeom>
          <a:noFill/>
          <a:ln w="12700" cap="flat" cmpd="sng" algn="ctr">
            <a:solidFill>
              <a:sysClr val="windowText" lastClr="000000"/>
            </a:solidFill>
            <a:prstDash val="dash"/>
          </a:ln>
          <a:effectLst/>
        </p:spPr>
      </p:cxnSp>
      <p:sp>
        <p:nvSpPr>
          <p:cNvPr id="11" name="文本框 10"/>
          <p:cNvSpPr txBox="1"/>
          <p:nvPr/>
        </p:nvSpPr>
        <p:spPr>
          <a:xfrm>
            <a:off x="704931" y="1442281"/>
            <a:ext cx="10690778" cy="1498144"/>
          </a:xfrm>
          <a:prstGeom prst="foldedCorner">
            <a:avLst/>
          </a:prstGeom>
          <a:solidFill>
            <a:srgbClr val="476C2C"/>
          </a:solidFill>
        </p:spPr>
        <p:txBody>
          <a:bodyPr wrap="square" rtlCol="0" anchor="t">
            <a:noAutofit/>
          </a:bodyPr>
          <a:lstStyle/>
          <a:p>
            <a:pPr algn="just">
              <a:lnSpc>
                <a:spcPct val="140000"/>
              </a:lnSpc>
            </a:pPr>
            <a:endPar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12" name="文本框 11"/>
          <p:cNvSpPr txBox="1"/>
          <p:nvPr/>
        </p:nvSpPr>
        <p:spPr>
          <a:xfrm>
            <a:off x="824865" y="1762666"/>
            <a:ext cx="10542269" cy="710707"/>
          </a:xfrm>
          <a:prstGeom prst="rect">
            <a:avLst/>
          </a:prstGeom>
          <a:noFill/>
        </p:spPr>
        <p:txBody>
          <a:bodyPr wrap="square" rtlCol="0">
            <a:spAutoFit/>
          </a:bodyPr>
          <a:lstStyle/>
          <a:p>
            <a:pPr lvl="0" algn="just">
              <a:lnSpc>
                <a:spcPct val="140000"/>
              </a:lnSpc>
            </a:pPr>
            <a:r>
              <a:rPr lang="zh-CN" altLang="en-US"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sym typeface="+mn-ea"/>
              </a:rPr>
              <a:t>句式</a:t>
            </a:r>
            <a:r>
              <a:rPr lang="zh-CN" altLang="en-US" sz="3200" b="1" dirty="0">
                <a:solidFill>
                  <a:prstClr val="white"/>
                </a:solidFill>
                <a:latin typeface="Times New Roman" panose="02020603050405020304" pitchFamily="18" charset="0"/>
                <a:ea typeface="楷体" panose="02010609060101010101" pitchFamily="49" charset="-122"/>
                <a:cs typeface="Times New Roman" panose="02020603050405020304" pitchFamily="18" charset="0"/>
                <a:sym typeface="+mn-ea"/>
              </a:rPr>
              <a:t> </a:t>
            </a:r>
            <a:r>
              <a:rPr lang="en-US" altLang="zh-CN" sz="3200" b="1" dirty="0">
                <a:solidFill>
                  <a:prstClr val="white"/>
                </a:solidFill>
                <a:latin typeface="Times New Roman" panose="02020603050405020304" pitchFamily="18" charset="0"/>
                <a:ea typeface="楷体" panose="02010609060101010101" pitchFamily="49" charset="-122"/>
                <a:cs typeface="Times New Roman" panose="02020603050405020304" pitchFamily="18" charset="0"/>
                <a:sym typeface="+mn-ea"/>
              </a:rPr>
              <a:t>2</a:t>
            </a:r>
            <a:r>
              <a:rPr lang="zh-CN" altLang="en-US" sz="3200" b="1" dirty="0">
                <a:solidFill>
                  <a:prstClr val="white"/>
                </a:solidFill>
                <a:latin typeface="Times New Roman" panose="02020603050405020304" pitchFamily="18" charset="0"/>
                <a:ea typeface="楷体" panose="02010609060101010101" pitchFamily="49" charset="-122"/>
                <a:cs typeface="Times New Roman" panose="02020603050405020304" pitchFamily="18" charset="0"/>
                <a:sym typeface="+mn-ea"/>
              </a:rPr>
              <a:t>：</a:t>
            </a:r>
            <a:r>
              <a:rPr lang="en-US" altLang="zh-CN" sz="3200" b="1" dirty="0">
                <a:solidFill>
                  <a:prstClr val="white"/>
                </a:solidFill>
                <a:latin typeface="Times New Roman" panose="02020603050405020304" pitchFamily="18" charset="0"/>
                <a:ea typeface="楷体" panose="02010609060101010101" pitchFamily="49" charset="-122"/>
                <a:cs typeface="Times New Roman" panose="02020603050405020304" pitchFamily="18" charset="0"/>
                <a:sym typeface="+mn-ea"/>
              </a:rPr>
              <a:t>If you need more …, don’t hesitate to ...</a:t>
            </a:r>
            <a:endParaRPr lang="zh-CN" altLang="en-US" dirty="0"/>
          </a:p>
        </p:txBody>
      </p:sp>
      <p:sp>
        <p:nvSpPr>
          <p:cNvPr id="4" name="文本框 3"/>
          <p:cNvSpPr txBox="1"/>
          <p:nvPr>
            <p:custDataLst>
              <p:tags r:id="rId5"/>
            </p:custDataLst>
          </p:nvPr>
        </p:nvSpPr>
        <p:spPr>
          <a:xfrm>
            <a:off x="639352" y="4155201"/>
            <a:ext cx="11063605" cy="1552575"/>
          </a:xfrm>
          <a:prstGeom prst="rect">
            <a:avLst/>
          </a:prstGeom>
          <a:noFill/>
        </p:spPr>
        <p:txBody>
          <a:bodyPr wrap="square" rtlCol="0">
            <a:noAutofit/>
          </a:bodyPr>
          <a:lstStyle/>
          <a:p>
            <a:pPr>
              <a:lnSpc>
                <a:spcPct val="160000"/>
              </a:lnSpc>
            </a:pPr>
            <a:r>
              <a:rPr lang="en-US" sz="3200" b="1" dirty="0">
                <a:latin typeface="Times New Roman" panose="02020603050405020304" pitchFamily="18" charset="0"/>
                <a:ea typeface="楷体" panose="02010609060101010101" pitchFamily="49" charset="-122"/>
                <a:cs typeface="Times New Roman" panose="02020603050405020304" pitchFamily="18" charset="0"/>
              </a:rPr>
              <a:t>____________________________________________________.</a:t>
            </a:r>
            <a:endParaRPr sz="32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5" name="文本框 4"/>
          <p:cNvSpPr txBox="1"/>
          <p:nvPr/>
        </p:nvSpPr>
        <p:spPr>
          <a:xfrm>
            <a:off x="485401" y="3469595"/>
            <a:ext cx="11706599" cy="584775"/>
          </a:xfrm>
          <a:prstGeom prst="rect">
            <a:avLst/>
          </a:prstGeom>
          <a:noFill/>
        </p:spPr>
        <p:txBody>
          <a:bodyPr wrap="square" rtlCol="0">
            <a:spAutoFit/>
          </a:bodyPr>
          <a:lstStyle/>
          <a:p>
            <a:r>
              <a:rPr lang="en-US" altLang="zh-CN" sz="3200" b="1" dirty="0">
                <a:latin typeface="黑体" panose="02010609060101010101" pitchFamily="49" charset="-122"/>
                <a:ea typeface="黑体" panose="02010609060101010101" pitchFamily="49" charset="-122"/>
                <a:cs typeface="Times New Roman" panose="02020603050405020304" pitchFamily="18" charset="0"/>
                <a:sym typeface="+mn-ea"/>
              </a:rPr>
              <a:t>【</a:t>
            </a:r>
            <a:r>
              <a:rPr lang="zh-CN" altLang="en-US" sz="3200" b="1" dirty="0">
                <a:latin typeface="黑体" panose="02010609060101010101" pitchFamily="49" charset="-122"/>
                <a:ea typeface="黑体" panose="02010609060101010101" pitchFamily="49" charset="-122"/>
                <a:cs typeface="Times New Roman" panose="02020603050405020304" pitchFamily="18" charset="0"/>
                <a:sym typeface="+mn-ea"/>
              </a:rPr>
              <a:t>例 </a:t>
            </a:r>
            <a:r>
              <a:rPr lang="en-US" altLang="zh-CN" sz="3200" b="1" dirty="0">
                <a:latin typeface="Times New Roman" panose="02020603050405020304" pitchFamily="18" charset="0"/>
                <a:ea typeface="黑体" panose="02010609060101010101" pitchFamily="49" charset="-122"/>
                <a:cs typeface="Times New Roman" panose="02020603050405020304" pitchFamily="18" charset="0"/>
                <a:sym typeface="+mn-ea"/>
              </a:rPr>
              <a:t>2</a:t>
            </a:r>
            <a:r>
              <a:rPr lang="en-US" altLang="zh-CN" sz="3200" b="1" dirty="0">
                <a:latin typeface="黑体" panose="02010609060101010101" pitchFamily="49" charset="-122"/>
                <a:ea typeface="黑体" panose="02010609060101010101" pitchFamily="49" charset="-122"/>
                <a:cs typeface="Times New Roman" panose="02020603050405020304" pitchFamily="18" charset="0"/>
                <a:sym typeface="+mn-ea"/>
              </a:rPr>
              <a:t>】</a:t>
            </a:r>
            <a:r>
              <a:rPr lang="zh-CN" altLang="en-US" sz="3200" b="1" dirty="0">
                <a:latin typeface="黑体" panose="02010609060101010101" pitchFamily="49" charset="-122"/>
                <a:ea typeface="黑体" panose="02010609060101010101" pitchFamily="49" charset="-122"/>
                <a:cs typeface="Times New Roman" panose="02020603050405020304" pitchFamily="18" charset="0"/>
                <a:sym typeface="+mn-ea"/>
              </a:rPr>
              <a:t>如果你还需要更多的信息，请不要犹豫给我写信。</a:t>
            </a:r>
            <a:endParaRPr lang="zh-CN" altLang="en-US" sz="3200" b="1" dirty="0">
              <a:latin typeface="黑体" panose="02010609060101010101" pitchFamily="49" charset="-122"/>
              <a:ea typeface="黑体" panose="02010609060101010101" pitchFamily="49" charset="-122"/>
              <a:cs typeface="Times New Roman" panose="02020603050405020304" pitchFamily="18" charset="0"/>
            </a:endParaRPr>
          </a:p>
        </p:txBody>
      </p:sp>
      <p:sp>
        <p:nvSpPr>
          <p:cNvPr id="6" name="文本框 5"/>
          <p:cNvSpPr txBox="1"/>
          <p:nvPr/>
        </p:nvSpPr>
        <p:spPr>
          <a:xfrm>
            <a:off x="767172" y="4155201"/>
            <a:ext cx="10497699" cy="742511"/>
          </a:xfrm>
          <a:prstGeom prst="rect">
            <a:avLst/>
          </a:prstGeom>
          <a:noFill/>
        </p:spPr>
        <p:txBody>
          <a:bodyPr wrap="square" rtlCol="0">
            <a:spAutoFit/>
          </a:bodyPr>
          <a:lstStyle/>
          <a:p>
            <a:pPr>
              <a:lnSpc>
                <a:spcPct val="150000"/>
              </a:lnSpc>
            </a:pPr>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If you need more information, don’t hesitate to write to me</a:t>
            </a:r>
            <a:endPar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left)">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left)">
                                      <p:cBhvr>
                                        <p:cTn id="20" dur="500"/>
                                        <p:tgtEl>
                                          <p:spTgt spid="6"/>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p:bldP spid="4" grpId="0"/>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custDataLst>
              <p:tags r:id="rId1"/>
            </p:custDataLst>
          </p:nvPr>
        </p:nvCxnSpPr>
        <p:spPr>
          <a:xfrm flipH="1">
            <a:off x="281698" y="730347"/>
            <a:ext cx="10815311" cy="0"/>
          </a:xfrm>
          <a:prstGeom prst="line">
            <a:avLst/>
          </a:prstGeom>
          <a:noFill/>
          <a:ln w="12700" cap="flat" cmpd="sng" algn="ctr">
            <a:solidFill>
              <a:sysClr val="windowText" lastClr="000000"/>
            </a:solidFill>
            <a:prstDash val="dash"/>
          </a:ln>
          <a:effectLst/>
        </p:spPr>
      </p:cxnSp>
      <p:pic>
        <p:nvPicPr>
          <p:cNvPr id="4" name="图片 3" descr="花"/>
          <p:cNvPicPr>
            <a:picLocks noChangeAspect="1"/>
          </p:cNvPicPr>
          <p:nvPr>
            <p:custDataLst>
              <p:tags r:id="rId2"/>
            </p:custDataLst>
          </p:nvPr>
        </p:nvPicPr>
        <p:blipFill>
          <a:blip r:embed="rId3" cstate="screen"/>
          <a:stretch>
            <a:fillRect/>
          </a:stretch>
        </p:blipFill>
        <p:spPr>
          <a:xfrm>
            <a:off x="281940" y="18415"/>
            <a:ext cx="571500" cy="748030"/>
          </a:xfrm>
          <a:prstGeom prst="rect">
            <a:avLst/>
          </a:prstGeom>
        </p:spPr>
      </p:pic>
      <p:sp>
        <p:nvSpPr>
          <p:cNvPr id="6" name="折角形 10"/>
          <p:cNvSpPr/>
          <p:nvPr/>
        </p:nvSpPr>
        <p:spPr>
          <a:xfrm>
            <a:off x="22692" y="1066800"/>
            <a:ext cx="12169308" cy="5425437"/>
          </a:xfrm>
          <a:prstGeom prst="foldedCorner">
            <a:avLst/>
          </a:prstGeom>
          <a:solidFill>
            <a:srgbClr val="476C2C"/>
          </a:solidFill>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7" name="文本框 6"/>
          <p:cNvSpPr txBox="1"/>
          <p:nvPr/>
        </p:nvSpPr>
        <p:spPr>
          <a:xfrm>
            <a:off x="163541" y="1030701"/>
            <a:ext cx="11887610" cy="5461536"/>
          </a:xfrm>
          <a:prstGeom prst="rect">
            <a:avLst/>
          </a:prstGeom>
          <a:noFill/>
        </p:spPr>
        <p:txBody>
          <a:bodyPr wrap="square" rtlCol="0" anchor="t">
            <a:noAutofit/>
          </a:bodyPr>
          <a:lstStyle/>
          <a:p>
            <a:pPr algn="just">
              <a:lnSpc>
                <a:spcPct val="140000"/>
              </a:lnSpc>
            </a:pP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拓展</a:t>
            </a: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亮点句式：</a:t>
            </a:r>
            <a:endPar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endParaRPr>
          </a:p>
          <a:p>
            <a:pPr marL="514350" indent="-514350" algn="just">
              <a:lnSpc>
                <a:spcPct val="140000"/>
              </a:lnSpc>
              <a:buAutoNum type="arabicPeriod"/>
            </a:pP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I sincerely hope that my recommendation is of great help to you.</a:t>
            </a:r>
            <a:endPar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endParaRPr>
          </a:p>
          <a:p>
            <a:pPr marL="514350" indent="-514350" algn="just">
              <a:lnSpc>
                <a:spcPct val="140000"/>
              </a:lnSpc>
              <a:buAutoNum type="arabicPeriod"/>
            </a:pP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So you are sure to have a wonderful time in XXX, and I hope all of you will enjoy yourselves.</a:t>
            </a:r>
            <a:endPar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endParaRPr>
          </a:p>
          <a:p>
            <a:pPr marL="514350" indent="-514350" algn="just">
              <a:lnSpc>
                <a:spcPct val="140000"/>
              </a:lnSpc>
              <a:buAutoNum type="arabicPeriod"/>
            </a:pP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If you have any other questions, please let me know freely / without hesitation.</a:t>
            </a:r>
            <a:endPar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endParaRPr>
          </a:p>
          <a:p>
            <a:pPr marL="514350" indent="-514350" algn="just">
              <a:lnSpc>
                <a:spcPct val="140000"/>
              </a:lnSpc>
              <a:buAutoNum type="arabicPeriod"/>
            </a:pP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If any further information is required, please don’t hesitate to drop me a line.</a:t>
            </a: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5" name="TextBox 41"/>
          <p:cNvSpPr txBox="1"/>
          <p:nvPr>
            <p:custDataLst>
              <p:tags r:id="rId4"/>
            </p:custDataLst>
          </p:nvPr>
        </p:nvSpPr>
        <p:spPr>
          <a:xfrm>
            <a:off x="962660" y="180975"/>
            <a:ext cx="5458460" cy="584775"/>
          </a:xfrm>
          <a:prstGeom prst="rect">
            <a:avLst/>
          </a:prstGeom>
          <a:noFill/>
        </p:spPr>
        <p:txBody>
          <a:bodyPr wrap="square" rtlCol="0">
            <a:spAutoFit/>
          </a:bodyPr>
          <a:lstStyle/>
          <a:p>
            <a:r>
              <a:rPr lang="zh-CN" altLang="en-US" sz="3200" b="1" dirty="0">
                <a:solidFill>
                  <a:srgbClr val="385424"/>
                </a:solidFill>
                <a:latin typeface="黑体" panose="02010609060101010101" pitchFamily="49" charset="-122"/>
                <a:ea typeface="黑体" panose="02010609060101010101" pitchFamily="49" charset="-122"/>
              </a:rPr>
              <a:t>结尾：</a:t>
            </a:r>
            <a:r>
              <a:rPr lang="zh-CN" altLang="en-US" sz="3200" b="1" dirty="0">
                <a:solidFill>
                  <a:srgbClr val="385424"/>
                </a:solidFill>
                <a:latin typeface="黑体" panose="02010609060101010101" pitchFamily="49" charset="-122"/>
                <a:ea typeface="黑体" panose="02010609060101010101" pitchFamily="49" charset="-122"/>
                <a:sym typeface="+mn-ea"/>
              </a:rPr>
              <a:t>寒暄</a:t>
            </a:r>
            <a:r>
              <a:rPr lang="en-US" altLang="zh-CN" sz="3200" b="1" dirty="0">
                <a:solidFill>
                  <a:srgbClr val="385424"/>
                </a:solidFill>
                <a:latin typeface="黑体" panose="02010609060101010101" pitchFamily="49" charset="-122"/>
                <a:ea typeface="黑体" panose="02010609060101010101" pitchFamily="49" charset="-122"/>
                <a:sym typeface="+mn-ea"/>
              </a:rPr>
              <a:t>+</a:t>
            </a:r>
            <a:r>
              <a:rPr lang="zh-CN" altLang="en-US" sz="3200" b="1" dirty="0">
                <a:solidFill>
                  <a:srgbClr val="385424"/>
                </a:solidFill>
                <a:latin typeface="黑体" panose="02010609060101010101" pitchFamily="49" charset="-122"/>
                <a:ea typeface="黑体" panose="02010609060101010101" pitchFamily="49" charset="-122"/>
                <a:sym typeface="+mn-ea"/>
              </a:rPr>
              <a:t>表示期待回复</a:t>
            </a:r>
            <a:endParaRPr lang="zh-CN" altLang="en-US" sz="3200" b="1" dirty="0">
              <a:solidFill>
                <a:srgbClr val="385424"/>
              </a:solidFill>
              <a:latin typeface="黑体" panose="02010609060101010101" pitchFamily="49" charset="-122"/>
              <a:ea typeface="黑体" panose="02010609060101010101" pitchFamily="49" charset="-122"/>
              <a:sym typeface="+mn-ea"/>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down)">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down)">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wipe(down)">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wipe(down)">
                                      <p:cBhvr>
                                        <p:cTn id="27"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custDataLst>
              <p:tags r:id="rId1"/>
            </p:custDataLst>
          </p:nvPr>
        </p:nvCxnSpPr>
        <p:spPr>
          <a:xfrm flipH="1">
            <a:off x="281698" y="730347"/>
            <a:ext cx="10815311" cy="0"/>
          </a:xfrm>
          <a:prstGeom prst="line">
            <a:avLst/>
          </a:prstGeom>
          <a:noFill/>
          <a:ln w="12700" cap="flat" cmpd="sng" algn="ctr">
            <a:solidFill>
              <a:sysClr val="windowText" lastClr="000000"/>
            </a:solidFill>
            <a:prstDash val="dash"/>
          </a:ln>
          <a:effectLst/>
        </p:spPr>
      </p:cxnSp>
      <p:pic>
        <p:nvPicPr>
          <p:cNvPr id="4" name="图片 3" descr="花"/>
          <p:cNvPicPr>
            <a:picLocks noChangeAspect="1"/>
          </p:cNvPicPr>
          <p:nvPr>
            <p:custDataLst>
              <p:tags r:id="rId2"/>
            </p:custDataLst>
          </p:nvPr>
        </p:nvPicPr>
        <p:blipFill>
          <a:blip r:embed="rId3" cstate="screen"/>
          <a:stretch>
            <a:fillRect/>
          </a:stretch>
        </p:blipFill>
        <p:spPr>
          <a:xfrm>
            <a:off x="281940" y="18415"/>
            <a:ext cx="571500" cy="748030"/>
          </a:xfrm>
          <a:prstGeom prst="rect">
            <a:avLst/>
          </a:prstGeom>
        </p:spPr>
      </p:pic>
      <p:sp>
        <p:nvSpPr>
          <p:cNvPr id="6" name="折角形 10"/>
          <p:cNvSpPr/>
          <p:nvPr/>
        </p:nvSpPr>
        <p:spPr>
          <a:xfrm>
            <a:off x="22692" y="1066800"/>
            <a:ext cx="12169308" cy="5425437"/>
          </a:xfrm>
          <a:prstGeom prst="foldedCorner">
            <a:avLst/>
          </a:prstGeom>
          <a:solidFill>
            <a:srgbClr val="476C2C"/>
          </a:solidFill>
        </p:spPr>
        <p:txBody>
          <a:bodyPr wrap="square">
            <a:no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7" name="文本框 6"/>
          <p:cNvSpPr txBox="1"/>
          <p:nvPr/>
        </p:nvSpPr>
        <p:spPr>
          <a:xfrm>
            <a:off x="163541" y="1030701"/>
            <a:ext cx="11887610" cy="5461536"/>
          </a:xfrm>
          <a:prstGeom prst="rect">
            <a:avLst/>
          </a:prstGeom>
          <a:noFill/>
        </p:spPr>
        <p:txBody>
          <a:bodyPr wrap="square" rtlCol="0" anchor="t">
            <a:noAutofit/>
          </a:bodyPr>
          <a:lstStyle/>
          <a:p>
            <a:pPr algn="just">
              <a:lnSpc>
                <a:spcPct val="140000"/>
              </a:lnSpc>
            </a:pP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拓展</a:t>
            </a: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亮点句式：</a:t>
            </a:r>
            <a:endPar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5. If interested, register for it before January 20. Looking forward to your participation! </a:t>
            </a:r>
            <a:r>
              <a:rPr lang="zh-CN" altLang="en-US"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如果有兴趣，请在 </a:t>
            </a: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1 </a:t>
            </a:r>
            <a:r>
              <a:rPr lang="zh-CN" altLang="en-US"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月 </a:t>
            </a: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20 </a:t>
            </a:r>
            <a:r>
              <a:rPr lang="zh-CN" altLang="en-US"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日前报名。期待您的参与</a:t>
            </a: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 </a:t>
            </a:r>
            <a:endPar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endParaRPr>
          </a:p>
          <a:p>
            <a:pPr algn="just">
              <a:lnSpc>
                <a:spcPct val="140000"/>
              </a:lnSpc>
            </a:pPr>
            <a:r>
              <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6. I do hope you can consider my recommendation / take my recommendation into consideration and whenever you need help, don’t hesitate to let me know. </a:t>
            </a:r>
            <a:r>
              <a:rPr lang="zh-CN" altLang="en-US"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rPr>
              <a:t>我真的希望你能考虑我的建议，无论何时你需要帮助，尽管告诉我。</a:t>
            </a:r>
            <a:endParaRPr lang="zh-CN" altLang="en-US"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marL="514350" indent="-514350" algn="just">
              <a:lnSpc>
                <a:spcPct val="140000"/>
              </a:lnSpc>
              <a:buAutoNum type="arabicPeriod"/>
            </a:pPr>
            <a:endParaRPr lang="en-US" altLang="zh-CN" sz="32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endParaRPr>
          </a:p>
          <a:p>
            <a:pPr algn="just">
              <a:lnSpc>
                <a:spcPct val="140000"/>
              </a:lnSpc>
            </a:pPr>
            <a:endParaRPr lang="en-US" altLang="zh-CN" sz="32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algn="just">
              <a:lnSpc>
                <a:spcPct val="140000"/>
              </a:lnSpc>
            </a:pPr>
            <a:endPar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5" name="TextBox 41"/>
          <p:cNvSpPr txBox="1"/>
          <p:nvPr>
            <p:custDataLst>
              <p:tags r:id="rId4"/>
            </p:custDataLst>
          </p:nvPr>
        </p:nvSpPr>
        <p:spPr>
          <a:xfrm>
            <a:off x="962660" y="180975"/>
            <a:ext cx="5458460" cy="584775"/>
          </a:xfrm>
          <a:prstGeom prst="rect">
            <a:avLst/>
          </a:prstGeom>
          <a:noFill/>
        </p:spPr>
        <p:txBody>
          <a:bodyPr wrap="square" rtlCol="0">
            <a:spAutoFit/>
          </a:bodyPr>
          <a:lstStyle/>
          <a:p>
            <a:r>
              <a:rPr lang="zh-CN" altLang="en-US" sz="3200" b="1" dirty="0">
                <a:solidFill>
                  <a:srgbClr val="385424"/>
                </a:solidFill>
                <a:latin typeface="黑体" panose="02010609060101010101" pitchFamily="49" charset="-122"/>
                <a:ea typeface="黑体" panose="02010609060101010101" pitchFamily="49" charset="-122"/>
              </a:rPr>
              <a:t>结尾：</a:t>
            </a:r>
            <a:r>
              <a:rPr lang="zh-CN" altLang="en-US" sz="3200" b="1" dirty="0">
                <a:solidFill>
                  <a:srgbClr val="385424"/>
                </a:solidFill>
                <a:latin typeface="黑体" panose="02010609060101010101" pitchFamily="49" charset="-122"/>
                <a:ea typeface="黑体" panose="02010609060101010101" pitchFamily="49" charset="-122"/>
                <a:sym typeface="+mn-ea"/>
              </a:rPr>
              <a:t>寒暄</a:t>
            </a:r>
            <a:r>
              <a:rPr lang="en-US" altLang="zh-CN" sz="3200" b="1" dirty="0">
                <a:solidFill>
                  <a:srgbClr val="385424"/>
                </a:solidFill>
                <a:latin typeface="黑体" panose="02010609060101010101" pitchFamily="49" charset="-122"/>
                <a:ea typeface="黑体" panose="02010609060101010101" pitchFamily="49" charset="-122"/>
                <a:sym typeface="+mn-ea"/>
              </a:rPr>
              <a:t>+</a:t>
            </a:r>
            <a:r>
              <a:rPr lang="zh-CN" altLang="en-US" sz="3200" b="1" dirty="0">
                <a:solidFill>
                  <a:srgbClr val="385424"/>
                </a:solidFill>
                <a:latin typeface="黑体" panose="02010609060101010101" pitchFamily="49" charset="-122"/>
                <a:ea typeface="黑体" panose="02010609060101010101" pitchFamily="49" charset="-122"/>
                <a:sym typeface="+mn-ea"/>
              </a:rPr>
              <a:t>表示期待回复</a:t>
            </a:r>
            <a:endParaRPr lang="zh-CN" altLang="en-US" sz="3200" b="1" dirty="0">
              <a:solidFill>
                <a:srgbClr val="385424"/>
              </a:solidFill>
              <a:latin typeface="黑体" panose="02010609060101010101" pitchFamily="49" charset="-122"/>
              <a:ea typeface="黑体" panose="02010609060101010101" pitchFamily="49" charset="-122"/>
              <a:sym typeface="+mn-ea"/>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59:morph option="byObject"/>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325765" y="998096"/>
            <a:ext cx="11540469" cy="5807152"/>
          </a:xfrm>
          <a:prstGeom prst="rect">
            <a:avLst/>
          </a:prstGeom>
          <a:noFill/>
        </p:spPr>
        <p:txBody>
          <a:bodyPr wrap="square" rtlCol="0" anchor="t">
            <a:noAutofit/>
          </a:bodyPr>
          <a:lstStyle/>
          <a:p>
            <a:pPr algn="l">
              <a:lnSpc>
                <a:spcPct val="130000"/>
              </a:lnSpc>
            </a:pPr>
            <a:r>
              <a:rPr lang="en-US" altLang="zh-CN"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假定你是李华，你的外国笔友 </a:t>
            </a:r>
            <a:r>
              <a:rPr lang="en-US" altLang="zh-CN"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Jane </a:t>
            </a:r>
            <a:r>
              <a:rPr lang="zh-CN" altLang="en-US"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打算七月来中国，特来信了解中国的社交习俗。请你用英语回一封信，从以下几个方面作具体介绍：</a:t>
            </a:r>
            <a:endParaRPr lang="zh-CN" altLang="en-US"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endParaRPr>
          </a:p>
          <a:p>
            <a:pPr algn="l">
              <a:lnSpc>
                <a:spcPct val="130000"/>
              </a:lnSpc>
            </a:pPr>
            <a:r>
              <a:rPr lang="en-US" altLang="zh-CN"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	1. </a:t>
            </a:r>
            <a:r>
              <a:rPr lang="zh-CN" altLang="en-US"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见面时的问候方式； </a:t>
            </a:r>
            <a:r>
              <a:rPr lang="en-US" altLang="zh-CN"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2. </a:t>
            </a:r>
            <a:r>
              <a:rPr lang="zh-CN" altLang="en-US"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对赞美的回答方式；</a:t>
            </a:r>
            <a:r>
              <a:rPr lang="en-US" altLang="zh-CN"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3. </a:t>
            </a:r>
            <a:r>
              <a:rPr lang="zh-CN" altLang="en-US"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接收礼物时的回应方式；</a:t>
            </a:r>
            <a:r>
              <a:rPr lang="en-US" altLang="zh-CN"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4. </a:t>
            </a:r>
            <a:r>
              <a:rPr lang="zh-CN" altLang="en-US"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餐宴礼节。</a:t>
            </a:r>
            <a:endParaRPr lang="en-US" altLang="zh-CN"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endParaRPr>
          </a:p>
          <a:p>
            <a:pPr algn="l">
              <a:lnSpc>
                <a:spcPct val="130000"/>
              </a:lnSpc>
            </a:pPr>
            <a:r>
              <a:rPr lang="zh-CN" altLang="en-US"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注意：</a:t>
            </a:r>
            <a:endParaRPr lang="en-US" altLang="zh-CN"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endParaRPr>
          </a:p>
          <a:p>
            <a:pPr algn="l">
              <a:lnSpc>
                <a:spcPct val="130000"/>
              </a:lnSpc>
            </a:pPr>
            <a:r>
              <a:rPr lang="en-US" altLang="zh-CN" sz="320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1. </a:t>
            </a:r>
            <a:r>
              <a:rPr lang="zh-CN" altLang="en-US"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词数 </a:t>
            </a:r>
            <a:r>
              <a:rPr lang="en-US" altLang="zh-CN"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80 </a:t>
            </a:r>
            <a:r>
              <a:rPr lang="zh-CN" altLang="en-US"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左右，信的开头和结束语已为你写好（不计入总词数）；</a:t>
            </a:r>
            <a:endParaRPr lang="en-US" altLang="zh-CN"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endParaRPr>
          </a:p>
          <a:p>
            <a:pPr algn="l">
              <a:lnSpc>
                <a:spcPct val="130000"/>
              </a:lnSpc>
            </a:pPr>
            <a:r>
              <a:rPr lang="en-US" altLang="zh-CN" sz="320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	</a:t>
            </a:r>
            <a:r>
              <a:rPr lang="en-US" altLang="zh-CN"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2. </a:t>
            </a:r>
            <a:r>
              <a:rPr lang="zh-CN" altLang="en-US" sz="3200" b="0" i="0" u="none" strike="noStrike" baseline="0"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可根据内容要点适当增加细节，以使行文连贯。</a:t>
            </a:r>
            <a:r>
              <a:rPr lang="en-US" altLang="zh-CN" sz="3200" i="1" dirty="0">
                <a:latin typeface="Times New Roman" panose="02020603050405020304" pitchFamily="18" charset="0"/>
                <a:ea typeface="楷体" panose="02010609060101010101" pitchFamily="49" charset="-122"/>
                <a:cs typeface="Times New Roman" panose="02020603050405020304" pitchFamily="18" charset="0"/>
              </a:rPr>
              <a:t>										</a:t>
            </a:r>
            <a:endParaRPr lang="zh-CN" altLang="en-US" sz="3200" i="1"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3" name="组合 2"/>
          <p:cNvGrpSpPr/>
          <p:nvPr/>
        </p:nvGrpSpPr>
        <p:grpSpPr>
          <a:xfrm>
            <a:off x="0" y="297180"/>
            <a:ext cx="3477260" cy="758190"/>
            <a:chOff x="-35" y="638"/>
            <a:chExt cx="5116" cy="786"/>
          </a:xfrm>
          <a:solidFill>
            <a:srgbClr val="476C2C"/>
          </a:solidFill>
        </p:grpSpPr>
        <p:sp>
          <p:nvSpPr>
            <p:cNvPr id="5" name="矩形 4"/>
            <p:cNvSpPr/>
            <p:nvPr>
              <p:custDataLst>
                <p:tags r:id="rId1"/>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custDataLst>
                <p:tags r:id="rId2"/>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7"/>
          <p:cNvSpPr txBox="1"/>
          <p:nvPr/>
        </p:nvSpPr>
        <p:spPr>
          <a:xfrm>
            <a:off x="325766" y="350607"/>
            <a:ext cx="2531734" cy="646331"/>
          </a:xfrm>
          <a:prstGeom prst="rect">
            <a:avLst/>
          </a:prstGeom>
          <a:noFill/>
        </p:spPr>
        <p:txBody>
          <a:bodyPr wrap="square" rtlCol="0" anchor="t">
            <a:spAutoFit/>
          </a:bodyPr>
          <a:lstStyle/>
          <a:p>
            <a:r>
              <a:rPr lang="zh-CN" altLang="en-US" sz="3600" b="1" dirty="0">
                <a:solidFill>
                  <a:schemeClr val="bg1"/>
                </a:solidFill>
                <a:latin typeface="黑体" panose="02010609060101010101" pitchFamily="49" charset="-122"/>
                <a:ea typeface="黑体" panose="02010609060101010101" pitchFamily="49" charset="-122"/>
                <a:cs typeface="黑体" panose="02010609060101010101" pitchFamily="49" charset="-122"/>
              </a:rPr>
              <a:t> 实战演练</a:t>
            </a:r>
            <a:endParaRPr lang="zh-CN" altLang="en-US" sz="3600" b="1" dirty="0">
              <a:solidFill>
                <a:schemeClr val="bg1"/>
              </a:solidFill>
              <a:latin typeface="黑体" panose="02010609060101010101" pitchFamily="49" charset="-122"/>
              <a:ea typeface="黑体" panose="02010609060101010101" pitchFamily="49" charset="-122"/>
              <a:cs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圆角矩形 16"/>
          <p:cNvSpPr/>
          <p:nvPr/>
        </p:nvSpPr>
        <p:spPr>
          <a:xfrm>
            <a:off x="627088" y="1549819"/>
            <a:ext cx="10992284" cy="5285775"/>
          </a:xfrm>
          <a:prstGeom prst="foldedCorner">
            <a:avLst/>
          </a:prstGeom>
          <a:solidFill>
            <a:srgbClr val="476C2C"/>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zh-CN" altLang="en-US" dirty="0">
              <a:solidFill>
                <a:srgbClr val="00B050"/>
              </a:solidFill>
              <a:latin typeface="楷体" panose="02010609060101010101" pitchFamily="49" charset="-122"/>
              <a:ea typeface="楷体" panose="02010609060101010101" pitchFamily="49" charset="-122"/>
            </a:endParaRPr>
          </a:p>
        </p:txBody>
      </p:sp>
      <p:grpSp>
        <p:nvGrpSpPr>
          <p:cNvPr id="12" name="组合 11"/>
          <p:cNvGrpSpPr/>
          <p:nvPr/>
        </p:nvGrpSpPr>
        <p:grpSpPr>
          <a:xfrm>
            <a:off x="0" y="324136"/>
            <a:ext cx="3477260" cy="758190"/>
            <a:chOff x="-35" y="638"/>
            <a:chExt cx="5116" cy="786"/>
          </a:xfrm>
          <a:solidFill>
            <a:srgbClr val="476C2C"/>
          </a:solidFill>
        </p:grpSpPr>
        <p:sp>
          <p:nvSpPr>
            <p:cNvPr id="13" name="矩形 12"/>
            <p:cNvSpPr/>
            <p:nvPr>
              <p:custDataLst>
                <p:tags r:id="rId1"/>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sp>
          <p:nvSpPr>
            <p:cNvPr id="14" name="等腰三角形 13"/>
            <p:cNvSpPr/>
            <p:nvPr>
              <p:custDataLst>
                <p:tags r:id="rId2"/>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grpSp>
      <p:sp>
        <p:nvSpPr>
          <p:cNvPr id="11" name="文本框 10"/>
          <p:cNvSpPr txBox="1"/>
          <p:nvPr/>
        </p:nvSpPr>
        <p:spPr>
          <a:xfrm>
            <a:off x="353104" y="176816"/>
            <a:ext cx="2781935" cy="835037"/>
          </a:xfrm>
          <a:prstGeom prst="rect">
            <a:avLst/>
          </a:prstGeom>
          <a:noFill/>
        </p:spPr>
        <p:txBody>
          <a:bodyPr wrap="square" rtlCol="0" anchor="t">
            <a:spAutoFit/>
          </a:bodyPr>
          <a:lstStyle/>
          <a:p>
            <a:pPr algn="just">
              <a:lnSpc>
                <a:spcPct val="160000"/>
              </a:lnSpc>
            </a:pPr>
            <a:r>
              <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rPr>
              <a:t>写作提纲</a:t>
            </a:r>
            <a:endPar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a:xfrm>
            <a:off x="6034689" y="0"/>
            <a:ext cx="5584683" cy="2763493"/>
          </a:xfrm>
          <a:prstGeom prst="rect">
            <a:avLst/>
          </a:prstGeom>
          <a:solidFill>
            <a:schemeClr val="bg1"/>
          </a:solidFill>
        </p:spPr>
      </p:pic>
      <p:sp>
        <p:nvSpPr>
          <p:cNvPr id="5" name="文本框 4"/>
          <p:cNvSpPr txBox="1"/>
          <p:nvPr/>
        </p:nvSpPr>
        <p:spPr>
          <a:xfrm>
            <a:off x="946252" y="2178718"/>
            <a:ext cx="8023225" cy="584775"/>
          </a:xfrm>
          <a:prstGeom prst="rect">
            <a:avLst/>
          </a:prstGeom>
          <a:noFill/>
        </p:spPr>
        <p:txBody>
          <a:bodyPr wrap="square" rtlCol="0" anchor="t">
            <a:spAutoFit/>
          </a:bodyPr>
          <a:lstStyle/>
          <a:p>
            <a:r>
              <a:rPr lang="zh-CN" altLang="en-US"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sym typeface="+mn-ea"/>
              </a:rPr>
              <a:t>开头：</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寒暄</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表明介绍目的</a:t>
            </a:r>
            <a:endPar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6" name="文本框 5"/>
          <p:cNvSpPr txBox="1"/>
          <p:nvPr/>
        </p:nvSpPr>
        <p:spPr>
          <a:xfrm>
            <a:off x="946252" y="2728686"/>
            <a:ext cx="9613592" cy="3046988"/>
          </a:xfrm>
          <a:prstGeom prst="rect">
            <a:avLst/>
          </a:prstGeom>
          <a:noFill/>
        </p:spPr>
        <p:txBody>
          <a:bodyPr wrap="square" rtlCol="0" anchor="t">
            <a:spAutoFit/>
          </a:bodyPr>
          <a:lstStyle/>
          <a:p>
            <a:r>
              <a:rPr lang="zh-CN" altLang="en-US"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sym typeface="+mn-ea"/>
              </a:rPr>
              <a:t>主体：</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介绍的具体内容：</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1. </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见面时的问候方式（</a:t>
            </a:r>
            <a:r>
              <a:rPr lang="zh-CN" altLang="en-US"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sym typeface="+mn-ea"/>
              </a:rPr>
              <a:t>点头致意；微笑着打招呼；握手等</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2. </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对赞美的回答方式（</a:t>
            </a:r>
            <a:r>
              <a:rPr lang="zh-CN" altLang="en-US"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sym typeface="+mn-ea"/>
              </a:rPr>
              <a:t>回答“过奖了”“惭愧”“谢谢”等</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3. </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接收礼物时的回应方式（</a:t>
            </a:r>
            <a:r>
              <a:rPr lang="zh-CN" altLang="en-US"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sym typeface="+mn-ea"/>
              </a:rPr>
              <a:t>表示感谢；回礼等</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4. </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餐宴礼节（</a:t>
            </a:r>
            <a:r>
              <a:rPr lang="zh-CN" altLang="en-US"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sym typeface="+mn-ea"/>
              </a:rPr>
              <a:t>请客人 </a:t>
            </a:r>
            <a:r>
              <a:rPr lang="en-US" altLang="zh-CN"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sym typeface="+mn-ea"/>
              </a:rPr>
              <a:t>/ </a:t>
            </a:r>
            <a:r>
              <a:rPr lang="zh-CN" altLang="en-US"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sym typeface="+mn-ea"/>
              </a:rPr>
              <a:t>长辈先入席 </a:t>
            </a:r>
            <a:r>
              <a:rPr lang="en-US" altLang="zh-CN"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sym typeface="+mn-ea"/>
              </a:rPr>
              <a:t>/ </a:t>
            </a:r>
            <a:r>
              <a:rPr lang="zh-CN" altLang="en-US"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sym typeface="+mn-ea"/>
              </a:rPr>
              <a:t>动筷子；吃饭尽量不发出声音等</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a:t>
            </a:r>
            <a:endPar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7" name="文本框 6"/>
          <p:cNvSpPr txBox="1"/>
          <p:nvPr/>
        </p:nvSpPr>
        <p:spPr>
          <a:xfrm>
            <a:off x="961428" y="5656117"/>
            <a:ext cx="8023225" cy="584775"/>
          </a:xfrm>
          <a:prstGeom prst="rect">
            <a:avLst/>
          </a:prstGeom>
          <a:noFill/>
        </p:spPr>
        <p:txBody>
          <a:bodyPr wrap="square" rtlCol="0" anchor="t">
            <a:spAutoFit/>
          </a:bodyPr>
          <a:lstStyle/>
          <a:p>
            <a:r>
              <a:rPr lang="zh-CN" altLang="en-US"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sym typeface="+mn-ea"/>
              </a:rPr>
              <a:t>结尾：</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寒暄</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rPr>
              <a:t>期待回复</a:t>
            </a:r>
            <a:endPar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9" name="文本框 8"/>
          <p:cNvSpPr txBox="1"/>
          <p:nvPr/>
        </p:nvSpPr>
        <p:spPr>
          <a:xfrm>
            <a:off x="946251" y="1638959"/>
            <a:ext cx="8023225" cy="584775"/>
          </a:xfrm>
          <a:prstGeom prst="rect">
            <a:avLst/>
          </a:prstGeom>
          <a:noFill/>
        </p:spPr>
        <p:txBody>
          <a:bodyPr wrap="square" rtlCol="0" anchor="t">
            <a:spAutoFit/>
          </a:bodyPr>
          <a:lstStyle/>
          <a:p>
            <a:r>
              <a:rPr lang="en-US" altLang="zh-CN"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sym typeface="+mn-ea"/>
              </a:rPr>
              <a:t>Dear Jane,</a:t>
            </a:r>
            <a:endPar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
        <p:nvSpPr>
          <p:cNvPr id="15" name="文本框 14"/>
          <p:cNvSpPr txBox="1"/>
          <p:nvPr/>
        </p:nvSpPr>
        <p:spPr>
          <a:xfrm>
            <a:off x="8348366" y="5656117"/>
            <a:ext cx="2847765" cy="1077218"/>
          </a:xfrm>
          <a:prstGeom prst="rect">
            <a:avLst/>
          </a:prstGeom>
          <a:noFill/>
        </p:spPr>
        <p:txBody>
          <a:bodyPr wrap="square" rtlCol="0" anchor="t">
            <a:spAutoFit/>
          </a:bodyPr>
          <a:lstStyle/>
          <a:p>
            <a:r>
              <a:rPr lang="en-US" altLang="zh-CN"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sym typeface="+mn-ea"/>
              </a:rPr>
              <a:t>Yours sincerely,</a:t>
            </a:r>
            <a:endParaRPr lang="en-US" altLang="zh-CN"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sym typeface="+mn-ea"/>
            </a:endParaRPr>
          </a:p>
          <a:p>
            <a:r>
              <a:rPr lang="en-US" altLang="zh-CN"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sym typeface="+mn-ea"/>
              </a:rPr>
              <a:t>Li Hua</a:t>
            </a:r>
            <a:endParaRPr lang="en-US" altLang="zh-CN"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sym typeface="+mn-ea"/>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5" grpId="0"/>
      <p:bldP spid="6" grpId="0"/>
      <p:bldP spid="7" grpId="0"/>
      <p:bldP spid="9"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15265" y="1383993"/>
            <a:ext cx="11679555" cy="5281930"/>
          </a:xfrm>
          <a:prstGeom prst="rect">
            <a:avLst/>
          </a:prstGeom>
          <a:noFill/>
        </p:spPr>
        <p:txBody>
          <a:bodyPr wrap="square" rtlCol="0" anchor="t">
            <a:noAutofit/>
          </a:bodyPr>
          <a:lstStyle>
            <a:defPPr>
              <a:defRPr lang="zh-CN"/>
            </a:defPPr>
            <a:lvl1pPr>
              <a:lnSpc>
                <a:spcPct val="150000"/>
              </a:lnSpc>
              <a:defRPr sz="3600" b="1">
                <a:latin typeface="Times New Roman" panose="02020603050405020304" pitchFamily="18" charset="0"/>
                <a:ea typeface="楷体" panose="02010609060101010101" pitchFamily="49" charset="-122"/>
                <a:cs typeface="Times New Roman" panose="02020603050405020304" pitchFamily="18" charset="0"/>
              </a:defRPr>
            </a:lvl1pPr>
          </a:lstStyle>
          <a:p>
            <a:r>
              <a:rPr lang="en-US" altLang="zh-CN" dirty="0"/>
              <a:t>1. </a:t>
            </a:r>
            <a:r>
              <a:rPr lang="zh-CN" altLang="en-US" dirty="0"/>
              <a:t>微笑着向某人打招呼</a:t>
            </a:r>
            <a:endParaRPr lang="en-US" altLang="zh-CN" dirty="0"/>
          </a:p>
          <a:p>
            <a:endParaRPr lang="zh-CN" altLang="en-US" dirty="0"/>
          </a:p>
          <a:p>
            <a:r>
              <a:rPr lang="en-US" altLang="zh-CN" dirty="0"/>
              <a:t>2. </a:t>
            </a:r>
            <a:r>
              <a:rPr lang="zh-CN" altLang="en-US" dirty="0"/>
              <a:t>对</a:t>
            </a:r>
            <a:r>
              <a:rPr lang="en-US" altLang="zh-CN" dirty="0">
                <a:latin typeface="宋体" panose="02010600030101010101" pitchFamily="2" charset="-122"/>
                <a:ea typeface="宋体" panose="02010600030101010101" pitchFamily="2" charset="-122"/>
              </a:rPr>
              <a:t>……</a:t>
            </a:r>
            <a:r>
              <a:rPr lang="zh-CN" altLang="en-US" dirty="0"/>
              <a:t>有礼貌</a:t>
            </a:r>
            <a:endParaRPr lang="zh-CN" altLang="en-US" dirty="0"/>
          </a:p>
        </p:txBody>
      </p:sp>
      <p:sp>
        <p:nvSpPr>
          <p:cNvPr id="5" name="文本框 4"/>
          <p:cNvSpPr txBox="1"/>
          <p:nvPr/>
        </p:nvSpPr>
        <p:spPr>
          <a:xfrm>
            <a:off x="5277866" y="1575393"/>
            <a:ext cx="6050724" cy="584775"/>
          </a:xfrm>
          <a:prstGeom prst="rect">
            <a:avLst/>
          </a:prstGeom>
          <a:noFill/>
        </p:spPr>
        <p:txBody>
          <a:bodyPr wrap="square" rtlCol="0">
            <a:spAutoFit/>
          </a:bodyPr>
          <a:lstStyle/>
          <a:p>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greet </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sb</a:t>
            </a:r>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 with </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a smile</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6" name="文本框 5"/>
          <p:cNvSpPr txBox="1"/>
          <p:nvPr/>
        </p:nvSpPr>
        <p:spPr>
          <a:xfrm>
            <a:off x="5228706" y="3198981"/>
            <a:ext cx="6387465" cy="584775"/>
          </a:xfrm>
          <a:prstGeom prst="rect">
            <a:avLst/>
          </a:prstGeom>
          <a:noFill/>
        </p:spPr>
        <p:txBody>
          <a:bodyPr wrap="square" rtlCol="0">
            <a:spAutoFit/>
          </a:bodyPr>
          <a:lstStyle/>
          <a:p>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show good </a:t>
            </a:r>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manners</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 to</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2" name="文本框 11"/>
          <p:cNvSpPr txBox="1"/>
          <p:nvPr>
            <p:custDataLst>
              <p:tags r:id="rId1"/>
            </p:custDataLst>
          </p:nvPr>
        </p:nvSpPr>
        <p:spPr>
          <a:xfrm>
            <a:off x="5238538" y="4008858"/>
            <a:ext cx="7343140" cy="583565"/>
          </a:xfrm>
          <a:prstGeom prst="rect">
            <a:avLst/>
          </a:prstGeom>
          <a:noFill/>
        </p:spPr>
        <p:txBody>
          <a:bodyPr wrap="square" rtlCol="0">
            <a:spAutoFit/>
          </a:bodyPr>
          <a:lstStyle/>
          <a:p>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show good </a:t>
            </a:r>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politeness </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to </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7" name="组合 6"/>
          <p:cNvGrpSpPr/>
          <p:nvPr/>
        </p:nvGrpSpPr>
        <p:grpSpPr>
          <a:xfrm>
            <a:off x="-635" y="374015"/>
            <a:ext cx="3477260" cy="758190"/>
            <a:chOff x="-35" y="638"/>
            <a:chExt cx="5116" cy="786"/>
          </a:xfrm>
          <a:solidFill>
            <a:srgbClr val="476C2C"/>
          </a:solidFill>
        </p:grpSpPr>
        <p:sp>
          <p:nvSpPr>
            <p:cNvPr id="8" name="矩形 7"/>
            <p:cNvSpPr/>
            <p:nvPr>
              <p:custDataLst>
                <p:tags r:id="rId2"/>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sp>
          <p:nvSpPr>
            <p:cNvPr id="14" name="等腰三角形 13"/>
            <p:cNvSpPr/>
            <p:nvPr>
              <p:custDataLst>
                <p:tags r:id="rId3"/>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grpSp>
      <p:sp>
        <p:nvSpPr>
          <p:cNvPr id="9" name="文本框 8"/>
          <p:cNvSpPr txBox="1"/>
          <p:nvPr>
            <p:custDataLst>
              <p:tags r:id="rId4"/>
            </p:custDataLst>
          </p:nvPr>
        </p:nvSpPr>
        <p:spPr>
          <a:xfrm>
            <a:off x="550383" y="254691"/>
            <a:ext cx="2268434" cy="835037"/>
          </a:xfrm>
          <a:prstGeom prst="rect">
            <a:avLst/>
          </a:prstGeom>
          <a:noFill/>
        </p:spPr>
        <p:txBody>
          <a:bodyPr wrap="square" rtlCol="0" anchor="t">
            <a:spAutoFit/>
          </a:bodyPr>
          <a:lstStyle/>
          <a:p>
            <a:pPr algn="just">
              <a:lnSpc>
                <a:spcPct val="160000"/>
              </a:lnSpc>
            </a:pPr>
            <a:r>
              <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rPr>
              <a:t>参考词块</a:t>
            </a:r>
            <a:endPar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sp>
        <p:nvSpPr>
          <p:cNvPr id="4" name="文本框 3"/>
          <p:cNvSpPr txBox="1"/>
          <p:nvPr>
            <p:custDataLst>
              <p:tags r:id="rId5"/>
            </p:custDataLst>
          </p:nvPr>
        </p:nvSpPr>
        <p:spPr>
          <a:xfrm>
            <a:off x="5307362" y="4820229"/>
            <a:ext cx="7343140" cy="583565"/>
          </a:xfrm>
          <a:prstGeom prst="rect">
            <a:avLst/>
          </a:prstGeom>
          <a:noFill/>
        </p:spPr>
        <p:txBody>
          <a:bodyPr wrap="square" rtlCol="0">
            <a:spAutoFit/>
          </a:bodyPr>
          <a:lstStyle/>
          <a:p>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be</a:t>
            </a:r>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 polite </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to</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2" grpId="0"/>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15265" y="1180756"/>
            <a:ext cx="11679555" cy="5694999"/>
          </a:xfrm>
          <a:prstGeom prst="rect">
            <a:avLst/>
          </a:prstGeom>
          <a:noFill/>
        </p:spPr>
        <p:txBody>
          <a:bodyPr wrap="square" rtlCol="0" anchor="t">
            <a:noAutofit/>
          </a:bodyPr>
          <a:lstStyle/>
          <a:p>
            <a:r>
              <a:rPr lang="en-US" altLang="zh-CN" sz="3600" b="1" dirty="0">
                <a:latin typeface="Times New Roman" panose="02020603050405020304" pitchFamily="18" charset="0"/>
                <a:ea typeface="楷体" panose="02010609060101010101" pitchFamily="49" charset="-122"/>
                <a:cs typeface="Times New Roman" panose="02020603050405020304" pitchFamily="18" charset="0"/>
              </a:rPr>
              <a:t>3.</a:t>
            </a:r>
            <a:r>
              <a:rPr lang="zh-CN" altLang="en-US" sz="3600" b="1" dirty="0">
                <a:latin typeface="Times New Roman" panose="02020603050405020304" pitchFamily="18" charset="0"/>
                <a:ea typeface="楷体" panose="02010609060101010101" pitchFamily="49" charset="-122"/>
                <a:cs typeface="Times New Roman" panose="02020603050405020304" pitchFamily="18" charset="0"/>
              </a:rPr>
              <a:t>表示感谢</a:t>
            </a:r>
            <a:endParaRPr lang="en-US" altLang="zh-CN" sz="3600" b="1" dirty="0">
              <a:latin typeface="Times New Roman" panose="02020603050405020304" pitchFamily="18" charset="0"/>
              <a:ea typeface="楷体" panose="02010609060101010101" pitchFamily="49" charset="-122"/>
              <a:cs typeface="Times New Roman" panose="02020603050405020304" pitchFamily="18" charset="0"/>
            </a:endParaRPr>
          </a:p>
          <a:p>
            <a:endParaRPr lang="en-US" altLang="zh-CN" sz="3600" b="1" dirty="0">
              <a:latin typeface="Times New Roman" panose="02020603050405020304" pitchFamily="18" charset="0"/>
              <a:ea typeface="楷体" panose="02010609060101010101" pitchFamily="49" charset="-122"/>
              <a:cs typeface="Times New Roman" panose="02020603050405020304" pitchFamily="18" charset="0"/>
            </a:endParaRPr>
          </a:p>
          <a:p>
            <a:endParaRPr lang="en-US" altLang="zh-CN" sz="3600" b="1" dirty="0">
              <a:latin typeface="Times New Roman" panose="02020603050405020304" pitchFamily="18" charset="0"/>
              <a:ea typeface="楷体" panose="02010609060101010101" pitchFamily="49" charset="-122"/>
              <a:cs typeface="Times New Roman" panose="02020603050405020304" pitchFamily="18" charset="0"/>
            </a:endParaRPr>
          </a:p>
          <a:p>
            <a:endParaRPr lang="zh-CN" altLang="en-US" sz="3600" b="1" dirty="0">
              <a:latin typeface="Times New Roman" panose="02020603050405020304" pitchFamily="18" charset="0"/>
              <a:ea typeface="楷体" panose="02010609060101010101" pitchFamily="49" charset="-122"/>
              <a:cs typeface="Times New Roman" panose="02020603050405020304" pitchFamily="18" charset="0"/>
            </a:endParaRPr>
          </a:p>
          <a:p>
            <a:r>
              <a:rPr lang="en-US" altLang="zh-CN" sz="3600" b="1" dirty="0">
                <a:latin typeface="Times New Roman" panose="02020603050405020304" pitchFamily="18" charset="0"/>
                <a:ea typeface="楷体" panose="02010609060101010101" pitchFamily="49" charset="-122"/>
                <a:cs typeface="Times New Roman" panose="02020603050405020304" pitchFamily="18" charset="0"/>
              </a:rPr>
              <a:t>4.</a:t>
            </a:r>
            <a:r>
              <a:rPr lang="zh-CN" altLang="en-US" sz="3600" b="1" dirty="0">
                <a:latin typeface="Times New Roman" panose="02020603050405020304" pitchFamily="18" charset="0"/>
                <a:ea typeface="楷体" panose="02010609060101010101" pitchFamily="49" charset="-122"/>
                <a:cs typeface="Times New Roman" panose="02020603050405020304" pitchFamily="18" charset="0"/>
              </a:rPr>
              <a:t>作为对</a:t>
            </a:r>
            <a:r>
              <a:rPr lang="en-US" altLang="zh-CN" sz="3600" b="1" dirty="0">
                <a:latin typeface="宋体" panose="02010600030101010101" pitchFamily="2" charset="-122"/>
                <a:ea typeface="宋体" panose="02010600030101010101" pitchFamily="2" charset="-122"/>
                <a:cs typeface="Times New Roman" panose="02020603050405020304" pitchFamily="18" charset="0"/>
              </a:rPr>
              <a:t>……</a:t>
            </a:r>
            <a:r>
              <a:rPr lang="zh-CN" altLang="en-US" sz="3600" b="1" dirty="0">
                <a:latin typeface="Times New Roman" panose="02020603050405020304" pitchFamily="18" charset="0"/>
                <a:ea typeface="楷体" panose="02010609060101010101" pitchFamily="49" charset="-122"/>
                <a:cs typeface="Times New Roman" panose="02020603050405020304" pitchFamily="18" charset="0"/>
              </a:rPr>
              <a:t>的回应</a:t>
            </a:r>
            <a:endParaRPr lang="en-US" altLang="zh-CN" sz="3600" b="1" dirty="0">
              <a:latin typeface="Times New Roman" panose="02020603050405020304" pitchFamily="18" charset="0"/>
              <a:ea typeface="楷体" panose="02010609060101010101" pitchFamily="49" charset="-122"/>
              <a:cs typeface="Times New Roman" panose="02020603050405020304" pitchFamily="18" charset="0"/>
            </a:endParaRPr>
          </a:p>
          <a:p>
            <a:endParaRPr lang="en-US" altLang="zh-CN" sz="3600" b="1" dirty="0">
              <a:latin typeface="Times New Roman" panose="02020603050405020304" pitchFamily="18" charset="0"/>
              <a:ea typeface="楷体" panose="02010609060101010101" pitchFamily="49" charset="-122"/>
              <a:cs typeface="Times New Roman" panose="02020603050405020304" pitchFamily="18" charset="0"/>
            </a:endParaRPr>
          </a:p>
          <a:p>
            <a:r>
              <a:rPr lang="en-US" altLang="zh-CN" sz="3600" b="1" dirty="0">
                <a:latin typeface="Times New Roman" panose="02020603050405020304" pitchFamily="18" charset="0"/>
                <a:ea typeface="楷体" panose="02010609060101010101" pitchFamily="49" charset="-122"/>
                <a:cs typeface="Times New Roman" panose="02020603050405020304" pitchFamily="18" charset="0"/>
              </a:rPr>
              <a:t>5.</a:t>
            </a:r>
            <a:r>
              <a:rPr lang="zh-CN" altLang="en-US" sz="3600" b="1" dirty="0">
                <a:latin typeface="Times New Roman" panose="02020603050405020304" pitchFamily="18" charset="0"/>
                <a:ea typeface="楷体" panose="02010609060101010101" pitchFamily="49" charset="-122"/>
                <a:cs typeface="Times New Roman" panose="02020603050405020304" pitchFamily="18" charset="0"/>
              </a:rPr>
              <a:t>守约</a:t>
            </a:r>
            <a:endParaRPr lang="en-US" altLang="zh-CN" sz="3600" b="1" dirty="0">
              <a:latin typeface="Times New Roman" panose="02020603050405020304" pitchFamily="18" charset="0"/>
              <a:ea typeface="楷体" panose="02010609060101010101" pitchFamily="49" charset="-122"/>
              <a:cs typeface="Times New Roman" panose="02020603050405020304" pitchFamily="18" charset="0"/>
            </a:endParaRPr>
          </a:p>
          <a:p>
            <a:r>
              <a:rPr lang="en-US" altLang="zh-CN" sz="3600" b="1" dirty="0">
                <a:latin typeface="Times New Roman" panose="02020603050405020304" pitchFamily="18" charset="0"/>
                <a:ea typeface="楷体" panose="02010609060101010101" pitchFamily="49" charset="-122"/>
                <a:cs typeface="Times New Roman" panose="02020603050405020304" pitchFamily="18" charset="0"/>
              </a:rPr>
              <a:t>   </a:t>
            </a:r>
            <a:r>
              <a:rPr lang="zh-CN" altLang="en-US" sz="3600" b="1" dirty="0">
                <a:latin typeface="Times New Roman" panose="02020603050405020304" pitchFamily="18" charset="0"/>
                <a:ea typeface="楷体" panose="02010609060101010101" pitchFamily="49" charset="-122"/>
                <a:cs typeface="Times New Roman" panose="02020603050405020304" pitchFamily="18" charset="0"/>
              </a:rPr>
              <a:t>爽约</a:t>
            </a:r>
            <a:endParaRPr lang="zh-CN" altLang="en-US" sz="36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5" name="文本框 4"/>
          <p:cNvSpPr txBox="1"/>
          <p:nvPr/>
        </p:nvSpPr>
        <p:spPr>
          <a:xfrm>
            <a:off x="4602479" y="1154315"/>
            <a:ext cx="7098289" cy="584775"/>
          </a:xfrm>
          <a:prstGeom prst="rect">
            <a:avLst/>
          </a:prstGeom>
          <a:noFill/>
        </p:spPr>
        <p:txBody>
          <a:bodyPr wrap="square" rtlCol="0">
            <a:spAutoFit/>
          </a:bodyPr>
          <a:lstStyle/>
          <a:p>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express </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one’s thanks</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6" name="文本框 5"/>
          <p:cNvSpPr txBox="1"/>
          <p:nvPr/>
        </p:nvSpPr>
        <p:spPr>
          <a:xfrm>
            <a:off x="4602479" y="2223425"/>
            <a:ext cx="6387465" cy="584775"/>
          </a:xfrm>
          <a:prstGeom prst="rect">
            <a:avLst/>
          </a:prstGeom>
          <a:noFill/>
        </p:spPr>
        <p:txBody>
          <a:bodyPr wrap="square" rtlCol="0">
            <a:spAutoFit/>
          </a:bodyPr>
          <a:lstStyle/>
          <a:p>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extend </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one’s thanks</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0" name="文本框 9"/>
          <p:cNvSpPr txBox="1"/>
          <p:nvPr>
            <p:custDataLst>
              <p:tags r:id="rId1"/>
            </p:custDataLst>
          </p:nvPr>
        </p:nvSpPr>
        <p:spPr>
          <a:xfrm>
            <a:off x="4602479" y="1693182"/>
            <a:ext cx="6317372" cy="584775"/>
          </a:xfrm>
          <a:prstGeom prst="rect">
            <a:avLst/>
          </a:prstGeom>
          <a:noFill/>
        </p:spPr>
        <p:txBody>
          <a:bodyPr wrap="square" rtlCol="0">
            <a:spAutoFit/>
          </a:bodyPr>
          <a:lstStyle/>
          <a:p>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show </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one’s thanks</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2" name="文本框 11"/>
          <p:cNvSpPr txBox="1"/>
          <p:nvPr>
            <p:custDataLst>
              <p:tags r:id="rId2"/>
            </p:custDataLst>
          </p:nvPr>
        </p:nvSpPr>
        <p:spPr>
          <a:xfrm>
            <a:off x="4633595" y="3409570"/>
            <a:ext cx="7343140" cy="583565"/>
          </a:xfrm>
          <a:prstGeom prst="rect">
            <a:avLst/>
          </a:prstGeom>
          <a:noFill/>
        </p:spPr>
        <p:txBody>
          <a:bodyPr wrap="square" rtlCol="0">
            <a:spAutoFit/>
          </a:bodyPr>
          <a:lstStyle/>
          <a:p>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in response to</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7" name="组合 6"/>
          <p:cNvGrpSpPr/>
          <p:nvPr/>
        </p:nvGrpSpPr>
        <p:grpSpPr>
          <a:xfrm>
            <a:off x="-635" y="374015"/>
            <a:ext cx="3477260" cy="758190"/>
            <a:chOff x="-35" y="638"/>
            <a:chExt cx="5116" cy="786"/>
          </a:xfrm>
          <a:solidFill>
            <a:srgbClr val="476C2C"/>
          </a:solidFill>
        </p:grpSpPr>
        <p:sp>
          <p:nvSpPr>
            <p:cNvPr id="8" name="矩形 7"/>
            <p:cNvSpPr/>
            <p:nvPr>
              <p:custDataLst>
                <p:tags r:id="rId3"/>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sp>
          <p:nvSpPr>
            <p:cNvPr id="14" name="等腰三角形 13"/>
            <p:cNvSpPr/>
            <p:nvPr>
              <p:custDataLst>
                <p:tags r:id="rId4"/>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grpSp>
      <p:sp>
        <p:nvSpPr>
          <p:cNvPr id="9" name="文本框 8"/>
          <p:cNvSpPr txBox="1"/>
          <p:nvPr>
            <p:custDataLst>
              <p:tags r:id="rId5"/>
            </p:custDataLst>
          </p:nvPr>
        </p:nvSpPr>
        <p:spPr>
          <a:xfrm>
            <a:off x="550383" y="254691"/>
            <a:ext cx="2268434" cy="835037"/>
          </a:xfrm>
          <a:prstGeom prst="rect">
            <a:avLst/>
          </a:prstGeom>
          <a:noFill/>
        </p:spPr>
        <p:txBody>
          <a:bodyPr wrap="square" rtlCol="0" anchor="t">
            <a:spAutoFit/>
          </a:bodyPr>
          <a:lstStyle/>
          <a:p>
            <a:pPr algn="just">
              <a:lnSpc>
                <a:spcPct val="160000"/>
              </a:lnSpc>
            </a:pPr>
            <a:r>
              <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rPr>
              <a:t>参考词块</a:t>
            </a:r>
            <a:endPar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sp>
        <p:nvSpPr>
          <p:cNvPr id="4" name="文本框 3"/>
          <p:cNvSpPr txBox="1"/>
          <p:nvPr>
            <p:custDataLst>
              <p:tags r:id="rId6"/>
            </p:custDataLst>
          </p:nvPr>
        </p:nvSpPr>
        <p:spPr>
          <a:xfrm>
            <a:off x="4633595" y="4388644"/>
            <a:ext cx="7343140" cy="583565"/>
          </a:xfrm>
          <a:prstGeom prst="rect">
            <a:avLst/>
          </a:prstGeom>
          <a:noFill/>
        </p:spPr>
        <p:txBody>
          <a:bodyPr wrap="square" rtlCol="0">
            <a:spAutoFit/>
          </a:bodyPr>
          <a:lstStyle/>
          <a:p>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keep</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 one’s appointment</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1" name="文本框 10"/>
          <p:cNvSpPr txBox="1"/>
          <p:nvPr>
            <p:custDataLst>
              <p:tags r:id="rId7"/>
            </p:custDataLst>
          </p:nvPr>
        </p:nvSpPr>
        <p:spPr>
          <a:xfrm>
            <a:off x="4633595" y="4972209"/>
            <a:ext cx="7343140" cy="583565"/>
          </a:xfrm>
          <a:prstGeom prst="rect">
            <a:avLst/>
          </a:prstGeom>
          <a:noFill/>
        </p:spPr>
        <p:txBody>
          <a:bodyPr wrap="square" rtlCol="0">
            <a:spAutoFit/>
          </a:bodyPr>
          <a:lstStyle/>
          <a:p>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break</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 one’s appointment</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0" grpId="0"/>
      <p:bldP spid="12" grpId="0"/>
      <p:bldP spid="4" grpId="0"/>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15265" y="1234014"/>
            <a:ext cx="11679555" cy="5281930"/>
          </a:xfrm>
          <a:prstGeom prst="rect">
            <a:avLst/>
          </a:prstGeom>
          <a:noFill/>
        </p:spPr>
        <p:txBody>
          <a:bodyPr wrap="square" rtlCol="0" anchor="t">
            <a:noAutofit/>
          </a:bodyPr>
          <a:lstStyle/>
          <a:p>
            <a:pPr>
              <a:lnSpc>
                <a:spcPct val="150000"/>
              </a:lnSpc>
            </a:pPr>
            <a:r>
              <a:rPr lang="en-US" altLang="zh-CN" sz="3600" b="1" dirty="0">
                <a:latin typeface="Times New Roman" panose="02020603050405020304" pitchFamily="18" charset="0"/>
                <a:ea typeface="楷体" panose="02010609060101010101" pitchFamily="49" charset="-122"/>
                <a:cs typeface="Times New Roman" panose="02020603050405020304" pitchFamily="18" charset="0"/>
              </a:rPr>
              <a:t>6. </a:t>
            </a:r>
            <a:r>
              <a:rPr lang="zh-CN" altLang="en-US" sz="3600" b="1" dirty="0">
                <a:latin typeface="Times New Roman" panose="02020603050405020304" pitchFamily="18" charset="0"/>
                <a:ea typeface="楷体" panose="02010609060101010101" pitchFamily="49" charset="-122"/>
                <a:cs typeface="Times New Roman" panose="02020603050405020304" pitchFamily="18" charset="0"/>
              </a:rPr>
              <a:t>为某事向某人道歉</a:t>
            </a:r>
            <a:endParaRPr lang="en-US" altLang="zh-CN" sz="3600" b="1" dirty="0">
              <a:latin typeface="Times New Roman" panose="02020603050405020304" pitchFamily="18" charset="0"/>
              <a:ea typeface="楷体" panose="02010609060101010101" pitchFamily="49" charset="-122"/>
              <a:cs typeface="Times New Roman" panose="02020603050405020304" pitchFamily="18" charset="0"/>
            </a:endParaRPr>
          </a:p>
          <a:p>
            <a:pPr>
              <a:lnSpc>
                <a:spcPct val="150000"/>
              </a:lnSpc>
            </a:pPr>
            <a:endParaRPr lang="en-US" altLang="zh-CN" sz="3600" b="1" dirty="0">
              <a:latin typeface="Times New Roman" panose="02020603050405020304" pitchFamily="18" charset="0"/>
              <a:ea typeface="楷体" panose="02010609060101010101" pitchFamily="49" charset="-122"/>
              <a:cs typeface="Times New Roman" panose="02020603050405020304" pitchFamily="18" charset="0"/>
            </a:endParaRPr>
          </a:p>
          <a:p>
            <a:pPr>
              <a:lnSpc>
                <a:spcPct val="150000"/>
              </a:lnSpc>
            </a:pPr>
            <a:r>
              <a:rPr lang="en-US" altLang="zh-CN" sz="3600" b="1" dirty="0">
                <a:latin typeface="Times New Roman" panose="02020603050405020304" pitchFamily="18" charset="0"/>
                <a:ea typeface="楷体" panose="02010609060101010101" pitchFamily="49" charset="-122"/>
                <a:cs typeface="Times New Roman" panose="02020603050405020304" pitchFamily="18" charset="0"/>
              </a:rPr>
              <a:t>7. </a:t>
            </a:r>
            <a:r>
              <a:rPr lang="zh-CN" altLang="en-US" sz="3600" b="1" dirty="0">
                <a:latin typeface="Times New Roman" panose="02020603050405020304" pitchFamily="18" charset="0"/>
                <a:ea typeface="楷体" panose="02010609060101010101" pitchFamily="49" charset="-122"/>
                <a:cs typeface="Times New Roman" panose="02020603050405020304" pitchFamily="18" charset="0"/>
              </a:rPr>
              <a:t>正式场合</a:t>
            </a:r>
            <a:endParaRPr lang="en-US" altLang="zh-CN" sz="3600" b="1" dirty="0">
              <a:latin typeface="Times New Roman" panose="02020603050405020304" pitchFamily="18" charset="0"/>
              <a:ea typeface="楷体" panose="02010609060101010101" pitchFamily="49" charset="-122"/>
              <a:cs typeface="Times New Roman" panose="02020603050405020304" pitchFamily="18" charset="0"/>
            </a:endParaRPr>
          </a:p>
          <a:p>
            <a:pPr>
              <a:lnSpc>
                <a:spcPct val="150000"/>
              </a:lnSpc>
            </a:pPr>
            <a:endParaRPr lang="en-US" altLang="zh-CN" sz="3600" b="1" dirty="0">
              <a:latin typeface="Times New Roman" panose="02020603050405020304" pitchFamily="18" charset="0"/>
              <a:ea typeface="楷体" panose="02010609060101010101" pitchFamily="49" charset="-122"/>
              <a:cs typeface="Times New Roman" panose="02020603050405020304" pitchFamily="18" charset="0"/>
            </a:endParaRPr>
          </a:p>
          <a:p>
            <a:pPr>
              <a:lnSpc>
                <a:spcPct val="150000"/>
              </a:lnSpc>
            </a:pPr>
            <a:r>
              <a:rPr lang="en-US" altLang="zh-CN" sz="3600" b="1" dirty="0">
                <a:latin typeface="Times New Roman" panose="02020603050405020304" pitchFamily="18" charset="0"/>
                <a:ea typeface="楷体" panose="02010609060101010101" pitchFamily="49" charset="-122"/>
                <a:cs typeface="Times New Roman" panose="02020603050405020304" pitchFamily="18" charset="0"/>
              </a:rPr>
              <a:t>8. </a:t>
            </a:r>
            <a:r>
              <a:rPr lang="zh-CN" altLang="en-US" sz="3600" b="1" dirty="0">
                <a:latin typeface="Times New Roman" panose="02020603050405020304" pitchFamily="18" charset="0"/>
                <a:ea typeface="楷体" panose="02010609060101010101" pitchFamily="49" charset="-122"/>
                <a:cs typeface="Times New Roman" panose="02020603050405020304" pitchFamily="18" charset="0"/>
              </a:rPr>
              <a:t>当众</a:t>
            </a:r>
            <a:endParaRPr lang="en-US" altLang="zh-CN" sz="3600" b="1" dirty="0">
              <a:latin typeface="Times New Roman" panose="02020603050405020304" pitchFamily="18" charset="0"/>
              <a:ea typeface="楷体" panose="02010609060101010101" pitchFamily="49" charset="-122"/>
              <a:cs typeface="Times New Roman" panose="02020603050405020304" pitchFamily="18" charset="0"/>
            </a:endParaRPr>
          </a:p>
          <a:p>
            <a:pPr>
              <a:lnSpc>
                <a:spcPct val="150000"/>
              </a:lnSpc>
            </a:pPr>
            <a:endParaRPr lang="en-US" altLang="zh-CN" sz="3600" b="1" dirty="0">
              <a:latin typeface="Times New Roman" panose="02020603050405020304" pitchFamily="18" charset="0"/>
              <a:ea typeface="楷体" panose="02010609060101010101" pitchFamily="49" charset="-122"/>
              <a:cs typeface="Times New Roman" panose="02020603050405020304" pitchFamily="18" charset="0"/>
            </a:endParaRPr>
          </a:p>
          <a:p>
            <a:pPr>
              <a:lnSpc>
                <a:spcPct val="150000"/>
              </a:lnSpc>
            </a:pPr>
            <a:endParaRPr lang="en-US" altLang="zh-CN" sz="3600" b="1" dirty="0">
              <a:latin typeface="Times New Roman" panose="02020603050405020304" pitchFamily="18" charset="0"/>
              <a:ea typeface="楷体" panose="02010609060101010101" pitchFamily="49" charset="-122"/>
              <a:cs typeface="Times New Roman" panose="02020603050405020304" pitchFamily="18" charset="0"/>
            </a:endParaRPr>
          </a:p>
          <a:p>
            <a:pPr>
              <a:lnSpc>
                <a:spcPct val="150000"/>
              </a:lnSpc>
            </a:pPr>
            <a:endParaRPr lang="zh-CN" altLang="en-US" sz="36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5" name="文本框 4"/>
          <p:cNvSpPr txBox="1"/>
          <p:nvPr/>
        </p:nvSpPr>
        <p:spPr>
          <a:xfrm>
            <a:off x="5357083" y="1376254"/>
            <a:ext cx="6050724" cy="584775"/>
          </a:xfrm>
          <a:prstGeom prst="rect">
            <a:avLst/>
          </a:prstGeom>
          <a:noFill/>
        </p:spPr>
        <p:txBody>
          <a:bodyPr wrap="square" rtlCol="0">
            <a:spAutoFit/>
          </a:bodyPr>
          <a:lstStyle/>
          <a:p>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apologize </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to sb for (doing) </a:t>
            </a:r>
            <a:r>
              <a:rPr lang="en-US" altLang="zh-CN" sz="3200" b="1" dirty="0" err="1">
                <a:latin typeface="Times New Roman" panose="02020603050405020304" pitchFamily="18" charset="0"/>
                <a:ea typeface="楷体" panose="02010609060101010101" pitchFamily="49" charset="-122"/>
                <a:cs typeface="Times New Roman" panose="02020603050405020304" pitchFamily="18" charset="0"/>
              </a:rPr>
              <a:t>sth</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6" name="文本框 5"/>
          <p:cNvSpPr txBox="1"/>
          <p:nvPr/>
        </p:nvSpPr>
        <p:spPr>
          <a:xfrm>
            <a:off x="5356765" y="4728967"/>
            <a:ext cx="3780848" cy="584775"/>
          </a:xfrm>
          <a:prstGeom prst="rect">
            <a:avLst/>
          </a:prstGeom>
          <a:noFill/>
        </p:spPr>
        <p:txBody>
          <a:bodyPr wrap="square" rtlCol="0">
            <a:spAutoFit/>
          </a:bodyPr>
          <a:lstStyle/>
          <a:p>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in public</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0" name="文本框 9"/>
          <p:cNvSpPr txBox="1"/>
          <p:nvPr>
            <p:custDataLst>
              <p:tags r:id="rId1"/>
            </p:custDataLst>
          </p:nvPr>
        </p:nvSpPr>
        <p:spPr>
          <a:xfrm>
            <a:off x="5356765" y="1961029"/>
            <a:ext cx="6619970" cy="584775"/>
          </a:xfrm>
          <a:prstGeom prst="rect">
            <a:avLst/>
          </a:prstGeom>
          <a:noFill/>
        </p:spPr>
        <p:txBody>
          <a:bodyPr wrap="square" rtlCol="0">
            <a:spAutoFit/>
          </a:bodyPr>
          <a:lstStyle/>
          <a:p>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make an apology </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to sb for (doing) </a:t>
            </a:r>
            <a:r>
              <a:rPr lang="en-US" altLang="zh-CN" sz="3200" b="1" dirty="0" err="1">
                <a:latin typeface="Times New Roman" panose="02020603050405020304" pitchFamily="18" charset="0"/>
                <a:ea typeface="楷体" panose="02010609060101010101" pitchFamily="49" charset="-122"/>
                <a:cs typeface="Times New Roman" panose="02020603050405020304" pitchFamily="18" charset="0"/>
              </a:rPr>
              <a:t>sth</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7" name="组合 6"/>
          <p:cNvGrpSpPr/>
          <p:nvPr/>
        </p:nvGrpSpPr>
        <p:grpSpPr>
          <a:xfrm>
            <a:off x="-635" y="374015"/>
            <a:ext cx="3477260" cy="758190"/>
            <a:chOff x="-35" y="638"/>
            <a:chExt cx="5116" cy="786"/>
          </a:xfrm>
          <a:solidFill>
            <a:srgbClr val="476C2C"/>
          </a:solidFill>
        </p:grpSpPr>
        <p:sp>
          <p:nvSpPr>
            <p:cNvPr id="8" name="矩形 7"/>
            <p:cNvSpPr/>
            <p:nvPr>
              <p:custDataLst>
                <p:tags r:id="rId2"/>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sp>
          <p:nvSpPr>
            <p:cNvPr id="14" name="等腰三角形 13"/>
            <p:cNvSpPr/>
            <p:nvPr>
              <p:custDataLst>
                <p:tags r:id="rId3"/>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grpSp>
      <p:sp>
        <p:nvSpPr>
          <p:cNvPr id="9" name="文本框 8"/>
          <p:cNvSpPr txBox="1"/>
          <p:nvPr>
            <p:custDataLst>
              <p:tags r:id="rId4"/>
            </p:custDataLst>
          </p:nvPr>
        </p:nvSpPr>
        <p:spPr>
          <a:xfrm>
            <a:off x="550383" y="254691"/>
            <a:ext cx="2268434" cy="835037"/>
          </a:xfrm>
          <a:prstGeom prst="rect">
            <a:avLst/>
          </a:prstGeom>
          <a:noFill/>
        </p:spPr>
        <p:txBody>
          <a:bodyPr wrap="square" rtlCol="0" anchor="t">
            <a:spAutoFit/>
          </a:bodyPr>
          <a:lstStyle/>
          <a:p>
            <a:pPr algn="just">
              <a:lnSpc>
                <a:spcPct val="160000"/>
              </a:lnSpc>
            </a:pPr>
            <a:r>
              <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rPr>
              <a:t>参考词块</a:t>
            </a:r>
            <a:endPar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sp>
        <p:nvSpPr>
          <p:cNvPr id="2" name="文本框 1"/>
          <p:cNvSpPr txBox="1"/>
          <p:nvPr/>
        </p:nvSpPr>
        <p:spPr>
          <a:xfrm>
            <a:off x="5356765" y="3029591"/>
            <a:ext cx="3780848" cy="584775"/>
          </a:xfrm>
          <a:prstGeom prst="rect">
            <a:avLst/>
          </a:prstGeom>
          <a:noFill/>
        </p:spPr>
        <p:txBody>
          <a:bodyPr wrap="square" rtlCol="0">
            <a:spAutoFit/>
          </a:bodyPr>
          <a:lstStyle/>
          <a:p>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formal occasions</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0" grpId="0"/>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15265" y="1234014"/>
            <a:ext cx="11679555" cy="5281930"/>
          </a:xfrm>
          <a:prstGeom prst="rect">
            <a:avLst/>
          </a:prstGeom>
          <a:noFill/>
        </p:spPr>
        <p:txBody>
          <a:bodyPr wrap="square" rtlCol="0" anchor="t">
            <a:noAutofit/>
          </a:bodyPr>
          <a:lstStyle/>
          <a:p>
            <a:r>
              <a:rPr lang="en-US" altLang="zh-CN" sz="3600" b="1" dirty="0">
                <a:latin typeface="Times New Roman" panose="02020603050405020304" pitchFamily="18" charset="0"/>
                <a:ea typeface="楷体" panose="02010609060101010101" pitchFamily="49" charset="-122"/>
                <a:cs typeface="Times New Roman" panose="02020603050405020304" pitchFamily="18" charset="0"/>
              </a:rPr>
              <a:t>9. </a:t>
            </a:r>
            <a:r>
              <a:rPr lang="zh-CN" altLang="en-US" sz="3600" b="1" dirty="0">
                <a:latin typeface="Times New Roman" panose="02020603050405020304" pitchFamily="18" charset="0"/>
                <a:ea typeface="楷体" panose="02010609060101010101" pitchFamily="49" charset="-122"/>
                <a:cs typeface="Times New Roman" panose="02020603050405020304" pitchFamily="18" charset="0"/>
              </a:rPr>
              <a:t>注意餐桌礼仪</a:t>
            </a:r>
            <a:endParaRPr lang="en-US" altLang="zh-CN" sz="3600" b="1" dirty="0">
              <a:latin typeface="Times New Roman" panose="02020603050405020304" pitchFamily="18" charset="0"/>
              <a:ea typeface="楷体" panose="02010609060101010101" pitchFamily="49" charset="-122"/>
              <a:cs typeface="Times New Roman" panose="02020603050405020304" pitchFamily="18" charset="0"/>
            </a:endParaRPr>
          </a:p>
          <a:p>
            <a:endParaRPr lang="en-US" altLang="zh-CN" sz="3600" b="1" dirty="0">
              <a:latin typeface="Times New Roman" panose="02020603050405020304" pitchFamily="18" charset="0"/>
              <a:ea typeface="楷体" panose="02010609060101010101" pitchFamily="49" charset="-122"/>
              <a:cs typeface="Times New Roman" panose="02020603050405020304" pitchFamily="18" charset="0"/>
            </a:endParaRPr>
          </a:p>
          <a:p>
            <a:endParaRPr lang="en-US" altLang="zh-CN" sz="3600" b="1" dirty="0">
              <a:latin typeface="Times New Roman" panose="02020603050405020304" pitchFamily="18" charset="0"/>
              <a:ea typeface="楷体" panose="02010609060101010101" pitchFamily="49" charset="-122"/>
              <a:cs typeface="Times New Roman" panose="02020603050405020304" pitchFamily="18" charset="0"/>
            </a:endParaRPr>
          </a:p>
          <a:p>
            <a:r>
              <a:rPr lang="en-US" altLang="zh-CN" sz="3600" b="1" dirty="0">
                <a:latin typeface="Times New Roman" panose="02020603050405020304" pitchFamily="18" charset="0"/>
                <a:ea typeface="楷体" panose="02010609060101010101" pitchFamily="49" charset="-122"/>
                <a:cs typeface="Times New Roman" panose="02020603050405020304" pitchFamily="18" charset="0"/>
              </a:rPr>
              <a:t>10. </a:t>
            </a:r>
            <a:r>
              <a:rPr lang="zh-CN" altLang="en-US" sz="3600" b="1" dirty="0">
                <a:latin typeface="Times New Roman" panose="02020603050405020304" pitchFamily="18" charset="0"/>
                <a:ea typeface="楷体" panose="02010609060101010101" pitchFamily="49" charset="-122"/>
                <a:cs typeface="Times New Roman" panose="02020603050405020304" pitchFamily="18" charset="0"/>
              </a:rPr>
              <a:t>为某人 </a:t>
            </a:r>
            <a:r>
              <a:rPr lang="en-US" altLang="zh-CN" sz="3600" b="1" dirty="0">
                <a:latin typeface="Times New Roman" panose="02020603050405020304" pitchFamily="18" charset="0"/>
                <a:ea typeface="楷体" panose="02010609060101010101" pitchFamily="49" charset="-122"/>
                <a:cs typeface="Times New Roman" panose="02020603050405020304" pitchFamily="18" charset="0"/>
              </a:rPr>
              <a:t>/ </a:t>
            </a:r>
            <a:r>
              <a:rPr lang="zh-CN" altLang="en-US" sz="3600" b="1" dirty="0">
                <a:latin typeface="Times New Roman" panose="02020603050405020304" pitchFamily="18" charset="0"/>
                <a:ea typeface="楷体" panose="02010609060101010101" pitchFamily="49" charset="-122"/>
                <a:cs typeface="Times New Roman" panose="02020603050405020304" pitchFamily="18" charset="0"/>
              </a:rPr>
              <a:t>某事干杯</a:t>
            </a:r>
            <a:endParaRPr lang="en-US" altLang="zh-CN" sz="3600" b="1" dirty="0">
              <a:latin typeface="Times New Roman" panose="02020603050405020304" pitchFamily="18" charset="0"/>
              <a:ea typeface="楷体" panose="02010609060101010101" pitchFamily="49" charset="-122"/>
              <a:cs typeface="Times New Roman" panose="02020603050405020304" pitchFamily="18" charset="0"/>
            </a:endParaRPr>
          </a:p>
          <a:p>
            <a:endParaRPr lang="en-US" altLang="zh-CN" sz="3600" b="1" dirty="0">
              <a:latin typeface="Times New Roman" panose="02020603050405020304" pitchFamily="18" charset="0"/>
              <a:ea typeface="楷体" panose="02010609060101010101" pitchFamily="49" charset="-122"/>
              <a:cs typeface="Times New Roman" panose="02020603050405020304" pitchFamily="18" charset="0"/>
            </a:endParaRPr>
          </a:p>
          <a:p>
            <a:endParaRPr lang="zh-CN" altLang="en-US" sz="36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5" name="文本框 4"/>
          <p:cNvSpPr txBox="1"/>
          <p:nvPr/>
        </p:nvSpPr>
        <p:spPr>
          <a:xfrm>
            <a:off x="5356765" y="1234013"/>
            <a:ext cx="6050724" cy="584775"/>
          </a:xfrm>
          <a:prstGeom prst="rect">
            <a:avLst/>
          </a:prstGeom>
          <a:noFill/>
        </p:spPr>
        <p:txBody>
          <a:bodyPr wrap="square" rtlCol="0">
            <a:spAutoFit/>
          </a:bodyPr>
          <a:lstStyle/>
          <a:p>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pay attention to </a:t>
            </a:r>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table manners</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7" name="组合 6"/>
          <p:cNvGrpSpPr/>
          <p:nvPr/>
        </p:nvGrpSpPr>
        <p:grpSpPr>
          <a:xfrm>
            <a:off x="-635" y="374015"/>
            <a:ext cx="3477260" cy="758190"/>
            <a:chOff x="-35" y="638"/>
            <a:chExt cx="5116" cy="786"/>
          </a:xfrm>
          <a:solidFill>
            <a:srgbClr val="476C2C"/>
          </a:solidFill>
        </p:grpSpPr>
        <p:sp>
          <p:nvSpPr>
            <p:cNvPr id="8" name="矩形 7"/>
            <p:cNvSpPr/>
            <p:nvPr>
              <p:custDataLst>
                <p:tags r:id="rId1"/>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sp>
          <p:nvSpPr>
            <p:cNvPr id="14" name="等腰三角形 13"/>
            <p:cNvSpPr/>
            <p:nvPr>
              <p:custDataLst>
                <p:tags r:id="rId2"/>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grpSp>
      <p:sp>
        <p:nvSpPr>
          <p:cNvPr id="9" name="文本框 8"/>
          <p:cNvSpPr txBox="1"/>
          <p:nvPr>
            <p:custDataLst>
              <p:tags r:id="rId3"/>
            </p:custDataLst>
          </p:nvPr>
        </p:nvSpPr>
        <p:spPr>
          <a:xfrm>
            <a:off x="550383" y="254691"/>
            <a:ext cx="2268434" cy="835037"/>
          </a:xfrm>
          <a:prstGeom prst="rect">
            <a:avLst/>
          </a:prstGeom>
          <a:noFill/>
        </p:spPr>
        <p:txBody>
          <a:bodyPr wrap="square" rtlCol="0" anchor="t">
            <a:spAutoFit/>
          </a:bodyPr>
          <a:lstStyle/>
          <a:p>
            <a:pPr algn="just">
              <a:lnSpc>
                <a:spcPct val="160000"/>
              </a:lnSpc>
            </a:pPr>
            <a:r>
              <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rPr>
              <a:t>参考词块</a:t>
            </a:r>
            <a:endPar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sp>
        <p:nvSpPr>
          <p:cNvPr id="4" name="文本框 3"/>
          <p:cNvSpPr txBox="1"/>
          <p:nvPr>
            <p:custDataLst>
              <p:tags r:id="rId4"/>
            </p:custDataLst>
          </p:nvPr>
        </p:nvSpPr>
        <p:spPr>
          <a:xfrm>
            <a:off x="5356765" y="2844225"/>
            <a:ext cx="6433720" cy="584775"/>
          </a:xfrm>
          <a:prstGeom prst="rect">
            <a:avLst/>
          </a:prstGeom>
          <a:noFill/>
        </p:spPr>
        <p:txBody>
          <a:bodyPr wrap="square" rtlCol="0">
            <a:spAutoFit/>
          </a:bodyPr>
          <a:lstStyle/>
          <a:p>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drink a toast </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to sb / </a:t>
            </a:r>
            <a:r>
              <a:rPr lang="en-US" altLang="zh-CN" sz="3200" b="1" dirty="0" err="1">
                <a:latin typeface="Times New Roman" panose="02020603050405020304" pitchFamily="18" charset="0"/>
                <a:ea typeface="楷体" panose="02010609060101010101" pitchFamily="49" charset="-122"/>
                <a:cs typeface="Times New Roman" panose="02020603050405020304" pitchFamily="18" charset="0"/>
              </a:rPr>
              <a:t>sth</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5" name="文本框 14"/>
          <p:cNvSpPr txBox="1"/>
          <p:nvPr>
            <p:custDataLst>
              <p:tags r:id="rId5"/>
            </p:custDataLst>
          </p:nvPr>
        </p:nvSpPr>
        <p:spPr>
          <a:xfrm>
            <a:off x="5356765" y="3582591"/>
            <a:ext cx="6433720" cy="584775"/>
          </a:xfrm>
          <a:prstGeom prst="rect">
            <a:avLst/>
          </a:prstGeom>
          <a:noFill/>
        </p:spPr>
        <p:txBody>
          <a:bodyPr wrap="square" rtlCol="0">
            <a:spAutoFit/>
          </a:bodyPr>
          <a:lstStyle/>
          <a:p>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drink </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to sb / </a:t>
            </a:r>
            <a:r>
              <a:rPr lang="en-US" altLang="zh-CN" sz="3200" b="1" dirty="0" err="1">
                <a:latin typeface="Times New Roman" panose="02020603050405020304" pitchFamily="18" charset="0"/>
                <a:ea typeface="楷体" panose="02010609060101010101" pitchFamily="49" charset="-122"/>
                <a:cs typeface="Times New Roman" panose="02020603050405020304" pitchFamily="18" charset="0"/>
              </a:rPr>
              <a:t>sth</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left)">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折角形 10"/>
          <p:cNvSpPr/>
          <p:nvPr/>
        </p:nvSpPr>
        <p:spPr>
          <a:xfrm>
            <a:off x="312307" y="493844"/>
            <a:ext cx="10975125" cy="6231422"/>
          </a:xfrm>
          <a:prstGeom prst="foldedCorner">
            <a:avLst/>
          </a:prstGeom>
          <a:solidFill>
            <a:srgbClr val="476C2C"/>
          </a:solidFill>
        </p:spPr>
        <p:txBody>
          <a:bodyPr wrap="square">
            <a:noAutofit/>
          </a:bodyPr>
          <a:lstStyle/>
          <a:p>
            <a:pPr algn="l"/>
            <a:endParaRPr lang="zh-CN" altLang="en-US" sz="2400" dirty="0">
              <a:solidFill>
                <a:srgbClr val="FFCC66"/>
              </a:solidFill>
              <a:latin typeface="楷体" panose="02010609060101010101" pitchFamily="49" charset="-122"/>
              <a:ea typeface="楷体" panose="02010609060101010101" pitchFamily="49" charset="-122"/>
            </a:endParaRPr>
          </a:p>
        </p:txBody>
      </p:sp>
      <p:sp>
        <p:nvSpPr>
          <p:cNvPr id="7" name="文本框 6"/>
          <p:cNvSpPr txBox="1"/>
          <p:nvPr/>
        </p:nvSpPr>
        <p:spPr>
          <a:xfrm>
            <a:off x="312307" y="493844"/>
            <a:ext cx="10633860" cy="5870314"/>
          </a:xfrm>
          <a:prstGeom prst="rect">
            <a:avLst/>
          </a:prstGeom>
          <a:noFill/>
        </p:spPr>
        <p:txBody>
          <a:bodyPr wrap="square" rtlCol="0" anchor="t">
            <a:noAutofit/>
          </a:bodyPr>
          <a:lstStyle/>
          <a:p>
            <a:pPr algn="just">
              <a:lnSpc>
                <a:spcPct val="140000"/>
              </a:lnSpc>
            </a:pP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拓展</a:t>
            </a:r>
            <a:r>
              <a:rPr lang="en-US" altLang="zh-CN"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b="1" dirty="0">
                <a:solidFill>
                  <a:srgbClr val="FFFF00"/>
                </a:solidFill>
                <a:latin typeface="黑体" panose="02010609060101010101" pitchFamily="49" charset="-122"/>
                <a:ea typeface="黑体" panose="02010609060101010101" pitchFamily="49" charset="-122"/>
                <a:cs typeface="Times New Roman" panose="02020603050405020304" pitchFamily="18" charset="0"/>
              </a:rPr>
              <a:t>其他表达</a:t>
            </a:r>
            <a:endParaRPr lang="en-US" altLang="zh-CN" sz="2800" b="1" dirty="0">
              <a:solidFill>
                <a:schemeClr val="bg1"/>
              </a:solidFill>
              <a:latin typeface="黑体" panose="02010609060101010101" pitchFamily="49" charset="-122"/>
              <a:ea typeface="黑体" panose="02010609060101010101" pitchFamily="49" charset="-122"/>
              <a:cs typeface="Times New Roman" panose="02020603050405020304" pitchFamily="18" charset="0"/>
            </a:endParaRPr>
          </a:p>
          <a:p>
            <a:pPr marL="457200" indent="-457200" algn="just">
              <a:lnSpc>
                <a:spcPct val="140000"/>
              </a:lnSpc>
              <a:buFont typeface="Wingdings" panose="05000000000000000000" pitchFamily="2" charset="2"/>
              <a:buChar char=""/>
            </a:pPr>
            <a:r>
              <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give one’s regards / respects to sb </a:t>
            </a:r>
            <a:r>
              <a:rPr lang="zh-CN" altLang="en-US"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问候某人</a:t>
            </a:r>
            <a:endPar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a:p>
            <a:pPr marL="457200" indent="-457200" algn="just">
              <a:lnSpc>
                <a:spcPct val="140000"/>
              </a:lnSpc>
              <a:buFont typeface="Wingdings" panose="05000000000000000000" pitchFamily="2" charset="2"/>
              <a:buChar char=""/>
            </a:pPr>
            <a:r>
              <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pick up your seat </a:t>
            </a:r>
            <a:r>
              <a:rPr lang="zh-CN" altLang="en-US"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选择座位</a:t>
            </a:r>
            <a:endPar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a:p>
            <a:pPr marL="457200" indent="-457200" algn="just">
              <a:lnSpc>
                <a:spcPct val="140000"/>
              </a:lnSpc>
              <a:buFont typeface="Wingdings" panose="05000000000000000000" pitchFamily="2" charset="2"/>
              <a:buChar char=""/>
            </a:pPr>
            <a:r>
              <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pick the dishes up </a:t>
            </a:r>
            <a:r>
              <a:rPr lang="zh-CN" altLang="en-US"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夹菜</a:t>
            </a:r>
            <a:endPar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a:p>
            <a:pPr marL="457200" indent="-457200" algn="just">
              <a:lnSpc>
                <a:spcPct val="140000"/>
              </a:lnSpc>
              <a:buFont typeface="Wingdings" panose="05000000000000000000" pitchFamily="2" charset="2"/>
              <a:buChar char=""/>
            </a:pPr>
            <a:r>
              <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stare sb up and down </a:t>
            </a:r>
            <a:r>
              <a:rPr lang="zh-CN" altLang="en-US"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上下打量某人</a:t>
            </a:r>
            <a:endPar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a:p>
            <a:pPr marL="457200" indent="-457200" algn="just">
              <a:lnSpc>
                <a:spcPct val="140000"/>
              </a:lnSpc>
              <a:buFont typeface="Wingdings" panose="05000000000000000000" pitchFamily="2" charset="2"/>
              <a:buChar char=""/>
            </a:pPr>
            <a:r>
              <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to show good hospitality </a:t>
            </a:r>
            <a:r>
              <a:rPr lang="zh-CN" altLang="en-US"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为了表示热情</a:t>
            </a:r>
            <a:endPar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a:p>
            <a:pPr marL="457200" indent="-457200" algn="just">
              <a:lnSpc>
                <a:spcPct val="140000"/>
              </a:lnSpc>
              <a:buFont typeface="Wingdings" panose="05000000000000000000" pitchFamily="2" charset="2"/>
              <a:buChar char=""/>
            </a:pPr>
            <a:r>
              <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be casual about </a:t>
            </a:r>
            <a:r>
              <a:rPr lang="zh-CN" altLang="en-US"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对</a:t>
            </a:r>
            <a:r>
              <a:rPr lang="en-US" altLang="zh-CN" sz="2800" b="1" dirty="0">
                <a:solidFill>
                  <a:schemeClr val="bg1"/>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随便</a:t>
            </a:r>
            <a:endPar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a:p>
            <a:pPr marL="457200" indent="-457200" algn="just">
              <a:lnSpc>
                <a:spcPct val="140000"/>
              </a:lnSpc>
              <a:buFont typeface="Wingdings" panose="05000000000000000000" pitchFamily="2" charset="2"/>
              <a:buChar char=""/>
            </a:pPr>
            <a:r>
              <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treat sb to </a:t>
            </a:r>
            <a:r>
              <a:rPr lang="zh-CN" altLang="en-US"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用</a:t>
            </a:r>
            <a:r>
              <a:rPr lang="en-US" altLang="zh-CN" sz="2800" b="1" dirty="0">
                <a:solidFill>
                  <a:schemeClr val="bg1"/>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招待某人；以</a:t>
            </a:r>
            <a:r>
              <a:rPr lang="en-US" altLang="zh-CN" sz="2800" b="1" dirty="0">
                <a:solidFill>
                  <a:schemeClr val="bg1"/>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款待某人</a:t>
            </a:r>
            <a:endParaRPr lang="zh-CN" altLang="en-US"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a:p>
            <a:pPr marL="457200" indent="-457200" algn="just">
              <a:lnSpc>
                <a:spcPct val="140000"/>
              </a:lnSpc>
              <a:buFont typeface="Wingdings" panose="05000000000000000000" pitchFamily="2" charset="2"/>
              <a:buChar char=""/>
            </a:pPr>
            <a:r>
              <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treat sb with / as / like </a:t>
            </a:r>
            <a:r>
              <a:rPr lang="zh-CN" altLang="en-US"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以</a:t>
            </a:r>
            <a:r>
              <a:rPr lang="en-US" altLang="zh-CN" sz="2800" b="1" dirty="0">
                <a:solidFill>
                  <a:schemeClr val="bg1"/>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态度 </a:t>
            </a:r>
            <a:r>
              <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方式对待某人</a:t>
            </a:r>
            <a:endPar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a:p>
            <a:pPr marL="457200" indent="-457200" algn="just">
              <a:lnSpc>
                <a:spcPct val="140000"/>
              </a:lnSpc>
              <a:buFont typeface="Wingdings" panose="05000000000000000000" pitchFamily="2" charset="2"/>
              <a:buChar char=""/>
            </a:pPr>
            <a:r>
              <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Lazy Susan </a:t>
            </a:r>
            <a:r>
              <a:rPr lang="zh-CN" altLang="en-US"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 餐桌转盘（方便取食）</a:t>
            </a:r>
            <a:endPar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a:p>
            <a:pPr marL="457200" indent="-457200" algn="just">
              <a:lnSpc>
                <a:spcPct val="140000"/>
              </a:lnSpc>
              <a:buFont typeface="Wingdings" panose="05000000000000000000" pitchFamily="2" charset="2"/>
              <a:buChar char=""/>
            </a:pPr>
            <a:endPar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a:p>
            <a:pPr marL="457200" indent="-457200" algn="just">
              <a:lnSpc>
                <a:spcPct val="140000"/>
              </a:lnSpc>
              <a:buFont typeface="Wingdings" panose="05000000000000000000" pitchFamily="2" charset="2"/>
              <a:buChar char=""/>
            </a:pPr>
            <a:endPar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a:p>
            <a:pPr marL="457200" indent="-457200" algn="just">
              <a:lnSpc>
                <a:spcPct val="140000"/>
              </a:lnSpc>
              <a:buFont typeface="Wingdings" panose="05000000000000000000" pitchFamily="2" charset="2"/>
              <a:buChar char=""/>
            </a:pPr>
            <a:endPar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a:p>
            <a:pPr marL="457200" indent="-457200" algn="just">
              <a:lnSpc>
                <a:spcPct val="140000"/>
              </a:lnSpc>
              <a:buFont typeface="Wingdings" panose="05000000000000000000" pitchFamily="2" charset="2"/>
              <a:buChar char=""/>
            </a:pPr>
            <a:endPar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a:p>
            <a:pPr marL="457200" indent="-457200" algn="just">
              <a:lnSpc>
                <a:spcPct val="140000"/>
              </a:lnSpc>
              <a:buFont typeface="Wingdings" panose="05000000000000000000" pitchFamily="2" charset="2"/>
              <a:buChar char=""/>
            </a:pPr>
            <a:endPar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a:p>
            <a:pPr marL="457200" indent="-457200" algn="just">
              <a:lnSpc>
                <a:spcPct val="140000"/>
              </a:lnSpc>
              <a:buFont typeface="Wingdings" panose="05000000000000000000" pitchFamily="2" charset="2"/>
              <a:buChar char=""/>
            </a:pPr>
            <a:endParaRPr lang="en-US" altLang="zh-CN" sz="28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10">
        <p159:morph option="byObject"/>
      </p:transition>
    </mc:Choice>
    <mc:Fallback>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down)">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down)">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wipe(down)">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wipe(down)">
                                      <p:cBhvr>
                                        <p:cTn id="27" dur="500"/>
                                        <p:tgtEl>
                                          <p:spTgt spid="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Effect transition="in" filter="wipe(down)">
                                      <p:cBhvr>
                                        <p:cTn id="32" dur="500"/>
                                        <p:tgtEl>
                                          <p:spTgt spid="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animEffect transition="in" filter="wipe(down)">
                                      <p:cBhvr>
                                        <p:cTn id="37" dur="500"/>
                                        <p:tgtEl>
                                          <p:spTgt spid="7">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7">
                                            <p:txEl>
                                              <p:pRg st="7" end="7"/>
                                            </p:txEl>
                                          </p:spTgt>
                                        </p:tgtEl>
                                        <p:attrNameLst>
                                          <p:attrName>style.visibility</p:attrName>
                                        </p:attrNameLst>
                                      </p:cBhvr>
                                      <p:to>
                                        <p:strVal val="visible"/>
                                      </p:to>
                                    </p:set>
                                    <p:animEffect transition="in" filter="wipe(down)">
                                      <p:cBhvr>
                                        <p:cTn id="42" dur="500"/>
                                        <p:tgtEl>
                                          <p:spTgt spid="7">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7">
                                            <p:txEl>
                                              <p:pRg st="8" end="8"/>
                                            </p:txEl>
                                          </p:spTgt>
                                        </p:tgtEl>
                                        <p:attrNameLst>
                                          <p:attrName>style.visibility</p:attrName>
                                        </p:attrNameLst>
                                      </p:cBhvr>
                                      <p:to>
                                        <p:strVal val="visible"/>
                                      </p:to>
                                    </p:set>
                                    <p:animEffect transition="in" filter="wipe(down)">
                                      <p:cBhvr>
                                        <p:cTn id="47" dur="500"/>
                                        <p:tgtEl>
                                          <p:spTgt spid="7">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7">
                                            <p:txEl>
                                              <p:pRg st="9" end="9"/>
                                            </p:txEl>
                                          </p:spTgt>
                                        </p:tgtEl>
                                        <p:attrNameLst>
                                          <p:attrName>style.visibility</p:attrName>
                                        </p:attrNameLst>
                                      </p:cBhvr>
                                      <p:to>
                                        <p:strVal val="visible"/>
                                      </p:to>
                                    </p:set>
                                    <p:animEffect transition="in" filter="wipe(down)">
                                      <p:cBhvr>
                                        <p:cTn id="52"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6220" y="1164590"/>
            <a:ext cx="11642102" cy="743922"/>
          </a:xfrm>
          <a:prstGeom prst="rect">
            <a:avLst/>
          </a:prstGeom>
          <a:noFill/>
        </p:spPr>
        <p:txBody>
          <a:bodyPr wrap="square" rtlCol="0" anchor="t">
            <a:spAutoFit/>
          </a:bodyPr>
          <a:lstStyle/>
          <a:p>
            <a:pPr>
              <a:lnSpc>
                <a:spcPct val="150000"/>
              </a:lnSpc>
            </a:pP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1. </a:t>
            </a:r>
            <a:r>
              <a:rPr lang="zh-CN" altLang="en-US" sz="3200" b="1" dirty="0">
                <a:latin typeface="Times New Roman" panose="02020603050405020304" pitchFamily="18" charset="0"/>
                <a:ea typeface="楷体" panose="02010609060101010101" pitchFamily="49" charset="-122"/>
                <a:cs typeface="Times New Roman" panose="02020603050405020304" pitchFamily="18" charset="0"/>
              </a:rPr>
              <a:t>得知你要来我家做客，我很开心，随时欢迎你的到来。</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6" name="文本框 5"/>
          <p:cNvSpPr txBox="1"/>
          <p:nvPr>
            <p:custDataLst>
              <p:tags r:id="rId1"/>
            </p:custDataLst>
          </p:nvPr>
        </p:nvSpPr>
        <p:spPr>
          <a:xfrm>
            <a:off x="549909" y="3429000"/>
            <a:ext cx="10211876" cy="1567352"/>
          </a:xfrm>
          <a:prstGeom prst="rect">
            <a:avLst/>
          </a:prstGeom>
          <a:noFill/>
        </p:spPr>
        <p:txBody>
          <a:bodyPr wrap="square" rtlCol="0">
            <a:spAutoFit/>
          </a:bodyPr>
          <a:lstStyle/>
          <a:p>
            <a:pPr algn="just">
              <a:lnSpc>
                <a:spcPct val="160000"/>
              </a:lnSpc>
            </a:pPr>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Glad</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 to know you will visit my home and you are welcome to visit us anytime you want.</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7" name="组合 6"/>
          <p:cNvGrpSpPr/>
          <p:nvPr/>
        </p:nvGrpSpPr>
        <p:grpSpPr>
          <a:xfrm>
            <a:off x="-635" y="374015"/>
            <a:ext cx="3477260" cy="758190"/>
            <a:chOff x="-35" y="638"/>
            <a:chExt cx="5116" cy="786"/>
          </a:xfrm>
          <a:solidFill>
            <a:srgbClr val="476C2C"/>
          </a:solidFill>
        </p:grpSpPr>
        <p:sp>
          <p:nvSpPr>
            <p:cNvPr id="10" name="矩形 9"/>
            <p:cNvSpPr/>
            <p:nvPr>
              <p:custDataLst>
                <p:tags r:id="rId2"/>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sp>
          <p:nvSpPr>
            <p:cNvPr id="14" name="等腰三角形 13"/>
            <p:cNvSpPr/>
            <p:nvPr>
              <p:custDataLst>
                <p:tags r:id="rId3"/>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grpSp>
      <p:sp>
        <p:nvSpPr>
          <p:cNvPr id="11" name="文本框 10"/>
          <p:cNvSpPr txBox="1"/>
          <p:nvPr>
            <p:custDataLst>
              <p:tags r:id="rId4"/>
            </p:custDataLst>
          </p:nvPr>
        </p:nvSpPr>
        <p:spPr>
          <a:xfrm>
            <a:off x="442225" y="230946"/>
            <a:ext cx="2781935" cy="835037"/>
          </a:xfrm>
          <a:prstGeom prst="rect">
            <a:avLst/>
          </a:prstGeom>
          <a:noFill/>
        </p:spPr>
        <p:txBody>
          <a:bodyPr wrap="square" rtlCol="0" anchor="t">
            <a:spAutoFit/>
          </a:bodyPr>
          <a:lstStyle/>
          <a:p>
            <a:pPr algn="just">
              <a:lnSpc>
                <a:spcPct val="160000"/>
              </a:lnSpc>
            </a:pPr>
            <a:r>
              <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rPr>
              <a:t>实用句式</a:t>
            </a:r>
            <a:endPar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cxnSp>
        <p:nvCxnSpPr>
          <p:cNvPr id="13" name="曲线连接符 19"/>
          <p:cNvCxnSpPr/>
          <p:nvPr>
            <p:custDataLst>
              <p:tags r:id="rId5"/>
            </p:custDataLst>
          </p:nvPr>
        </p:nvCxnSpPr>
        <p:spPr>
          <a:xfrm flipV="1">
            <a:off x="1266092" y="2916949"/>
            <a:ext cx="1385888" cy="837366"/>
          </a:xfrm>
          <a:prstGeom prst="curvedConnector3">
            <a:avLst>
              <a:gd name="adj1" fmla="val 50000"/>
            </a:avLst>
          </a:prstGeom>
          <a:ln w="28575">
            <a:solidFill>
              <a:srgbClr val="7030A0"/>
            </a:solidFill>
            <a:tailEnd type="arrow" w="med" len="med"/>
          </a:ln>
        </p:spPr>
        <p:style>
          <a:lnRef idx="1">
            <a:schemeClr val="accent2"/>
          </a:lnRef>
          <a:fillRef idx="0">
            <a:schemeClr val="accent2"/>
          </a:fillRef>
          <a:effectRef idx="0">
            <a:schemeClr val="accent2"/>
          </a:effectRef>
          <a:fontRef idx="minor">
            <a:schemeClr val="tx1"/>
          </a:fontRef>
        </p:style>
      </p:cxnSp>
      <p:sp>
        <p:nvSpPr>
          <p:cNvPr id="15" name="圆角矩形 260113"/>
          <p:cNvSpPr>
            <a:spLocks noChangeArrowheads="1"/>
          </p:cNvSpPr>
          <p:nvPr>
            <p:custDataLst>
              <p:tags r:id="rId6"/>
            </p:custDataLst>
          </p:nvPr>
        </p:nvSpPr>
        <p:spPr bwMode="auto">
          <a:xfrm>
            <a:off x="1571348" y="2299728"/>
            <a:ext cx="4319498" cy="617220"/>
          </a:xfrm>
          <a:prstGeom prst="roundRect">
            <a:avLst>
              <a:gd name="adj" fmla="val 16667"/>
            </a:avLst>
          </a:prstGeom>
          <a:solidFill>
            <a:srgbClr val="476C2C"/>
          </a:solidFill>
          <a:ln w="9525">
            <a:noFill/>
            <a:prstDash val="dash"/>
            <a:round/>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a:spcBef>
                <a:spcPct val="50000"/>
              </a:spcBef>
            </a:pP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 Delighted / Pleased to </a:t>
            </a:r>
            <a:endParaRPr lang="zh-CN" altLang="en-US" sz="3200" b="1" noProof="1">
              <a:solidFill>
                <a:schemeClr val="bg1"/>
              </a:solidFill>
              <a:latin typeface="楷体" panose="02010609060101010101" pitchFamily="49" charset="-122"/>
              <a:ea typeface="楷体" panose="02010609060101010101" pitchFamily="49" charset="-122"/>
              <a:cs typeface="Times New Roman" panose="02020603050405020304" pitchFamily="18" charset="0"/>
              <a:sym typeface="Wingdings" panose="05000000000000000000" pitchFamily="2" charset="2"/>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6220" y="1164590"/>
            <a:ext cx="11642102" cy="1482585"/>
          </a:xfrm>
          <a:prstGeom prst="rect">
            <a:avLst/>
          </a:prstGeom>
          <a:noFill/>
        </p:spPr>
        <p:txBody>
          <a:bodyPr wrap="square" rtlCol="0" anchor="t">
            <a:spAutoFit/>
          </a:bodyPr>
          <a:lstStyle/>
          <a:p>
            <a:pPr>
              <a:lnSpc>
                <a:spcPct val="150000"/>
              </a:lnSpc>
            </a:pP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2. </a:t>
            </a:r>
            <a:r>
              <a:rPr lang="zh-CN" altLang="en-US" sz="3200" b="1" dirty="0">
                <a:latin typeface="Times New Roman" panose="02020603050405020304" pitchFamily="18" charset="0"/>
                <a:ea typeface="楷体" panose="02010609060101010101" pitchFamily="49" charset="-122"/>
                <a:cs typeface="Times New Roman" panose="02020603050405020304" pitchFamily="18" charset="0"/>
              </a:rPr>
              <a:t>按照中国的传统，你应该向每个人友好地打招呼说“你好！”。（</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greet</a:t>
            </a:r>
            <a:r>
              <a:rPr lang="zh-CN" altLang="en-US" sz="3200" b="1"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3200" b="1" i="1" dirty="0">
                <a:latin typeface="Times New Roman" panose="02020603050405020304" pitchFamily="18" charset="0"/>
                <a:ea typeface="楷体" panose="02010609060101010101" pitchFamily="49" charset="-122"/>
                <a:cs typeface="Times New Roman" panose="02020603050405020304" pitchFamily="18" charset="0"/>
              </a:rPr>
              <a:t>				</a:t>
            </a:r>
            <a:endParaRPr lang="zh-CN" altLang="en-US" sz="3200" b="1" i="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6" name="文本框 5"/>
          <p:cNvSpPr txBox="1"/>
          <p:nvPr>
            <p:custDataLst>
              <p:tags r:id="rId1"/>
            </p:custDataLst>
          </p:nvPr>
        </p:nvSpPr>
        <p:spPr>
          <a:xfrm>
            <a:off x="549909" y="3429000"/>
            <a:ext cx="9718675" cy="1567352"/>
          </a:xfrm>
          <a:prstGeom prst="rect">
            <a:avLst/>
          </a:prstGeom>
          <a:noFill/>
        </p:spPr>
        <p:txBody>
          <a:bodyPr wrap="square" rtlCol="0">
            <a:spAutoFit/>
          </a:bodyPr>
          <a:lstStyle/>
          <a:p>
            <a:pPr algn="just">
              <a:lnSpc>
                <a:spcPct val="160000"/>
              </a:lnSpc>
            </a:pPr>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By</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 Chinese tradition, you are supposed to </a:t>
            </a:r>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greet</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 each person </a:t>
            </a:r>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with</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 a friendly “Hello!”.</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7" name="组合 6"/>
          <p:cNvGrpSpPr/>
          <p:nvPr/>
        </p:nvGrpSpPr>
        <p:grpSpPr>
          <a:xfrm>
            <a:off x="-635" y="374015"/>
            <a:ext cx="3477260" cy="758190"/>
            <a:chOff x="-35" y="638"/>
            <a:chExt cx="5116" cy="786"/>
          </a:xfrm>
          <a:solidFill>
            <a:srgbClr val="476C2C"/>
          </a:solidFill>
        </p:grpSpPr>
        <p:sp>
          <p:nvSpPr>
            <p:cNvPr id="10" name="矩形 9"/>
            <p:cNvSpPr/>
            <p:nvPr>
              <p:custDataLst>
                <p:tags r:id="rId2"/>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sp>
          <p:nvSpPr>
            <p:cNvPr id="14" name="等腰三角形 13"/>
            <p:cNvSpPr/>
            <p:nvPr>
              <p:custDataLst>
                <p:tags r:id="rId3"/>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grpSp>
      <p:sp>
        <p:nvSpPr>
          <p:cNvPr id="11" name="文本框 10"/>
          <p:cNvSpPr txBox="1"/>
          <p:nvPr>
            <p:custDataLst>
              <p:tags r:id="rId4"/>
            </p:custDataLst>
          </p:nvPr>
        </p:nvSpPr>
        <p:spPr>
          <a:xfrm>
            <a:off x="442225" y="230946"/>
            <a:ext cx="2781935" cy="835037"/>
          </a:xfrm>
          <a:prstGeom prst="rect">
            <a:avLst/>
          </a:prstGeom>
          <a:noFill/>
        </p:spPr>
        <p:txBody>
          <a:bodyPr wrap="square" rtlCol="0" anchor="t">
            <a:spAutoFit/>
          </a:bodyPr>
          <a:lstStyle/>
          <a:p>
            <a:pPr algn="just">
              <a:lnSpc>
                <a:spcPct val="160000"/>
              </a:lnSpc>
            </a:pPr>
            <a:r>
              <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rPr>
              <a:t>实用句式</a:t>
            </a:r>
            <a:endPar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cxnSp>
        <p:nvCxnSpPr>
          <p:cNvPr id="5" name="曲线连接符 19"/>
          <p:cNvCxnSpPr/>
          <p:nvPr>
            <p:custDataLst>
              <p:tags r:id="rId5"/>
            </p:custDataLst>
          </p:nvPr>
        </p:nvCxnSpPr>
        <p:spPr>
          <a:xfrm rot="16200000" flipH="1">
            <a:off x="2395272" y="5137490"/>
            <a:ext cx="624834" cy="342561"/>
          </a:xfrm>
          <a:prstGeom prst="curvedConnector3">
            <a:avLst>
              <a:gd name="adj1" fmla="val 50000"/>
            </a:avLst>
          </a:prstGeom>
          <a:ln w="28575">
            <a:solidFill>
              <a:srgbClr val="7030A0"/>
            </a:solidFill>
            <a:tailEnd type="arrow" w="med" len="med"/>
          </a:ln>
        </p:spPr>
        <p:style>
          <a:lnRef idx="1">
            <a:schemeClr val="accent2"/>
          </a:lnRef>
          <a:fillRef idx="0">
            <a:schemeClr val="accent2"/>
          </a:fillRef>
          <a:effectRef idx="0">
            <a:schemeClr val="accent2"/>
          </a:effectRef>
          <a:fontRef idx="minor">
            <a:schemeClr val="tx1"/>
          </a:fontRef>
        </p:style>
      </p:cxnSp>
      <p:sp>
        <p:nvSpPr>
          <p:cNvPr id="8" name="圆角矩形 260113"/>
          <p:cNvSpPr>
            <a:spLocks noChangeArrowheads="1"/>
          </p:cNvSpPr>
          <p:nvPr>
            <p:custDataLst>
              <p:tags r:id="rId6"/>
            </p:custDataLst>
          </p:nvPr>
        </p:nvSpPr>
        <p:spPr bwMode="auto">
          <a:xfrm>
            <a:off x="2707688" y="5621186"/>
            <a:ext cx="5471112" cy="617220"/>
          </a:xfrm>
          <a:prstGeom prst="roundRect">
            <a:avLst>
              <a:gd name="adj" fmla="val 16667"/>
            </a:avLst>
          </a:prstGeom>
          <a:solidFill>
            <a:srgbClr val="476C2C"/>
          </a:solidFill>
          <a:ln w="9525">
            <a:noFill/>
            <a:prstDash val="dash"/>
            <a:round/>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a:spcBef>
                <a:spcPct val="50000"/>
              </a:spcBef>
            </a:pP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greet … with </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以</a:t>
            </a:r>
            <a:r>
              <a:rPr lang="en-US" altLang="zh-CN" sz="3200" b="1" dirty="0">
                <a:solidFill>
                  <a:schemeClr val="bg1"/>
                </a:solidFill>
                <a:latin typeface="宋体" panose="02010600030101010101" pitchFamily="2" charset="-122"/>
                <a:cs typeface="Times New Roman" panose="02020603050405020304" pitchFamily="18" charset="0"/>
              </a:rPr>
              <a:t>……</a:t>
            </a: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欢迎</a:t>
            </a:r>
            <a:r>
              <a:rPr lang="en-US" altLang="zh-CN" sz="3200" b="1" dirty="0">
                <a:solidFill>
                  <a:schemeClr val="bg1"/>
                </a:solidFill>
                <a:latin typeface="宋体" panose="02010600030101010101" pitchFamily="2" charset="-122"/>
                <a:cs typeface="Times New Roman" panose="02020603050405020304" pitchFamily="18" charset="0"/>
              </a:rPr>
              <a:t>……</a:t>
            </a:r>
            <a:endParaRPr lang="zh-CN" altLang="en-US" sz="3200" b="1" noProof="1">
              <a:solidFill>
                <a:schemeClr val="bg1"/>
              </a:solidFill>
              <a:latin typeface="楷体" panose="02010609060101010101" pitchFamily="49" charset="-122"/>
              <a:ea typeface="楷体" panose="02010609060101010101" pitchFamily="49" charset="-122"/>
              <a:cs typeface="Times New Roman" panose="02020603050405020304" pitchFamily="18" charset="0"/>
              <a:sym typeface="Wingdings" panose="05000000000000000000" pitchFamily="2" charset="2"/>
            </a:endParaRPr>
          </a:p>
        </p:txBody>
      </p:sp>
      <p:cxnSp>
        <p:nvCxnSpPr>
          <p:cNvPr id="18" name="曲线连接符 19"/>
          <p:cNvCxnSpPr/>
          <p:nvPr>
            <p:custDataLst>
              <p:tags r:id="rId7"/>
            </p:custDataLst>
          </p:nvPr>
        </p:nvCxnSpPr>
        <p:spPr>
          <a:xfrm flipV="1">
            <a:off x="1019908" y="2839915"/>
            <a:ext cx="1055077" cy="835440"/>
          </a:xfrm>
          <a:prstGeom prst="curvedConnector3">
            <a:avLst>
              <a:gd name="adj1" fmla="val 50000"/>
            </a:avLst>
          </a:prstGeom>
          <a:ln w="28575">
            <a:solidFill>
              <a:srgbClr val="7030A0"/>
            </a:solidFill>
            <a:tailEnd type="arrow" w="med" len="med"/>
          </a:ln>
        </p:spPr>
        <p:style>
          <a:lnRef idx="1">
            <a:schemeClr val="accent2"/>
          </a:lnRef>
          <a:fillRef idx="0">
            <a:schemeClr val="accent2"/>
          </a:fillRef>
          <a:effectRef idx="0">
            <a:schemeClr val="accent2"/>
          </a:effectRef>
          <a:fontRef idx="minor">
            <a:schemeClr val="tx1"/>
          </a:fontRef>
        </p:style>
      </p:cxnSp>
      <p:sp>
        <p:nvSpPr>
          <p:cNvPr id="19" name="圆角矩形 260113"/>
          <p:cNvSpPr>
            <a:spLocks noChangeArrowheads="1"/>
          </p:cNvSpPr>
          <p:nvPr>
            <p:custDataLst>
              <p:tags r:id="rId8"/>
            </p:custDataLst>
          </p:nvPr>
        </p:nvSpPr>
        <p:spPr bwMode="auto">
          <a:xfrm>
            <a:off x="2074985" y="2531304"/>
            <a:ext cx="2894121" cy="617220"/>
          </a:xfrm>
          <a:prstGeom prst="roundRect">
            <a:avLst>
              <a:gd name="adj" fmla="val 16667"/>
            </a:avLst>
          </a:prstGeom>
          <a:solidFill>
            <a:srgbClr val="476C2C"/>
          </a:solidFill>
          <a:ln w="9525">
            <a:noFill/>
            <a:prstDash val="dash"/>
            <a:round/>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a:spcBef>
                <a:spcPct val="50000"/>
              </a:spcBef>
            </a:pP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 According to </a:t>
            </a:r>
            <a:endParaRPr lang="zh-CN" altLang="en-US" sz="3200" b="1" noProof="1">
              <a:solidFill>
                <a:schemeClr val="bg1"/>
              </a:solidFill>
              <a:latin typeface="楷体" panose="02010609060101010101" pitchFamily="49" charset="-122"/>
              <a:ea typeface="楷体" panose="02010609060101010101" pitchFamily="49" charset="-122"/>
              <a:cs typeface="Times New Roman" panose="02020603050405020304" pitchFamily="18" charset="0"/>
              <a:sym typeface="Wingdings" panose="05000000000000000000" pitchFamily="2" charset="2"/>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down)">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bldLvl="0" animBg="1"/>
      <p:bldP spid="19"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6220" y="1306638"/>
            <a:ext cx="11642102" cy="1476173"/>
          </a:xfrm>
          <a:prstGeom prst="rect">
            <a:avLst/>
          </a:prstGeom>
          <a:noFill/>
        </p:spPr>
        <p:txBody>
          <a:bodyPr wrap="square" rtlCol="0" anchor="t">
            <a:spAutoFit/>
          </a:bodyPr>
          <a:lstStyle/>
          <a:p>
            <a:pPr>
              <a:lnSpc>
                <a:spcPct val="150000"/>
              </a:lnSpc>
            </a:pP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3. </a:t>
            </a:r>
            <a:r>
              <a:rPr lang="zh-CN" altLang="en-US" sz="3200" b="1" dirty="0">
                <a:latin typeface="Times New Roman" panose="02020603050405020304" pitchFamily="18" charset="0"/>
                <a:ea typeface="楷体" panose="02010609060101010101" pitchFamily="49" charset="-122"/>
                <a:cs typeface="Times New Roman" panose="02020603050405020304" pitchFamily="18" charset="0"/>
              </a:rPr>
              <a:t>应邀参加晚宴时，你最好早点到，以示对主人的尊重。（状语从句的省略；</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turn up</a:t>
            </a:r>
            <a:r>
              <a:rPr lang="zh-CN" altLang="en-US" sz="3200" b="1"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				</a:t>
            </a:r>
            <a:endParaRPr lang="zh-CN" altLang="en-US" sz="3200" b="1" i="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6" name="文本框 5"/>
          <p:cNvSpPr txBox="1"/>
          <p:nvPr>
            <p:custDataLst>
              <p:tags r:id="rId1"/>
            </p:custDataLst>
          </p:nvPr>
        </p:nvSpPr>
        <p:spPr>
          <a:xfrm>
            <a:off x="887345" y="3027650"/>
            <a:ext cx="9718675" cy="1567352"/>
          </a:xfrm>
          <a:prstGeom prst="rect">
            <a:avLst/>
          </a:prstGeom>
          <a:noFill/>
        </p:spPr>
        <p:txBody>
          <a:bodyPr wrap="square" rtlCol="0">
            <a:spAutoFit/>
          </a:bodyPr>
          <a:lstStyle/>
          <a:p>
            <a:pPr algn="just">
              <a:lnSpc>
                <a:spcPct val="160000"/>
              </a:lnSpc>
            </a:pPr>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When invited to </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a dinner party, you’d better turn up early to show your respect to the host.</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7" name="组合 6"/>
          <p:cNvGrpSpPr/>
          <p:nvPr/>
        </p:nvGrpSpPr>
        <p:grpSpPr>
          <a:xfrm>
            <a:off x="-635" y="374015"/>
            <a:ext cx="3477260" cy="758190"/>
            <a:chOff x="-35" y="638"/>
            <a:chExt cx="5116" cy="786"/>
          </a:xfrm>
          <a:solidFill>
            <a:srgbClr val="476C2C"/>
          </a:solidFill>
        </p:grpSpPr>
        <p:sp>
          <p:nvSpPr>
            <p:cNvPr id="10" name="矩形 9"/>
            <p:cNvSpPr/>
            <p:nvPr>
              <p:custDataLst>
                <p:tags r:id="rId2"/>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sp>
          <p:nvSpPr>
            <p:cNvPr id="14" name="等腰三角形 13"/>
            <p:cNvSpPr/>
            <p:nvPr>
              <p:custDataLst>
                <p:tags r:id="rId3"/>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grpSp>
      <p:sp>
        <p:nvSpPr>
          <p:cNvPr id="11" name="文本框 10"/>
          <p:cNvSpPr txBox="1"/>
          <p:nvPr>
            <p:custDataLst>
              <p:tags r:id="rId4"/>
            </p:custDataLst>
          </p:nvPr>
        </p:nvSpPr>
        <p:spPr>
          <a:xfrm>
            <a:off x="442225" y="230946"/>
            <a:ext cx="2781935" cy="835037"/>
          </a:xfrm>
          <a:prstGeom prst="rect">
            <a:avLst/>
          </a:prstGeom>
          <a:noFill/>
        </p:spPr>
        <p:txBody>
          <a:bodyPr wrap="square" rtlCol="0" anchor="t">
            <a:spAutoFit/>
          </a:bodyPr>
          <a:lstStyle/>
          <a:p>
            <a:pPr algn="just">
              <a:lnSpc>
                <a:spcPct val="160000"/>
              </a:lnSpc>
            </a:pPr>
            <a:r>
              <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rPr>
              <a:t>实用句式</a:t>
            </a:r>
            <a:endPar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sp>
        <p:nvSpPr>
          <p:cNvPr id="8" name="圆角矩形 260113"/>
          <p:cNvSpPr>
            <a:spLocks noChangeArrowheads="1"/>
          </p:cNvSpPr>
          <p:nvPr>
            <p:custDataLst>
              <p:tags r:id="rId5"/>
            </p:custDataLst>
          </p:nvPr>
        </p:nvSpPr>
        <p:spPr bwMode="auto">
          <a:xfrm>
            <a:off x="719332" y="5077079"/>
            <a:ext cx="10753335" cy="1476173"/>
          </a:xfrm>
          <a:prstGeom prst="roundRect">
            <a:avLst>
              <a:gd name="adj" fmla="val 16667"/>
            </a:avLst>
          </a:prstGeom>
          <a:solidFill>
            <a:srgbClr val="476C2C"/>
          </a:solidFill>
          <a:ln w="9525">
            <a:noFill/>
            <a:prstDash val="dash"/>
            <a:round/>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spcBef>
                <a:spcPct val="50000"/>
              </a:spcBef>
            </a:pPr>
            <a:r>
              <a:rPr lang="en-US" altLang="zh-CN"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en-US"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rPr>
              <a:t>时间状语从句中的省略 </a:t>
            </a:r>
            <a:r>
              <a:rPr lang="en-US" altLang="zh-CN"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3200" b="1" i="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e.g. </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In a word, </a:t>
            </a:r>
            <a:r>
              <a:rPr lang="en-US" altLang="zh-CN"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rPr>
              <a:t>when traveling abroad</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 we should follow local habits.</a:t>
            </a:r>
            <a:endParaRPr lang="zh-CN" altLang="en-US" sz="3200" b="1" noProof="1">
              <a:solidFill>
                <a:schemeClr val="bg1"/>
              </a:solidFill>
              <a:latin typeface="楷体" panose="02010609060101010101" pitchFamily="49" charset="-122"/>
              <a:ea typeface="楷体" panose="02010609060101010101" pitchFamily="49" charset="-122"/>
              <a:cs typeface="Times New Roman" panose="02020603050405020304" pitchFamily="18" charset="0"/>
              <a:sym typeface="Wingdings" panose="05000000000000000000" pitchFamily="2" charset="2"/>
            </a:endParaRPr>
          </a:p>
        </p:txBody>
      </p:sp>
      <p:cxnSp>
        <p:nvCxnSpPr>
          <p:cNvPr id="9" name="曲线连接符 19"/>
          <p:cNvCxnSpPr/>
          <p:nvPr>
            <p:custDataLst>
              <p:tags r:id="rId6"/>
            </p:custDataLst>
          </p:nvPr>
        </p:nvCxnSpPr>
        <p:spPr>
          <a:xfrm flipV="1">
            <a:off x="3780693" y="2647670"/>
            <a:ext cx="1055077" cy="835440"/>
          </a:xfrm>
          <a:prstGeom prst="curvedConnector3">
            <a:avLst>
              <a:gd name="adj1" fmla="val 50000"/>
            </a:avLst>
          </a:prstGeom>
          <a:ln w="28575">
            <a:solidFill>
              <a:srgbClr val="7030A0"/>
            </a:solidFill>
            <a:tailEnd type="arrow" w="med" len="med"/>
          </a:ln>
        </p:spPr>
        <p:style>
          <a:lnRef idx="1">
            <a:schemeClr val="accent2"/>
          </a:lnRef>
          <a:fillRef idx="0">
            <a:schemeClr val="accent2"/>
          </a:fillRef>
          <a:effectRef idx="0">
            <a:schemeClr val="accent2"/>
          </a:effectRef>
          <a:fontRef idx="minor">
            <a:schemeClr val="tx1"/>
          </a:fontRef>
        </p:style>
      </p:cxnSp>
      <p:sp>
        <p:nvSpPr>
          <p:cNvPr id="12" name="圆角矩形 260113"/>
          <p:cNvSpPr>
            <a:spLocks noChangeArrowheads="1"/>
          </p:cNvSpPr>
          <p:nvPr>
            <p:custDataLst>
              <p:tags r:id="rId7"/>
            </p:custDataLst>
          </p:nvPr>
        </p:nvSpPr>
        <p:spPr bwMode="auto">
          <a:xfrm>
            <a:off x="4835770" y="2339059"/>
            <a:ext cx="4870938" cy="617220"/>
          </a:xfrm>
          <a:prstGeom prst="roundRect">
            <a:avLst>
              <a:gd name="adj" fmla="val 16667"/>
            </a:avLst>
          </a:prstGeom>
          <a:solidFill>
            <a:srgbClr val="476C2C"/>
          </a:solidFill>
          <a:ln w="9525">
            <a:noFill/>
            <a:prstDash val="dash"/>
            <a:round/>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a:spcBef>
                <a:spcPct val="50000"/>
              </a:spcBef>
            </a:pP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When </a:t>
            </a:r>
            <a:r>
              <a:rPr lang="en-US" altLang="zh-CN"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rPr>
              <a:t>(you are) </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invited to </a:t>
            </a:r>
            <a:endParaRPr lang="zh-CN" altLang="en-US" sz="3200" b="1" noProof="1">
              <a:solidFill>
                <a:schemeClr val="bg1"/>
              </a:solidFill>
              <a:latin typeface="楷体" panose="02010609060101010101" pitchFamily="49" charset="-122"/>
              <a:ea typeface="楷体" panose="02010609060101010101" pitchFamily="49" charset="-122"/>
              <a:cs typeface="Times New Roman" panose="02020603050405020304" pitchFamily="18" charset="0"/>
              <a:sym typeface="Wingdings" panose="05000000000000000000" pitchFamily="2" charset="2"/>
            </a:endParaRPr>
          </a:p>
        </p:txBody>
      </p:sp>
      <p:cxnSp>
        <p:nvCxnSpPr>
          <p:cNvPr id="13" name="曲线连接符 19"/>
          <p:cNvCxnSpPr/>
          <p:nvPr>
            <p:custDataLst>
              <p:tags r:id="rId8"/>
            </p:custDataLst>
          </p:nvPr>
        </p:nvCxnSpPr>
        <p:spPr>
          <a:xfrm rot="5400000" flipH="1" flipV="1">
            <a:off x="9390725" y="5148223"/>
            <a:ext cx="644667" cy="12700"/>
          </a:xfrm>
          <a:prstGeom prst="curvedConnector3">
            <a:avLst>
              <a:gd name="adj1" fmla="val 50000"/>
            </a:avLst>
          </a:prstGeom>
          <a:ln w="28575">
            <a:solidFill>
              <a:srgbClr val="7030A0"/>
            </a:solidFill>
            <a:tailEnd type="arrow" w="med" len="med"/>
          </a:ln>
        </p:spPr>
        <p:style>
          <a:lnRef idx="1">
            <a:schemeClr val="accent2"/>
          </a:lnRef>
          <a:fillRef idx="0">
            <a:schemeClr val="accent2"/>
          </a:fillRef>
          <a:effectRef idx="0">
            <a:schemeClr val="accent2"/>
          </a:effectRef>
          <a:fontRef idx="minor">
            <a:schemeClr val="tx1"/>
          </a:fontRef>
        </p:style>
      </p:cxnSp>
      <p:sp>
        <p:nvSpPr>
          <p:cNvPr id="15" name="圆角矩形 260113"/>
          <p:cNvSpPr>
            <a:spLocks noChangeArrowheads="1"/>
          </p:cNvSpPr>
          <p:nvPr>
            <p:custDataLst>
              <p:tags r:id="rId9"/>
            </p:custDataLst>
          </p:nvPr>
        </p:nvSpPr>
        <p:spPr bwMode="auto">
          <a:xfrm>
            <a:off x="8361485" y="3823477"/>
            <a:ext cx="2943170" cy="1016364"/>
          </a:xfrm>
          <a:prstGeom prst="roundRect">
            <a:avLst>
              <a:gd name="adj" fmla="val 16667"/>
            </a:avLst>
          </a:prstGeom>
          <a:solidFill>
            <a:srgbClr val="476C2C"/>
          </a:solidFill>
          <a:ln w="9525">
            <a:noFill/>
            <a:prstDash val="dash"/>
            <a:round/>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a:spcBef>
                <a:spcPct val="50000"/>
              </a:spcBef>
            </a:pP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When </a:t>
            </a:r>
            <a:r>
              <a:rPr lang="en-US" altLang="zh-CN"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rPr>
              <a:t>(we are) </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traveling to </a:t>
            </a:r>
            <a:endParaRPr lang="zh-CN" altLang="en-US" sz="3200" b="1" noProof="1">
              <a:solidFill>
                <a:schemeClr val="bg1"/>
              </a:solidFill>
              <a:latin typeface="楷体" panose="02010609060101010101" pitchFamily="49" charset="-122"/>
              <a:ea typeface="楷体" panose="02010609060101010101" pitchFamily="49" charset="-122"/>
              <a:cs typeface="Times New Roman" panose="02020603050405020304" pitchFamily="18" charset="0"/>
              <a:sym typeface="Wingdings" panose="05000000000000000000" pitchFamily="2" charset="2"/>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bldLvl="0" animBg="1"/>
      <p:bldP spid="12" grpId="0" bldLvl="0" animBg="1"/>
      <p:bldP spid="15" grpId="0" bldLvl="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6220" y="1315516"/>
            <a:ext cx="11642102" cy="2219838"/>
          </a:xfrm>
          <a:prstGeom prst="rect">
            <a:avLst/>
          </a:prstGeom>
          <a:noFill/>
        </p:spPr>
        <p:txBody>
          <a:bodyPr wrap="square" rtlCol="0" anchor="t">
            <a:spAutoFit/>
          </a:bodyPr>
          <a:lstStyle/>
          <a:p>
            <a:pPr>
              <a:lnSpc>
                <a:spcPct val="150000"/>
              </a:lnSpc>
            </a:pP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4. </a:t>
            </a:r>
            <a:r>
              <a:rPr lang="zh-CN" altLang="en-US" sz="3200" b="1" dirty="0">
                <a:latin typeface="Times New Roman" panose="02020603050405020304" pitchFamily="18" charset="0"/>
                <a:ea typeface="楷体" panose="02010609060101010101" pitchFamily="49" charset="-122"/>
                <a:cs typeface="Times New Roman" panose="02020603050405020304" pitchFamily="18" charset="0"/>
              </a:rPr>
              <a:t>在一些国家，人们用筷子吃饭，而在另一些国家，人们用刀叉吃饭。（</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while</a:t>
            </a:r>
            <a:r>
              <a:rPr lang="zh-CN" altLang="en-US" sz="3200" b="1"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						</a:t>
            </a:r>
            <a:r>
              <a:rPr lang="zh-CN" altLang="en-US" sz="3200" b="1" i="1"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3200" b="1" i="1" dirty="0">
                <a:latin typeface="Times New Roman" panose="02020603050405020304" pitchFamily="18" charset="0"/>
                <a:ea typeface="楷体" panose="02010609060101010101" pitchFamily="49" charset="-122"/>
                <a:cs typeface="Times New Roman" panose="02020603050405020304" pitchFamily="18" charset="0"/>
              </a:rPr>
              <a:t>14 </a:t>
            </a:r>
            <a:r>
              <a:rPr lang="zh-CN" altLang="en-US" sz="3200" b="1" i="1" dirty="0">
                <a:latin typeface="Times New Roman" panose="02020603050405020304" pitchFamily="18" charset="0"/>
                <a:ea typeface="楷体" panose="02010609060101010101" pitchFamily="49" charset="-122"/>
                <a:cs typeface="Times New Roman" panose="02020603050405020304" pitchFamily="18" charset="0"/>
              </a:rPr>
              <a:t>福建单选改）</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			</a:t>
            </a:r>
            <a:r>
              <a:rPr lang="en-US" altLang="zh-CN" sz="3200" b="1" i="1" dirty="0">
                <a:latin typeface="Times New Roman" panose="02020603050405020304" pitchFamily="18" charset="0"/>
                <a:ea typeface="楷体" panose="02010609060101010101" pitchFamily="49" charset="-122"/>
                <a:cs typeface="Times New Roman" panose="02020603050405020304" pitchFamily="18" charset="0"/>
              </a:rPr>
              <a:t>		</a:t>
            </a:r>
            <a:endParaRPr lang="zh-CN" altLang="en-US" sz="3200" b="1" i="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6" name="文本框 5"/>
          <p:cNvSpPr txBox="1"/>
          <p:nvPr>
            <p:custDataLst>
              <p:tags r:id="rId1"/>
            </p:custDataLst>
          </p:nvPr>
        </p:nvSpPr>
        <p:spPr>
          <a:xfrm>
            <a:off x="549909" y="3429000"/>
            <a:ext cx="9718675" cy="1567352"/>
          </a:xfrm>
          <a:prstGeom prst="rect">
            <a:avLst/>
          </a:prstGeom>
          <a:noFill/>
        </p:spPr>
        <p:txBody>
          <a:bodyPr wrap="square" rtlCol="0">
            <a:spAutoFit/>
          </a:bodyPr>
          <a:lstStyle/>
          <a:p>
            <a:pPr algn="just">
              <a:lnSpc>
                <a:spcPct val="160000"/>
              </a:lnSpc>
            </a:pP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In some countries, people eat with chopsticks, while in others, </a:t>
            </a:r>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knives and forks</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7" name="组合 6"/>
          <p:cNvGrpSpPr/>
          <p:nvPr/>
        </p:nvGrpSpPr>
        <p:grpSpPr>
          <a:xfrm>
            <a:off x="-635" y="374015"/>
            <a:ext cx="3477260" cy="758190"/>
            <a:chOff x="-35" y="638"/>
            <a:chExt cx="5116" cy="786"/>
          </a:xfrm>
          <a:solidFill>
            <a:srgbClr val="476C2C"/>
          </a:solidFill>
        </p:grpSpPr>
        <p:sp>
          <p:nvSpPr>
            <p:cNvPr id="10" name="矩形 9"/>
            <p:cNvSpPr/>
            <p:nvPr>
              <p:custDataLst>
                <p:tags r:id="rId2"/>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sp>
          <p:nvSpPr>
            <p:cNvPr id="14" name="等腰三角形 13"/>
            <p:cNvSpPr/>
            <p:nvPr>
              <p:custDataLst>
                <p:tags r:id="rId3"/>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grpSp>
      <p:sp>
        <p:nvSpPr>
          <p:cNvPr id="11" name="文本框 10"/>
          <p:cNvSpPr txBox="1"/>
          <p:nvPr>
            <p:custDataLst>
              <p:tags r:id="rId4"/>
            </p:custDataLst>
          </p:nvPr>
        </p:nvSpPr>
        <p:spPr>
          <a:xfrm>
            <a:off x="442225" y="230946"/>
            <a:ext cx="2781935" cy="835037"/>
          </a:xfrm>
          <a:prstGeom prst="rect">
            <a:avLst/>
          </a:prstGeom>
          <a:noFill/>
        </p:spPr>
        <p:txBody>
          <a:bodyPr wrap="square" rtlCol="0" anchor="t">
            <a:spAutoFit/>
          </a:bodyPr>
          <a:lstStyle/>
          <a:p>
            <a:pPr algn="just">
              <a:lnSpc>
                <a:spcPct val="160000"/>
              </a:lnSpc>
            </a:pPr>
            <a:r>
              <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rPr>
              <a:t>实用句式</a:t>
            </a:r>
            <a:endPar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cxnSp>
        <p:nvCxnSpPr>
          <p:cNvPr id="13" name="曲线连接符 19"/>
          <p:cNvCxnSpPr>
            <a:endCxn id="15" idx="1"/>
          </p:cNvCxnSpPr>
          <p:nvPr>
            <p:custDataLst>
              <p:tags r:id="rId5"/>
            </p:custDataLst>
          </p:nvPr>
        </p:nvCxnSpPr>
        <p:spPr>
          <a:xfrm>
            <a:off x="2715990" y="4996352"/>
            <a:ext cx="1357476" cy="634517"/>
          </a:xfrm>
          <a:prstGeom prst="curvedConnector3">
            <a:avLst>
              <a:gd name="adj1" fmla="val 50000"/>
            </a:avLst>
          </a:prstGeom>
          <a:ln w="28575">
            <a:solidFill>
              <a:srgbClr val="7030A0"/>
            </a:solidFill>
            <a:tailEnd type="arrow" w="med" len="med"/>
          </a:ln>
        </p:spPr>
        <p:style>
          <a:lnRef idx="1">
            <a:schemeClr val="accent2"/>
          </a:lnRef>
          <a:fillRef idx="0">
            <a:schemeClr val="accent2"/>
          </a:fillRef>
          <a:effectRef idx="0">
            <a:schemeClr val="accent2"/>
          </a:effectRef>
          <a:fontRef idx="minor">
            <a:schemeClr val="tx1"/>
          </a:fontRef>
        </p:style>
      </p:cxnSp>
      <p:sp>
        <p:nvSpPr>
          <p:cNvPr id="15" name="圆角矩形 260113"/>
          <p:cNvSpPr>
            <a:spLocks noChangeArrowheads="1"/>
          </p:cNvSpPr>
          <p:nvPr>
            <p:custDataLst>
              <p:tags r:id="rId6"/>
            </p:custDataLst>
          </p:nvPr>
        </p:nvSpPr>
        <p:spPr bwMode="auto">
          <a:xfrm>
            <a:off x="4073466" y="5196254"/>
            <a:ext cx="6626772" cy="869230"/>
          </a:xfrm>
          <a:prstGeom prst="roundRect">
            <a:avLst>
              <a:gd name="adj" fmla="val 16667"/>
            </a:avLst>
          </a:prstGeom>
          <a:solidFill>
            <a:srgbClr val="476C2C"/>
          </a:solidFill>
          <a:ln w="9525">
            <a:noFill/>
            <a:prstDash val="dash"/>
            <a:round/>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a:spcBef>
                <a:spcPct val="50000"/>
              </a:spcBef>
            </a:pPr>
            <a:r>
              <a:rPr lang="en-US" altLang="zh-CN" sz="3200" b="1" dirty="0">
                <a:solidFill>
                  <a:srgbClr val="FFFF00"/>
                </a:solidFill>
                <a:latin typeface="Times New Roman" panose="02020603050405020304" pitchFamily="18" charset="0"/>
                <a:ea typeface="楷体" panose="02010609060101010101" pitchFamily="49" charset="-122"/>
                <a:cs typeface="Times New Roman" panose="02020603050405020304" pitchFamily="18" charset="0"/>
              </a:rPr>
              <a:t>(people eat with ) </a:t>
            </a: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knives and forks</a:t>
            </a:r>
            <a:endParaRPr lang="zh-CN" altLang="en-US" sz="3200" b="1" noProof="1">
              <a:solidFill>
                <a:schemeClr val="bg1"/>
              </a:solidFill>
              <a:latin typeface="楷体" panose="02010609060101010101" pitchFamily="49" charset="-122"/>
              <a:ea typeface="楷体" panose="02010609060101010101" pitchFamily="49" charset="-122"/>
              <a:cs typeface="Times New Roman" panose="02020603050405020304" pitchFamily="18" charset="0"/>
              <a:sym typeface="Wingdings" panose="05000000000000000000" pitchFamily="2" charset="2"/>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bldLvl="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6220" y="1342144"/>
            <a:ext cx="11642102" cy="743922"/>
          </a:xfrm>
          <a:prstGeom prst="rect">
            <a:avLst/>
          </a:prstGeom>
          <a:noFill/>
        </p:spPr>
        <p:txBody>
          <a:bodyPr wrap="square" rtlCol="0" anchor="t">
            <a:spAutoFit/>
          </a:bodyPr>
          <a:lstStyle/>
          <a:p>
            <a:pPr>
              <a:lnSpc>
                <a:spcPct val="150000"/>
              </a:lnSpc>
            </a:pP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5. </a:t>
            </a:r>
            <a:r>
              <a:rPr lang="zh-CN" altLang="en-US" sz="3200" b="1" dirty="0">
                <a:latin typeface="Times New Roman" panose="02020603050405020304" pitchFamily="18" charset="0"/>
                <a:ea typeface="楷体" panose="02010609060101010101" pitchFamily="49" charset="-122"/>
                <a:cs typeface="Times New Roman" panose="02020603050405020304" pitchFamily="18" charset="0"/>
              </a:rPr>
              <a:t>吃饭时，避免在咀嚼食物时发出声音。</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	</a:t>
            </a:r>
            <a:endParaRPr lang="zh-CN" altLang="en-US" sz="3200" b="1" i="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6" name="文本框 5"/>
          <p:cNvSpPr txBox="1"/>
          <p:nvPr>
            <p:custDataLst>
              <p:tags r:id="rId1"/>
            </p:custDataLst>
          </p:nvPr>
        </p:nvSpPr>
        <p:spPr>
          <a:xfrm>
            <a:off x="683074" y="2851951"/>
            <a:ext cx="9810332" cy="1567352"/>
          </a:xfrm>
          <a:prstGeom prst="rect">
            <a:avLst/>
          </a:prstGeom>
          <a:noFill/>
        </p:spPr>
        <p:txBody>
          <a:bodyPr wrap="square" rtlCol="0">
            <a:spAutoFit/>
          </a:bodyPr>
          <a:lstStyle/>
          <a:p>
            <a:pPr algn="just">
              <a:lnSpc>
                <a:spcPct val="160000"/>
              </a:lnSpc>
            </a:pP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When enjoying the meal, avoid making noises while chewing food.</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7" name="组合 6"/>
          <p:cNvGrpSpPr/>
          <p:nvPr/>
        </p:nvGrpSpPr>
        <p:grpSpPr>
          <a:xfrm>
            <a:off x="-635" y="374015"/>
            <a:ext cx="3477260" cy="758190"/>
            <a:chOff x="-35" y="638"/>
            <a:chExt cx="5116" cy="786"/>
          </a:xfrm>
          <a:solidFill>
            <a:srgbClr val="476C2C"/>
          </a:solidFill>
        </p:grpSpPr>
        <p:sp>
          <p:nvSpPr>
            <p:cNvPr id="10" name="矩形 9"/>
            <p:cNvSpPr/>
            <p:nvPr>
              <p:custDataLst>
                <p:tags r:id="rId2"/>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sp>
          <p:nvSpPr>
            <p:cNvPr id="14" name="等腰三角形 13"/>
            <p:cNvSpPr/>
            <p:nvPr>
              <p:custDataLst>
                <p:tags r:id="rId3"/>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grpSp>
      <p:sp>
        <p:nvSpPr>
          <p:cNvPr id="11" name="文本框 10"/>
          <p:cNvSpPr txBox="1"/>
          <p:nvPr>
            <p:custDataLst>
              <p:tags r:id="rId4"/>
            </p:custDataLst>
          </p:nvPr>
        </p:nvSpPr>
        <p:spPr>
          <a:xfrm>
            <a:off x="442225" y="230946"/>
            <a:ext cx="2781935" cy="835037"/>
          </a:xfrm>
          <a:prstGeom prst="rect">
            <a:avLst/>
          </a:prstGeom>
          <a:noFill/>
        </p:spPr>
        <p:txBody>
          <a:bodyPr wrap="square" rtlCol="0" anchor="t">
            <a:spAutoFit/>
          </a:bodyPr>
          <a:lstStyle/>
          <a:p>
            <a:pPr algn="just">
              <a:lnSpc>
                <a:spcPct val="160000"/>
              </a:lnSpc>
            </a:pPr>
            <a:r>
              <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rPr>
              <a:t>实用句式</a:t>
            </a:r>
            <a:endPar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cxnSp>
        <p:nvCxnSpPr>
          <p:cNvPr id="8" name="曲线连接符 19"/>
          <p:cNvCxnSpPr/>
          <p:nvPr>
            <p:custDataLst>
              <p:tags r:id="rId5"/>
            </p:custDataLst>
          </p:nvPr>
        </p:nvCxnSpPr>
        <p:spPr>
          <a:xfrm flipV="1">
            <a:off x="5819715" y="2418563"/>
            <a:ext cx="1147957" cy="821055"/>
          </a:xfrm>
          <a:prstGeom prst="curvedConnector3">
            <a:avLst>
              <a:gd name="adj1" fmla="val 50000"/>
            </a:avLst>
          </a:prstGeom>
          <a:ln w="28575">
            <a:solidFill>
              <a:srgbClr val="7030A0"/>
            </a:solidFill>
            <a:tailEnd type="arrow" w="med" len="med"/>
          </a:ln>
        </p:spPr>
        <p:style>
          <a:lnRef idx="1">
            <a:schemeClr val="accent2"/>
          </a:lnRef>
          <a:fillRef idx="0">
            <a:schemeClr val="accent2"/>
          </a:fillRef>
          <a:effectRef idx="0">
            <a:schemeClr val="accent2"/>
          </a:effectRef>
          <a:fontRef idx="minor">
            <a:schemeClr val="tx1"/>
          </a:fontRef>
        </p:style>
      </p:cxnSp>
      <p:sp>
        <p:nvSpPr>
          <p:cNvPr id="9" name="圆角矩形 260113"/>
          <p:cNvSpPr>
            <a:spLocks noChangeArrowheads="1"/>
          </p:cNvSpPr>
          <p:nvPr>
            <p:custDataLst>
              <p:tags r:id="rId6"/>
            </p:custDataLst>
          </p:nvPr>
        </p:nvSpPr>
        <p:spPr bwMode="auto">
          <a:xfrm>
            <a:off x="6967671" y="2086066"/>
            <a:ext cx="4101843" cy="617220"/>
          </a:xfrm>
          <a:prstGeom prst="roundRect">
            <a:avLst>
              <a:gd name="adj" fmla="val 16667"/>
            </a:avLst>
          </a:prstGeom>
          <a:solidFill>
            <a:srgbClr val="476C2C"/>
          </a:solidFill>
          <a:ln w="9525">
            <a:noFill/>
            <a:prstDash val="dash"/>
            <a:round/>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a:spcBef>
                <a:spcPct val="50000"/>
              </a:spcBef>
            </a:pP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 (you need to) avoid </a:t>
            </a:r>
            <a:endParaRPr lang="zh-CN" altLang="en-US" sz="3200" b="1" noProof="1">
              <a:solidFill>
                <a:schemeClr val="bg1"/>
              </a:solidFill>
              <a:latin typeface="楷体" panose="02010609060101010101" pitchFamily="49" charset="-122"/>
              <a:ea typeface="楷体" panose="02010609060101010101" pitchFamily="49" charset="-122"/>
              <a:cs typeface="Times New Roman" panose="02020603050405020304" pitchFamily="18" charset="0"/>
              <a:sym typeface="Wingdings" panose="05000000000000000000" pitchFamily="2" charset="2"/>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bldLvl="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6220" y="1342144"/>
            <a:ext cx="11642102" cy="743922"/>
          </a:xfrm>
          <a:prstGeom prst="rect">
            <a:avLst/>
          </a:prstGeom>
          <a:noFill/>
        </p:spPr>
        <p:txBody>
          <a:bodyPr wrap="square" rtlCol="0" anchor="t">
            <a:spAutoFit/>
          </a:bodyPr>
          <a:lstStyle/>
          <a:p>
            <a:pPr>
              <a:lnSpc>
                <a:spcPct val="150000"/>
              </a:lnSpc>
            </a:pP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6. </a:t>
            </a:r>
            <a:r>
              <a:rPr lang="zh-CN" altLang="en-US" sz="3200" b="1" dirty="0">
                <a:latin typeface="Times New Roman" panose="02020603050405020304" pitchFamily="18" charset="0"/>
                <a:ea typeface="楷体" panose="02010609060101010101" pitchFamily="49" charset="-122"/>
                <a:cs typeface="Times New Roman" panose="02020603050405020304" pitchFamily="18" charset="0"/>
              </a:rPr>
              <a:t>满嘴食物时说话是不礼貌的。</a:t>
            </a:r>
            <a:endParaRPr lang="en-US" altLang="zh-CN" sz="3200" b="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6" name="文本框 5"/>
          <p:cNvSpPr txBox="1"/>
          <p:nvPr>
            <p:custDataLst>
              <p:tags r:id="rId1"/>
            </p:custDataLst>
          </p:nvPr>
        </p:nvSpPr>
        <p:spPr>
          <a:xfrm>
            <a:off x="549909" y="3429000"/>
            <a:ext cx="9718675" cy="779444"/>
          </a:xfrm>
          <a:prstGeom prst="rect">
            <a:avLst/>
          </a:prstGeom>
          <a:noFill/>
        </p:spPr>
        <p:txBody>
          <a:bodyPr wrap="square" rtlCol="0">
            <a:spAutoFit/>
          </a:bodyPr>
          <a:lstStyle/>
          <a:p>
            <a:pPr algn="just">
              <a:lnSpc>
                <a:spcPct val="160000"/>
              </a:lnSpc>
            </a:pPr>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It’s bad manners to </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talk with your mouth full.</a:t>
            </a:r>
            <a:endParaRPr lang="zh-CN" altLang="en-US" sz="3200" b="1"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7" name="组合 6"/>
          <p:cNvGrpSpPr/>
          <p:nvPr/>
        </p:nvGrpSpPr>
        <p:grpSpPr>
          <a:xfrm>
            <a:off x="-635" y="374015"/>
            <a:ext cx="3477260" cy="758190"/>
            <a:chOff x="-35" y="638"/>
            <a:chExt cx="5116" cy="786"/>
          </a:xfrm>
          <a:solidFill>
            <a:srgbClr val="476C2C"/>
          </a:solidFill>
        </p:grpSpPr>
        <p:sp>
          <p:nvSpPr>
            <p:cNvPr id="10" name="矩形 9"/>
            <p:cNvSpPr/>
            <p:nvPr>
              <p:custDataLst>
                <p:tags r:id="rId2"/>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sp>
          <p:nvSpPr>
            <p:cNvPr id="14" name="等腰三角形 13"/>
            <p:cNvSpPr/>
            <p:nvPr>
              <p:custDataLst>
                <p:tags r:id="rId3"/>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grpSp>
      <p:sp>
        <p:nvSpPr>
          <p:cNvPr id="11" name="文本框 10"/>
          <p:cNvSpPr txBox="1"/>
          <p:nvPr>
            <p:custDataLst>
              <p:tags r:id="rId4"/>
            </p:custDataLst>
          </p:nvPr>
        </p:nvSpPr>
        <p:spPr>
          <a:xfrm>
            <a:off x="442225" y="230946"/>
            <a:ext cx="2781935" cy="835037"/>
          </a:xfrm>
          <a:prstGeom prst="rect">
            <a:avLst/>
          </a:prstGeom>
          <a:noFill/>
        </p:spPr>
        <p:txBody>
          <a:bodyPr wrap="square" rtlCol="0" anchor="t">
            <a:spAutoFit/>
          </a:bodyPr>
          <a:lstStyle/>
          <a:p>
            <a:pPr algn="just">
              <a:lnSpc>
                <a:spcPct val="160000"/>
              </a:lnSpc>
            </a:pPr>
            <a:r>
              <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rPr>
              <a:t>实用句式</a:t>
            </a:r>
            <a:endPar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cxnSp>
        <p:nvCxnSpPr>
          <p:cNvPr id="5" name="曲线连接符 19"/>
          <p:cNvCxnSpPr/>
          <p:nvPr>
            <p:custDataLst>
              <p:tags r:id="rId5"/>
            </p:custDataLst>
          </p:nvPr>
        </p:nvCxnSpPr>
        <p:spPr>
          <a:xfrm flipV="1">
            <a:off x="2347617" y="2789931"/>
            <a:ext cx="1147957" cy="821055"/>
          </a:xfrm>
          <a:prstGeom prst="curvedConnector3">
            <a:avLst>
              <a:gd name="adj1" fmla="val 50000"/>
            </a:avLst>
          </a:prstGeom>
          <a:ln w="28575">
            <a:solidFill>
              <a:srgbClr val="7030A0"/>
            </a:solidFill>
            <a:tailEnd type="arrow" w="med" len="med"/>
          </a:ln>
        </p:spPr>
        <p:style>
          <a:lnRef idx="1">
            <a:schemeClr val="accent2"/>
          </a:lnRef>
          <a:fillRef idx="0">
            <a:schemeClr val="accent2"/>
          </a:fillRef>
          <a:effectRef idx="0">
            <a:schemeClr val="accent2"/>
          </a:effectRef>
          <a:fontRef idx="minor">
            <a:schemeClr val="tx1"/>
          </a:fontRef>
        </p:style>
      </p:cxnSp>
      <p:sp>
        <p:nvSpPr>
          <p:cNvPr id="8" name="圆角矩形 260113"/>
          <p:cNvSpPr>
            <a:spLocks noChangeArrowheads="1"/>
          </p:cNvSpPr>
          <p:nvPr>
            <p:custDataLst>
              <p:tags r:id="rId6"/>
            </p:custDataLst>
          </p:nvPr>
        </p:nvSpPr>
        <p:spPr bwMode="auto">
          <a:xfrm>
            <a:off x="3582633" y="2180433"/>
            <a:ext cx="4031505" cy="1248567"/>
          </a:xfrm>
          <a:prstGeom prst="roundRect">
            <a:avLst>
              <a:gd name="adj" fmla="val 16667"/>
            </a:avLst>
          </a:prstGeom>
          <a:solidFill>
            <a:srgbClr val="476C2C"/>
          </a:solidFill>
          <a:ln w="9525">
            <a:noFill/>
            <a:prstDash val="dash"/>
            <a:round/>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nSpc>
                <a:spcPct val="80000"/>
              </a:lnSpc>
              <a:spcBef>
                <a:spcPct val="50000"/>
              </a:spcBef>
            </a:pP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 It’s rude to </a:t>
            </a:r>
            <a:endPar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endParaRPr>
          </a:p>
          <a:p>
            <a:pPr>
              <a:lnSpc>
                <a:spcPct val="80000"/>
              </a:lnSpc>
              <a:spcBef>
                <a:spcPct val="50000"/>
              </a:spcBef>
            </a:pPr>
            <a:r>
              <a:rPr lang="en-US" altLang="zh-CN"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 It’s impolite to </a:t>
            </a:r>
            <a:endParaRPr lang="zh-CN" altLang="en-US" sz="3200" b="1" noProof="1">
              <a:solidFill>
                <a:schemeClr val="bg1"/>
              </a:solidFill>
              <a:latin typeface="楷体" panose="02010609060101010101" pitchFamily="49" charset="-122"/>
              <a:ea typeface="楷体" panose="02010609060101010101" pitchFamily="49" charset="-122"/>
              <a:cs typeface="Times New Roman" panose="02020603050405020304" pitchFamily="18" charset="0"/>
              <a:sym typeface="Wingdings" panose="05000000000000000000" pitchFamily="2" charset="2"/>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bldLvl="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6220" y="1377649"/>
            <a:ext cx="11642102" cy="737510"/>
          </a:xfrm>
          <a:prstGeom prst="rect">
            <a:avLst/>
          </a:prstGeom>
          <a:noFill/>
        </p:spPr>
        <p:txBody>
          <a:bodyPr wrap="square" rtlCol="0" anchor="t">
            <a:spAutoFit/>
          </a:bodyPr>
          <a:lstStyle/>
          <a:p>
            <a:pPr>
              <a:lnSpc>
                <a:spcPct val="150000"/>
              </a:lnSpc>
            </a:pP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7. </a:t>
            </a:r>
            <a:r>
              <a:rPr lang="zh-CN" altLang="en-US" sz="3200" b="1" dirty="0">
                <a:latin typeface="Times New Roman" panose="02020603050405020304" pitchFamily="18" charset="0"/>
                <a:ea typeface="楷体" panose="02010609060101010101" pitchFamily="49" charset="-122"/>
                <a:cs typeface="Times New Roman" panose="02020603050405020304" pitchFamily="18" charset="0"/>
              </a:rPr>
              <a:t>只要记住：入乡随俗，你就能在那里过得很愉快！ </a:t>
            </a:r>
            <a:endParaRPr lang="zh-CN" altLang="en-US" sz="3200" b="1" i="1"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6" name="文本框 5"/>
          <p:cNvSpPr txBox="1"/>
          <p:nvPr>
            <p:custDataLst>
              <p:tags r:id="rId1"/>
            </p:custDataLst>
          </p:nvPr>
        </p:nvSpPr>
        <p:spPr>
          <a:xfrm>
            <a:off x="747267" y="3398264"/>
            <a:ext cx="9718675" cy="1567352"/>
          </a:xfrm>
          <a:prstGeom prst="rect">
            <a:avLst/>
          </a:prstGeom>
          <a:noFill/>
        </p:spPr>
        <p:txBody>
          <a:bodyPr wrap="square" rtlCol="0">
            <a:spAutoFit/>
          </a:bodyPr>
          <a:lstStyle/>
          <a:p>
            <a:pPr algn="just">
              <a:lnSpc>
                <a:spcPct val="160000"/>
              </a:lnSpc>
            </a:pP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Just remember: </a:t>
            </a:r>
            <a:r>
              <a:rPr lang="en-US" altLang="zh-CN" sz="3200" b="1" dirty="0">
                <a:solidFill>
                  <a:srgbClr val="C00000"/>
                </a:solidFill>
                <a:latin typeface="Times New Roman" panose="02020603050405020304" pitchFamily="18" charset="0"/>
                <a:ea typeface="楷体" panose="02010609060101010101" pitchFamily="49" charset="-122"/>
                <a:cs typeface="Times New Roman" panose="02020603050405020304" pitchFamily="18" charset="0"/>
              </a:rPr>
              <a:t>when in Rome, do as the Romans do</a:t>
            </a:r>
            <a:r>
              <a:rPr lang="en-US" altLang="zh-CN" sz="3200" b="1" dirty="0">
                <a:latin typeface="Times New Roman" panose="02020603050405020304" pitchFamily="18" charset="0"/>
                <a:ea typeface="楷体" panose="02010609060101010101" pitchFamily="49" charset="-122"/>
                <a:cs typeface="Times New Roman" panose="02020603050405020304" pitchFamily="18" charset="0"/>
              </a:rPr>
              <a:t>, and you will be able to enjoy your stay there!</a:t>
            </a:r>
            <a:endParaRPr lang="en-US" altLang="zh-CN" sz="3200" b="1"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7" name="组合 6"/>
          <p:cNvGrpSpPr/>
          <p:nvPr/>
        </p:nvGrpSpPr>
        <p:grpSpPr>
          <a:xfrm>
            <a:off x="-635" y="374015"/>
            <a:ext cx="3477260" cy="758190"/>
            <a:chOff x="-35" y="638"/>
            <a:chExt cx="5116" cy="786"/>
          </a:xfrm>
          <a:solidFill>
            <a:srgbClr val="476C2C"/>
          </a:solidFill>
        </p:grpSpPr>
        <p:sp>
          <p:nvSpPr>
            <p:cNvPr id="10" name="矩形 9"/>
            <p:cNvSpPr/>
            <p:nvPr>
              <p:custDataLst>
                <p:tags r:id="rId2"/>
              </p:custDataLst>
            </p:nvPr>
          </p:nvSpPr>
          <p:spPr>
            <a:xfrm>
              <a:off x="-35" y="638"/>
              <a:ext cx="4613" cy="7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sp>
          <p:nvSpPr>
            <p:cNvPr id="14" name="等腰三角形 13"/>
            <p:cNvSpPr/>
            <p:nvPr>
              <p:custDataLst>
                <p:tags r:id="rId3"/>
              </p:custDataLst>
            </p:nvPr>
          </p:nvSpPr>
          <p:spPr>
            <a:xfrm rot="5400000">
              <a:off x="4436" y="779"/>
              <a:ext cx="787" cy="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楷体" panose="02010609060101010101" pitchFamily="49" charset="-122"/>
                <a:ea typeface="楷体" panose="02010609060101010101" pitchFamily="49" charset="-122"/>
              </a:endParaRPr>
            </a:p>
          </p:txBody>
        </p:sp>
      </p:grpSp>
      <p:sp>
        <p:nvSpPr>
          <p:cNvPr id="11" name="文本框 10"/>
          <p:cNvSpPr txBox="1"/>
          <p:nvPr>
            <p:custDataLst>
              <p:tags r:id="rId4"/>
            </p:custDataLst>
          </p:nvPr>
        </p:nvSpPr>
        <p:spPr>
          <a:xfrm>
            <a:off x="442225" y="230946"/>
            <a:ext cx="2781935" cy="835037"/>
          </a:xfrm>
          <a:prstGeom prst="rect">
            <a:avLst/>
          </a:prstGeom>
          <a:noFill/>
        </p:spPr>
        <p:txBody>
          <a:bodyPr wrap="square" rtlCol="0" anchor="t">
            <a:spAutoFit/>
          </a:bodyPr>
          <a:lstStyle/>
          <a:p>
            <a:pPr algn="just">
              <a:lnSpc>
                <a:spcPct val="160000"/>
              </a:lnSpc>
            </a:pPr>
            <a:r>
              <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rPr>
              <a:t>实用句式</a:t>
            </a:r>
            <a:endParaRPr lang="zh-CN" altLang="en-US" sz="3600" b="1" dirty="0">
              <a:solidFill>
                <a:schemeClr val="bg1"/>
              </a:solidFill>
              <a:latin typeface="黑体" panose="02010609060101010101" pitchFamily="49" charset="-122"/>
              <a:ea typeface="黑体" panose="02010609060101010101" pitchFamily="49" charset="-122"/>
              <a:cs typeface="微软雅黑" panose="020B0503020204020204" charset="-122"/>
              <a:sym typeface="+mn-ea"/>
            </a:endParaRPr>
          </a:p>
        </p:txBody>
      </p:sp>
      <p:cxnSp>
        <p:nvCxnSpPr>
          <p:cNvPr id="8" name="曲线连接符 19"/>
          <p:cNvCxnSpPr/>
          <p:nvPr>
            <p:custDataLst>
              <p:tags r:id="rId5"/>
            </p:custDataLst>
          </p:nvPr>
        </p:nvCxnSpPr>
        <p:spPr>
          <a:xfrm flipV="1">
            <a:off x="6120190" y="2879083"/>
            <a:ext cx="1147957" cy="821055"/>
          </a:xfrm>
          <a:prstGeom prst="curvedConnector3">
            <a:avLst>
              <a:gd name="adj1" fmla="val 50000"/>
            </a:avLst>
          </a:prstGeom>
          <a:ln w="28575">
            <a:solidFill>
              <a:srgbClr val="7030A0"/>
            </a:solidFill>
            <a:tailEnd type="arrow" w="med" len="med"/>
          </a:ln>
        </p:spPr>
        <p:style>
          <a:lnRef idx="1">
            <a:schemeClr val="accent2"/>
          </a:lnRef>
          <a:fillRef idx="0">
            <a:schemeClr val="accent2"/>
          </a:fillRef>
          <a:effectRef idx="0">
            <a:schemeClr val="accent2"/>
          </a:effectRef>
          <a:fontRef idx="minor">
            <a:schemeClr val="tx1"/>
          </a:fontRef>
        </p:style>
      </p:cxnSp>
      <p:sp>
        <p:nvSpPr>
          <p:cNvPr id="9" name="圆角矩形 260113"/>
          <p:cNvSpPr>
            <a:spLocks noChangeArrowheads="1"/>
          </p:cNvSpPr>
          <p:nvPr>
            <p:custDataLst>
              <p:tags r:id="rId6"/>
            </p:custDataLst>
          </p:nvPr>
        </p:nvSpPr>
        <p:spPr bwMode="auto">
          <a:xfrm>
            <a:off x="7268147" y="2546586"/>
            <a:ext cx="2298465" cy="617220"/>
          </a:xfrm>
          <a:prstGeom prst="roundRect">
            <a:avLst>
              <a:gd name="adj" fmla="val 16667"/>
            </a:avLst>
          </a:prstGeom>
          <a:solidFill>
            <a:srgbClr val="476C2C"/>
          </a:solidFill>
          <a:ln w="9525">
            <a:noFill/>
            <a:prstDash val="dash"/>
            <a:round/>
          </a:ln>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a:spcBef>
                <a:spcPct val="50000"/>
              </a:spcBef>
            </a:pPr>
            <a:r>
              <a:rPr lang="zh-CN" altLang="en-US" sz="3200" b="1" dirty="0">
                <a:solidFill>
                  <a:schemeClr val="bg1"/>
                </a:solidFill>
                <a:latin typeface="Times New Roman" panose="02020603050405020304" pitchFamily="18" charset="0"/>
                <a:ea typeface="楷体" panose="02010609060101010101" pitchFamily="49" charset="-122"/>
                <a:cs typeface="Times New Roman" panose="02020603050405020304" pitchFamily="18" charset="0"/>
              </a:rPr>
              <a:t>入乡随俗</a:t>
            </a:r>
            <a:endParaRPr lang="zh-CN" altLang="en-US" sz="3200" b="1" noProof="1">
              <a:solidFill>
                <a:schemeClr val="bg1"/>
              </a:solidFill>
              <a:latin typeface="楷体" panose="02010609060101010101" pitchFamily="49" charset="-122"/>
              <a:ea typeface="楷体" panose="02010609060101010101" pitchFamily="49" charset="-122"/>
              <a:cs typeface="Times New Roman" panose="02020603050405020304" pitchFamily="18" charset="0"/>
              <a:sym typeface="Wingdings" panose="05000000000000000000" pitchFamily="2" charset="2"/>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bldLvl="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76530" y="827399"/>
            <a:ext cx="11838940" cy="5909310"/>
          </a:xfrm>
          <a:prstGeom prst="rect">
            <a:avLst/>
          </a:prstGeom>
          <a:noFill/>
          <a:ln>
            <a:noFill/>
          </a:ln>
        </p:spPr>
        <p:txBody>
          <a:bodyPr wrap="square" rtlCol="0" anchor="t">
            <a:spAutoFit/>
          </a:bodyPr>
          <a:lstStyle/>
          <a:p>
            <a:pPr>
              <a:lnSpc>
                <a:spcPct val="90000"/>
              </a:lnSpc>
            </a:pPr>
            <a:r>
              <a:rPr lang="en-US" altLang="zh-CN" sz="2800" i="1" dirty="0">
                <a:latin typeface="Times New Roman" panose="02020603050405020304" pitchFamily="18" charset="0"/>
                <a:ea typeface="楷体" panose="02010609060101010101" pitchFamily="49" charset="-122"/>
                <a:cs typeface="Times New Roman" panose="02020603050405020304" pitchFamily="18" charset="0"/>
              </a:rPr>
              <a:t>Dear Jane,</a:t>
            </a:r>
            <a:endParaRPr lang="en-US" altLang="zh-CN" sz="2800" i="1" dirty="0">
              <a:latin typeface="Times New Roman" panose="02020603050405020304" pitchFamily="18" charset="0"/>
              <a:ea typeface="楷体" panose="02010609060101010101" pitchFamily="49" charset="-122"/>
              <a:cs typeface="Times New Roman" panose="02020603050405020304" pitchFamily="18" charset="0"/>
            </a:endParaRPr>
          </a:p>
          <a:p>
            <a:pPr>
              <a:lnSpc>
                <a:spcPct val="90000"/>
              </a:lnSpc>
            </a:pPr>
            <a:r>
              <a:rPr lang="en-US" altLang="zh-CN" sz="2800" i="1" dirty="0">
                <a:latin typeface="Times New Roman" panose="02020603050405020304" pitchFamily="18" charset="0"/>
                <a:ea typeface="楷体" panose="02010609060101010101" pitchFamily="49" charset="-122"/>
                <a:cs typeface="Times New Roman" panose="02020603050405020304" pitchFamily="18" charset="0"/>
              </a:rPr>
              <a:t>      Glad to hear from you and you’re welcome to China in July. </a:t>
            </a:r>
            <a:r>
              <a:rPr lang="en-US" altLang="zh-CN" sz="2800" dirty="0">
                <a:latin typeface="Times New Roman" panose="02020603050405020304" pitchFamily="18" charset="0"/>
                <a:ea typeface="楷体" panose="02010609060101010101" pitchFamily="49" charset="-122"/>
                <a:cs typeface="Times New Roman" panose="02020603050405020304" pitchFamily="18" charset="0"/>
              </a:rPr>
              <a:t>The following are some Chinese customs.</a:t>
            </a:r>
            <a:endParaRPr lang="en-US" altLang="zh-CN" sz="2800" dirty="0">
              <a:latin typeface="Times New Roman" panose="02020603050405020304" pitchFamily="18" charset="0"/>
              <a:ea typeface="楷体" panose="02010609060101010101" pitchFamily="49" charset="-122"/>
              <a:cs typeface="Times New Roman" panose="02020603050405020304" pitchFamily="18" charset="0"/>
            </a:endParaRPr>
          </a:p>
          <a:p>
            <a:pPr>
              <a:lnSpc>
                <a:spcPct val="90000"/>
              </a:lnSpc>
            </a:pPr>
            <a:r>
              <a:rPr lang="en-US" altLang="zh-CN" sz="2800" dirty="0">
                <a:latin typeface="Times New Roman" panose="02020603050405020304" pitchFamily="18" charset="0"/>
                <a:ea typeface="楷体" panose="02010609060101010101" pitchFamily="49" charset="-122"/>
                <a:cs typeface="Times New Roman" panose="02020603050405020304" pitchFamily="18" charset="0"/>
              </a:rPr>
              <a:t>      Firstly, we greet each other by saying “Hello!” or asking such questions as “Where are you going?” or “Are you busy?” to express our care. Secondly, when praised, we reply with “Oh, no!” or “I’m overpraised.” to show good manners. Next, when receiving a gift, we usually say “It’s unnecessary.” besides “Thanks!” to show politeness and then put it away. Finally, at dinner parties, we talk loudly and touch glasses when drinking toasts to / drinking to someone’s health or success to show that we’re warm.</a:t>
            </a:r>
            <a:endParaRPr lang="en-US" altLang="zh-CN" sz="2800" dirty="0">
              <a:latin typeface="Times New Roman" panose="02020603050405020304" pitchFamily="18" charset="0"/>
              <a:ea typeface="楷体" panose="02010609060101010101" pitchFamily="49" charset="-122"/>
              <a:cs typeface="Times New Roman" panose="02020603050405020304" pitchFamily="18" charset="0"/>
            </a:endParaRPr>
          </a:p>
          <a:p>
            <a:pPr>
              <a:lnSpc>
                <a:spcPct val="90000"/>
              </a:lnSpc>
            </a:pPr>
            <a:r>
              <a:rPr lang="en-US" altLang="zh-CN" sz="2800" dirty="0">
                <a:latin typeface="Times New Roman" panose="02020603050405020304" pitchFamily="18" charset="0"/>
                <a:ea typeface="楷体" panose="02010609060101010101" pitchFamily="49" charset="-122"/>
                <a:cs typeface="Times New Roman" panose="02020603050405020304" pitchFamily="18" charset="0"/>
              </a:rPr>
              <a:t>      Anyhow, different cultures, different customs. If you “do as the Romans do when in Rome”, you’ll enjoy more of your stay here. </a:t>
            </a:r>
            <a:endParaRPr lang="en-US" altLang="zh-CN" sz="2800" dirty="0">
              <a:latin typeface="Times New Roman" panose="02020603050405020304" pitchFamily="18" charset="0"/>
              <a:ea typeface="楷体" panose="02010609060101010101" pitchFamily="49" charset="-122"/>
              <a:cs typeface="Times New Roman" panose="02020603050405020304" pitchFamily="18" charset="0"/>
            </a:endParaRPr>
          </a:p>
          <a:p>
            <a:pPr>
              <a:lnSpc>
                <a:spcPct val="90000"/>
              </a:lnSpc>
            </a:pPr>
            <a:r>
              <a:rPr lang="en-US" altLang="zh-CN" sz="2800" i="1" dirty="0">
                <a:latin typeface="Times New Roman" panose="02020603050405020304" pitchFamily="18" charset="0"/>
                <a:ea typeface="楷体" panose="02010609060101010101" pitchFamily="49" charset="-122"/>
                <a:cs typeface="Times New Roman" panose="02020603050405020304" pitchFamily="18" charset="0"/>
              </a:rPr>
              <a:t>      I hope what’s mentioned above might be helpful and wish you a good journey.</a:t>
            </a:r>
            <a:endParaRPr lang="en-US" altLang="zh-CN" sz="2800" i="1" dirty="0">
              <a:latin typeface="Times New Roman" panose="02020603050405020304" pitchFamily="18" charset="0"/>
              <a:ea typeface="楷体" panose="02010609060101010101" pitchFamily="49" charset="-122"/>
              <a:cs typeface="Times New Roman" panose="02020603050405020304" pitchFamily="18" charset="0"/>
            </a:endParaRPr>
          </a:p>
          <a:p>
            <a:pPr algn="r">
              <a:lnSpc>
                <a:spcPct val="90000"/>
              </a:lnSpc>
            </a:pPr>
            <a:r>
              <a:rPr lang="en-US" altLang="zh-CN" sz="2800" i="1" dirty="0">
                <a:latin typeface="Times New Roman" panose="02020603050405020304" pitchFamily="18" charset="0"/>
                <a:ea typeface="楷体" panose="02010609060101010101" pitchFamily="49" charset="-122"/>
                <a:cs typeface="Times New Roman" panose="02020603050405020304" pitchFamily="18" charset="0"/>
              </a:rPr>
              <a:t>Yours sincerely,</a:t>
            </a:r>
            <a:endParaRPr lang="en-US" altLang="zh-CN" sz="2800" i="1" dirty="0">
              <a:latin typeface="Times New Roman" panose="02020603050405020304" pitchFamily="18" charset="0"/>
              <a:ea typeface="楷体" panose="02010609060101010101" pitchFamily="49" charset="-122"/>
              <a:cs typeface="Times New Roman" panose="02020603050405020304" pitchFamily="18" charset="0"/>
            </a:endParaRPr>
          </a:p>
          <a:p>
            <a:pPr algn="r">
              <a:lnSpc>
                <a:spcPct val="90000"/>
              </a:lnSpc>
            </a:pPr>
            <a:r>
              <a:rPr lang="en-US" altLang="zh-CN" sz="2800" i="1" dirty="0">
                <a:latin typeface="Times New Roman" panose="02020603050405020304" pitchFamily="18" charset="0"/>
                <a:ea typeface="楷体" panose="02010609060101010101" pitchFamily="49" charset="-122"/>
                <a:cs typeface="Times New Roman" panose="02020603050405020304" pitchFamily="18" charset="0"/>
              </a:rPr>
              <a:t>Li Hua</a:t>
            </a:r>
            <a:endParaRPr lang="zh-CN" altLang="en-US" sz="2800" i="1"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25" name="组合 24"/>
          <p:cNvGrpSpPr/>
          <p:nvPr/>
        </p:nvGrpSpPr>
        <p:grpSpPr>
          <a:xfrm>
            <a:off x="0" y="18415"/>
            <a:ext cx="3477260" cy="666750"/>
            <a:chOff x="-35" y="638"/>
            <a:chExt cx="5116" cy="786"/>
          </a:xfrm>
          <a:solidFill>
            <a:srgbClr val="476C2C"/>
          </a:solidFill>
        </p:grpSpPr>
        <p:sp>
          <p:nvSpPr>
            <p:cNvPr id="26" name="矩形 25"/>
            <p:cNvSpPr/>
            <p:nvPr>
              <p:custDataLst>
                <p:tags r:id="rId1"/>
              </p:custDataLst>
            </p:nvPr>
          </p:nvSpPr>
          <p:spPr>
            <a:xfrm>
              <a:off x="-35" y="638"/>
              <a:ext cx="4613" cy="787"/>
            </a:xfrm>
            <a:prstGeom prst="rect">
              <a:avLst/>
            </a:prstGeom>
            <a:grpFill/>
            <a:ln>
              <a:solidFill>
                <a:srgbClr val="476C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7" name="等腰三角形 26"/>
            <p:cNvSpPr/>
            <p:nvPr>
              <p:custDataLst>
                <p:tags r:id="rId2"/>
              </p:custDataLst>
            </p:nvPr>
          </p:nvSpPr>
          <p:spPr>
            <a:xfrm rot="5400000">
              <a:off x="4436" y="779"/>
              <a:ext cx="787" cy="504"/>
            </a:xfrm>
            <a:prstGeom prst="triangle">
              <a:avLst/>
            </a:prstGeom>
            <a:grpFill/>
            <a:ln>
              <a:solidFill>
                <a:srgbClr val="476C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Times New Roman" panose="02020603050405020304" pitchFamily="18" charset="0"/>
                <a:ea typeface="楷体" panose="02010609060101010101" pitchFamily="49" charset="-122"/>
                <a:cs typeface="Times New Roman" panose="02020603050405020304" pitchFamily="18" charset="0"/>
              </a:endParaRPr>
            </a:p>
          </p:txBody>
        </p:sp>
      </p:grpSp>
      <p:sp>
        <p:nvSpPr>
          <p:cNvPr id="28" name="文本框 27"/>
          <p:cNvSpPr txBox="1"/>
          <p:nvPr>
            <p:custDataLst>
              <p:tags r:id="rId3"/>
            </p:custDataLst>
          </p:nvPr>
        </p:nvSpPr>
        <p:spPr>
          <a:xfrm>
            <a:off x="447357" y="-171242"/>
            <a:ext cx="2781935" cy="859723"/>
          </a:xfrm>
          <a:prstGeom prst="rect">
            <a:avLst/>
          </a:prstGeom>
          <a:noFill/>
        </p:spPr>
        <p:txBody>
          <a:bodyPr wrap="square" rtlCol="0" anchor="t">
            <a:spAutoFit/>
          </a:bodyPr>
          <a:lstStyle/>
          <a:p>
            <a:pPr algn="just">
              <a:lnSpc>
                <a:spcPct val="160000"/>
              </a:lnSpc>
            </a:pPr>
            <a:r>
              <a:rPr lang="zh-CN" altLang="en-US" sz="3600" b="1" dirty="0">
                <a:solidFill>
                  <a:schemeClr val="bg1"/>
                </a:solidFill>
                <a:latin typeface="黑体" panose="02010609060101010101" pitchFamily="49" charset="-122"/>
                <a:ea typeface="黑体" panose="02010609060101010101" pitchFamily="49" charset="-122"/>
                <a:cs typeface="Times New Roman" panose="02020603050405020304" pitchFamily="18" charset="0"/>
                <a:sym typeface="+mn-ea"/>
              </a:rPr>
              <a:t>下笔成文</a:t>
            </a:r>
            <a:endParaRPr lang="zh-CN" altLang="en-US" sz="3600" b="1" dirty="0">
              <a:solidFill>
                <a:schemeClr val="bg1"/>
              </a:solidFill>
              <a:latin typeface="黑体" panose="02010609060101010101" pitchFamily="49" charset="-122"/>
              <a:ea typeface="黑体" panose="02010609060101010101" pitchFamily="49" charset="-122"/>
              <a:cs typeface="Times New Roman" panose="02020603050405020304" pitchFamily="18" charset="0"/>
              <a:sym typeface="+mn-ea"/>
            </a:endParaRPr>
          </a:p>
        </p:txBody>
      </p:sp>
      <p:sp>
        <p:nvSpPr>
          <p:cNvPr id="2" name="流程图: 准备 1"/>
          <p:cNvSpPr/>
          <p:nvPr/>
        </p:nvSpPr>
        <p:spPr>
          <a:xfrm>
            <a:off x="1351602" y="238184"/>
            <a:ext cx="3815862" cy="859722"/>
          </a:xfrm>
          <a:prstGeom prst="flowChartPreparation">
            <a:avLst/>
          </a:prstGeom>
          <a:solidFill>
            <a:srgbClr val="FFFFFF"/>
          </a:solidFill>
          <a:ln w="28575">
            <a:solidFill>
              <a:srgbClr val="FFC000"/>
            </a:solidFill>
          </a:ln>
        </p:spPr>
        <p:txBody>
          <a:bodyPr wrap="square">
            <a:noAutofit/>
          </a:bodyPr>
          <a:lstStyle/>
          <a:p>
            <a:r>
              <a:rPr lang="zh-CN" altLang="en-US" sz="2400" b="1" dirty="0">
                <a:solidFill>
                  <a:srgbClr val="385424"/>
                </a:solidFill>
                <a:latin typeface="黑体" panose="02010609060101010101" pitchFamily="49" charset="-122"/>
                <a:ea typeface="黑体" panose="02010609060101010101" pitchFamily="49" charset="-122"/>
                <a:cs typeface="黑体" panose="02010609060101010101" pitchFamily="49" charset="-122"/>
              </a:rPr>
              <a:t>开头：寒暄</a:t>
            </a:r>
            <a:r>
              <a:rPr lang="en-US" altLang="zh-CN" sz="2400" b="1" dirty="0">
                <a:solidFill>
                  <a:srgbClr val="385424"/>
                </a:solidFill>
                <a:latin typeface="黑体" panose="02010609060101010101" pitchFamily="49" charset="-122"/>
                <a:ea typeface="黑体" panose="02010609060101010101" pitchFamily="49" charset="-122"/>
                <a:cs typeface="黑体" panose="02010609060101010101" pitchFamily="49" charset="-122"/>
              </a:rPr>
              <a:t>+</a:t>
            </a:r>
            <a:r>
              <a:rPr lang="zh-CN" altLang="en-US" sz="2400" b="1" dirty="0">
                <a:solidFill>
                  <a:srgbClr val="385424"/>
                </a:solidFill>
                <a:latin typeface="黑体" panose="02010609060101010101" pitchFamily="49" charset="-122"/>
                <a:ea typeface="黑体" panose="02010609060101010101" pitchFamily="49" charset="-122"/>
                <a:cs typeface="黑体" panose="02010609060101010101" pitchFamily="49" charset="-122"/>
              </a:rPr>
              <a:t>表明介绍目的</a:t>
            </a:r>
            <a:endParaRPr lang="zh-CN" altLang="en-US" sz="2400" b="1" dirty="0">
              <a:solidFill>
                <a:srgbClr val="385424"/>
              </a:solidFill>
              <a:latin typeface="黑体" panose="02010609060101010101" pitchFamily="49" charset="-122"/>
              <a:ea typeface="黑体" panose="02010609060101010101" pitchFamily="49" charset="-122"/>
              <a:cs typeface="黑体" panose="02010609060101010101" pitchFamily="49" charset="-122"/>
            </a:endParaRPr>
          </a:p>
          <a:p>
            <a:pPr algn="l"/>
            <a:endParaRPr lang="zh-CN" altLang="en-US" sz="2400" dirty="0">
              <a:solidFill>
                <a:srgbClr val="FFCC66"/>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4" name="圆角矩形 13"/>
          <p:cNvSpPr/>
          <p:nvPr/>
        </p:nvSpPr>
        <p:spPr>
          <a:xfrm>
            <a:off x="79375" y="1239716"/>
            <a:ext cx="11838940" cy="738554"/>
          </a:xfrm>
          <a:prstGeom prst="roundRect">
            <a:avLst>
              <a:gd name="adj" fmla="val 8077"/>
            </a:avLst>
          </a:prstGeom>
          <a:ln w="28575">
            <a:solidFill>
              <a:srgbClr val="FFC000"/>
            </a:solidFill>
          </a:ln>
        </p:spPr>
        <p:txBody>
          <a:bodyPr wrap="none">
            <a:noAutofit/>
          </a:bodyPr>
          <a:lstStyle/>
          <a:p>
            <a:pPr algn="l"/>
            <a:endParaRPr lang="zh-CN" altLang="en-US" sz="2400" dirty="0">
              <a:solidFill>
                <a:srgbClr val="FFCC66"/>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5" name="流程图: 准备 4"/>
          <p:cNvSpPr/>
          <p:nvPr/>
        </p:nvSpPr>
        <p:spPr>
          <a:xfrm>
            <a:off x="6463201" y="192699"/>
            <a:ext cx="4256532" cy="859722"/>
          </a:xfrm>
          <a:prstGeom prst="flowChartPreparation">
            <a:avLst/>
          </a:prstGeom>
          <a:solidFill>
            <a:srgbClr val="FFFFFF"/>
          </a:solidFill>
          <a:ln w="28575">
            <a:solidFill>
              <a:schemeClr val="accent1"/>
            </a:solidFill>
          </a:ln>
        </p:spPr>
        <p:txBody>
          <a:bodyPr wrap="square">
            <a:noAutofit/>
          </a:bodyPr>
          <a:lstStyle/>
          <a:p>
            <a:r>
              <a:rPr lang="zh-CN" altLang="en-US" sz="2400" b="1" dirty="0">
                <a:solidFill>
                  <a:srgbClr val="385424"/>
                </a:solidFill>
                <a:latin typeface="黑体" panose="02010609060101010101" pitchFamily="49" charset="-122"/>
                <a:ea typeface="黑体" panose="02010609060101010101" pitchFamily="49" charset="-122"/>
              </a:rPr>
              <a:t>主体：介绍具体内容</a:t>
            </a:r>
            <a:endParaRPr lang="zh-CN" altLang="en-US" sz="2400" b="1" dirty="0">
              <a:solidFill>
                <a:srgbClr val="385424"/>
              </a:solidFill>
              <a:latin typeface="黑体" panose="02010609060101010101" pitchFamily="49" charset="-122"/>
              <a:ea typeface="黑体" panose="02010609060101010101" pitchFamily="49" charset="-122"/>
            </a:endParaRPr>
          </a:p>
        </p:txBody>
      </p:sp>
      <p:sp>
        <p:nvSpPr>
          <p:cNvPr id="6" name="圆角矩形 13"/>
          <p:cNvSpPr/>
          <p:nvPr/>
        </p:nvSpPr>
        <p:spPr>
          <a:xfrm>
            <a:off x="79375" y="2035420"/>
            <a:ext cx="11838940" cy="2635905"/>
          </a:xfrm>
          <a:prstGeom prst="roundRect">
            <a:avLst>
              <a:gd name="adj" fmla="val 8077"/>
            </a:avLst>
          </a:prstGeom>
          <a:ln w="28575">
            <a:solidFill>
              <a:schemeClr val="accent1"/>
            </a:solidFill>
          </a:ln>
        </p:spPr>
        <p:txBody>
          <a:bodyPr wrap="none">
            <a:noAutofit/>
          </a:bodyPr>
          <a:lstStyle/>
          <a:p>
            <a:pPr algn="l"/>
            <a:endParaRPr lang="zh-CN" altLang="en-US" sz="2400" dirty="0">
              <a:solidFill>
                <a:srgbClr val="FFCC66"/>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8" name="圆角矩形 13"/>
          <p:cNvSpPr/>
          <p:nvPr/>
        </p:nvSpPr>
        <p:spPr>
          <a:xfrm>
            <a:off x="79375" y="4728476"/>
            <a:ext cx="11838940" cy="1160114"/>
          </a:xfrm>
          <a:prstGeom prst="roundRect">
            <a:avLst>
              <a:gd name="adj" fmla="val 8077"/>
            </a:avLst>
          </a:prstGeom>
          <a:ln w="28575">
            <a:solidFill>
              <a:schemeClr val="accent6">
                <a:lumMod val="75000"/>
              </a:schemeClr>
            </a:solidFill>
          </a:ln>
        </p:spPr>
        <p:txBody>
          <a:bodyPr wrap="none">
            <a:noAutofit/>
          </a:bodyPr>
          <a:lstStyle/>
          <a:p>
            <a:pPr algn="l"/>
            <a:endParaRPr lang="zh-CN" altLang="en-US" sz="2400" dirty="0">
              <a:solidFill>
                <a:srgbClr val="FFCC66"/>
              </a:solidFill>
              <a:latin typeface="Times New Roman" panose="02020603050405020304" pitchFamily="18" charset="0"/>
              <a:ea typeface="楷体" panose="02010609060101010101" pitchFamily="49" charset="-122"/>
              <a:cs typeface="Times New Roman" panose="02020603050405020304" pitchFamily="18" charset="0"/>
            </a:endParaRPr>
          </a:p>
        </p:txBody>
      </p:sp>
      <p:sp>
        <p:nvSpPr>
          <p:cNvPr id="7" name="流程图: 准备 6"/>
          <p:cNvSpPr/>
          <p:nvPr/>
        </p:nvSpPr>
        <p:spPr>
          <a:xfrm>
            <a:off x="5582095" y="5976276"/>
            <a:ext cx="4256532" cy="848120"/>
          </a:xfrm>
          <a:prstGeom prst="flowChartPreparation">
            <a:avLst/>
          </a:prstGeom>
          <a:solidFill>
            <a:srgbClr val="FFFFFF"/>
          </a:solidFill>
          <a:ln w="28575">
            <a:solidFill>
              <a:schemeClr val="accent6">
                <a:lumMod val="75000"/>
              </a:schemeClr>
            </a:solidFill>
          </a:ln>
        </p:spPr>
        <p:txBody>
          <a:bodyPr wrap="square">
            <a:noAutofit/>
          </a:bodyPr>
          <a:lstStyle/>
          <a:p>
            <a:r>
              <a:rPr lang="zh-CN" altLang="en-US" sz="2400" b="1" dirty="0">
                <a:solidFill>
                  <a:srgbClr val="385424"/>
                </a:solidFill>
                <a:latin typeface="黑体" panose="02010609060101010101" pitchFamily="49" charset="-122"/>
                <a:ea typeface="黑体" panose="02010609060101010101" pitchFamily="49" charset="-122"/>
              </a:rPr>
              <a:t>结尾：寒暄</a:t>
            </a:r>
            <a:r>
              <a:rPr lang="en-US" altLang="zh-CN" sz="2400" b="1" dirty="0">
                <a:solidFill>
                  <a:srgbClr val="385424"/>
                </a:solidFill>
                <a:latin typeface="黑体" panose="02010609060101010101" pitchFamily="49" charset="-122"/>
                <a:ea typeface="黑体" panose="02010609060101010101" pitchFamily="49" charset="-122"/>
              </a:rPr>
              <a:t>+</a:t>
            </a:r>
            <a:r>
              <a:rPr lang="zh-CN" altLang="en-US" sz="2400" b="1" dirty="0">
                <a:solidFill>
                  <a:srgbClr val="385424"/>
                </a:solidFill>
                <a:latin typeface="黑体" panose="02010609060101010101" pitchFamily="49" charset="-122"/>
                <a:ea typeface="黑体" panose="02010609060101010101" pitchFamily="49" charset="-122"/>
              </a:rPr>
              <a:t>表示期待回复</a:t>
            </a:r>
            <a:endParaRPr lang="zh-CN" altLang="en-US" sz="2400" b="1" dirty="0">
              <a:solidFill>
                <a:srgbClr val="385424"/>
              </a:solidFill>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22" presetClass="entr" presetSubtype="1"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ipe(up)">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childTnLst>
                                </p:cTn>
                              </p:par>
                              <p:par>
                                <p:cTn id="14" presetID="22" presetClass="entr" presetSubtype="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par>
                                <p:cTn id="21" presetID="22" presetClass="entr" presetSubtype="1"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up)">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 grpId="0" bldLvl="0" animBg="1"/>
      <p:bldP spid="5" grpId="0" bldLvl="0" animBg="1"/>
      <p:bldP spid="6" grpId="0" bldLvl="0" animBg="1"/>
      <p:bldP spid="8" grpId="0" bldLvl="0" animBg="1"/>
      <p:bldP spid="7"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76530" y="827399"/>
            <a:ext cx="11838940" cy="5909310"/>
          </a:xfrm>
          <a:prstGeom prst="rect">
            <a:avLst/>
          </a:prstGeom>
          <a:noFill/>
          <a:ln>
            <a:noFill/>
          </a:ln>
        </p:spPr>
        <p:txBody>
          <a:bodyPr wrap="square" rtlCol="0" anchor="t">
            <a:spAutoFit/>
          </a:bodyPr>
          <a:lstStyle/>
          <a:p>
            <a:pPr>
              <a:lnSpc>
                <a:spcPct val="90000"/>
              </a:lnSpc>
            </a:pPr>
            <a:r>
              <a:rPr lang="en-US" altLang="zh-CN" sz="2800" i="1" dirty="0">
                <a:latin typeface="Times New Roman" panose="02020603050405020304" pitchFamily="18" charset="0"/>
                <a:ea typeface="楷体" panose="02010609060101010101" pitchFamily="49" charset="-122"/>
                <a:cs typeface="Times New Roman" panose="02020603050405020304" pitchFamily="18" charset="0"/>
              </a:rPr>
              <a:t>Dear Jane,</a:t>
            </a:r>
            <a:endParaRPr lang="en-US" altLang="zh-CN" sz="2800" i="1" dirty="0">
              <a:latin typeface="Times New Roman" panose="02020603050405020304" pitchFamily="18" charset="0"/>
              <a:ea typeface="楷体" panose="02010609060101010101" pitchFamily="49" charset="-122"/>
              <a:cs typeface="Times New Roman" panose="02020603050405020304" pitchFamily="18" charset="0"/>
            </a:endParaRPr>
          </a:p>
          <a:p>
            <a:pPr>
              <a:lnSpc>
                <a:spcPct val="90000"/>
              </a:lnSpc>
            </a:pPr>
            <a:r>
              <a:rPr lang="en-US" altLang="zh-CN" sz="2800" i="1" dirty="0">
                <a:latin typeface="Times New Roman" panose="02020603050405020304" pitchFamily="18" charset="0"/>
                <a:ea typeface="楷体" panose="02010609060101010101" pitchFamily="49" charset="-122"/>
                <a:cs typeface="Times New Roman" panose="02020603050405020304" pitchFamily="18" charset="0"/>
              </a:rPr>
              <a:t>      Glad to hear from you and you’re welcome to China in July. The following are some Chinese customs.</a:t>
            </a:r>
            <a:endParaRPr lang="en-US" altLang="zh-CN" sz="2800" i="1" dirty="0">
              <a:latin typeface="Times New Roman" panose="02020603050405020304" pitchFamily="18" charset="0"/>
              <a:ea typeface="楷体" panose="02010609060101010101" pitchFamily="49" charset="-122"/>
              <a:cs typeface="Times New Roman" panose="02020603050405020304" pitchFamily="18" charset="0"/>
            </a:endParaRPr>
          </a:p>
          <a:p>
            <a:pPr>
              <a:lnSpc>
                <a:spcPct val="90000"/>
              </a:lnSpc>
            </a:pPr>
            <a:r>
              <a:rPr lang="en-US" altLang="zh-CN" sz="2800" dirty="0">
                <a:latin typeface="Times New Roman" panose="02020603050405020304" pitchFamily="18" charset="0"/>
                <a:ea typeface="楷体" panose="02010609060101010101" pitchFamily="49" charset="-122"/>
                <a:cs typeface="Times New Roman" panose="02020603050405020304" pitchFamily="18" charset="0"/>
              </a:rPr>
              <a:t>      Firstly, we greet each other by saying “Hello!” or asking such questions as “Where are you going?” or “Are you busy?” to express our care. Secondly, when praised, we reply with “Oh, no!” or “I’m overpraised.” to show good manners. Next, when receiving a gift, we usually say “It’s unnecessary.” besides “Thanks!” to show politeness and then put it away. Finally, at dinner parties, we talk loudly and touch glasses when drinking toasts to / drinking to someone’s health or success to show that we’re warm.</a:t>
            </a:r>
            <a:endParaRPr lang="en-US" altLang="zh-CN" sz="2800" dirty="0">
              <a:latin typeface="Times New Roman" panose="02020603050405020304" pitchFamily="18" charset="0"/>
              <a:ea typeface="楷体" panose="02010609060101010101" pitchFamily="49" charset="-122"/>
              <a:cs typeface="Times New Roman" panose="02020603050405020304" pitchFamily="18" charset="0"/>
            </a:endParaRPr>
          </a:p>
          <a:p>
            <a:pPr>
              <a:lnSpc>
                <a:spcPct val="90000"/>
              </a:lnSpc>
            </a:pPr>
            <a:r>
              <a:rPr lang="en-US" altLang="zh-CN" sz="2800" dirty="0">
                <a:latin typeface="Times New Roman" panose="02020603050405020304" pitchFamily="18" charset="0"/>
                <a:ea typeface="楷体" panose="02010609060101010101" pitchFamily="49" charset="-122"/>
                <a:cs typeface="Times New Roman" panose="02020603050405020304" pitchFamily="18" charset="0"/>
              </a:rPr>
              <a:t>      Anyhow, different cultures, different customs. If you “do as the Romans do when in Rome”, you’ll enjoy more of your stay here.</a:t>
            </a:r>
            <a:endParaRPr lang="en-US" altLang="zh-CN" sz="2800" dirty="0">
              <a:latin typeface="Times New Roman" panose="02020603050405020304" pitchFamily="18" charset="0"/>
              <a:ea typeface="楷体" panose="02010609060101010101" pitchFamily="49" charset="-122"/>
              <a:cs typeface="Times New Roman" panose="02020603050405020304" pitchFamily="18" charset="0"/>
            </a:endParaRPr>
          </a:p>
          <a:p>
            <a:pPr>
              <a:lnSpc>
                <a:spcPct val="90000"/>
              </a:lnSpc>
            </a:pPr>
            <a:r>
              <a:rPr lang="en-US" altLang="zh-CN" sz="2800" i="1" dirty="0">
                <a:latin typeface="Times New Roman" panose="02020603050405020304" pitchFamily="18" charset="0"/>
                <a:ea typeface="楷体" panose="02010609060101010101" pitchFamily="49" charset="-122"/>
                <a:cs typeface="Times New Roman" panose="02020603050405020304" pitchFamily="18" charset="0"/>
              </a:rPr>
              <a:t>      I hope what’s mentioned above might be helpful and wish you a good journey.</a:t>
            </a:r>
            <a:endParaRPr lang="en-US" altLang="zh-CN" sz="2800" i="1" dirty="0">
              <a:latin typeface="Times New Roman" panose="02020603050405020304" pitchFamily="18" charset="0"/>
              <a:ea typeface="楷体" panose="02010609060101010101" pitchFamily="49" charset="-122"/>
              <a:cs typeface="Times New Roman" panose="02020603050405020304" pitchFamily="18" charset="0"/>
            </a:endParaRPr>
          </a:p>
          <a:p>
            <a:pPr algn="r">
              <a:lnSpc>
                <a:spcPct val="90000"/>
              </a:lnSpc>
            </a:pPr>
            <a:r>
              <a:rPr lang="en-US" altLang="zh-CN" sz="2800" i="1" dirty="0">
                <a:latin typeface="Times New Roman" panose="02020603050405020304" pitchFamily="18" charset="0"/>
                <a:ea typeface="楷体" panose="02010609060101010101" pitchFamily="49" charset="-122"/>
                <a:cs typeface="Times New Roman" panose="02020603050405020304" pitchFamily="18" charset="0"/>
              </a:rPr>
              <a:t>Yours sincerely,</a:t>
            </a:r>
            <a:endParaRPr lang="en-US" altLang="zh-CN" sz="2800" i="1" dirty="0">
              <a:latin typeface="Times New Roman" panose="02020603050405020304" pitchFamily="18" charset="0"/>
              <a:ea typeface="楷体" panose="02010609060101010101" pitchFamily="49" charset="-122"/>
              <a:cs typeface="Times New Roman" panose="02020603050405020304" pitchFamily="18" charset="0"/>
            </a:endParaRPr>
          </a:p>
          <a:p>
            <a:pPr algn="r">
              <a:lnSpc>
                <a:spcPct val="90000"/>
              </a:lnSpc>
            </a:pPr>
            <a:r>
              <a:rPr lang="en-US" altLang="zh-CN" sz="2800" i="1" dirty="0">
                <a:latin typeface="Times New Roman" panose="02020603050405020304" pitchFamily="18" charset="0"/>
                <a:ea typeface="楷体" panose="02010609060101010101" pitchFamily="49" charset="-122"/>
                <a:cs typeface="Times New Roman" panose="02020603050405020304" pitchFamily="18" charset="0"/>
              </a:rPr>
              <a:t>Li Hua</a:t>
            </a:r>
            <a:endParaRPr lang="zh-CN" altLang="en-US" sz="2800" i="1"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25" name="组合 24"/>
          <p:cNvGrpSpPr/>
          <p:nvPr/>
        </p:nvGrpSpPr>
        <p:grpSpPr>
          <a:xfrm>
            <a:off x="0" y="18415"/>
            <a:ext cx="3477260" cy="666750"/>
            <a:chOff x="-35" y="638"/>
            <a:chExt cx="5116" cy="786"/>
          </a:xfrm>
          <a:solidFill>
            <a:srgbClr val="476C2C"/>
          </a:solidFill>
        </p:grpSpPr>
        <p:sp>
          <p:nvSpPr>
            <p:cNvPr id="26" name="矩形 25"/>
            <p:cNvSpPr/>
            <p:nvPr>
              <p:custDataLst>
                <p:tags r:id="rId1"/>
              </p:custDataLst>
            </p:nvPr>
          </p:nvSpPr>
          <p:spPr>
            <a:xfrm>
              <a:off x="-35" y="638"/>
              <a:ext cx="4613" cy="787"/>
            </a:xfrm>
            <a:prstGeom prst="rect">
              <a:avLst/>
            </a:prstGeom>
            <a:grpFill/>
            <a:ln>
              <a:solidFill>
                <a:srgbClr val="476C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7" name="等腰三角形 26"/>
            <p:cNvSpPr/>
            <p:nvPr>
              <p:custDataLst>
                <p:tags r:id="rId2"/>
              </p:custDataLst>
            </p:nvPr>
          </p:nvSpPr>
          <p:spPr>
            <a:xfrm rot="5400000">
              <a:off x="4436" y="779"/>
              <a:ext cx="787" cy="504"/>
            </a:xfrm>
            <a:prstGeom prst="triangle">
              <a:avLst/>
            </a:prstGeom>
            <a:grpFill/>
            <a:ln>
              <a:solidFill>
                <a:srgbClr val="476C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Times New Roman" panose="02020603050405020304" pitchFamily="18" charset="0"/>
                <a:ea typeface="楷体" panose="02010609060101010101" pitchFamily="49" charset="-122"/>
                <a:cs typeface="Times New Roman" panose="02020603050405020304" pitchFamily="18" charset="0"/>
              </a:endParaRPr>
            </a:p>
          </p:txBody>
        </p:sp>
      </p:grpSp>
      <p:sp>
        <p:nvSpPr>
          <p:cNvPr id="28" name="文本框 27"/>
          <p:cNvSpPr txBox="1"/>
          <p:nvPr>
            <p:custDataLst>
              <p:tags r:id="rId3"/>
            </p:custDataLst>
          </p:nvPr>
        </p:nvSpPr>
        <p:spPr>
          <a:xfrm>
            <a:off x="447357" y="-171242"/>
            <a:ext cx="2781935" cy="859723"/>
          </a:xfrm>
          <a:prstGeom prst="rect">
            <a:avLst/>
          </a:prstGeom>
          <a:noFill/>
        </p:spPr>
        <p:txBody>
          <a:bodyPr wrap="square" rtlCol="0" anchor="t">
            <a:spAutoFit/>
          </a:bodyPr>
          <a:lstStyle/>
          <a:p>
            <a:pPr algn="just">
              <a:lnSpc>
                <a:spcPct val="160000"/>
              </a:lnSpc>
            </a:pPr>
            <a:r>
              <a:rPr lang="zh-CN" altLang="en-US" sz="3600" b="1" dirty="0">
                <a:solidFill>
                  <a:schemeClr val="bg1"/>
                </a:solidFill>
                <a:latin typeface="黑体" panose="02010609060101010101" pitchFamily="49" charset="-122"/>
                <a:ea typeface="黑体" panose="02010609060101010101" pitchFamily="49" charset="-122"/>
                <a:cs typeface="Times New Roman" panose="02020603050405020304" pitchFamily="18" charset="0"/>
                <a:sym typeface="+mn-ea"/>
              </a:rPr>
              <a:t>下笔成文</a:t>
            </a:r>
            <a:endParaRPr lang="zh-CN" altLang="en-US" sz="3600" b="1" dirty="0">
              <a:solidFill>
                <a:schemeClr val="bg1"/>
              </a:solidFill>
              <a:latin typeface="黑体" panose="02010609060101010101" pitchFamily="49" charset="-122"/>
              <a:ea typeface="黑体" panose="02010609060101010101" pitchFamily="49" charset="-122"/>
              <a:cs typeface="Times New Roman" panose="02020603050405020304" pitchFamily="18" charset="0"/>
              <a:sym typeface="+mn-ea"/>
            </a:endParaRPr>
          </a:p>
        </p:txBody>
      </p:sp>
      <p:sp>
        <p:nvSpPr>
          <p:cNvPr id="2" name="流程图: 准备 1"/>
          <p:cNvSpPr/>
          <p:nvPr/>
        </p:nvSpPr>
        <p:spPr>
          <a:xfrm>
            <a:off x="6805614" y="165350"/>
            <a:ext cx="3359240" cy="954107"/>
          </a:xfrm>
          <a:prstGeom prst="flowChartPreparation">
            <a:avLst/>
          </a:prstGeom>
          <a:solidFill>
            <a:srgbClr val="FFFFFF"/>
          </a:solidFill>
          <a:ln w="28575">
            <a:solidFill>
              <a:schemeClr val="accent6">
                <a:lumMod val="50000"/>
              </a:schemeClr>
            </a:solidFill>
          </a:ln>
        </p:spPr>
        <p:txBody>
          <a:bodyPr wrap="square">
            <a:noAutofit/>
          </a:bodyPr>
          <a:lstStyle/>
          <a:p>
            <a:pPr algn="l"/>
            <a:endParaRPr lang="zh-CN" altLang="en-US" sz="2400" dirty="0">
              <a:solidFill>
                <a:srgbClr val="FFCC66"/>
              </a:solidFill>
              <a:latin typeface="Times New Roman" panose="02020603050405020304" pitchFamily="18" charset="0"/>
              <a:ea typeface="楷体" panose="02010609060101010101" pitchFamily="49" charset="-122"/>
              <a:cs typeface="Times New Roman" panose="02020603050405020304" pitchFamily="18" charset="0"/>
            </a:endParaRPr>
          </a:p>
        </p:txBody>
      </p:sp>
      <p:cxnSp>
        <p:nvCxnSpPr>
          <p:cNvPr id="4" name="直接连接符 3"/>
          <p:cNvCxnSpPr/>
          <p:nvPr/>
        </p:nvCxnSpPr>
        <p:spPr>
          <a:xfrm>
            <a:off x="826321" y="2358772"/>
            <a:ext cx="10522512" cy="0"/>
          </a:xfrm>
          <a:prstGeom prst="line">
            <a:avLst/>
          </a:prstGeom>
          <a:ln w="28575">
            <a:solidFill>
              <a:schemeClr val="accent6">
                <a:lumMod val="50000"/>
              </a:schemeClr>
            </a:solidFill>
          </a:ln>
        </p:spPr>
        <p:style>
          <a:lnRef idx="1">
            <a:schemeClr val="accent2"/>
          </a:lnRef>
          <a:fillRef idx="0">
            <a:schemeClr val="accent2"/>
          </a:fillRef>
          <a:effectRef idx="0">
            <a:schemeClr val="accent2"/>
          </a:effectRef>
          <a:fontRef idx="minor">
            <a:schemeClr val="tx1"/>
          </a:fontRef>
        </p:style>
      </p:cxnSp>
      <p:cxnSp>
        <p:nvCxnSpPr>
          <p:cNvPr id="5" name="曲线连接符 19"/>
          <p:cNvCxnSpPr>
            <a:endCxn id="6" idx="2"/>
          </p:cNvCxnSpPr>
          <p:nvPr/>
        </p:nvCxnSpPr>
        <p:spPr>
          <a:xfrm flipV="1">
            <a:off x="7148146" y="1186307"/>
            <a:ext cx="1378917" cy="842705"/>
          </a:xfrm>
          <a:prstGeom prst="curvedConnector2">
            <a:avLst/>
          </a:prstGeom>
          <a:ln w="28575">
            <a:solidFill>
              <a:schemeClr val="accent6">
                <a:lumMod val="50000"/>
              </a:schemeClr>
            </a:solidFill>
            <a:tailEnd type="arrow" w="med" len="med"/>
          </a:ln>
        </p:spPr>
        <p:style>
          <a:lnRef idx="1">
            <a:schemeClr val="accent2"/>
          </a:lnRef>
          <a:fillRef idx="0">
            <a:schemeClr val="accent2"/>
          </a:fillRef>
          <a:effectRef idx="0">
            <a:schemeClr val="accent2"/>
          </a:effectRef>
          <a:fontRef idx="minor">
            <a:schemeClr val="tx1"/>
          </a:fontRef>
        </p:style>
      </p:cxnSp>
      <p:sp>
        <p:nvSpPr>
          <p:cNvPr id="6" name="文本框 5"/>
          <p:cNvSpPr txBox="1"/>
          <p:nvPr/>
        </p:nvSpPr>
        <p:spPr>
          <a:xfrm>
            <a:off x="7260900" y="232200"/>
            <a:ext cx="2532326" cy="954107"/>
          </a:xfrm>
          <a:prstGeom prst="rect">
            <a:avLst/>
          </a:prstGeom>
          <a:noFill/>
          <a:ln>
            <a:noFill/>
          </a:ln>
        </p:spPr>
        <p:txBody>
          <a:bodyPr wrap="square" rtlCol="0">
            <a:spAutoFit/>
          </a:bodyPr>
          <a:lstStyle/>
          <a:p>
            <a:r>
              <a:rPr lang="zh-CN" altLang="en-US" sz="2800" b="1" dirty="0">
                <a:latin typeface="Times New Roman" panose="02020603050405020304" pitchFamily="18" charset="0"/>
                <a:ea typeface="楷体" panose="02010609060101010101" pitchFamily="49" charset="-122"/>
                <a:cs typeface="Times New Roman" panose="02020603050405020304" pitchFamily="18" charset="0"/>
              </a:rPr>
              <a:t>要点</a:t>
            </a:r>
            <a:r>
              <a:rPr lang="en-US" altLang="zh-CN" sz="2800" b="1" dirty="0">
                <a:latin typeface="Times New Roman" panose="02020603050405020304" pitchFamily="18" charset="0"/>
                <a:ea typeface="楷体" panose="02010609060101010101" pitchFamily="49" charset="-122"/>
                <a:cs typeface="Times New Roman" panose="02020603050405020304" pitchFamily="18" charset="0"/>
              </a:rPr>
              <a:t>1</a:t>
            </a:r>
            <a:r>
              <a:rPr lang="zh-CN" altLang="en-US" sz="2800" b="1" dirty="0">
                <a:latin typeface="Times New Roman" panose="02020603050405020304" pitchFamily="18" charset="0"/>
                <a:ea typeface="楷体" panose="02010609060101010101" pitchFamily="49" charset="-122"/>
                <a:cs typeface="Times New Roman" panose="02020603050405020304" pitchFamily="18" charset="0"/>
              </a:rPr>
              <a:t>：见面时的问候方式</a:t>
            </a:r>
            <a:endParaRPr lang="zh-CN" altLang="en-US" sz="2800" b="1" dirty="0">
              <a:latin typeface="Times New Roman" panose="02020603050405020304" pitchFamily="18" charset="0"/>
              <a:ea typeface="楷体" panose="02010609060101010101" pitchFamily="49" charset="-122"/>
              <a:cs typeface="Times New Roman" panose="02020603050405020304" pitchFamily="18" charset="0"/>
            </a:endParaRPr>
          </a:p>
        </p:txBody>
      </p:sp>
      <p:cxnSp>
        <p:nvCxnSpPr>
          <p:cNvPr id="7" name="直接连接符 6"/>
          <p:cNvCxnSpPr/>
          <p:nvPr/>
        </p:nvCxnSpPr>
        <p:spPr>
          <a:xfrm>
            <a:off x="271681" y="2749218"/>
            <a:ext cx="9109711" cy="0"/>
          </a:xfrm>
          <a:prstGeom prst="line">
            <a:avLst/>
          </a:prstGeom>
          <a:ln w="28575">
            <a:solidFill>
              <a:schemeClr val="accent6">
                <a:lumMod val="50000"/>
              </a:schemeClr>
            </a:solidFill>
          </a:ln>
        </p:spPr>
        <p:style>
          <a:lnRef idx="1">
            <a:schemeClr val="accent2"/>
          </a:lnRef>
          <a:fillRef idx="0">
            <a:schemeClr val="accent2"/>
          </a:fillRef>
          <a:effectRef idx="0">
            <a:schemeClr val="accent2"/>
          </a:effectRef>
          <a:fontRef idx="minor">
            <a:schemeClr val="tx1"/>
          </a:fontRef>
        </p:style>
      </p:cxnSp>
      <p:sp>
        <p:nvSpPr>
          <p:cNvPr id="19" name="流程图: 准备 18"/>
          <p:cNvSpPr/>
          <p:nvPr/>
        </p:nvSpPr>
        <p:spPr>
          <a:xfrm>
            <a:off x="3272496" y="171247"/>
            <a:ext cx="3359240" cy="954107"/>
          </a:xfrm>
          <a:prstGeom prst="flowChartPreparation">
            <a:avLst/>
          </a:prstGeom>
          <a:solidFill>
            <a:srgbClr val="FFFFFF"/>
          </a:solidFill>
          <a:ln w="28575">
            <a:solidFill>
              <a:srgbClr val="00B0F0"/>
            </a:solidFill>
          </a:ln>
        </p:spPr>
        <p:txBody>
          <a:bodyPr wrap="square">
            <a:noAutofit/>
          </a:bodyPr>
          <a:lstStyle/>
          <a:p>
            <a:pPr algn="l"/>
            <a:endParaRPr lang="zh-CN" altLang="en-US" sz="2400" dirty="0">
              <a:solidFill>
                <a:srgbClr val="FFCC66"/>
              </a:solidFill>
              <a:latin typeface="Times New Roman" panose="02020603050405020304" pitchFamily="18" charset="0"/>
              <a:ea typeface="楷体" panose="02010609060101010101" pitchFamily="49" charset="-122"/>
              <a:cs typeface="Times New Roman" panose="02020603050405020304" pitchFamily="18" charset="0"/>
            </a:endParaRPr>
          </a:p>
        </p:txBody>
      </p:sp>
      <p:cxnSp>
        <p:nvCxnSpPr>
          <p:cNvPr id="20" name="直接连接符 19"/>
          <p:cNvCxnSpPr/>
          <p:nvPr/>
        </p:nvCxnSpPr>
        <p:spPr>
          <a:xfrm>
            <a:off x="9633123" y="2749218"/>
            <a:ext cx="2111520" cy="0"/>
          </a:xfrm>
          <a:prstGeom prst="line">
            <a:avLst/>
          </a:prstGeom>
          <a:ln w="28575">
            <a:solidFill>
              <a:srgbClr val="00B0F0"/>
            </a:solidFill>
          </a:ln>
        </p:spPr>
        <p:style>
          <a:lnRef idx="1">
            <a:schemeClr val="accent2"/>
          </a:lnRef>
          <a:fillRef idx="0">
            <a:schemeClr val="accent2"/>
          </a:fillRef>
          <a:effectRef idx="0">
            <a:schemeClr val="accent2"/>
          </a:effectRef>
          <a:fontRef idx="minor">
            <a:schemeClr val="tx1"/>
          </a:fontRef>
        </p:style>
      </p:cxnSp>
      <p:cxnSp>
        <p:nvCxnSpPr>
          <p:cNvPr id="21" name="曲线连接符 19"/>
          <p:cNvCxnSpPr>
            <a:endCxn id="22" idx="2"/>
          </p:cNvCxnSpPr>
          <p:nvPr/>
        </p:nvCxnSpPr>
        <p:spPr>
          <a:xfrm rot="16200000" flipV="1">
            <a:off x="4232134" y="1954015"/>
            <a:ext cx="1770560" cy="246938"/>
          </a:xfrm>
          <a:prstGeom prst="curvedConnector3">
            <a:avLst>
              <a:gd name="adj1" fmla="val 50000"/>
            </a:avLst>
          </a:prstGeom>
          <a:ln w="28575">
            <a:solidFill>
              <a:srgbClr val="00B0F0"/>
            </a:solidFill>
            <a:tailEnd type="arrow" w="med" len="med"/>
          </a:ln>
        </p:spPr>
        <p:style>
          <a:lnRef idx="1">
            <a:schemeClr val="accent2"/>
          </a:lnRef>
          <a:fillRef idx="0">
            <a:schemeClr val="accent2"/>
          </a:fillRef>
          <a:effectRef idx="0">
            <a:schemeClr val="accent2"/>
          </a:effectRef>
          <a:fontRef idx="minor">
            <a:schemeClr val="tx1"/>
          </a:fontRef>
        </p:style>
      </p:cxnSp>
      <p:sp>
        <p:nvSpPr>
          <p:cNvPr id="22" name="文本框 21"/>
          <p:cNvSpPr txBox="1"/>
          <p:nvPr/>
        </p:nvSpPr>
        <p:spPr>
          <a:xfrm>
            <a:off x="3727782" y="238097"/>
            <a:ext cx="2532326" cy="954107"/>
          </a:xfrm>
          <a:prstGeom prst="rect">
            <a:avLst/>
          </a:prstGeom>
          <a:noFill/>
          <a:ln>
            <a:noFill/>
          </a:ln>
        </p:spPr>
        <p:txBody>
          <a:bodyPr wrap="square" rtlCol="0">
            <a:spAutoFit/>
          </a:bodyPr>
          <a:lstStyle/>
          <a:p>
            <a:r>
              <a:rPr lang="zh-CN" altLang="en-US" sz="2800" b="1" dirty="0">
                <a:latin typeface="Times New Roman" panose="02020603050405020304" pitchFamily="18" charset="0"/>
                <a:ea typeface="楷体" panose="02010609060101010101" pitchFamily="49" charset="-122"/>
                <a:cs typeface="Times New Roman" panose="02020603050405020304" pitchFamily="18" charset="0"/>
              </a:rPr>
              <a:t>要点</a:t>
            </a:r>
            <a:r>
              <a:rPr lang="en-US" altLang="zh-CN" sz="2800" b="1" dirty="0">
                <a:latin typeface="Times New Roman" panose="02020603050405020304" pitchFamily="18" charset="0"/>
                <a:ea typeface="楷体" panose="02010609060101010101" pitchFamily="49" charset="-122"/>
                <a:cs typeface="Times New Roman" panose="02020603050405020304" pitchFamily="18" charset="0"/>
              </a:rPr>
              <a:t>2</a:t>
            </a:r>
            <a:r>
              <a:rPr lang="zh-CN" altLang="en-US" sz="2800" b="1" dirty="0">
                <a:latin typeface="Times New Roman" panose="02020603050405020304" pitchFamily="18" charset="0"/>
                <a:ea typeface="楷体" panose="02010609060101010101" pitchFamily="49" charset="-122"/>
                <a:cs typeface="Times New Roman" panose="02020603050405020304" pitchFamily="18" charset="0"/>
              </a:rPr>
              <a:t>：对赞美的回答方式</a:t>
            </a:r>
            <a:endParaRPr lang="zh-CN" altLang="en-US" sz="2800" b="1" dirty="0">
              <a:latin typeface="Times New Roman" panose="02020603050405020304" pitchFamily="18" charset="0"/>
              <a:ea typeface="楷体" panose="02010609060101010101" pitchFamily="49" charset="-122"/>
              <a:cs typeface="Times New Roman" panose="02020603050405020304" pitchFamily="18" charset="0"/>
            </a:endParaRPr>
          </a:p>
        </p:txBody>
      </p:sp>
      <p:cxnSp>
        <p:nvCxnSpPr>
          <p:cNvPr id="23" name="直接连接符 22"/>
          <p:cNvCxnSpPr/>
          <p:nvPr/>
        </p:nvCxnSpPr>
        <p:spPr>
          <a:xfrm>
            <a:off x="271681" y="3130872"/>
            <a:ext cx="11472962" cy="0"/>
          </a:xfrm>
          <a:prstGeom prst="line">
            <a:avLst/>
          </a:prstGeom>
          <a:ln w="28575">
            <a:solidFill>
              <a:srgbClr val="00B0F0"/>
            </a:solidFill>
          </a:ln>
        </p:spPr>
        <p:style>
          <a:lnRef idx="1">
            <a:schemeClr val="accent2"/>
          </a:lnRef>
          <a:fillRef idx="0">
            <a:schemeClr val="accent2"/>
          </a:fillRef>
          <a:effectRef idx="0">
            <a:schemeClr val="accent2"/>
          </a:effectRef>
          <a:fontRef idx="minor">
            <a:schemeClr val="tx1"/>
          </a:fontRef>
        </p:style>
      </p:cxnSp>
      <p:sp>
        <p:nvSpPr>
          <p:cNvPr id="32" name="流程图: 准备 31"/>
          <p:cNvSpPr/>
          <p:nvPr/>
        </p:nvSpPr>
        <p:spPr>
          <a:xfrm>
            <a:off x="368542" y="5859909"/>
            <a:ext cx="3359240" cy="954107"/>
          </a:xfrm>
          <a:prstGeom prst="flowChartPreparation">
            <a:avLst/>
          </a:prstGeom>
          <a:solidFill>
            <a:srgbClr val="FFFFFF"/>
          </a:solidFill>
          <a:ln w="28575">
            <a:solidFill>
              <a:srgbClr val="FFC000"/>
            </a:solidFill>
          </a:ln>
        </p:spPr>
        <p:txBody>
          <a:bodyPr wrap="square">
            <a:noAutofit/>
          </a:bodyPr>
          <a:lstStyle/>
          <a:p>
            <a:pPr algn="l"/>
            <a:endParaRPr lang="zh-CN" altLang="en-US" sz="2400" dirty="0">
              <a:solidFill>
                <a:srgbClr val="FFCC66"/>
              </a:solidFill>
              <a:latin typeface="Times New Roman" panose="02020603050405020304" pitchFamily="18" charset="0"/>
              <a:ea typeface="楷体" panose="02010609060101010101" pitchFamily="49" charset="-122"/>
              <a:cs typeface="Times New Roman" panose="02020603050405020304" pitchFamily="18" charset="0"/>
            </a:endParaRPr>
          </a:p>
        </p:txBody>
      </p:sp>
      <p:cxnSp>
        <p:nvCxnSpPr>
          <p:cNvPr id="33" name="直接连接符 32"/>
          <p:cNvCxnSpPr/>
          <p:nvPr/>
        </p:nvCxnSpPr>
        <p:spPr>
          <a:xfrm>
            <a:off x="205064" y="3527439"/>
            <a:ext cx="11539579" cy="0"/>
          </a:xfrm>
          <a:prstGeom prst="line">
            <a:avLst/>
          </a:prstGeom>
          <a:ln w="28575">
            <a:solidFill>
              <a:srgbClr val="FFC000"/>
            </a:solidFill>
          </a:ln>
        </p:spPr>
        <p:style>
          <a:lnRef idx="1">
            <a:schemeClr val="accent2"/>
          </a:lnRef>
          <a:fillRef idx="0">
            <a:schemeClr val="accent2"/>
          </a:fillRef>
          <a:effectRef idx="0">
            <a:schemeClr val="accent2"/>
          </a:effectRef>
          <a:fontRef idx="minor">
            <a:schemeClr val="tx1"/>
          </a:fontRef>
        </p:style>
      </p:cxnSp>
      <p:cxnSp>
        <p:nvCxnSpPr>
          <p:cNvPr id="34" name="曲线连接符 19"/>
          <p:cNvCxnSpPr/>
          <p:nvPr/>
        </p:nvCxnSpPr>
        <p:spPr>
          <a:xfrm rot="16200000" flipH="1">
            <a:off x="936803" y="4756636"/>
            <a:ext cx="1958546" cy="212309"/>
          </a:xfrm>
          <a:prstGeom prst="curvedConnector3">
            <a:avLst>
              <a:gd name="adj1" fmla="val 50000"/>
            </a:avLst>
          </a:prstGeom>
          <a:ln w="28575">
            <a:solidFill>
              <a:srgbClr val="FFC000"/>
            </a:solidFill>
            <a:tailEnd type="arrow" w="med" len="med"/>
          </a:ln>
        </p:spPr>
        <p:style>
          <a:lnRef idx="1">
            <a:schemeClr val="accent2"/>
          </a:lnRef>
          <a:fillRef idx="0">
            <a:schemeClr val="accent2"/>
          </a:fillRef>
          <a:effectRef idx="0">
            <a:schemeClr val="accent2"/>
          </a:effectRef>
          <a:fontRef idx="minor">
            <a:schemeClr val="tx1"/>
          </a:fontRef>
        </p:style>
      </p:cxnSp>
      <p:sp>
        <p:nvSpPr>
          <p:cNvPr id="35" name="文本框 34"/>
          <p:cNvSpPr txBox="1"/>
          <p:nvPr/>
        </p:nvSpPr>
        <p:spPr>
          <a:xfrm>
            <a:off x="695309" y="5877756"/>
            <a:ext cx="2768864" cy="954107"/>
          </a:xfrm>
          <a:prstGeom prst="rect">
            <a:avLst/>
          </a:prstGeom>
          <a:noFill/>
          <a:ln>
            <a:noFill/>
          </a:ln>
        </p:spPr>
        <p:txBody>
          <a:bodyPr wrap="square" rtlCol="0">
            <a:spAutoFit/>
          </a:bodyPr>
          <a:lstStyle/>
          <a:p>
            <a:r>
              <a:rPr lang="zh-CN" altLang="en-US" sz="2800" b="1" dirty="0">
                <a:latin typeface="Times New Roman" panose="02020603050405020304" pitchFamily="18" charset="0"/>
                <a:ea typeface="楷体" panose="02010609060101010101" pitchFamily="49" charset="-122"/>
                <a:cs typeface="Times New Roman" panose="02020603050405020304" pitchFamily="18" charset="0"/>
              </a:rPr>
              <a:t>要点</a:t>
            </a:r>
            <a:r>
              <a:rPr lang="en-US" altLang="zh-CN" sz="2800" b="1" dirty="0">
                <a:latin typeface="Times New Roman" panose="02020603050405020304" pitchFamily="18" charset="0"/>
                <a:ea typeface="楷体" panose="02010609060101010101" pitchFamily="49" charset="-122"/>
                <a:cs typeface="Times New Roman" panose="02020603050405020304" pitchFamily="18" charset="0"/>
              </a:rPr>
              <a:t>3</a:t>
            </a:r>
            <a:r>
              <a:rPr lang="zh-CN" altLang="en-US" sz="2800" b="1" dirty="0">
                <a:latin typeface="Times New Roman" panose="02020603050405020304" pitchFamily="18" charset="0"/>
                <a:ea typeface="楷体" panose="02010609060101010101" pitchFamily="49" charset="-122"/>
                <a:cs typeface="Times New Roman" panose="02020603050405020304" pitchFamily="18" charset="0"/>
              </a:rPr>
              <a:t>：接收礼物时的回应方式</a:t>
            </a:r>
            <a:endParaRPr lang="zh-CN" altLang="en-US" sz="2800" b="1" dirty="0">
              <a:latin typeface="Times New Roman" panose="02020603050405020304" pitchFamily="18" charset="0"/>
              <a:ea typeface="楷体" panose="02010609060101010101" pitchFamily="49" charset="-122"/>
              <a:cs typeface="Times New Roman" panose="02020603050405020304" pitchFamily="18" charset="0"/>
            </a:endParaRPr>
          </a:p>
        </p:txBody>
      </p:sp>
      <p:cxnSp>
        <p:nvCxnSpPr>
          <p:cNvPr id="36" name="直接连接符 35"/>
          <p:cNvCxnSpPr/>
          <p:nvPr/>
        </p:nvCxnSpPr>
        <p:spPr>
          <a:xfrm>
            <a:off x="205064" y="3909093"/>
            <a:ext cx="5641821" cy="0"/>
          </a:xfrm>
          <a:prstGeom prst="line">
            <a:avLst/>
          </a:prstGeom>
          <a:ln w="28575">
            <a:solidFill>
              <a:srgbClr val="FFC000"/>
            </a:solidFill>
          </a:ln>
        </p:spPr>
        <p:style>
          <a:lnRef idx="1">
            <a:schemeClr val="accent2"/>
          </a:lnRef>
          <a:fillRef idx="0">
            <a:schemeClr val="accent2"/>
          </a:fillRef>
          <a:effectRef idx="0">
            <a:schemeClr val="accent2"/>
          </a:effectRef>
          <a:fontRef idx="minor">
            <a:schemeClr val="tx1"/>
          </a:fontRef>
        </p:style>
      </p:cxnSp>
      <p:sp>
        <p:nvSpPr>
          <p:cNvPr id="44" name="流程图: 准备 43"/>
          <p:cNvSpPr/>
          <p:nvPr/>
        </p:nvSpPr>
        <p:spPr>
          <a:xfrm>
            <a:off x="6096000" y="5849452"/>
            <a:ext cx="3359240" cy="954107"/>
          </a:xfrm>
          <a:prstGeom prst="flowChartPreparation">
            <a:avLst/>
          </a:prstGeom>
          <a:solidFill>
            <a:srgbClr val="FFFFFF"/>
          </a:solidFill>
          <a:ln w="28575">
            <a:solidFill>
              <a:srgbClr val="FF0000"/>
            </a:solidFill>
          </a:ln>
        </p:spPr>
        <p:txBody>
          <a:bodyPr wrap="square">
            <a:noAutofit/>
          </a:bodyPr>
          <a:lstStyle/>
          <a:p>
            <a:pPr algn="l"/>
            <a:endParaRPr lang="zh-CN" altLang="en-US" sz="2400" dirty="0">
              <a:solidFill>
                <a:srgbClr val="FFCC66"/>
              </a:solidFill>
              <a:latin typeface="Times New Roman" panose="02020603050405020304" pitchFamily="18" charset="0"/>
              <a:ea typeface="楷体" panose="02010609060101010101" pitchFamily="49" charset="-122"/>
              <a:cs typeface="Times New Roman" panose="02020603050405020304" pitchFamily="18" charset="0"/>
            </a:endParaRPr>
          </a:p>
        </p:txBody>
      </p:sp>
      <p:cxnSp>
        <p:nvCxnSpPr>
          <p:cNvPr id="45" name="直接连接符 44"/>
          <p:cNvCxnSpPr/>
          <p:nvPr/>
        </p:nvCxnSpPr>
        <p:spPr>
          <a:xfrm>
            <a:off x="5978769" y="3909093"/>
            <a:ext cx="5765874" cy="0"/>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46" name="曲线连接符 19"/>
          <p:cNvCxnSpPr/>
          <p:nvPr/>
        </p:nvCxnSpPr>
        <p:spPr>
          <a:xfrm rot="16200000" flipH="1">
            <a:off x="6874199" y="4956117"/>
            <a:ext cx="1453035" cy="297944"/>
          </a:xfrm>
          <a:prstGeom prst="curvedConnector3">
            <a:avLst>
              <a:gd name="adj1" fmla="val 50000"/>
            </a:avLst>
          </a:prstGeom>
          <a:ln w="28575">
            <a:solidFill>
              <a:srgbClr val="FF0000"/>
            </a:solidFill>
            <a:tailEnd type="arrow" w="med" len="med"/>
          </a:ln>
        </p:spPr>
        <p:style>
          <a:lnRef idx="1">
            <a:schemeClr val="accent2"/>
          </a:lnRef>
          <a:fillRef idx="0">
            <a:schemeClr val="accent2"/>
          </a:fillRef>
          <a:effectRef idx="0">
            <a:schemeClr val="accent2"/>
          </a:effectRef>
          <a:fontRef idx="minor">
            <a:schemeClr val="tx1"/>
          </a:fontRef>
        </p:style>
      </p:cxnSp>
      <p:sp>
        <p:nvSpPr>
          <p:cNvPr id="47" name="文本框 46"/>
          <p:cNvSpPr txBox="1"/>
          <p:nvPr/>
        </p:nvSpPr>
        <p:spPr>
          <a:xfrm>
            <a:off x="6358291" y="6034833"/>
            <a:ext cx="2958625" cy="523220"/>
          </a:xfrm>
          <a:prstGeom prst="rect">
            <a:avLst/>
          </a:prstGeom>
          <a:noFill/>
          <a:ln>
            <a:noFill/>
          </a:ln>
        </p:spPr>
        <p:txBody>
          <a:bodyPr wrap="square" rtlCol="0">
            <a:spAutoFit/>
          </a:bodyPr>
          <a:lstStyle/>
          <a:p>
            <a:r>
              <a:rPr lang="zh-CN" altLang="en-US" sz="2800" b="1" dirty="0">
                <a:latin typeface="Times New Roman" panose="02020603050405020304" pitchFamily="18" charset="0"/>
                <a:ea typeface="楷体" panose="02010609060101010101" pitchFamily="49" charset="-122"/>
                <a:cs typeface="Times New Roman" panose="02020603050405020304" pitchFamily="18" charset="0"/>
              </a:rPr>
              <a:t>要点</a:t>
            </a:r>
            <a:r>
              <a:rPr lang="en-US" altLang="zh-CN" sz="2800" b="1" dirty="0">
                <a:latin typeface="Times New Roman" panose="02020603050405020304" pitchFamily="18" charset="0"/>
                <a:ea typeface="楷体" panose="02010609060101010101" pitchFamily="49" charset="-122"/>
                <a:cs typeface="Times New Roman" panose="02020603050405020304" pitchFamily="18" charset="0"/>
              </a:rPr>
              <a:t>4</a:t>
            </a:r>
            <a:r>
              <a:rPr lang="zh-CN" altLang="en-US" sz="2800" b="1" dirty="0">
                <a:latin typeface="Times New Roman" panose="02020603050405020304" pitchFamily="18" charset="0"/>
                <a:ea typeface="楷体" panose="02010609060101010101" pitchFamily="49" charset="-122"/>
                <a:cs typeface="Times New Roman" panose="02020603050405020304" pitchFamily="18" charset="0"/>
              </a:rPr>
              <a:t>：餐宴礼节</a:t>
            </a:r>
            <a:endParaRPr lang="zh-CN" altLang="en-US" sz="2800" b="1" dirty="0">
              <a:latin typeface="Times New Roman" panose="02020603050405020304" pitchFamily="18" charset="0"/>
              <a:ea typeface="楷体" panose="02010609060101010101" pitchFamily="49" charset="-122"/>
              <a:cs typeface="Times New Roman" panose="02020603050405020304" pitchFamily="18" charset="0"/>
            </a:endParaRPr>
          </a:p>
        </p:txBody>
      </p:sp>
      <p:cxnSp>
        <p:nvCxnSpPr>
          <p:cNvPr id="48" name="直接连接符 47"/>
          <p:cNvCxnSpPr/>
          <p:nvPr/>
        </p:nvCxnSpPr>
        <p:spPr>
          <a:xfrm>
            <a:off x="271681" y="4289384"/>
            <a:ext cx="10692327" cy="0"/>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55" name="直接连接符 54"/>
          <p:cNvCxnSpPr/>
          <p:nvPr/>
        </p:nvCxnSpPr>
        <p:spPr>
          <a:xfrm>
            <a:off x="271681" y="4687968"/>
            <a:ext cx="4722264" cy="0"/>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up)">
                                      <p:cBhvr>
                                        <p:cTn id="10" dur="500"/>
                                        <p:tgtEl>
                                          <p:spTgt spid="5"/>
                                        </p:tgtEl>
                                      </p:cBhvr>
                                    </p:animEffect>
                                  </p:childTnLst>
                                </p:cTn>
                              </p:par>
                              <p:par>
                                <p:cTn id="11" presetID="2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up)">
                                      <p:cBhvr>
                                        <p:cTn id="18" dur="500"/>
                                        <p:tgtEl>
                                          <p:spTgt spid="2"/>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ipe(left)">
                                      <p:cBhvr>
                                        <p:cTn id="26" dur="500"/>
                                        <p:tgtEl>
                                          <p:spTgt spid="20"/>
                                        </p:tgtEl>
                                      </p:cBhvr>
                                    </p:animEffect>
                                  </p:childTnLst>
                                </p:cTn>
                              </p:par>
                              <p:par>
                                <p:cTn id="27" presetID="22" presetClass="entr" presetSubtype="1" fill="hold" nodeType="with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wipe(up)">
                                      <p:cBhvr>
                                        <p:cTn id="29" dur="500"/>
                                        <p:tgtEl>
                                          <p:spTgt spid="21"/>
                                        </p:tgtEl>
                                      </p:cBhvr>
                                    </p:animEffect>
                                  </p:childTnLst>
                                </p:cTn>
                              </p:par>
                              <p:par>
                                <p:cTn id="30" presetID="22" presetClass="entr" presetSubtype="8" fill="hold" nodeType="with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wipe(left)">
                                      <p:cBhvr>
                                        <p:cTn id="32" dur="5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up)">
                                      <p:cBhvr>
                                        <p:cTn id="37" dur="500"/>
                                        <p:tgtEl>
                                          <p:spTgt spid="19"/>
                                        </p:tgtEl>
                                      </p:cBhvr>
                                    </p:animEffect>
                                  </p:childTnLst>
                                </p:cTn>
                              </p:par>
                              <p:par>
                                <p:cTn id="38" presetID="22" presetClass="entr" presetSubtype="1" fill="hold" grpId="0"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wipe(up)">
                                      <p:cBhvr>
                                        <p:cTn id="40" dur="500"/>
                                        <p:tgtEl>
                                          <p:spTgt spid="22"/>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wipe(left)">
                                      <p:cBhvr>
                                        <p:cTn id="45" dur="500"/>
                                        <p:tgtEl>
                                          <p:spTgt spid="33"/>
                                        </p:tgtEl>
                                      </p:cBhvr>
                                    </p:animEffect>
                                  </p:childTnLst>
                                </p:cTn>
                              </p:par>
                              <p:par>
                                <p:cTn id="46" presetID="22" presetClass="entr" presetSubtype="1" fill="hold" nodeType="with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wipe(up)">
                                      <p:cBhvr>
                                        <p:cTn id="48" dur="500"/>
                                        <p:tgtEl>
                                          <p:spTgt spid="34"/>
                                        </p:tgtEl>
                                      </p:cBhvr>
                                    </p:animEffect>
                                  </p:childTnLst>
                                </p:cTn>
                              </p:par>
                              <p:par>
                                <p:cTn id="49" presetID="22" presetClass="entr" presetSubtype="8" fill="hold" nodeType="with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wipe(left)">
                                      <p:cBhvr>
                                        <p:cTn id="51" dur="500"/>
                                        <p:tgtEl>
                                          <p:spTgt spid="36"/>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1" fill="hold" grpId="0" nodeType="click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wipe(up)">
                                      <p:cBhvr>
                                        <p:cTn id="56" dur="500"/>
                                        <p:tgtEl>
                                          <p:spTgt spid="32"/>
                                        </p:tgtEl>
                                      </p:cBhvr>
                                    </p:animEffect>
                                  </p:childTnLst>
                                </p:cTn>
                              </p:par>
                              <p:par>
                                <p:cTn id="57" presetID="22" presetClass="entr" presetSubtype="1" fill="hold" grpId="0" nodeType="with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wipe(up)">
                                      <p:cBhvr>
                                        <p:cTn id="59" dur="500"/>
                                        <p:tgtEl>
                                          <p:spTgt spid="35"/>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nodeType="clickEffect">
                                  <p:stCondLst>
                                    <p:cond delay="0"/>
                                  </p:stCondLst>
                                  <p:childTnLst>
                                    <p:set>
                                      <p:cBhvr>
                                        <p:cTn id="63" dur="1" fill="hold">
                                          <p:stCondLst>
                                            <p:cond delay="0"/>
                                          </p:stCondLst>
                                        </p:cTn>
                                        <p:tgtEl>
                                          <p:spTgt spid="45"/>
                                        </p:tgtEl>
                                        <p:attrNameLst>
                                          <p:attrName>style.visibility</p:attrName>
                                        </p:attrNameLst>
                                      </p:cBhvr>
                                      <p:to>
                                        <p:strVal val="visible"/>
                                      </p:to>
                                    </p:set>
                                    <p:animEffect transition="in" filter="wipe(left)">
                                      <p:cBhvr>
                                        <p:cTn id="64" dur="500"/>
                                        <p:tgtEl>
                                          <p:spTgt spid="45"/>
                                        </p:tgtEl>
                                      </p:cBhvr>
                                    </p:animEffect>
                                  </p:childTnLst>
                                </p:cTn>
                              </p:par>
                              <p:par>
                                <p:cTn id="65" presetID="22" presetClass="entr" presetSubtype="1" fill="hold" nodeType="withEffect">
                                  <p:stCondLst>
                                    <p:cond delay="0"/>
                                  </p:stCondLst>
                                  <p:childTnLst>
                                    <p:set>
                                      <p:cBhvr>
                                        <p:cTn id="66" dur="1" fill="hold">
                                          <p:stCondLst>
                                            <p:cond delay="0"/>
                                          </p:stCondLst>
                                        </p:cTn>
                                        <p:tgtEl>
                                          <p:spTgt spid="46"/>
                                        </p:tgtEl>
                                        <p:attrNameLst>
                                          <p:attrName>style.visibility</p:attrName>
                                        </p:attrNameLst>
                                      </p:cBhvr>
                                      <p:to>
                                        <p:strVal val="visible"/>
                                      </p:to>
                                    </p:set>
                                    <p:animEffect transition="in" filter="wipe(up)">
                                      <p:cBhvr>
                                        <p:cTn id="67" dur="500"/>
                                        <p:tgtEl>
                                          <p:spTgt spid="46"/>
                                        </p:tgtEl>
                                      </p:cBhvr>
                                    </p:animEffect>
                                  </p:childTnLst>
                                </p:cTn>
                              </p:par>
                              <p:par>
                                <p:cTn id="68" presetID="22" presetClass="entr" presetSubtype="8" fill="hold" nodeType="withEffect">
                                  <p:stCondLst>
                                    <p:cond delay="0"/>
                                  </p:stCondLst>
                                  <p:childTnLst>
                                    <p:set>
                                      <p:cBhvr>
                                        <p:cTn id="69" dur="1" fill="hold">
                                          <p:stCondLst>
                                            <p:cond delay="0"/>
                                          </p:stCondLst>
                                        </p:cTn>
                                        <p:tgtEl>
                                          <p:spTgt spid="48"/>
                                        </p:tgtEl>
                                        <p:attrNameLst>
                                          <p:attrName>style.visibility</p:attrName>
                                        </p:attrNameLst>
                                      </p:cBhvr>
                                      <p:to>
                                        <p:strVal val="visible"/>
                                      </p:to>
                                    </p:set>
                                    <p:animEffect transition="in" filter="wipe(left)">
                                      <p:cBhvr>
                                        <p:cTn id="70" dur="500"/>
                                        <p:tgtEl>
                                          <p:spTgt spid="48"/>
                                        </p:tgtEl>
                                      </p:cBhvr>
                                    </p:animEffect>
                                  </p:childTnLst>
                                </p:cTn>
                              </p:par>
                              <p:par>
                                <p:cTn id="71" presetID="22" presetClass="entr" presetSubtype="8" fill="hold" nodeType="with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wipe(left)">
                                      <p:cBhvr>
                                        <p:cTn id="73" dur="500"/>
                                        <p:tgtEl>
                                          <p:spTgt spid="55"/>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1" fill="hold" grpId="0" nodeType="clickEffect">
                                  <p:stCondLst>
                                    <p:cond delay="0"/>
                                  </p:stCondLst>
                                  <p:childTnLst>
                                    <p:set>
                                      <p:cBhvr>
                                        <p:cTn id="77" dur="1" fill="hold">
                                          <p:stCondLst>
                                            <p:cond delay="0"/>
                                          </p:stCondLst>
                                        </p:cTn>
                                        <p:tgtEl>
                                          <p:spTgt spid="44"/>
                                        </p:tgtEl>
                                        <p:attrNameLst>
                                          <p:attrName>style.visibility</p:attrName>
                                        </p:attrNameLst>
                                      </p:cBhvr>
                                      <p:to>
                                        <p:strVal val="visible"/>
                                      </p:to>
                                    </p:set>
                                    <p:animEffect transition="in" filter="wipe(up)">
                                      <p:cBhvr>
                                        <p:cTn id="78" dur="500"/>
                                        <p:tgtEl>
                                          <p:spTgt spid="44"/>
                                        </p:tgtEl>
                                      </p:cBhvr>
                                    </p:animEffect>
                                  </p:childTnLst>
                                </p:cTn>
                              </p:par>
                              <p:par>
                                <p:cTn id="79" presetID="22" presetClass="entr" presetSubtype="1" fill="hold" grpId="0" nodeType="withEffect">
                                  <p:stCondLst>
                                    <p:cond delay="0"/>
                                  </p:stCondLst>
                                  <p:childTnLst>
                                    <p:set>
                                      <p:cBhvr>
                                        <p:cTn id="80" dur="1" fill="hold">
                                          <p:stCondLst>
                                            <p:cond delay="0"/>
                                          </p:stCondLst>
                                        </p:cTn>
                                        <p:tgtEl>
                                          <p:spTgt spid="47"/>
                                        </p:tgtEl>
                                        <p:attrNameLst>
                                          <p:attrName>style.visibility</p:attrName>
                                        </p:attrNameLst>
                                      </p:cBhvr>
                                      <p:to>
                                        <p:strVal val="visible"/>
                                      </p:to>
                                    </p:set>
                                    <p:animEffect transition="in" filter="wipe(up)">
                                      <p:cBhvr>
                                        <p:cTn id="81"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6" grpId="0"/>
      <p:bldP spid="19" grpId="0" bldLvl="0" animBg="1"/>
      <p:bldP spid="22" grpId="0"/>
      <p:bldP spid="32" grpId="0" bldLvl="0" animBg="1"/>
      <p:bldP spid="35" grpId="0"/>
      <p:bldP spid="44" grpId="0" bldLvl="0" animBg="1"/>
      <p:bldP spid="4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圆角 46"/>
          <p:cNvSpPr/>
          <p:nvPr/>
        </p:nvSpPr>
        <p:spPr>
          <a:xfrm>
            <a:off x="3609298" y="3914029"/>
            <a:ext cx="4525168" cy="446567"/>
          </a:xfrm>
          <a:prstGeom prst="roundRect">
            <a:avLst/>
          </a:prstGeom>
          <a:solidFill>
            <a:srgbClr val="C5E0B4"/>
          </a:solidFill>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46" name="矩形: 圆角 45"/>
          <p:cNvSpPr/>
          <p:nvPr/>
        </p:nvSpPr>
        <p:spPr>
          <a:xfrm>
            <a:off x="578070" y="3528145"/>
            <a:ext cx="2315299" cy="446567"/>
          </a:xfrm>
          <a:prstGeom prst="roundRect">
            <a:avLst/>
          </a:prstGeom>
          <a:solidFill>
            <a:srgbClr val="C5E0B4"/>
          </a:solidFill>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43" name="矩形: 圆角 42"/>
          <p:cNvSpPr/>
          <p:nvPr/>
        </p:nvSpPr>
        <p:spPr>
          <a:xfrm>
            <a:off x="8497379" y="2820615"/>
            <a:ext cx="2834009" cy="446567"/>
          </a:xfrm>
          <a:prstGeom prst="roundRect">
            <a:avLst/>
          </a:prstGeom>
          <a:solidFill>
            <a:srgbClr val="C5E0B4"/>
          </a:solidFill>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36" name="矩形: 圆角 35"/>
          <p:cNvSpPr/>
          <p:nvPr/>
        </p:nvSpPr>
        <p:spPr>
          <a:xfrm>
            <a:off x="4245419" y="3528146"/>
            <a:ext cx="1626463" cy="446567"/>
          </a:xfrm>
          <a:prstGeom prst="roundRect">
            <a:avLst/>
          </a:prstGeom>
          <a:solidFill>
            <a:srgbClr val="C5E0B4"/>
          </a:solidFill>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34" name="矩形: 圆角 33"/>
          <p:cNvSpPr/>
          <p:nvPr/>
        </p:nvSpPr>
        <p:spPr>
          <a:xfrm>
            <a:off x="6096000" y="2778255"/>
            <a:ext cx="1712259" cy="446567"/>
          </a:xfrm>
          <a:prstGeom prst="roundRect">
            <a:avLst/>
          </a:prstGeom>
          <a:solidFill>
            <a:srgbClr val="C5E0B4"/>
          </a:solidFill>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7" name="圆角矩形 2"/>
          <p:cNvSpPr/>
          <p:nvPr>
            <p:custDataLst>
              <p:tags r:id="rId1"/>
            </p:custDataLst>
          </p:nvPr>
        </p:nvSpPr>
        <p:spPr>
          <a:xfrm>
            <a:off x="740220" y="1998181"/>
            <a:ext cx="1124440" cy="418288"/>
          </a:xfrm>
          <a:prstGeom prst="roundRect">
            <a:avLst/>
          </a:prstGeom>
          <a:solidFill>
            <a:srgbClr val="F8CB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圆角矩形 2"/>
          <p:cNvSpPr/>
          <p:nvPr>
            <p:custDataLst>
              <p:tags r:id="rId2"/>
            </p:custDataLst>
          </p:nvPr>
        </p:nvSpPr>
        <p:spPr>
          <a:xfrm>
            <a:off x="9467785" y="2416469"/>
            <a:ext cx="1469156" cy="418288"/>
          </a:xfrm>
          <a:prstGeom prst="roundRect">
            <a:avLst/>
          </a:prstGeom>
          <a:solidFill>
            <a:srgbClr val="F8CB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圆角矩形 2"/>
          <p:cNvSpPr/>
          <p:nvPr>
            <p:custDataLst>
              <p:tags r:id="rId3"/>
            </p:custDataLst>
          </p:nvPr>
        </p:nvSpPr>
        <p:spPr>
          <a:xfrm>
            <a:off x="178000" y="3136699"/>
            <a:ext cx="942588" cy="418288"/>
          </a:xfrm>
          <a:prstGeom prst="roundRect">
            <a:avLst/>
          </a:prstGeom>
          <a:solidFill>
            <a:srgbClr val="F8CB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圆角矩形 2"/>
          <p:cNvSpPr/>
          <p:nvPr>
            <p:custDataLst>
              <p:tags r:id="rId4"/>
            </p:custDataLst>
          </p:nvPr>
        </p:nvSpPr>
        <p:spPr>
          <a:xfrm>
            <a:off x="5957678" y="3572910"/>
            <a:ext cx="1133403" cy="418288"/>
          </a:xfrm>
          <a:prstGeom prst="roundRect">
            <a:avLst/>
          </a:prstGeom>
          <a:solidFill>
            <a:srgbClr val="F8CB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圆角矩形 2"/>
          <p:cNvSpPr/>
          <p:nvPr>
            <p:custDataLst>
              <p:tags r:id="rId5"/>
            </p:custDataLst>
          </p:nvPr>
        </p:nvSpPr>
        <p:spPr>
          <a:xfrm>
            <a:off x="740220" y="4727560"/>
            <a:ext cx="1267874" cy="418288"/>
          </a:xfrm>
          <a:prstGeom prst="roundRect">
            <a:avLst/>
          </a:prstGeom>
          <a:solidFill>
            <a:srgbClr val="F8CB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文本框 2"/>
          <p:cNvSpPr txBox="1"/>
          <p:nvPr/>
        </p:nvSpPr>
        <p:spPr>
          <a:xfrm>
            <a:off x="176530" y="827399"/>
            <a:ext cx="11838940" cy="5909310"/>
          </a:xfrm>
          <a:prstGeom prst="rect">
            <a:avLst/>
          </a:prstGeom>
          <a:noFill/>
          <a:ln>
            <a:noFill/>
          </a:ln>
        </p:spPr>
        <p:txBody>
          <a:bodyPr wrap="square" rtlCol="0" anchor="t">
            <a:spAutoFit/>
          </a:bodyPr>
          <a:lstStyle/>
          <a:p>
            <a:pPr>
              <a:lnSpc>
                <a:spcPct val="90000"/>
              </a:lnSpc>
            </a:pPr>
            <a:r>
              <a:rPr lang="en-US" altLang="zh-CN" sz="2800" i="1" dirty="0">
                <a:latin typeface="Times New Roman" panose="02020603050405020304" pitchFamily="18" charset="0"/>
                <a:ea typeface="楷体" panose="02010609060101010101" pitchFamily="49" charset="-122"/>
                <a:cs typeface="Times New Roman" panose="02020603050405020304" pitchFamily="18" charset="0"/>
              </a:rPr>
              <a:t>Dear Jane,</a:t>
            </a:r>
            <a:endParaRPr lang="en-US" altLang="zh-CN" sz="2800" i="1" dirty="0">
              <a:latin typeface="Times New Roman" panose="02020603050405020304" pitchFamily="18" charset="0"/>
              <a:ea typeface="楷体" panose="02010609060101010101" pitchFamily="49" charset="-122"/>
              <a:cs typeface="Times New Roman" panose="02020603050405020304" pitchFamily="18" charset="0"/>
            </a:endParaRPr>
          </a:p>
          <a:p>
            <a:pPr>
              <a:lnSpc>
                <a:spcPct val="90000"/>
              </a:lnSpc>
            </a:pPr>
            <a:r>
              <a:rPr lang="en-US" altLang="zh-CN" sz="2800" i="1" dirty="0">
                <a:latin typeface="Times New Roman" panose="02020603050405020304" pitchFamily="18" charset="0"/>
                <a:ea typeface="楷体" panose="02010609060101010101" pitchFamily="49" charset="-122"/>
                <a:cs typeface="Times New Roman" panose="02020603050405020304" pitchFamily="18" charset="0"/>
              </a:rPr>
              <a:t>      Glad to hear from you and you’re welcome to China in July. </a:t>
            </a:r>
            <a:r>
              <a:rPr lang="en-US" altLang="zh-CN" sz="2800" dirty="0">
                <a:latin typeface="Times New Roman" panose="02020603050405020304" pitchFamily="18" charset="0"/>
                <a:ea typeface="楷体" panose="02010609060101010101" pitchFamily="49" charset="-122"/>
                <a:cs typeface="Times New Roman" panose="02020603050405020304" pitchFamily="18" charset="0"/>
              </a:rPr>
              <a:t>The following are some Chinese customs.</a:t>
            </a:r>
            <a:endParaRPr lang="en-US" altLang="zh-CN" sz="2800" dirty="0">
              <a:latin typeface="Times New Roman" panose="02020603050405020304" pitchFamily="18" charset="0"/>
              <a:ea typeface="楷体" panose="02010609060101010101" pitchFamily="49" charset="-122"/>
              <a:cs typeface="Times New Roman" panose="02020603050405020304" pitchFamily="18" charset="0"/>
            </a:endParaRPr>
          </a:p>
          <a:p>
            <a:pPr>
              <a:lnSpc>
                <a:spcPct val="90000"/>
              </a:lnSpc>
            </a:pPr>
            <a:r>
              <a:rPr lang="en-US" altLang="zh-CN" sz="2800" dirty="0">
                <a:latin typeface="Times New Roman" panose="02020603050405020304" pitchFamily="18" charset="0"/>
                <a:ea typeface="楷体" panose="02010609060101010101" pitchFamily="49" charset="-122"/>
                <a:cs typeface="Times New Roman" panose="02020603050405020304" pitchFamily="18" charset="0"/>
              </a:rPr>
              <a:t>      Firstly, we greet each other by saying “Hello!” or asking such questions as “Where are you going?” or “Are you busy?” to express our care. Secondly, when praised, we reply with “Oh, no!” or “I’m overpraised.” to show good manners. Next, when receiving a gift, we usually say “It’s unnecessary.” besides “Thanks!” to show politeness and then put it away. Finally, at dinner parties, we talk loudly and touch glasses when drinking toasts to / drinking to someone’s health or success to show that we’re warm.</a:t>
            </a:r>
            <a:endParaRPr lang="en-US" altLang="zh-CN" sz="2800" dirty="0">
              <a:latin typeface="Times New Roman" panose="02020603050405020304" pitchFamily="18" charset="0"/>
              <a:ea typeface="楷体" panose="02010609060101010101" pitchFamily="49" charset="-122"/>
              <a:cs typeface="Times New Roman" panose="02020603050405020304" pitchFamily="18" charset="0"/>
            </a:endParaRPr>
          </a:p>
          <a:p>
            <a:pPr>
              <a:lnSpc>
                <a:spcPct val="90000"/>
              </a:lnSpc>
            </a:pPr>
            <a:r>
              <a:rPr lang="en-US" altLang="zh-CN" sz="2800" dirty="0">
                <a:latin typeface="Times New Roman" panose="02020603050405020304" pitchFamily="18" charset="0"/>
                <a:ea typeface="楷体" panose="02010609060101010101" pitchFamily="49" charset="-122"/>
                <a:cs typeface="Times New Roman" panose="02020603050405020304" pitchFamily="18" charset="0"/>
              </a:rPr>
              <a:t>      Anyhow, different cultures, different customs. If you “do as the Romans do when in Rome”, you’ll enjoy more of your stay here. </a:t>
            </a:r>
            <a:endParaRPr lang="en-US" altLang="zh-CN" sz="2800" dirty="0">
              <a:latin typeface="Times New Roman" panose="02020603050405020304" pitchFamily="18" charset="0"/>
              <a:ea typeface="楷体" panose="02010609060101010101" pitchFamily="49" charset="-122"/>
              <a:cs typeface="Times New Roman" panose="02020603050405020304" pitchFamily="18" charset="0"/>
            </a:endParaRPr>
          </a:p>
          <a:p>
            <a:pPr>
              <a:lnSpc>
                <a:spcPct val="90000"/>
              </a:lnSpc>
            </a:pPr>
            <a:r>
              <a:rPr lang="en-US" altLang="zh-CN" sz="2800" i="1" dirty="0">
                <a:latin typeface="Times New Roman" panose="02020603050405020304" pitchFamily="18" charset="0"/>
                <a:ea typeface="楷体" panose="02010609060101010101" pitchFamily="49" charset="-122"/>
                <a:cs typeface="Times New Roman" panose="02020603050405020304" pitchFamily="18" charset="0"/>
              </a:rPr>
              <a:t>      I hope what’s mentioned above might be helpful and wish you a good journey.</a:t>
            </a:r>
            <a:endParaRPr lang="en-US" altLang="zh-CN" sz="2800" i="1" dirty="0">
              <a:latin typeface="Times New Roman" panose="02020603050405020304" pitchFamily="18" charset="0"/>
              <a:ea typeface="楷体" panose="02010609060101010101" pitchFamily="49" charset="-122"/>
              <a:cs typeface="Times New Roman" panose="02020603050405020304" pitchFamily="18" charset="0"/>
            </a:endParaRPr>
          </a:p>
          <a:p>
            <a:pPr algn="r">
              <a:lnSpc>
                <a:spcPct val="90000"/>
              </a:lnSpc>
            </a:pPr>
            <a:r>
              <a:rPr lang="en-US" altLang="zh-CN" sz="2800" i="1" dirty="0">
                <a:latin typeface="Times New Roman" panose="02020603050405020304" pitchFamily="18" charset="0"/>
                <a:ea typeface="楷体" panose="02010609060101010101" pitchFamily="49" charset="-122"/>
                <a:cs typeface="Times New Roman" panose="02020603050405020304" pitchFamily="18" charset="0"/>
              </a:rPr>
              <a:t>Yours sincerely,</a:t>
            </a:r>
            <a:endParaRPr lang="en-US" altLang="zh-CN" sz="2800" i="1" dirty="0">
              <a:latin typeface="Times New Roman" panose="02020603050405020304" pitchFamily="18" charset="0"/>
              <a:ea typeface="楷体" panose="02010609060101010101" pitchFamily="49" charset="-122"/>
              <a:cs typeface="Times New Roman" panose="02020603050405020304" pitchFamily="18" charset="0"/>
            </a:endParaRPr>
          </a:p>
          <a:p>
            <a:pPr algn="r">
              <a:lnSpc>
                <a:spcPct val="90000"/>
              </a:lnSpc>
            </a:pPr>
            <a:r>
              <a:rPr lang="en-US" altLang="zh-CN" sz="2800" i="1" dirty="0">
                <a:latin typeface="Times New Roman" panose="02020603050405020304" pitchFamily="18" charset="0"/>
                <a:ea typeface="楷体" panose="02010609060101010101" pitchFamily="49" charset="-122"/>
                <a:cs typeface="Times New Roman" panose="02020603050405020304" pitchFamily="18" charset="0"/>
              </a:rPr>
              <a:t>Li Hua</a:t>
            </a:r>
            <a:endParaRPr lang="zh-CN" altLang="en-US" sz="2800" i="1" dirty="0">
              <a:latin typeface="Times New Roman" panose="02020603050405020304" pitchFamily="18" charset="0"/>
              <a:ea typeface="楷体" panose="02010609060101010101" pitchFamily="49" charset="-122"/>
              <a:cs typeface="Times New Roman" panose="02020603050405020304" pitchFamily="18" charset="0"/>
            </a:endParaRPr>
          </a:p>
        </p:txBody>
      </p:sp>
      <p:grpSp>
        <p:nvGrpSpPr>
          <p:cNvPr id="25" name="组合 24"/>
          <p:cNvGrpSpPr/>
          <p:nvPr/>
        </p:nvGrpSpPr>
        <p:grpSpPr>
          <a:xfrm>
            <a:off x="0" y="18415"/>
            <a:ext cx="3477260" cy="666750"/>
            <a:chOff x="-35" y="638"/>
            <a:chExt cx="5116" cy="786"/>
          </a:xfrm>
          <a:solidFill>
            <a:srgbClr val="476C2C"/>
          </a:solidFill>
        </p:grpSpPr>
        <p:sp>
          <p:nvSpPr>
            <p:cNvPr id="26" name="矩形 25"/>
            <p:cNvSpPr/>
            <p:nvPr>
              <p:custDataLst>
                <p:tags r:id="rId6"/>
              </p:custDataLst>
            </p:nvPr>
          </p:nvSpPr>
          <p:spPr>
            <a:xfrm>
              <a:off x="-35" y="638"/>
              <a:ext cx="4613" cy="787"/>
            </a:xfrm>
            <a:prstGeom prst="rect">
              <a:avLst/>
            </a:prstGeom>
            <a:grpFill/>
            <a:ln>
              <a:solidFill>
                <a:srgbClr val="476C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27" name="等腰三角形 26"/>
            <p:cNvSpPr/>
            <p:nvPr>
              <p:custDataLst>
                <p:tags r:id="rId7"/>
              </p:custDataLst>
            </p:nvPr>
          </p:nvSpPr>
          <p:spPr>
            <a:xfrm rot="5400000">
              <a:off x="4436" y="779"/>
              <a:ext cx="787" cy="504"/>
            </a:xfrm>
            <a:prstGeom prst="triangle">
              <a:avLst/>
            </a:prstGeom>
            <a:grpFill/>
            <a:ln>
              <a:solidFill>
                <a:srgbClr val="476C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Times New Roman" panose="02020603050405020304" pitchFamily="18" charset="0"/>
                <a:ea typeface="楷体" panose="02010609060101010101" pitchFamily="49" charset="-122"/>
                <a:cs typeface="Times New Roman" panose="02020603050405020304" pitchFamily="18" charset="0"/>
              </a:endParaRPr>
            </a:p>
          </p:txBody>
        </p:sp>
      </p:grpSp>
      <p:sp>
        <p:nvSpPr>
          <p:cNvPr id="28" name="文本框 27"/>
          <p:cNvSpPr txBox="1"/>
          <p:nvPr>
            <p:custDataLst>
              <p:tags r:id="rId8"/>
            </p:custDataLst>
          </p:nvPr>
        </p:nvSpPr>
        <p:spPr>
          <a:xfrm>
            <a:off x="447357" y="-171242"/>
            <a:ext cx="2781935" cy="859723"/>
          </a:xfrm>
          <a:prstGeom prst="rect">
            <a:avLst/>
          </a:prstGeom>
          <a:noFill/>
        </p:spPr>
        <p:txBody>
          <a:bodyPr wrap="square" rtlCol="0" anchor="t">
            <a:spAutoFit/>
          </a:bodyPr>
          <a:lstStyle/>
          <a:p>
            <a:pPr algn="just">
              <a:lnSpc>
                <a:spcPct val="160000"/>
              </a:lnSpc>
            </a:pPr>
            <a:r>
              <a:rPr lang="zh-CN" altLang="en-US" sz="3600" b="1" dirty="0">
                <a:solidFill>
                  <a:schemeClr val="bg1"/>
                </a:solidFill>
                <a:latin typeface="黑体" panose="02010609060101010101" pitchFamily="49" charset="-122"/>
                <a:ea typeface="黑体" panose="02010609060101010101" pitchFamily="49" charset="-122"/>
                <a:cs typeface="Times New Roman" panose="02020603050405020304" pitchFamily="18" charset="0"/>
                <a:sym typeface="+mn-ea"/>
              </a:rPr>
              <a:t>下笔成文</a:t>
            </a:r>
            <a:endParaRPr lang="zh-CN" altLang="en-US" sz="3600" b="1" dirty="0">
              <a:solidFill>
                <a:schemeClr val="bg1"/>
              </a:solidFill>
              <a:latin typeface="黑体" panose="02010609060101010101" pitchFamily="49" charset="-122"/>
              <a:ea typeface="黑体" panose="02010609060101010101" pitchFamily="49" charset="-122"/>
              <a:cs typeface="Times New Roman" panose="02020603050405020304" pitchFamily="18" charset="0"/>
              <a:sym typeface="+mn-ea"/>
            </a:endParaRPr>
          </a:p>
        </p:txBody>
      </p:sp>
      <p:sp>
        <p:nvSpPr>
          <p:cNvPr id="8" name="圆角矩形标注 20"/>
          <p:cNvSpPr/>
          <p:nvPr/>
        </p:nvSpPr>
        <p:spPr>
          <a:xfrm>
            <a:off x="1995074" y="643043"/>
            <a:ext cx="5675726" cy="609101"/>
          </a:xfrm>
          <a:prstGeom prst="wedgeRoundRectCallout">
            <a:avLst>
              <a:gd name="adj1" fmla="val -71047"/>
              <a:gd name="adj2" fmla="val 154363"/>
              <a:gd name="adj3" fmla="val 16667"/>
            </a:avLst>
          </a:prstGeom>
          <a:solidFill>
            <a:srgbClr val="F8CBAD"/>
          </a:solidFill>
          <a:ln w="9525">
            <a:noFill/>
          </a:ln>
        </p:spPr>
        <p:txBody>
          <a:bodyPr anchor="t" anchorCtr="0"/>
          <a:lstStyle/>
          <a:p>
            <a:pPr eaLnBrk="0" hangingPunct="0"/>
            <a:r>
              <a:rPr lang="zh-CN" altLang="en-US" sz="3200" dirty="0">
                <a:solidFill>
                  <a:schemeClr val="tx1">
                    <a:lumMod val="95000"/>
                    <a:lumOff val="5000"/>
                  </a:schemeClr>
                </a:solidFill>
                <a:latin typeface="黑体" panose="02010609060101010101" pitchFamily="49" charset="-122"/>
                <a:ea typeface="黑体" panose="02010609060101010101" pitchFamily="49" charset="-122"/>
              </a:rPr>
              <a:t>话语标记词，使介绍更有层次</a:t>
            </a:r>
            <a:endParaRPr lang="zh-CN" altLang="en-US" sz="3200" dirty="0">
              <a:solidFill>
                <a:schemeClr val="tx1">
                  <a:lumMod val="95000"/>
                  <a:lumOff val="5000"/>
                </a:schemeClr>
              </a:solidFill>
              <a:latin typeface="黑体" panose="02010609060101010101" pitchFamily="49" charset="-122"/>
              <a:ea typeface="黑体" panose="02010609060101010101" pitchFamily="49" charset="-122"/>
            </a:endParaRPr>
          </a:p>
        </p:txBody>
      </p:sp>
      <p:cxnSp>
        <p:nvCxnSpPr>
          <p:cNvPr id="23" name="直接连接符 22"/>
          <p:cNvCxnSpPr/>
          <p:nvPr/>
        </p:nvCxnSpPr>
        <p:spPr>
          <a:xfrm>
            <a:off x="9467785" y="1638846"/>
            <a:ext cx="2078140"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30" name="圆角矩形标注 20"/>
          <p:cNvSpPr/>
          <p:nvPr/>
        </p:nvSpPr>
        <p:spPr>
          <a:xfrm>
            <a:off x="7808259" y="381038"/>
            <a:ext cx="3128682" cy="609101"/>
          </a:xfrm>
          <a:prstGeom prst="wedgeRoundRectCallout">
            <a:avLst>
              <a:gd name="adj1" fmla="val 37830"/>
              <a:gd name="adj2" fmla="val 98944"/>
              <a:gd name="adj3" fmla="val 16667"/>
            </a:avLst>
          </a:prstGeom>
          <a:solidFill>
            <a:schemeClr val="accent1">
              <a:lumMod val="20000"/>
              <a:lumOff val="80000"/>
            </a:schemeClr>
          </a:solidFill>
          <a:ln w="9525">
            <a:solidFill>
              <a:schemeClr val="bg1"/>
            </a:solidFill>
          </a:ln>
        </p:spPr>
        <p:txBody>
          <a:bodyPr anchor="t" anchorCtr="0"/>
          <a:lstStyle/>
          <a:p>
            <a:r>
              <a:rPr lang="zh-CN" altLang="en-US" sz="3200" dirty="0">
                <a:solidFill>
                  <a:schemeClr val="tx1">
                    <a:lumMod val="95000"/>
                    <a:lumOff val="5000"/>
                  </a:schemeClr>
                </a:solidFill>
                <a:latin typeface="Times New Roman" panose="02020603050405020304" pitchFamily="18" charset="0"/>
                <a:ea typeface="黑体" panose="02010609060101010101" pitchFamily="49" charset="-122"/>
                <a:cs typeface="Times New Roman" panose="02020603050405020304" pitchFamily="18" charset="0"/>
              </a:rPr>
              <a:t>承上启下总述句</a:t>
            </a:r>
            <a:endParaRPr lang="zh-CN" altLang="en-US" sz="3200" dirty="0">
              <a:solidFill>
                <a:schemeClr val="tx1">
                  <a:lumMod val="95000"/>
                  <a:lumOff val="5000"/>
                </a:schemeClr>
              </a:solidFill>
              <a:latin typeface="黑体" panose="02010609060101010101" pitchFamily="49" charset="-122"/>
              <a:ea typeface="黑体" panose="02010609060101010101" pitchFamily="49" charset="-122"/>
            </a:endParaRPr>
          </a:p>
        </p:txBody>
      </p:sp>
      <p:cxnSp>
        <p:nvCxnSpPr>
          <p:cNvPr id="32" name="直接连接符 31"/>
          <p:cNvCxnSpPr/>
          <p:nvPr/>
        </p:nvCxnSpPr>
        <p:spPr>
          <a:xfrm>
            <a:off x="263370" y="1996486"/>
            <a:ext cx="3806606"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35" name="圆角矩形标注 20"/>
          <p:cNvSpPr/>
          <p:nvPr/>
        </p:nvSpPr>
        <p:spPr>
          <a:xfrm>
            <a:off x="5957678" y="1598226"/>
            <a:ext cx="3984181" cy="609101"/>
          </a:xfrm>
          <a:prstGeom prst="wedgeRoundRectCallout">
            <a:avLst>
              <a:gd name="adj1" fmla="val -37851"/>
              <a:gd name="adj2" fmla="val 138998"/>
              <a:gd name="adj3" fmla="val 16667"/>
            </a:avLst>
          </a:prstGeom>
          <a:solidFill>
            <a:schemeClr val="accent6">
              <a:lumMod val="40000"/>
              <a:lumOff val="60000"/>
            </a:schemeClr>
          </a:solidFill>
          <a:ln w="9525">
            <a:noFill/>
          </a:ln>
        </p:spPr>
        <p:txBody>
          <a:bodyPr anchor="t" anchorCtr="0"/>
          <a:lstStyle/>
          <a:p>
            <a:r>
              <a:rPr lang="zh-CN" altLang="en-US" sz="3200" dirty="0">
                <a:solidFill>
                  <a:schemeClr val="tx1">
                    <a:lumMod val="95000"/>
                    <a:lumOff val="5000"/>
                  </a:schemeClr>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dirty="0">
                <a:solidFill>
                  <a:schemeClr val="tx1">
                    <a:lumMod val="95000"/>
                    <a:lumOff val="5000"/>
                  </a:schemeClr>
                </a:solidFill>
                <a:latin typeface="黑体" panose="02010609060101010101" pitchFamily="49" charset="-122"/>
                <a:ea typeface="黑体" panose="02010609060101010101" pitchFamily="49" charset="-122"/>
              </a:rPr>
              <a:t>合成词］过度夸奖</a:t>
            </a:r>
            <a:endParaRPr lang="zh-CN" altLang="en-US" sz="3200" dirty="0">
              <a:solidFill>
                <a:schemeClr val="tx1">
                  <a:lumMod val="95000"/>
                  <a:lumOff val="5000"/>
                </a:schemeClr>
              </a:solidFill>
              <a:latin typeface="黑体" panose="02010609060101010101" pitchFamily="49" charset="-122"/>
              <a:ea typeface="黑体" panose="02010609060101010101" pitchFamily="49" charset="-122"/>
            </a:endParaRPr>
          </a:p>
        </p:txBody>
      </p:sp>
      <p:sp>
        <p:nvSpPr>
          <p:cNvPr id="37" name="圆角矩形标注 20"/>
          <p:cNvSpPr/>
          <p:nvPr/>
        </p:nvSpPr>
        <p:spPr>
          <a:xfrm>
            <a:off x="2715694" y="2516064"/>
            <a:ext cx="2903302" cy="609101"/>
          </a:xfrm>
          <a:prstGeom prst="wedgeRoundRectCallout">
            <a:avLst>
              <a:gd name="adj1" fmla="val 1943"/>
              <a:gd name="adj2" fmla="val 101468"/>
              <a:gd name="adj3" fmla="val 16667"/>
            </a:avLst>
          </a:prstGeom>
          <a:solidFill>
            <a:schemeClr val="accent6">
              <a:lumMod val="40000"/>
              <a:lumOff val="60000"/>
            </a:schemeClr>
          </a:solidFill>
          <a:ln w="9525">
            <a:noFill/>
          </a:ln>
        </p:spPr>
        <p:txBody>
          <a:bodyPr anchor="t" anchorCtr="0"/>
          <a:lstStyle/>
          <a:p>
            <a:r>
              <a:rPr lang="zh-CN" altLang="en-US" sz="3200" dirty="0">
                <a:solidFill>
                  <a:schemeClr val="tx1">
                    <a:lumMod val="95000"/>
                    <a:lumOff val="5000"/>
                  </a:schemeClr>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dirty="0">
                <a:solidFill>
                  <a:schemeClr val="tx1">
                    <a:lumMod val="95000"/>
                    <a:lumOff val="5000"/>
                  </a:schemeClr>
                </a:solidFill>
                <a:latin typeface="黑体" panose="02010609060101010101" pitchFamily="49" charset="-122"/>
                <a:ea typeface="黑体" panose="02010609060101010101" pitchFamily="49" charset="-122"/>
              </a:rPr>
              <a:t>词块］放好</a:t>
            </a:r>
            <a:endParaRPr lang="zh-CN" altLang="en-US" sz="3200" dirty="0">
              <a:solidFill>
                <a:schemeClr val="tx1">
                  <a:lumMod val="95000"/>
                  <a:lumOff val="5000"/>
                </a:schemeClr>
              </a:solidFill>
              <a:latin typeface="黑体" panose="02010609060101010101" pitchFamily="49" charset="-122"/>
              <a:ea typeface="黑体" panose="02010609060101010101" pitchFamily="49" charset="-122"/>
            </a:endParaRPr>
          </a:p>
        </p:txBody>
      </p:sp>
      <p:cxnSp>
        <p:nvCxnSpPr>
          <p:cNvPr id="38" name="直接连接符 37"/>
          <p:cNvCxnSpPr/>
          <p:nvPr/>
        </p:nvCxnSpPr>
        <p:spPr>
          <a:xfrm>
            <a:off x="8525435" y="5076283"/>
            <a:ext cx="2962848"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39" name="圆角矩形标注 20"/>
          <p:cNvSpPr/>
          <p:nvPr/>
        </p:nvSpPr>
        <p:spPr>
          <a:xfrm>
            <a:off x="8443131" y="3969428"/>
            <a:ext cx="3518464" cy="609101"/>
          </a:xfrm>
          <a:prstGeom prst="wedgeRoundRectCallout">
            <a:avLst>
              <a:gd name="adj1" fmla="val -10325"/>
              <a:gd name="adj2" fmla="val 76867"/>
              <a:gd name="adj3" fmla="val 16667"/>
            </a:avLst>
          </a:prstGeom>
          <a:solidFill>
            <a:schemeClr val="accent1">
              <a:lumMod val="20000"/>
              <a:lumOff val="80000"/>
            </a:schemeClr>
          </a:solidFill>
          <a:ln w="9525">
            <a:solidFill>
              <a:schemeClr val="bg1"/>
            </a:solidFill>
          </a:ln>
        </p:spPr>
        <p:txBody>
          <a:bodyPr anchor="t" anchorCtr="0"/>
          <a:lstStyle/>
          <a:p>
            <a:r>
              <a:rPr lang="zh-CN" altLang="en-US" sz="3200" dirty="0">
                <a:solidFill>
                  <a:schemeClr val="tx1">
                    <a:lumMod val="95000"/>
                    <a:lumOff val="5000"/>
                  </a:schemeClr>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dirty="0">
                <a:solidFill>
                  <a:schemeClr val="tx1">
                    <a:lumMod val="95000"/>
                    <a:lumOff val="5000"/>
                  </a:schemeClr>
                </a:solidFill>
                <a:latin typeface="黑体" panose="02010609060101010101" pitchFamily="49" charset="-122"/>
                <a:ea typeface="黑体" panose="02010609060101010101" pitchFamily="49" charset="-122"/>
              </a:rPr>
              <a:t>习语］入乡随俗</a:t>
            </a:r>
            <a:endParaRPr lang="zh-CN" altLang="en-US" sz="3200" dirty="0">
              <a:solidFill>
                <a:schemeClr val="tx1">
                  <a:lumMod val="95000"/>
                  <a:lumOff val="5000"/>
                </a:schemeClr>
              </a:solidFill>
              <a:latin typeface="黑体" panose="02010609060101010101" pitchFamily="49" charset="-122"/>
              <a:ea typeface="黑体" panose="02010609060101010101" pitchFamily="49" charset="-122"/>
            </a:endParaRPr>
          </a:p>
        </p:txBody>
      </p:sp>
      <p:cxnSp>
        <p:nvCxnSpPr>
          <p:cNvPr id="40" name="直接连接符 39"/>
          <p:cNvCxnSpPr/>
          <p:nvPr/>
        </p:nvCxnSpPr>
        <p:spPr>
          <a:xfrm>
            <a:off x="205728" y="5433923"/>
            <a:ext cx="216991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5" name="圆角矩形标注 20"/>
          <p:cNvSpPr/>
          <p:nvPr/>
        </p:nvSpPr>
        <p:spPr>
          <a:xfrm>
            <a:off x="1864660" y="5914545"/>
            <a:ext cx="4428564" cy="609101"/>
          </a:xfrm>
          <a:prstGeom prst="wedgeRoundRectCallout">
            <a:avLst>
              <a:gd name="adj1" fmla="val -38777"/>
              <a:gd name="adj2" fmla="val -342278"/>
              <a:gd name="adj3" fmla="val 16667"/>
            </a:avLst>
          </a:prstGeom>
          <a:solidFill>
            <a:schemeClr val="accent6">
              <a:lumMod val="40000"/>
              <a:lumOff val="60000"/>
            </a:schemeClr>
          </a:solidFill>
          <a:ln w="9525">
            <a:noFill/>
          </a:ln>
        </p:spPr>
        <p:txBody>
          <a:bodyPr anchor="t" anchorCtr="0"/>
          <a:lstStyle/>
          <a:p>
            <a:r>
              <a:rPr lang="zh-CN" altLang="en-US" sz="3200" dirty="0">
                <a:solidFill>
                  <a:schemeClr val="tx1">
                    <a:lumMod val="95000"/>
                    <a:lumOff val="5000"/>
                  </a:schemeClr>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dirty="0">
                <a:solidFill>
                  <a:schemeClr val="tx1">
                    <a:lumMod val="95000"/>
                    <a:lumOff val="5000"/>
                  </a:schemeClr>
                </a:solidFill>
                <a:latin typeface="黑体" panose="02010609060101010101" pitchFamily="49" charset="-122"/>
                <a:ea typeface="黑体" panose="02010609060101010101" pitchFamily="49" charset="-122"/>
              </a:rPr>
              <a:t>词块］对</a:t>
            </a:r>
            <a:r>
              <a:rPr lang="en-US" altLang="zh-CN" sz="3200" dirty="0">
                <a:solidFill>
                  <a:schemeClr val="tx1">
                    <a:lumMod val="95000"/>
                    <a:lumOff val="5000"/>
                  </a:schemeClr>
                </a:solidFill>
                <a:latin typeface="黑体" panose="02010609060101010101" pitchFamily="49" charset="-122"/>
                <a:ea typeface="黑体" panose="02010609060101010101" pitchFamily="49" charset="-122"/>
              </a:rPr>
              <a:t>……</a:t>
            </a:r>
            <a:r>
              <a:rPr lang="zh-CN" altLang="en-US" sz="3200" dirty="0">
                <a:solidFill>
                  <a:schemeClr val="tx1">
                    <a:lumMod val="95000"/>
                    <a:lumOff val="5000"/>
                  </a:schemeClr>
                </a:solidFill>
                <a:latin typeface="黑体" panose="02010609060101010101" pitchFamily="49" charset="-122"/>
                <a:ea typeface="黑体" panose="02010609060101010101" pitchFamily="49" charset="-122"/>
              </a:rPr>
              <a:t>有礼貌</a:t>
            </a:r>
            <a:endParaRPr lang="zh-CN" altLang="en-US" sz="3200" dirty="0">
              <a:solidFill>
                <a:schemeClr val="tx1">
                  <a:lumMod val="95000"/>
                  <a:lumOff val="5000"/>
                </a:schemeClr>
              </a:solidFill>
              <a:latin typeface="黑体" panose="02010609060101010101" pitchFamily="49" charset="-122"/>
              <a:ea typeface="黑体" panose="02010609060101010101" pitchFamily="49" charset="-122"/>
            </a:endParaRPr>
          </a:p>
        </p:txBody>
      </p:sp>
      <p:sp>
        <p:nvSpPr>
          <p:cNvPr id="48" name="圆角矩形标注 20"/>
          <p:cNvSpPr/>
          <p:nvPr/>
        </p:nvSpPr>
        <p:spPr>
          <a:xfrm>
            <a:off x="4367090" y="4553668"/>
            <a:ext cx="3984182" cy="609101"/>
          </a:xfrm>
          <a:prstGeom prst="wedgeRoundRectCallout">
            <a:avLst>
              <a:gd name="adj1" fmla="val 6855"/>
              <a:gd name="adj2" fmla="val -72112"/>
              <a:gd name="adj3" fmla="val 16667"/>
            </a:avLst>
          </a:prstGeom>
          <a:solidFill>
            <a:schemeClr val="accent6">
              <a:lumMod val="40000"/>
              <a:lumOff val="60000"/>
            </a:schemeClr>
          </a:solidFill>
          <a:ln w="9525">
            <a:noFill/>
          </a:ln>
        </p:spPr>
        <p:txBody>
          <a:bodyPr anchor="t" anchorCtr="0"/>
          <a:lstStyle/>
          <a:p>
            <a:r>
              <a:rPr lang="zh-CN" altLang="en-US" sz="3200" dirty="0">
                <a:solidFill>
                  <a:schemeClr val="tx1">
                    <a:lumMod val="95000"/>
                    <a:lumOff val="5000"/>
                  </a:schemeClr>
                </a:solidFill>
                <a:latin typeface="黑体" panose="02010609060101010101" pitchFamily="49" charset="-122"/>
                <a:ea typeface="黑体" panose="02010609060101010101" pitchFamily="49" charset="-122"/>
                <a:cs typeface="Times New Roman" panose="02020603050405020304" pitchFamily="18" charset="0"/>
              </a:rPr>
              <a:t>［</a:t>
            </a:r>
            <a:r>
              <a:rPr lang="zh-CN" altLang="en-US" sz="3200" dirty="0">
                <a:solidFill>
                  <a:schemeClr val="tx1">
                    <a:lumMod val="95000"/>
                    <a:lumOff val="5000"/>
                  </a:schemeClr>
                </a:solidFill>
                <a:latin typeface="黑体" panose="02010609060101010101" pitchFamily="49" charset="-122"/>
                <a:ea typeface="黑体" panose="02010609060101010101" pitchFamily="49" charset="-122"/>
              </a:rPr>
              <a:t>词块］为</a:t>
            </a:r>
            <a:r>
              <a:rPr lang="en-US" altLang="zh-CN" sz="3200" dirty="0">
                <a:solidFill>
                  <a:schemeClr val="tx1">
                    <a:lumMod val="95000"/>
                    <a:lumOff val="5000"/>
                  </a:schemeClr>
                </a:solidFill>
                <a:latin typeface="黑体" panose="02010609060101010101" pitchFamily="49" charset="-122"/>
                <a:ea typeface="黑体" panose="02010609060101010101" pitchFamily="49" charset="-122"/>
              </a:rPr>
              <a:t>……</a:t>
            </a:r>
            <a:r>
              <a:rPr lang="zh-CN" altLang="en-US" sz="3200" dirty="0">
                <a:solidFill>
                  <a:schemeClr val="tx1">
                    <a:lumMod val="95000"/>
                    <a:lumOff val="5000"/>
                  </a:schemeClr>
                </a:solidFill>
                <a:latin typeface="黑体" panose="02010609060101010101" pitchFamily="49" charset="-122"/>
                <a:ea typeface="黑体" panose="02010609060101010101" pitchFamily="49" charset="-122"/>
              </a:rPr>
              <a:t>干杯</a:t>
            </a:r>
            <a:endParaRPr lang="zh-CN" altLang="en-US" sz="3200" dirty="0">
              <a:solidFill>
                <a:schemeClr val="tx1">
                  <a:lumMod val="95000"/>
                  <a:lumOff val="5000"/>
                </a:schemeClr>
              </a:solidFill>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250">
        <p:strips/>
      </p:transition>
    </mc:Choice>
    <mc:Fallback>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left)">
                                      <p:cBhvr>
                                        <p:cTn id="11" dur="500"/>
                                        <p:tgtEl>
                                          <p:spTgt spid="3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grpId="0" nodeType="click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wipe(down)">
                                      <p:cBhvr>
                                        <p:cTn id="16" dur="500"/>
                                        <p:tgtEl>
                                          <p:spTgt spid="30"/>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down)">
                                      <p:cBhvr>
                                        <p:cTn id="26" dur="5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down)">
                                      <p:cBhvr>
                                        <p:cTn id="31" dur="500"/>
                                        <p:tgtEl>
                                          <p:spTgt spid="16"/>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wipe(down)">
                                      <p:cBhvr>
                                        <p:cTn id="36" dur="500"/>
                                        <p:tgtEl>
                                          <p:spTgt spid="17"/>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down)">
                                      <p:cBhvr>
                                        <p:cTn id="41" dur="500"/>
                                        <p:tgtEl>
                                          <p:spTgt spid="20"/>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ipe(down)">
                                      <p:cBhvr>
                                        <p:cTn id="46" dur="500"/>
                                        <p:tgtEl>
                                          <p:spTgt spid="8"/>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wipe(down)">
                                      <p:cBhvr>
                                        <p:cTn id="51" dur="500"/>
                                        <p:tgtEl>
                                          <p:spTgt spid="34"/>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35"/>
                                        </p:tgtEl>
                                        <p:attrNameLst>
                                          <p:attrName>style.visibility</p:attrName>
                                        </p:attrNameLst>
                                      </p:cBhvr>
                                      <p:to>
                                        <p:strVal val="visible"/>
                                      </p:to>
                                    </p:set>
                                    <p:animEffect transition="in" filter="wipe(down)">
                                      <p:cBhvr>
                                        <p:cTn id="56" dur="500"/>
                                        <p:tgtEl>
                                          <p:spTgt spid="35"/>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xit" presetSubtype="0" fill="hold" grpId="1" nodeType="clickEffect">
                                  <p:stCondLst>
                                    <p:cond delay="0"/>
                                  </p:stCondLst>
                                  <p:childTnLst>
                                    <p:animEffect transition="out" filter="fade">
                                      <p:cBhvr>
                                        <p:cTn id="60" dur="500"/>
                                        <p:tgtEl>
                                          <p:spTgt spid="35"/>
                                        </p:tgtEl>
                                      </p:cBhvr>
                                    </p:animEffect>
                                    <p:set>
                                      <p:cBhvr>
                                        <p:cTn id="61" dur="1" fill="hold">
                                          <p:stCondLst>
                                            <p:cond delay="499"/>
                                          </p:stCondLst>
                                        </p:cTn>
                                        <p:tgtEl>
                                          <p:spTgt spid="35"/>
                                        </p:tgtEl>
                                        <p:attrNameLst>
                                          <p:attrName>style.visibility</p:attrName>
                                        </p:attrNameLst>
                                      </p:cBhvr>
                                      <p:to>
                                        <p:strVal val="hidden"/>
                                      </p:to>
                                    </p:set>
                                  </p:childTnLst>
                                </p:cTn>
                              </p:par>
                            </p:childTnLst>
                          </p:cTn>
                        </p:par>
                      </p:childTnLst>
                    </p:cTn>
                  </p:par>
                  <p:par>
                    <p:cTn id="62" fill="hold">
                      <p:stCondLst>
                        <p:cond delay="indefinite"/>
                      </p:stCondLst>
                      <p:childTnLst>
                        <p:par>
                          <p:cTn id="63" fill="hold">
                            <p:stCondLst>
                              <p:cond delay="0"/>
                            </p:stCondLst>
                            <p:childTnLst>
                              <p:par>
                                <p:cTn id="64" presetID="22" presetClass="entr" presetSubtype="4" fill="hold" grpId="0" nodeType="clickEffect">
                                  <p:stCondLst>
                                    <p:cond delay="0"/>
                                  </p:stCondLst>
                                  <p:childTnLst>
                                    <p:set>
                                      <p:cBhvr>
                                        <p:cTn id="65" dur="1" fill="hold">
                                          <p:stCondLst>
                                            <p:cond delay="0"/>
                                          </p:stCondLst>
                                        </p:cTn>
                                        <p:tgtEl>
                                          <p:spTgt spid="43"/>
                                        </p:tgtEl>
                                        <p:attrNameLst>
                                          <p:attrName>style.visibility</p:attrName>
                                        </p:attrNameLst>
                                      </p:cBhvr>
                                      <p:to>
                                        <p:strVal val="visible"/>
                                      </p:to>
                                    </p:set>
                                    <p:animEffect transition="in" filter="wipe(down)">
                                      <p:cBhvr>
                                        <p:cTn id="66" dur="500"/>
                                        <p:tgtEl>
                                          <p:spTgt spid="43"/>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4" fill="hold" grpId="0" nodeType="clickEffect">
                                  <p:stCondLst>
                                    <p:cond delay="0"/>
                                  </p:stCondLst>
                                  <p:childTnLst>
                                    <p:set>
                                      <p:cBhvr>
                                        <p:cTn id="70" dur="1" fill="hold">
                                          <p:stCondLst>
                                            <p:cond delay="0"/>
                                          </p:stCondLst>
                                        </p:cTn>
                                        <p:tgtEl>
                                          <p:spTgt spid="46"/>
                                        </p:tgtEl>
                                        <p:attrNameLst>
                                          <p:attrName>style.visibility</p:attrName>
                                        </p:attrNameLst>
                                      </p:cBhvr>
                                      <p:to>
                                        <p:strVal val="visible"/>
                                      </p:to>
                                    </p:set>
                                    <p:animEffect transition="in" filter="wipe(down)">
                                      <p:cBhvr>
                                        <p:cTn id="71" dur="500"/>
                                        <p:tgtEl>
                                          <p:spTgt spid="46"/>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4" fill="hold" grpId="0" nodeType="clickEffect">
                                  <p:stCondLst>
                                    <p:cond delay="0"/>
                                  </p:stCondLst>
                                  <p:childTnLst>
                                    <p:set>
                                      <p:cBhvr>
                                        <p:cTn id="75" dur="1" fill="hold">
                                          <p:stCondLst>
                                            <p:cond delay="0"/>
                                          </p:stCondLst>
                                        </p:cTn>
                                        <p:tgtEl>
                                          <p:spTgt spid="45"/>
                                        </p:tgtEl>
                                        <p:attrNameLst>
                                          <p:attrName>style.visibility</p:attrName>
                                        </p:attrNameLst>
                                      </p:cBhvr>
                                      <p:to>
                                        <p:strVal val="visible"/>
                                      </p:to>
                                    </p:set>
                                    <p:animEffect transition="in" filter="wipe(down)">
                                      <p:cBhvr>
                                        <p:cTn id="76" dur="500"/>
                                        <p:tgtEl>
                                          <p:spTgt spid="45"/>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xit" presetSubtype="0" fill="hold" grpId="1" nodeType="clickEffect">
                                  <p:stCondLst>
                                    <p:cond delay="0"/>
                                  </p:stCondLst>
                                  <p:childTnLst>
                                    <p:animEffect transition="out" filter="fade">
                                      <p:cBhvr>
                                        <p:cTn id="80" dur="500"/>
                                        <p:tgtEl>
                                          <p:spTgt spid="45"/>
                                        </p:tgtEl>
                                      </p:cBhvr>
                                    </p:animEffect>
                                    <p:set>
                                      <p:cBhvr>
                                        <p:cTn id="81" dur="1" fill="hold">
                                          <p:stCondLst>
                                            <p:cond delay="499"/>
                                          </p:stCondLst>
                                        </p:cTn>
                                        <p:tgtEl>
                                          <p:spTgt spid="45"/>
                                        </p:tgtEl>
                                        <p:attrNameLst>
                                          <p:attrName>style.visibility</p:attrName>
                                        </p:attrNameLst>
                                      </p:cBhvr>
                                      <p:to>
                                        <p:strVal val="hidden"/>
                                      </p:to>
                                    </p:set>
                                  </p:childTnLst>
                                </p:cTn>
                              </p:par>
                            </p:childTnLst>
                          </p:cTn>
                        </p:par>
                      </p:childTnLst>
                    </p:cTn>
                  </p:par>
                  <p:par>
                    <p:cTn id="82" fill="hold">
                      <p:stCondLst>
                        <p:cond delay="indefinite"/>
                      </p:stCondLst>
                      <p:childTnLst>
                        <p:par>
                          <p:cTn id="83" fill="hold">
                            <p:stCondLst>
                              <p:cond delay="0"/>
                            </p:stCondLst>
                            <p:childTnLst>
                              <p:par>
                                <p:cTn id="84" presetID="22" presetClass="entr" presetSubtype="4" fill="hold" grpId="0" nodeType="click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wipe(down)">
                                      <p:cBhvr>
                                        <p:cTn id="86" dur="500"/>
                                        <p:tgtEl>
                                          <p:spTgt spid="36"/>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4" fill="hold" grpId="0" nodeType="click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down)">
                                      <p:cBhvr>
                                        <p:cTn id="91" dur="500"/>
                                        <p:tgtEl>
                                          <p:spTgt spid="37"/>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xit" presetSubtype="0" fill="hold" grpId="1" nodeType="clickEffect">
                                  <p:stCondLst>
                                    <p:cond delay="0"/>
                                  </p:stCondLst>
                                  <p:childTnLst>
                                    <p:animEffect transition="out" filter="fade">
                                      <p:cBhvr>
                                        <p:cTn id="95" dur="500"/>
                                        <p:tgtEl>
                                          <p:spTgt spid="37"/>
                                        </p:tgtEl>
                                      </p:cBhvr>
                                    </p:animEffect>
                                    <p:set>
                                      <p:cBhvr>
                                        <p:cTn id="96" dur="1" fill="hold">
                                          <p:stCondLst>
                                            <p:cond delay="499"/>
                                          </p:stCondLst>
                                        </p:cTn>
                                        <p:tgtEl>
                                          <p:spTgt spid="37"/>
                                        </p:tgtEl>
                                        <p:attrNameLst>
                                          <p:attrName>style.visibility</p:attrName>
                                        </p:attrNameLst>
                                      </p:cBhvr>
                                      <p:to>
                                        <p:strVal val="hidden"/>
                                      </p:to>
                                    </p:set>
                                  </p:childTnLst>
                                </p:cTn>
                              </p:par>
                            </p:childTnLst>
                          </p:cTn>
                        </p:par>
                      </p:childTnLst>
                    </p:cTn>
                  </p:par>
                  <p:par>
                    <p:cTn id="97" fill="hold">
                      <p:stCondLst>
                        <p:cond delay="indefinite"/>
                      </p:stCondLst>
                      <p:childTnLst>
                        <p:par>
                          <p:cTn id="98" fill="hold">
                            <p:stCondLst>
                              <p:cond delay="0"/>
                            </p:stCondLst>
                            <p:childTnLst>
                              <p:par>
                                <p:cTn id="99" presetID="22" presetClass="entr" presetSubtype="4" fill="hold" grpId="0" nodeType="clickEffect">
                                  <p:stCondLst>
                                    <p:cond delay="0"/>
                                  </p:stCondLst>
                                  <p:childTnLst>
                                    <p:set>
                                      <p:cBhvr>
                                        <p:cTn id="100" dur="1" fill="hold">
                                          <p:stCondLst>
                                            <p:cond delay="0"/>
                                          </p:stCondLst>
                                        </p:cTn>
                                        <p:tgtEl>
                                          <p:spTgt spid="47"/>
                                        </p:tgtEl>
                                        <p:attrNameLst>
                                          <p:attrName>style.visibility</p:attrName>
                                        </p:attrNameLst>
                                      </p:cBhvr>
                                      <p:to>
                                        <p:strVal val="visible"/>
                                      </p:to>
                                    </p:set>
                                    <p:animEffect transition="in" filter="wipe(down)">
                                      <p:cBhvr>
                                        <p:cTn id="101" dur="500"/>
                                        <p:tgtEl>
                                          <p:spTgt spid="47"/>
                                        </p:tgtEl>
                                      </p:cBhvr>
                                    </p:animEffect>
                                  </p:childTnLst>
                                </p:cTn>
                              </p:par>
                            </p:childTnLst>
                          </p:cTn>
                        </p:par>
                      </p:childTnLst>
                    </p:cTn>
                  </p:par>
                  <p:par>
                    <p:cTn id="102" fill="hold">
                      <p:stCondLst>
                        <p:cond delay="indefinite"/>
                      </p:stCondLst>
                      <p:childTnLst>
                        <p:par>
                          <p:cTn id="103" fill="hold">
                            <p:stCondLst>
                              <p:cond delay="0"/>
                            </p:stCondLst>
                            <p:childTnLst>
                              <p:par>
                                <p:cTn id="104" presetID="22" presetClass="entr" presetSubtype="4" fill="hold" grpId="0" nodeType="clickEffect">
                                  <p:stCondLst>
                                    <p:cond delay="0"/>
                                  </p:stCondLst>
                                  <p:childTnLst>
                                    <p:set>
                                      <p:cBhvr>
                                        <p:cTn id="105" dur="1" fill="hold">
                                          <p:stCondLst>
                                            <p:cond delay="0"/>
                                          </p:stCondLst>
                                        </p:cTn>
                                        <p:tgtEl>
                                          <p:spTgt spid="48"/>
                                        </p:tgtEl>
                                        <p:attrNameLst>
                                          <p:attrName>style.visibility</p:attrName>
                                        </p:attrNameLst>
                                      </p:cBhvr>
                                      <p:to>
                                        <p:strVal val="visible"/>
                                      </p:to>
                                    </p:set>
                                    <p:animEffect transition="in" filter="wipe(down)">
                                      <p:cBhvr>
                                        <p:cTn id="106" dur="500"/>
                                        <p:tgtEl>
                                          <p:spTgt spid="48"/>
                                        </p:tgtEl>
                                      </p:cBhvr>
                                    </p:animEffect>
                                  </p:childTnLst>
                                </p:cTn>
                              </p:par>
                            </p:childTnLst>
                          </p:cTn>
                        </p:par>
                      </p:childTnLst>
                    </p:cTn>
                  </p:par>
                  <p:par>
                    <p:cTn id="107" fill="hold">
                      <p:stCondLst>
                        <p:cond delay="indefinite"/>
                      </p:stCondLst>
                      <p:childTnLst>
                        <p:par>
                          <p:cTn id="108" fill="hold">
                            <p:stCondLst>
                              <p:cond delay="0"/>
                            </p:stCondLst>
                            <p:childTnLst>
                              <p:par>
                                <p:cTn id="109" presetID="10" presetClass="exit" presetSubtype="0" fill="hold" grpId="1" nodeType="clickEffect">
                                  <p:stCondLst>
                                    <p:cond delay="0"/>
                                  </p:stCondLst>
                                  <p:childTnLst>
                                    <p:animEffect transition="out" filter="fade">
                                      <p:cBhvr>
                                        <p:cTn id="110" dur="500"/>
                                        <p:tgtEl>
                                          <p:spTgt spid="48"/>
                                        </p:tgtEl>
                                      </p:cBhvr>
                                    </p:animEffect>
                                    <p:set>
                                      <p:cBhvr>
                                        <p:cTn id="111" dur="1" fill="hold">
                                          <p:stCondLst>
                                            <p:cond delay="499"/>
                                          </p:stCondLst>
                                        </p:cTn>
                                        <p:tgtEl>
                                          <p:spTgt spid="48"/>
                                        </p:tgtEl>
                                        <p:attrNameLst>
                                          <p:attrName>style.visibility</p:attrName>
                                        </p:attrNameLst>
                                      </p:cBhvr>
                                      <p:to>
                                        <p:strVal val="hidden"/>
                                      </p:to>
                                    </p:set>
                                  </p:childTnLst>
                                </p:cTn>
                              </p:par>
                            </p:childTnLst>
                          </p:cTn>
                        </p:par>
                      </p:childTnLst>
                    </p:cTn>
                  </p:par>
                  <p:par>
                    <p:cTn id="112" fill="hold">
                      <p:stCondLst>
                        <p:cond delay="indefinite"/>
                      </p:stCondLst>
                      <p:childTnLst>
                        <p:par>
                          <p:cTn id="113" fill="hold">
                            <p:stCondLst>
                              <p:cond delay="0"/>
                            </p:stCondLst>
                            <p:childTnLst>
                              <p:par>
                                <p:cTn id="114" presetID="22" presetClass="entr" presetSubtype="8" fill="hold" nodeType="clickEffect">
                                  <p:stCondLst>
                                    <p:cond delay="0"/>
                                  </p:stCondLst>
                                  <p:childTnLst>
                                    <p:set>
                                      <p:cBhvr>
                                        <p:cTn id="115" dur="1" fill="hold">
                                          <p:stCondLst>
                                            <p:cond delay="0"/>
                                          </p:stCondLst>
                                        </p:cTn>
                                        <p:tgtEl>
                                          <p:spTgt spid="38"/>
                                        </p:tgtEl>
                                        <p:attrNameLst>
                                          <p:attrName>style.visibility</p:attrName>
                                        </p:attrNameLst>
                                      </p:cBhvr>
                                      <p:to>
                                        <p:strVal val="visible"/>
                                      </p:to>
                                    </p:set>
                                    <p:animEffect transition="in" filter="wipe(left)">
                                      <p:cBhvr>
                                        <p:cTn id="116" dur="500"/>
                                        <p:tgtEl>
                                          <p:spTgt spid="38"/>
                                        </p:tgtEl>
                                      </p:cBhvr>
                                    </p:animEffect>
                                  </p:childTnLst>
                                </p:cTn>
                              </p:par>
                            </p:childTnLst>
                          </p:cTn>
                        </p:par>
                        <p:par>
                          <p:cTn id="117" fill="hold">
                            <p:stCondLst>
                              <p:cond delay="500"/>
                            </p:stCondLst>
                            <p:childTnLst>
                              <p:par>
                                <p:cTn id="118" presetID="22" presetClass="entr" presetSubtype="8" fill="hold" nodeType="afterEffect">
                                  <p:stCondLst>
                                    <p:cond delay="0"/>
                                  </p:stCondLst>
                                  <p:childTnLst>
                                    <p:set>
                                      <p:cBhvr>
                                        <p:cTn id="119" dur="1" fill="hold">
                                          <p:stCondLst>
                                            <p:cond delay="0"/>
                                          </p:stCondLst>
                                        </p:cTn>
                                        <p:tgtEl>
                                          <p:spTgt spid="40"/>
                                        </p:tgtEl>
                                        <p:attrNameLst>
                                          <p:attrName>style.visibility</p:attrName>
                                        </p:attrNameLst>
                                      </p:cBhvr>
                                      <p:to>
                                        <p:strVal val="visible"/>
                                      </p:to>
                                    </p:set>
                                    <p:animEffect transition="in" filter="wipe(left)">
                                      <p:cBhvr>
                                        <p:cTn id="120" dur="500"/>
                                        <p:tgtEl>
                                          <p:spTgt spid="40"/>
                                        </p:tgtEl>
                                      </p:cBhvr>
                                    </p:animEffect>
                                  </p:childTnLst>
                                </p:cTn>
                              </p:par>
                            </p:childTnLst>
                          </p:cTn>
                        </p:par>
                      </p:childTnLst>
                    </p:cTn>
                  </p:par>
                  <p:par>
                    <p:cTn id="121" fill="hold">
                      <p:stCondLst>
                        <p:cond delay="indefinite"/>
                      </p:stCondLst>
                      <p:childTnLst>
                        <p:par>
                          <p:cTn id="122" fill="hold">
                            <p:stCondLst>
                              <p:cond delay="0"/>
                            </p:stCondLst>
                            <p:childTnLst>
                              <p:par>
                                <p:cTn id="123" presetID="22" presetClass="entr" presetSubtype="4" fill="hold" grpId="0" nodeType="clickEffect">
                                  <p:stCondLst>
                                    <p:cond delay="0"/>
                                  </p:stCondLst>
                                  <p:childTnLst>
                                    <p:set>
                                      <p:cBhvr>
                                        <p:cTn id="124" dur="1" fill="hold">
                                          <p:stCondLst>
                                            <p:cond delay="0"/>
                                          </p:stCondLst>
                                        </p:cTn>
                                        <p:tgtEl>
                                          <p:spTgt spid="39"/>
                                        </p:tgtEl>
                                        <p:attrNameLst>
                                          <p:attrName>style.visibility</p:attrName>
                                        </p:attrNameLst>
                                      </p:cBhvr>
                                      <p:to>
                                        <p:strVal val="visible"/>
                                      </p:to>
                                    </p:set>
                                    <p:animEffect transition="in" filter="wipe(down)">
                                      <p:cBhvr>
                                        <p:cTn id="125"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6" grpId="0" animBg="1"/>
      <p:bldP spid="43" grpId="0" animBg="1"/>
      <p:bldP spid="36" grpId="0" animBg="1"/>
      <p:bldP spid="34" grpId="0" animBg="1"/>
      <p:bldP spid="7" grpId="0" animBg="1"/>
      <p:bldP spid="13" grpId="0" animBg="1"/>
      <p:bldP spid="16" grpId="0" animBg="1"/>
      <p:bldP spid="17" grpId="0" animBg="1"/>
      <p:bldP spid="20" grpId="0" animBg="1"/>
      <p:bldP spid="8" grpId="0" animBg="1"/>
      <p:bldP spid="30" grpId="0" animBg="1"/>
      <p:bldP spid="35" grpId="0" animBg="1"/>
      <p:bldP spid="35" grpId="1" animBg="1"/>
      <p:bldP spid="37" grpId="0" animBg="1"/>
      <p:bldP spid="37" grpId="1" animBg="1"/>
      <p:bldP spid="39" grpId="0" animBg="1"/>
      <p:bldP spid="45" grpId="0" animBg="1"/>
      <p:bldP spid="45" grpId="1" animBg="1"/>
      <p:bldP spid="48" grpId="0" animBg="1"/>
      <p:bldP spid="48" grpId="1" animBg="1"/>
    </p:bldLst>
  </p:timing>
</p:sld>
</file>

<file path=ppt/tags/tag1.xml><?xml version="1.0" encoding="utf-8"?>
<p:tagLst xmlns:p="http://schemas.openxmlformats.org/presentationml/2006/main">
  <p:tag name="MH_OLD_SHAPE_ID" val="2"/>
  <p:tag name="REFSHAPE" val="377358064"/>
</p:tagLst>
</file>

<file path=ppt/tags/tag2.xml><?xml version="1.0" encoding="utf-8"?>
<p:tagLst xmlns:p="http://schemas.openxmlformats.org/presentationml/2006/main">
  <p:tag name="MH_OLD_SHAPE_ID" val="3"/>
  <p:tag name="REFSHAPE" val="377359504"/>
</p:tagLst>
</file>

<file path=ppt/tags/tag3.xml><?xml version="1.0" encoding="utf-8"?>
<p:tagLst xmlns:p="http://schemas.openxmlformats.org/presentationml/2006/main">
  <p:tag name="MH_OLD_SHAPE_ID" val="4"/>
  <p:tag name="REFSHAPE" val="377358784"/>
</p:tagLst>
</file>

<file path=ppt/tags/tag4.xml><?xml version="1.0" encoding="utf-8"?>
<p:tagLst xmlns:p="http://schemas.openxmlformats.org/presentationml/2006/main">
  <p:tag name="KSO_WM_BEAUTIFY_FLAG" val=""/>
</p:tagLst>
</file>

<file path=ppt/tags/tag5.xml><?xml version="1.0" encoding="utf-8"?>
<p:tagLst xmlns:p="http://schemas.openxmlformats.org/presentationml/2006/main">
  <p:tag name="KSO_WM_BEAUTIFY_FLAG" val=""/>
</p:tagLst>
</file>

<file path=ppt/tags/tag6.xml><?xml version="1.0" encoding="utf-8"?>
<p:tagLst xmlns:p="http://schemas.openxmlformats.org/presentationml/2006/main">
  <p:tag name="KSO_WM_BEAUTIFY_FLAG" val=""/>
</p:tagLst>
</file>

<file path=ppt/tags/tag7.xml><?xml version="1.0" encoding="utf-8"?>
<p:tagLst xmlns:p="http://schemas.openxmlformats.org/presentationml/2006/main">
  <p:tag name="KSO_WM_BEAUTIFY_FLAG" val=""/>
</p:tagLst>
</file>

<file path=ppt/tags/tag8.xml><?xml version="1.0" encoding="utf-8"?>
<p:tagLst xmlns:p="http://schemas.openxmlformats.org/presentationml/2006/main">
  <p:tag name="KSO_WM_BEAUTIFY_FLAG" val=""/>
</p:tagLst>
</file>

<file path=ppt/tags/tag9.xml><?xml version="1.0" encoding="utf-8"?>
<p:tagLst xmlns:p="http://schemas.openxmlformats.org/presentationml/2006/main">
  <p:tag name="KSO_WM_SLIDE_ID" val="diagram20212799_1"/>
  <p:tag name="KSO_WM_TEMPLATE_SUBCATEGORY" val="21"/>
  <p:tag name="KSO_WM_TEMPLATE_MASTER_TYPE" val="0"/>
  <p:tag name="KSO_WM_TEMPLATE_COLOR_TYPE" val="1"/>
  <p:tag name="KSO_WM_SLIDE_TYPE" val="text"/>
  <p:tag name="KSO_WM_SLIDE_SUBTYPE" val="picTxt"/>
  <p:tag name="KSO_WM_SLIDE_ITEM_CNT" val="0"/>
  <p:tag name="KSO_WM_SLIDE_INDEX" val="1"/>
  <p:tag name="KSO_WM_TAG_VERSION" val="1.0"/>
  <p:tag name="KSO_WM_BEAUTIFY_FLAG" val="#wm#"/>
  <p:tag name="KSO_WM_TEMPLATE_CATEGORY" val="diagram"/>
  <p:tag name="KSO_WM_TEMPLATE_INDEX" val="20212799"/>
  <p:tag name="KSO_WM_SLIDE_LAYOUT" val="a_d"/>
  <p:tag name="KSO_WM_SLIDE_LAYOUT_CNT" val="1_1"/>
  <p:tag name="KSO_WM_TEMPLATE_THUMBS_INDEX" val="1、4"/>
  <p:tag name="KSO_WM_SLIDE_LAYOUT_INFO" val="{&quot;backgroundInfo&quot;:[{&quot;bottom&quot;:0,&quot;bottomAbs&quot;:false,&quot;left&quot;:0,&quot;leftAbs&quot;:false,&quot;right&quot;:0,&quot;rightAbs&quot;:false,&quot;top&quot;:0,&quot;topAbs&quot;:false,&quot;type&quot;:&quot;general&quot;}],&quot;direction&quot;:1,&quot;id&quot;:&quot;2021-04-01T15:39:53&quot;,&quot;maxSize&quot;:{&quot;size1&quot;:98.8},&quot;minSize&quot;:{&quot;size1&quot;:98.8},&quot;normalSize&quot;:{&quot;size1&quot;:98.8},&quot;subLayout&quot;:[{&quot;id&quot;:&quot;2021-04-01T15:39:53&quot;,&quot;margin&quot;:{&quot;bottom&quot;:4.2330002784729,&quot;left&quot;:2.117000102996826,&quot;right&quot;:19.049999237060547,&quot;top&quot;:4.2330002784729},&quot;type&quot;:0},{&quot;id&quot;:&quot;2021-04-01T15:39:53&quot;,&quot;type&quot;:0}],&quot;type&quot;:0}"/>
  <p:tag name="KSO_WM_SLIDE_BACKGROUND" val="[&quot;general&quot;]"/>
  <p:tag name="KSO_WM_SLIDE_RATIO" val="1.777778"/>
  <p:tag name="KSO_WM_CHIP_INFOS" val="{&quot;type&quot;:0,&quot;layout_type&quot;:&quot;full&quot;,&quot;layout_feature&quot;:2,&quot;aspect_ratio&quot;:&quot;16:9&quot;,&quot;same_font_size&quot;:false,&quot;diagram&quot;:{&quot;type&quot;:[],&quot;direction&quot;:0,&quot;isSupportDecBetweenItems&quot;:false},&quot;tags&quot;:{&quot;style&quot;:[&quot;商务&quot;,&quot;简约&quot;,&quot;文艺清新&quot;,&quot;中国风&quot;,&quot;卡通&quot;,&quot;欧美风&quot;,&quot;黑板风&quot;,&quot;渐变风&quot;,&quot;党政风&quot;]},&quot;slide_type&quot;:[&quot;text&quot;]}"/>
  <p:tag name="KSO_WM_CHIP_XID" val="5e9983aa6b953a2f5c83cff1"/>
  <p:tag name="KSO_WM_CHIP_FILLPROP" val="[[{&quot;text_align&quot;:&quot;cm&quot;,&quot;text_direction&quot;:&quot;horizontal&quot;,&quot;support_big_font&quot;:false,&quot;fill_id&quot;:&quot;1442f1ca52884017ae7cb76167f313bf&quot;,&quot;fill_align&quot;:&quot;cm&quot;,&quot;chip_types&quot;:[&quot;picture&quot;]},{&quot;text_align&quot;:&quot;lm&quot;,&quot;text_direction&quot;:&quot;horizontal&quot;,&quot;support_big_font&quot;:false,&quot;fill_id&quot;:&quot;fa4f39658b114f6896f7c35e693dea0d&quot;,&quot;fill_align&quot;:&quot;cm&quot;,&quot;chip_types&quot;:[&quot;text&quot;,&quot;header&quot;]}]]"/>
  <p:tag name="KSO_WM_SLIDE_SIZE" val="960*540"/>
  <p:tag name="KSO_WM_SLIDE_POSITION" val="0*0"/>
  <p:tag name="KSO_WM_SLIDE_CAN_ADD_NAVIGATION" val="1"/>
  <p:tag name="KSO_WM_CHIP_DECFILLPROP" val="[]"/>
  <p:tag name="KSO_WM_CHIP_GROUPID" val="5e9d76f7dc741d3f2d9ea57a"/>
  <p:tag name="KSO_WM_SLIDE_BK_DARK_LIGHT" val="2"/>
  <p:tag name="KSO_WM_SLIDE_BACKGROUND_TYPE" val="general"/>
  <p:tag name="KSO_WM_SLIDE_SUPPORT_FEATURE_TYPE" val="0"/>
  <p:tag name="KSO_WM_TEMPLATE_ASSEMBLE_XID" val="60656f524054ed1e2fb807c2"/>
  <p:tag name="KSO_WM_TEMPLATE_ASSEMBLE_GROUPID" val="60656f524054ed1e2fb807c2"/>
</p:tagLst>
</file>

<file path=ppt/tags/tag10.xml><?xml version="1.0" encoding="utf-8"?>
<p:tagLst xmlns:p="http://schemas.openxmlformats.org/presentationml/2006/main">
  <p:tag name="KSO_WM_BEAUTIFY_FLAG" val=""/>
</p:tagLst>
</file>

<file path=ppt/tags/tag11.xml><?xml version="1.0" encoding="utf-8"?>
<p:tagLst xmlns:p="http://schemas.openxmlformats.org/presentationml/2006/main">
  <p:tag name="KSO_WM_BEAUTIFY_FLAG" val=""/>
</p:tagLst>
</file>

<file path=ppt/tags/tag12.xml><?xml version="1.0" encoding="utf-8"?>
<p:tagLst xmlns:p="http://schemas.openxmlformats.org/presentationml/2006/main">
  <p:tag name="KSO_WM_BEAUTIFY_FLAG" val=""/>
</p:tagLst>
</file>

<file path=ppt/tags/tag13.xml><?xml version="1.0" encoding="utf-8"?>
<p:tagLst xmlns:p="http://schemas.openxmlformats.org/presentationml/2006/main">
  <p:tag name="KSO_WM_SLIDE_ID" val="diagram20209527_1"/>
  <p:tag name="KSO_WM_TEMPLATE_SUBCATEGORY" val="21"/>
  <p:tag name="KSO_WM_TEMPLATE_MASTER_TYPE" val="0"/>
  <p:tag name="KSO_WM_TEMPLATE_COLOR_TYPE" val="1"/>
  <p:tag name="KSO_WM_SLIDE_TYPE" val="text"/>
  <p:tag name="KSO_WM_SLIDE_SUBTYPE" val="picTxt"/>
  <p:tag name="KSO_WM_SLIDE_ITEM_CNT" val="0"/>
  <p:tag name="KSO_WM_SLIDE_INDEX" val="1"/>
  <p:tag name="KSO_WM_TAG_VERSION" val="1.0"/>
  <p:tag name="KSO_WM_BEAUTIFY_FLAG" val="#wm#"/>
  <p:tag name="KSO_WM_TEMPLATE_CATEGORY" val="diagram"/>
  <p:tag name="KSO_WM_TEMPLATE_INDEX" val="20209527"/>
  <p:tag name="KSO_WM_SLIDE_LAYOUT" val="d"/>
  <p:tag name="KSO_WM_SLIDE_LAYOUT_CNT" val="1"/>
  <p:tag name="KSO_WM_TEMPLATE_THUMBS_INDEX" val="1、4、7、12、13、14、15、16、17、18、20、24、25、28、33、36、40、43、44"/>
  <p:tag name="KSO_WM_SLIDE_LAYOUT_INFO" val="{&quot;backgroundInfo&quot;:[{&quot;bottom&quot;:0,&quot;bottomAbs&quot;:false,&quot;left&quot;:0,&quot;leftAbs&quot;:false,&quot;right&quot;:0,&quot;rightAbs&quot;:false,&quot;top&quot;:0,&quot;topAbs&quot;:false,&quot;type&quot;:&quot;general&quot;}],&quot;id&quot;:&quot;2023-03-08T13:52:47&quot;,&quot;maxSize&quot;:{&quot;size1&quot;:2.310280974926772},&quot;minSize&quot;:{&quot;size1&quot;:2.310280974926772},&quot;normalSize&quot;:{&quot;size1&quot;:2.310280974926772},&quot;subLayout&quot;:[{&quot;id&quot;:&quot;2023-03-08T13:52:47&quot;,&quot;type&quot;:0},{&quot;id&quot;:&quot;2023-03-08T13:52:47&quot;,&quot;margin&quot;:{&quot;bottom&quot;:1.6929999589920044,&quot;left&quot;:1.6929999589920044,&quot;right&quot;:1.6929999589920044,&quot;top&quot;:1.2699999809265137},&quot;type&quot;:0}],&quot;type&quot;:0}"/>
  <p:tag name="KSO_WM_SLIDE_BACKGROUND" val="[&quot;general&quot;]"/>
  <p:tag name="KSO_WM_SLIDE_RATIO" val="1.777778"/>
  <p:tag name="KSO_WM_CHIP_INFOS" val="{&quot;type&quot;:0,&quot;layout_type&quot;:&quot;topbottom&quot;,&quot;layout_feature&quot;:1,&quot;aspect_ratio&quot;:&quot;16:9&quot;,&quot;same_font_size&quot;:false,&quot;diagram&quot;:{&quot;type&quot;:[],&quot;direction&quot;:0,&quot;isSupportDecBetweenItems&quot;:false},&quot;tags&quot;:{&quot;style&quot;:[&quot;商务&quot;,&quot;简约&quot;,&quot;文艺清新&quot;,&quot;中国风&quot;,&quot;卡通&quot;,&quot;欧美风&quot;,&quot;黑板风&quot;,&quot;渐变风&quot;,&quot;党政风&quot;]},&quot;slide_type&quot;:[&quot;text&quot;]}"/>
  <p:tag name="KSO_WM_CHIP_FILLPROP" val="[[{&quot;text_align&quot;:&quot;lm&quot;,&quot;text_direction&quot;:&quot;horizontal&quot;,&quot;support_features&quot;:[&quot;collage&quot;,&quot;carousel&quot;],&quot;support_big_font&quot;:false,&quot;picture_toward&quot;:0,&quot;picture_dockside&quot;:[],&quot;fill_id&quot;:&quot;05426f0b1077440ebd8848530286d431&quot;,&quot;fill_align&quot;:&quot;cm&quot;,&quot;chip_types&quot;:[&quot;diagram&quot;,&quot;pictext&quot;,&quot;text&quot;,&quot;picture&quot;,&quot;chart&quot;,&quot;table&quot;,&quot;video&quot;]}]]"/>
  <p:tag name="KSO_WM_SLIDE_SIZE" val="864*324"/>
  <p:tag name="KSO_WM_SLIDE_POSITION" val="47*107"/>
  <p:tag name="KSO_WM_CHIP_XID" val="5f20142fc4814ce96fb1281b"/>
  <p:tag name="KSO_WM_CHIP_DECFILLPROP" val="[]"/>
  <p:tag name="KSO_WM_CHIP_GROUPID" val="5f20142fc4814ce96fb1281a"/>
  <p:tag name="KSO_WM_SLIDE_BK_DARK_LIGHT" val="2"/>
  <p:tag name="KSO_WM_SLIDE_BACKGROUND_TYPE" val="general"/>
  <p:tag name="KSO_WM_SLIDE_SUPPORT_FEATURE_TYPE" val="3"/>
  <p:tag name="KSO_WM_TEMPLATE_ASSEMBLE_XID" val="60656e904054ed1e2fb7fb93"/>
  <p:tag name="KSO_WM_TEMPLATE_ASSEMBLE_GROUPID" val="60656e904054ed1e2fb7fb93"/>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3"/>
  <p:tag name="KSO_WM_UNIT_ID" val="diagram20228052_3*l_h_i*1_1_3"/>
  <p:tag name="KSO_WM_TEMPLATE_CATEGORY" val="diagram"/>
  <p:tag name="KSO_WM_TEMPLATE_INDEX" val="20228052"/>
  <p:tag name="KSO_WM_UNIT_LAYERLEVEL" val="1_1_1"/>
  <p:tag name="KSO_WM_TAG_VERSION" val="1.0"/>
  <p:tag name="KSO_WM_BEAUTIFY_FLAG" val="#wm#"/>
  <p:tag name="KSO_WM_UNIT_FILL_FORE_SCHEMECOLOR_INDEX" val="10"/>
  <p:tag name="KSO_WM_UNIT_FILL_TYPE" val="1"/>
  <p:tag name="KSO_WM_UNIT_TEXT_FILL_FORE_SCHEMECOLOR_INDEX" val="2"/>
  <p:tag name="KSO_WM_UNIT_TEXT_FILL_TYPE" val="1"/>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28052_3*l_h_i*1_1_2"/>
  <p:tag name="KSO_WM_TEMPLATE_CATEGORY" val="diagram"/>
  <p:tag name="KSO_WM_TEMPLATE_INDEX" val="20228052"/>
  <p:tag name="KSO_WM_UNIT_LAYERLEVEL" val="1_1_1"/>
  <p:tag name="KSO_WM_TAG_VERSION" val="1.0"/>
  <p:tag name="KSO_WM_BEAUTIFY_FLAG" val="#wm#"/>
  <p:tag name="KSO_WM_UNIT_FILL_FORE_SCHEMECOLOR_INDEX" val="5"/>
  <p:tag name="KSO_WM_UNIT_FILL_TYPE" val="1"/>
  <p:tag name="KSO_WM_UNIT_TEXT_FILL_FORE_SCHEMECOLOR_INDEX" val="2"/>
  <p:tag name="KSO_WM_UNIT_TEXT_FILL_TYPE" val="1"/>
</p:tagLst>
</file>

<file path=ppt/tags/tag16.xml><?xml version="1.0" encoding="utf-8"?>
<p:tagLst xmlns:p="http://schemas.openxmlformats.org/presentationml/2006/main">
  <p:tag name="KSO_WM_UNIT_ISCONTENTSTITLE" val="0"/>
  <p:tag name="KSO_WM_UNIT_ISNUMDGMTITLE" val="0"/>
  <p:tag name="KSO_WM_UNIT_NOCLEAR" val="0"/>
  <p:tag name="KSO_WM_UNIT_VALUE" val="21"/>
  <p:tag name="KSO_WM_UNIT_HIGHLIGHT" val="0"/>
  <p:tag name="KSO_WM_UNIT_COMPATIBLE" val="0"/>
  <p:tag name="KSO_WM_UNIT_DIAGRAM_ISNUMVISUAL" val="0"/>
  <p:tag name="KSO_WM_UNIT_DIAGRAM_ISREFERUNIT" val="0"/>
  <p:tag name="KSO_WM_UNIT_TYPE" val="a"/>
  <p:tag name="KSO_WM_UNIT_INDEX" val="1"/>
  <p:tag name="KSO_WM_UNIT_ID" val="diagram20212793_1*a*1"/>
  <p:tag name="KSO_WM_TEMPLATE_CATEGORY" val="diagram"/>
  <p:tag name="KSO_WM_TEMPLATE_INDEX" val="20212793"/>
  <p:tag name="KSO_WM_UNIT_LAYERLEVEL" val="1"/>
  <p:tag name="KSO_WM_TAG_VERSION" val="1.0"/>
  <p:tag name="KSO_WM_BEAUTIFY_FLAG" val=""/>
  <p:tag name="KSO_WM_UNIT_PRESET_TEXT" val="单击添加大标题"/>
  <p:tag name="KSO_WM_UNIT_DEFAULT_FONT" val="24;44;4"/>
  <p:tag name="KSO_WM_UNIT_BLOCK" val="0"/>
  <p:tag name="KSO_WM_UNIT_SHOW_EDIT_AREA_INDICATION" val="1"/>
  <p:tag name="KSO_WM_CHIP_GROUPID" val="5e7881253197e252a37019b5"/>
  <p:tag name="KSO_WM_CHIP_XID" val="5e7881253197e252a37019b6"/>
  <p:tag name="KSO_WM_UNIT_DEC_AREA_ID" val="a630679fc9044318bd887728e11e7de9"/>
  <p:tag name="KSO_WM_UNIT_DECORATE_INFO" val="{&quot;ReferentInfo&quot;:{&quot;Id&quot;:&quot;slide&quot;,&quot;X&quot;:{&quot;Pos&quot;:0},&quot;Y&quot;:{&quot;Pos&quot;:0}},&quot;DecorateInfoX&quot;:{&quot;Pos&quot;:0,&quot;IsAbs&quot;:false},&quot;DecorateInfoY&quot;:{&quot;Pos&quot;:0,&quot;IsAbs&quot;:false},&quot;DecorateInfoW&quot;:{&quot;IsAbs&quot;:false},&quot;DecorateInfoH&quot;:{&quot;IsAbs&quot;:false},&quot;whChangeMode&quot;:0}"/>
  <p:tag name="KSO_WM_UNIT_SM_LIMIT_TYPE" val="2"/>
  <p:tag name="KSO_WM_CHIP_FILLAREA_FILL_RULE" val="{&quot;fill_align&quot;:&quot;cm&quot;,&quot;fill_mode&quot;:&quot;full&quot;,&quot;sacle_strategy&quot;:&quot;smart&quot;}"/>
  <p:tag name="KSO_WM_ASSEMBLE_CHIP_INDEX" val="dfc2e1043fad441c9829ffbdaa1fcda9"/>
  <p:tag name="KSO_WM_UNIT_TEXT_FILL_FORE_SCHEMECOLOR_INDEX_BRIGHTNESS" val="0"/>
  <p:tag name="KSO_WM_UNIT_TEXT_FILL_FORE_SCHEMECOLOR_INDEX" val="13"/>
  <p:tag name="KSO_WM_UNIT_TEXT_FILL_TYPE" val="1"/>
  <p:tag name="KSO_WM_TEMPLATE_ASSEMBLE_XID" val="60656f514054ed1e2fb807b9"/>
  <p:tag name="KSO_WM_TEMPLATE_ASSEMBLE_GROUPID" val="60656f514054ed1e2fb807b9"/>
</p:tagLst>
</file>

<file path=ppt/tags/tag17.xml><?xml version="1.0" encoding="utf-8"?>
<p:tagLst xmlns:p="http://schemas.openxmlformats.org/presentationml/2006/main">
  <p:tag name="KSO_WM_BEAUTIFY_FLAG" val=""/>
</p:tagLst>
</file>

<file path=ppt/tags/tag18.xml><?xml version="1.0" encoding="utf-8"?>
<p:tagLst xmlns:p="http://schemas.openxmlformats.org/presentationml/2006/main">
  <p:tag name="KSO_WM_BEAUTIFY_FLAG" val=""/>
</p:tagLst>
</file>

<file path=ppt/tags/tag19.xml><?xml version="1.0" encoding="utf-8"?>
<p:tagLst xmlns:p="http://schemas.openxmlformats.org/presentationml/2006/main">
  <p:tag name="KSO_WM_BEAUTIFY_FLAG" val=""/>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i"/>
  <p:tag name="KSO_WM_UNIT_INDEX" val="1_1"/>
  <p:tag name="KSO_WM_UNIT_ID" val="diagram20228052_3*l_i*1_1"/>
  <p:tag name="KSO_WM_TEMPLATE_CATEGORY" val="diagram"/>
  <p:tag name="KSO_WM_TEMPLATE_INDEX" val="20228052"/>
  <p:tag name="KSO_WM_UNIT_LAYERLEVEL" val="1_1"/>
  <p:tag name="KSO_WM_TAG_VERSION" val="1.0"/>
  <p:tag name="KSO_WM_BEAUTIFY_FLAG" val="#wm#"/>
  <p:tag name="KSO_WM_UNIT_LINE_FORE_SCHEMECOLOR_INDEX" val="8"/>
  <p:tag name="KSO_WM_UNIT_LINE_FILL_TYPE" val="2"/>
  <p:tag name="KSO_WM_UNIT_TEXT_FILL_FORE_SCHEMECOLOR_INDEX" val="2"/>
  <p:tag name="KSO_WM_UNIT_TEXT_FILL_TYPE" val="1"/>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diagram20228052_3*l_h_i*1_1_4"/>
  <p:tag name="KSO_WM_TEMPLATE_CATEGORY" val="diagram"/>
  <p:tag name="KSO_WM_TEMPLATE_INDEX" val="20228052"/>
  <p:tag name="KSO_WM_UNIT_LAYERLEVEL" val="1_1_1"/>
  <p:tag name="KSO_WM_TAG_VERSION" val="1.0"/>
  <p:tag name="KSO_WM_UNIT_LINE_FORE_SCHEMECOLOR_INDEX" val="5"/>
  <p:tag name="KSO_WM_UNIT_LINE_FILL_TYPE" val="2"/>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diagram20228052_3*l_h_i*1_3_4"/>
  <p:tag name="KSO_WM_TEMPLATE_CATEGORY" val="diagram"/>
  <p:tag name="KSO_WM_TEMPLATE_INDEX" val="20228052"/>
  <p:tag name="KSO_WM_UNIT_LAYERLEVEL" val="1_1_1"/>
  <p:tag name="KSO_WM_TAG_VERSION" val="1.0"/>
  <p:tag name="KSO_WM_UNIT_LINE_FORE_SCHEMECOLOR_INDEX" val="5"/>
  <p:tag name="KSO_WM_UNIT_LINE_FILL_TYPE" val="2"/>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3"/>
  <p:tag name="KSO_WM_UNIT_ID" val="diagram20228052_3*l_h_i*1_2_3"/>
  <p:tag name="KSO_WM_TEMPLATE_CATEGORY" val="diagram"/>
  <p:tag name="KSO_WM_TEMPLATE_INDEX" val="20228052"/>
  <p:tag name="KSO_WM_UNIT_LAYERLEVEL" val="1_1_1"/>
  <p:tag name="KSO_WM_TAG_VERSION" val="1.0"/>
  <p:tag name="KSO_WM_BEAUTIFY_FLAG" val="#wm#"/>
  <p:tag name="KSO_WM_UNIT_FILL_FORE_SCHEMECOLOR_INDEX" val="10"/>
  <p:tag name="KSO_WM_UNIT_FILL_TYPE" val="1"/>
  <p:tag name="KSO_WM_UNIT_TEXT_FILL_FORE_SCHEMECOLOR_INDEX" val="2"/>
  <p:tag name="KSO_WM_UNIT_TEXT_FILL_TYPE" val="1"/>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28052_3*l_h_i*1_2_2"/>
  <p:tag name="KSO_WM_TEMPLATE_CATEGORY" val="diagram"/>
  <p:tag name="KSO_WM_TEMPLATE_INDEX" val="20228052"/>
  <p:tag name="KSO_WM_UNIT_LAYERLEVEL" val="1_1_1"/>
  <p:tag name="KSO_WM_TAG_VERSION" val="1.0"/>
  <p:tag name="KSO_WM_BEAUTIFY_FLAG" val="#wm#"/>
  <p:tag name="KSO_WM_UNIT_FILL_FORE_SCHEMECOLOR_INDEX" val="6"/>
  <p:tag name="KSO_WM_UNIT_FILL_TYPE" val="1"/>
  <p:tag name="KSO_WM_UNIT_TEXT_FILL_FORE_SCHEMECOLOR_INDEX" val="2"/>
  <p:tag name="KSO_WM_UNIT_TEXT_FILL_TYPE" val="1"/>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3"/>
  <p:tag name="KSO_WM_UNIT_ID" val="diagram20228052_3*l_h_i*1_3_3"/>
  <p:tag name="KSO_WM_TEMPLATE_CATEGORY" val="diagram"/>
  <p:tag name="KSO_WM_TEMPLATE_INDEX" val="20228052"/>
  <p:tag name="KSO_WM_UNIT_LAYERLEVEL" val="1_1_1"/>
  <p:tag name="KSO_WM_TAG_VERSION" val="1.0"/>
  <p:tag name="KSO_WM_BEAUTIFY_FLAG" val="#wm#"/>
  <p:tag name="KSO_WM_UNIT_FILL_FORE_SCHEMECOLOR_INDEX" val="10"/>
  <p:tag name="KSO_WM_UNIT_FILL_TYPE" val="1"/>
  <p:tag name="KSO_WM_UNIT_TEXT_FILL_FORE_SCHEMECOLOR_INDEX" val="2"/>
  <p:tag name="KSO_WM_UNIT_TEXT_FILL_TYPE" val="1"/>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28052_3*l_h_i*1_3_2"/>
  <p:tag name="KSO_WM_TEMPLATE_CATEGORY" val="diagram"/>
  <p:tag name="KSO_WM_TEMPLATE_INDEX" val="20228052"/>
  <p:tag name="KSO_WM_UNIT_LAYERLEVEL" val="1_1_1"/>
  <p:tag name="KSO_WM_TAG_VERSION" val="1.0"/>
  <p:tag name="KSO_WM_BEAUTIFY_FLAG" val="#wm#"/>
  <p:tag name="KSO_WM_UNIT_FILL_FORE_SCHEMECOLOR_INDEX" val="7"/>
  <p:tag name="KSO_WM_UNIT_FILL_TYPE" val="1"/>
  <p:tag name="KSO_WM_UNIT_TEXT_FILL_FORE_SCHEMECOLOR_INDEX" val="2"/>
  <p:tag name="KSO_WM_UNIT_TEXT_FILL_TYPE" val="1"/>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diagram20228052_3*l_h_i*1_1_4"/>
  <p:tag name="KSO_WM_TEMPLATE_CATEGORY" val="diagram"/>
  <p:tag name="KSO_WM_TEMPLATE_INDEX" val="20228052"/>
  <p:tag name="KSO_WM_UNIT_LAYERLEVEL" val="1_1_1"/>
  <p:tag name="KSO_WM_TAG_VERSION" val="1.0"/>
  <p:tag name="KSO_WM_UNIT_LINE_FORE_SCHEMECOLOR_INDEX" val="5"/>
  <p:tag name="KSO_WM_UNIT_LINE_FILL_TYPE" val="2"/>
</p:tagLst>
</file>

<file path=ppt/tags/tag28.xml><?xml version="1.0" encoding="utf-8"?>
<p:tagLst xmlns:p="http://schemas.openxmlformats.org/presentationml/2006/main">
  <p:tag name="KSO_WM_UNIT_ISCONTENTSTITLE" val="0"/>
  <p:tag name="KSO_WM_UNIT_ISNUMDGMTITLE" val="0"/>
  <p:tag name="KSO_WM_UNIT_PRESET_TEXT" val="添加小标题"/>
  <p:tag name="KSO_WM_UNIT_NOCLEAR" val="0"/>
  <p:tag name="KSO_WM_UNIT_HIGHLIGHT" val="0"/>
  <p:tag name="KSO_WM_UNIT_COMPATIBLE" val="0"/>
  <p:tag name="KSO_WM_UNIT_DIAGRAM_ISNUMVISUAL" val="0"/>
  <p:tag name="KSO_WM_UNIT_DIAGRAM_ISREFERUNIT" val="0"/>
  <p:tag name="KSO_WM_DIAGRAM_GROUP_CODE" val="l1-1"/>
  <p:tag name="KSO_WM_UNIT_ID" val="diagram20228052_3*l_h_a*1_1_1"/>
  <p:tag name="KSO_WM_TEMPLATE_CATEGORY" val="diagram"/>
  <p:tag name="KSO_WM_TEMPLATE_INDEX" val="20228052"/>
  <p:tag name="KSO_WM_UNIT_LAYERLEVEL" val="1_1_1"/>
  <p:tag name="KSO_WM_TAG_VERSION" val="1.0"/>
  <p:tag name="KSO_WM_UNIT_TEXT_FILL_FORE_SCHEMECOLOR_INDEX" val="6"/>
  <p:tag name="KSO_WM_UNIT_TEXT_FILL_TYPE" val="1"/>
</p:tagLst>
</file>

<file path=ppt/tags/tag29.xml><?xml version="1.0" encoding="utf-8"?>
<p:tagLst xmlns:p="http://schemas.openxmlformats.org/presentationml/2006/main">
  <p:tag name="KSO_WM_UNIT_ISCONTENTSTITLE" val="0"/>
  <p:tag name="KSO_WM_UNIT_ISNUMDGMTITLE" val="0"/>
  <p:tag name="KSO_WM_UNIT_PRESET_TEXT" val="添加小标题"/>
  <p:tag name="KSO_WM_UNIT_NOCLEAR" val="0"/>
  <p:tag name="KSO_WM_UNIT_HIGHLIGHT" val="0"/>
  <p:tag name="KSO_WM_UNIT_COMPATIBLE" val="0"/>
  <p:tag name="KSO_WM_UNIT_DIAGRAM_ISNUMVISUAL" val="0"/>
  <p:tag name="KSO_WM_UNIT_DIAGRAM_ISREFERUNIT" val="0"/>
  <p:tag name="KSO_WM_DIAGRAM_GROUP_CODE" val="l1-1"/>
  <p:tag name="KSO_WM_UNIT_ID" val="diagram20228052_3*l_h_a*1_1_1"/>
  <p:tag name="KSO_WM_TEMPLATE_CATEGORY" val="diagram"/>
  <p:tag name="KSO_WM_TEMPLATE_INDEX" val="20228052"/>
  <p:tag name="KSO_WM_UNIT_LAYERLEVEL" val="1_1_1"/>
  <p:tag name="KSO_WM_TAG_VERSION" val="1.0"/>
  <p:tag name="KSO_WM_UNIT_TEXT_FILL_FORE_SCHEMECOLOR_INDEX" val="6"/>
  <p:tag name="KSO_WM_UNIT_TEXT_FILL_TYPE" val="1"/>
</p:tagLst>
</file>

<file path=ppt/tags/tag30.xml><?xml version="1.0" encoding="utf-8"?>
<p:tagLst xmlns:p="http://schemas.openxmlformats.org/presentationml/2006/main">
  <p:tag name="KSO_WM_UNIT_ISCONTENTSTITLE" val="0"/>
  <p:tag name="KSO_WM_UNIT_ISNUMDGMTITLE" val="0"/>
  <p:tag name="KSO_WM_UNIT_PRESET_TEXT" val="添加小标题"/>
  <p:tag name="KSO_WM_UNIT_NOCLEAR" val="0"/>
  <p:tag name="KSO_WM_UNIT_HIGHLIGHT" val="0"/>
  <p:tag name="KSO_WM_UNIT_COMPATIBLE" val="0"/>
  <p:tag name="KSO_WM_UNIT_DIAGRAM_ISNUMVISUAL" val="0"/>
  <p:tag name="KSO_WM_UNIT_DIAGRAM_ISREFERUNIT" val="0"/>
  <p:tag name="KSO_WM_DIAGRAM_GROUP_CODE" val="l1-1"/>
  <p:tag name="KSO_WM_UNIT_ID" val="diagram20228052_3*l_h_a*1_1_1"/>
  <p:tag name="KSO_WM_TEMPLATE_CATEGORY" val="diagram"/>
  <p:tag name="KSO_WM_TEMPLATE_INDEX" val="20228052"/>
  <p:tag name="KSO_WM_UNIT_LAYERLEVEL" val="1_1_1"/>
  <p:tag name="KSO_WM_TAG_VERSION" val="1.0"/>
  <p:tag name="KSO_WM_UNIT_TEXT_FILL_FORE_SCHEMECOLOR_INDEX" val="6"/>
  <p:tag name="KSO_WM_UNIT_TEXT_FILL_TYPE" val="1"/>
</p:tagLst>
</file>

<file path=ppt/tags/tag31.xml><?xml version="1.0" encoding="utf-8"?>
<p:tagLst xmlns:p="http://schemas.openxmlformats.org/presentationml/2006/main">
  <p:tag name="KSO_WM_SLIDE_ID" val="diagram20209527_1"/>
  <p:tag name="KSO_WM_TEMPLATE_SUBCATEGORY" val="21"/>
  <p:tag name="KSO_WM_TEMPLATE_MASTER_TYPE" val="0"/>
  <p:tag name="KSO_WM_TEMPLATE_COLOR_TYPE" val="1"/>
  <p:tag name="KSO_WM_SLIDE_TYPE" val="text"/>
  <p:tag name="KSO_WM_SLIDE_SUBTYPE" val="picTxt"/>
  <p:tag name="KSO_WM_SLIDE_ITEM_CNT" val="0"/>
  <p:tag name="KSO_WM_SLIDE_INDEX" val="1"/>
  <p:tag name="KSO_WM_TAG_VERSION" val="1.0"/>
  <p:tag name="KSO_WM_BEAUTIFY_FLAG" val="#wm#"/>
  <p:tag name="KSO_WM_TEMPLATE_CATEGORY" val="diagram"/>
  <p:tag name="KSO_WM_TEMPLATE_INDEX" val="20209527"/>
  <p:tag name="KSO_WM_SLIDE_LAYOUT" val="d"/>
  <p:tag name="KSO_WM_SLIDE_LAYOUT_CNT" val="1"/>
  <p:tag name="KSO_WM_TEMPLATE_THUMBS_INDEX" val="1、4、7、12、13、14、15、16、17、18、20、24、25、28、33、36、40、43、44"/>
  <p:tag name="KSO_WM_SLIDE_LAYOUT_INFO" val="{&quot;backgroundInfo&quot;:[{&quot;bottom&quot;:0,&quot;bottomAbs&quot;:false,&quot;left&quot;:0,&quot;leftAbs&quot;:false,&quot;right&quot;:0,&quot;rightAbs&quot;:false,&quot;top&quot;:0,&quot;topAbs&quot;:false,&quot;type&quot;:&quot;general&quot;}],&quot;id&quot;:&quot;2023-03-08T13:52:47&quot;,&quot;maxSize&quot;:{&quot;size1&quot;:2.310280974926772},&quot;minSize&quot;:{&quot;size1&quot;:2.310280974926772},&quot;normalSize&quot;:{&quot;size1&quot;:2.310280974926772},&quot;subLayout&quot;:[{&quot;id&quot;:&quot;2023-03-08T13:52:47&quot;,&quot;type&quot;:0},{&quot;id&quot;:&quot;2023-03-08T13:52:47&quot;,&quot;margin&quot;:{&quot;bottom&quot;:1.6929999589920044,&quot;left&quot;:1.6929999589920044,&quot;right&quot;:1.6929999589920044,&quot;top&quot;:1.2699999809265137},&quot;type&quot;:0}],&quot;type&quot;:0}"/>
  <p:tag name="KSO_WM_SLIDE_BACKGROUND" val="[&quot;general&quot;]"/>
  <p:tag name="KSO_WM_SLIDE_RATIO" val="1.777778"/>
  <p:tag name="KSO_WM_CHIP_INFOS" val="{&quot;type&quot;:0,&quot;layout_type&quot;:&quot;topbottom&quot;,&quot;layout_feature&quot;:1,&quot;aspect_ratio&quot;:&quot;16:9&quot;,&quot;same_font_size&quot;:false,&quot;diagram&quot;:{&quot;type&quot;:[],&quot;direction&quot;:0,&quot;isSupportDecBetweenItems&quot;:false},&quot;tags&quot;:{&quot;style&quot;:[&quot;商务&quot;,&quot;简约&quot;,&quot;文艺清新&quot;,&quot;中国风&quot;,&quot;卡通&quot;,&quot;欧美风&quot;,&quot;黑板风&quot;,&quot;渐变风&quot;,&quot;党政风&quot;]},&quot;slide_type&quot;:[&quot;text&quot;]}"/>
  <p:tag name="KSO_WM_CHIP_FILLPROP" val="[[{&quot;text_align&quot;:&quot;lm&quot;,&quot;text_direction&quot;:&quot;horizontal&quot;,&quot;support_features&quot;:[&quot;collage&quot;,&quot;carousel&quot;],&quot;support_big_font&quot;:false,&quot;picture_toward&quot;:0,&quot;picture_dockside&quot;:[],&quot;fill_id&quot;:&quot;05426f0b1077440ebd8848530286d431&quot;,&quot;fill_align&quot;:&quot;cm&quot;,&quot;chip_types&quot;:[&quot;diagram&quot;,&quot;pictext&quot;,&quot;text&quot;,&quot;picture&quot;,&quot;chart&quot;,&quot;table&quot;,&quot;video&quot;]}]]"/>
  <p:tag name="KSO_WM_SLIDE_SIZE" val="864*324"/>
  <p:tag name="KSO_WM_SLIDE_POSITION" val="47*107"/>
  <p:tag name="KSO_WM_CHIP_XID" val="5f20142fc4814ce96fb1281b"/>
  <p:tag name="KSO_WM_CHIP_DECFILLPROP" val="[]"/>
  <p:tag name="KSO_WM_CHIP_GROUPID" val="5f20142fc4814ce96fb1281a"/>
  <p:tag name="KSO_WM_SLIDE_BK_DARK_LIGHT" val="2"/>
  <p:tag name="KSO_WM_SLIDE_BACKGROUND_TYPE" val="general"/>
  <p:tag name="KSO_WM_SLIDE_SUPPORT_FEATURE_TYPE" val="3"/>
  <p:tag name="KSO_WM_TEMPLATE_ASSEMBLE_XID" val="60656e904054ed1e2fb7fb93"/>
  <p:tag name="KSO_WM_TEMPLATE_ASSEMBLE_GROUPID" val="60656e904054ed1e2fb7fb93"/>
</p:tagLst>
</file>

<file path=ppt/tags/tag32.xml><?xml version="1.0" encoding="utf-8"?>
<p:tagLst xmlns:p="http://schemas.openxmlformats.org/presentationml/2006/main">
  <p:tag name="KSO_WM_BEAUTIFY_FLAG" val=""/>
</p:tagLst>
</file>

<file path=ppt/tags/tag33.xml><?xml version="1.0" encoding="utf-8"?>
<p:tagLst xmlns:p="http://schemas.openxmlformats.org/presentationml/2006/main">
  <p:tag name="KSO_WM_BEAUTIFY_FLAG" val=""/>
  <p:tag name="KSO_WM_UNIT_PLACING_PICTURE_USER_VIEWPORT" val="{&quot;height&quot;:919,&quot;width&quot;:17557.974803149606}"/>
</p:tagLst>
</file>

<file path=ppt/tags/tag34.xml><?xml version="1.0" encoding="utf-8"?>
<p:tagLst xmlns:p="http://schemas.openxmlformats.org/presentationml/2006/main">
  <p:tag name="KSO_WM_BEAUTIFY_FLAG" val=""/>
  <p:tag name="KSO_WM_UNIT_PLACING_PICTURE_USER_VIEWPORT" val="{&quot;height&quot;:1178,&quot;width&quot;:900}"/>
</p:tagLst>
</file>

<file path=ppt/tags/tag35.xml><?xml version="1.0" encoding="utf-8"?>
<p:tagLst xmlns:p="http://schemas.openxmlformats.org/presentationml/2006/main">
  <p:tag name="KSO_WM_BEAUTIFY_FLAG" val=""/>
</p:tagLst>
</file>

<file path=ppt/tags/tag36.xml><?xml version="1.0" encoding="utf-8"?>
<p:tagLst xmlns:p="http://schemas.openxmlformats.org/presentationml/2006/main">
  <p:tag name="KSO_WM_BEAUTIFY_FLAG" val=""/>
</p:tagLst>
</file>

<file path=ppt/tags/tag37.xml><?xml version="1.0" encoding="utf-8"?>
<p:tagLst xmlns:p="http://schemas.openxmlformats.org/presentationml/2006/main">
  <p:tag name="KSO_WM_BEAUTIFY_FLAG" val=""/>
  <p:tag name="KSO_WM_UNIT_PLACING_PICTURE_USER_VIEWPORT" val="{&quot;height&quot;:919,&quot;width&quot;:17557.974803149606}"/>
</p:tagLst>
</file>

<file path=ppt/tags/tag38.xml><?xml version="1.0" encoding="utf-8"?>
<p:tagLst xmlns:p="http://schemas.openxmlformats.org/presentationml/2006/main">
  <p:tag name="KSO_WM_BEAUTIFY_FLAG" val=""/>
  <p:tag name="KSO_WM_UNIT_PLACING_PICTURE_USER_VIEWPORT" val="{&quot;height&quot;:1178,&quot;width&quot;:900}"/>
</p:tagLst>
</file>

<file path=ppt/tags/tag39.xml><?xml version="1.0" encoding="utf-8"?>
<p:tagLst xmlns:p="http://schemas.openxmlformats.org/presentationml/2006/main">
  <p:tag name="KSO_WM_BEAUTIFY_FLAG" val=""/>
</p:tagLst>
</file>

<file path=ppt/tags/tag40.xml><?xml version="1.0" encoding="utf-8"?>
<p:tagLst xmlns:p="http://schemas.openxmlformats.org/presentationml/2006/main">
  <p:tag name="KSO_WM_BEAUTIFY_FLAG" val=""/>
</p:tagLst>
</file>

<file path=ppt/tags/tag41.xml><?xml version="1.0" encoding="utf-8"?>
<p:tagLst xmlns:p="http://schemas.openxmlformats.org/presentationml/2006/main">
  <p:tag name="KSO_WM_BEAUTIFY_FLAG" val=""/>
  <p:tag name="KSO_WM_UNIT_PLACING_PICTURE_USER_VIEWPORT" val="{&quot;height&quot;:919,&quot;width&quot;:17557.974803149606}"/>
</p:tagLst>
</file>

<file path=ppt/tags/tag42.xml><?xml version="1.0" encoding="utf-8"?>
<p:tagLst xmlns:p="http://schemas.openxmlformats.org/presentationml/2006/main">
  <p:tag name="KSO_WM_BEAUTIFY_FLAG" val=""/>
  <p:tag name="KSO_WM_UNIT_PLACING_PICTURE_USER_VIEWPORT" val="{&quot;height&quot;:1178,&quot;width&quot;:900}"/>
</p:tagLst>
</file>

<file path=ppt/tags/tag43.xml><?xml version="1.0" encoding="utf-8"?>
<p:tagLst xmlns:p="http://schemas.openxmlformats.org/presentationml/2006/main">
  <p:tag name="KSO_WM_BEAUTIFY_FLAG" val=""/>
</p:tagLst>
</file>

<file path=ppt/tags/tag44.xml><?xml version="1.0" encoding="utf-8"?>
<p:tagLst xmlns:p="http://schemas.openxmlformats.org/presentationml/2006/main">
  <p:tag name="KSO_WM_BEAUTIFY_FLAG" val=""/>
</p:tagLst>
</file>

<file path=ppt/tags/tag45.xml><?xml version="1.0" encoding="utf-8"?>
<p:tagLst xmlns:p="http://schemas.openxmlformats.org/presentationml/2006/main">
  <p:tag name="KSO_WM_BEAUTIFY_FLAG" val=""/>
  <p:tag name="KSO_WM_UNIT_PLACING_PICTURE_USER_VIEWPORT" val="{&quot;height&quot;:1178,&quot;width&quot;:900}"/>
</p:tagLst>
</file>

<file path=ppt/tags/tag46.xml><?xml version="1.0" encoding="utf-8"?>
<p:tagLst xmlns:p="http://schemas.openxmlformats.org/presentationml/2006/main">
  <p:tag name="KSO_WM_BEAUTIFY_FLAG" val=""/>
  <p:tag name="KSO_WM_UNIT_PLACING_PICTURE_USER_VIEWPORT" val="{&quot;height&quot;:919,&quot;width&quot;:17557.974803149606}"/>
</p:tagLst>
</file>

<file path=ppt/tags/tag47.xml><?xml version="1.0" encoding="utf-8"?>
<p:tagLst xmlns:p="http://schemas.openxmlformats.org/presentationml/2006/main">
  <p:tag name="KSO_WM_BEAUTIFY_FLAG" val=""/>
</p:tagLst>
</file>

<file path=ppt/tags/tag48.xml><?xml version="1.0" encoding="utf-8"?>
<p:tagLst xmlns:p="http://schemas.openxmlformats.org/presentationml/2006/main">
  <p:tag name="KSO_WM_BEAUTIFY_FLAG" val=""/>
  <p:tag name="KSO_WM_UNIT_PLACING_PICTURE_USER_VIEWPORT" val="{&quot;height&quot;:919,&quot;width&quot;:17557.974803149606}"/>
</p:tagLst>
</file>

<file path=ppt/tags/tag49.xml><?xml version="1.0" encoding="utf-8"?>
<p:tagLst xmlns:p="http://schemas.openxmlformats.org/presentationml/2006/main">
  <p:tag name="KSO_WM_BEAUTIFY_FLAG" val=""/>
  <p:tag name="KSO_WM_UNIT_PLACING_PICTURE_USER_VIEWPORT" val="{&quot;height&quot;:1178,&quot;width&quot;:900}"/>
</p:tagLst>
</file>

<file path=ppt/tags/tag50.xml><?xml version="1.0" encoding="utf-8"?>
<p:tagLst xmlns:p="http://schemas.openxmlformats.org/presentationml/2006/main">
  <p:tag name="KSO_WM_BEAUTIFY_FLAG" val=""/>
</p:tagLst>
</file>

<file path=ppt/tags/tag51.xml><?xml version="1.0" encoding="utf-8"?>
<p:tagLst xmlns:p="http://schemas.openxmlformats.org/presentationml/2006/main">
  <p:tag name="KSO_WM_BEAUTIFY_FLAG" val=""/>
</p:tagLst>
</file>

<file path=ppt/tags/tag52.xml><?xml version="1.0" encoding="utf-8"?>
<p:tagLst xmlns:p="http://schemas.openxmlformats.org/presentationml/2006/main">
  <p:tag name="KSO_WM_BEAUTIFY_FLAG" val=""/>
  <p:tag name="KSO_WM_UNIT_PLACING_PICTURE_USER_VIEWPORT" val="{&quot;height&quot;:919,&quot;width&quot;:17557.974803149606}"/>
</p:tagLst>
</file>

<file path=ppt/tags/tag53.xml><?xml version="1.0" encoding="utf-8"?>
<p:tagLst xmlns:p="http://schemas.openxmlformats.org/presentationml/2006/main">
  <p:tag name="KSO_WM_BEAUTIFY_FLAG" val=""/>
  <p:tag name="KSO_WM_UNIT_PLACING_PICTURE_USER_VIEWPORT" val="{&quot;height&quot;:1178,&quot;width&quot;:900}"/>
</p:tagLst>
</file>

<file path=ppt/tags/tag54.xml><?xml version="1.0" encoding="utf-8"?>
<p:tagLst xmlns:p="http://schemas.openxmlformats.org/presentationml/2006/main">
  <p:tag name="KSO_WM_BEAUTIFY_FLAG" val=""/>
</p:tagLst>
</file>

<file path=ppt/tags/tag55.xml><?xml version="1.0" encoding="utf-8"?>
<p:tagLst xmlns:p="http://schemas.openxmlformats.org/presentationml/2006/main">
  <p:tag name="KSO_WM_BEAUTIFY_FLAG" val=""/>
</p:tagLst>
</file>

<file path=ppt/tags/tag56.xml><?xml version="1.0" encoding="utf-8"?>
<p:tagLst xmlns:p="http://schemas.openxmlformats.org/presentationml/2006/main">
  <p:tag name="KSO_WM_BEAUTIFY_FLAG" val=""/>
  <p:tag name="KSO_WM_UNIT_PLACING_PICTURE_USER_VIEWPORT" val="{&quot;height&quot;:1178,&quot;width&quot;:900}"/>
</p:tagLst>
</file>

<file path=ppt/tags/tag57.xml><?xml version="1.0" encoding="utf-8"?>
<p:tagLst xmlns:p="http://schemas.openxmlformats.org/presentationml/2006/main">
  <p:tag name="KSO_WM_BEAUTIFY_FLAG" val=""/>
  <p:tag name="KSO_WM_UNIT_PLACING_PICTURE_USER_VIEWPORT" val="{&quot;height&quot;:919,&quot;width&quot;:17557.974803149606}"/>
</p:tagLst>
</file>

<file path=ppt/tags/tag58.xml><?xml version="1.0" encoding="utf-8"?>
<p:tagLst xmlns:p="http://schemas.openxmlformats.org/presentationml/2006/main">
  <p:tag name="KSO_WM_BEAUTIFY_FLAG" val=""/>
</p:tagLst>
</file>

<file path=ppt/tags/tag59.xml><?xml version="1.0" encoding="utf-8"?>
<p:tagLst xmlns:p="http://schemas.openxmlformats.org/presentationml/2006/main">
  <p:tag name="KSO_WM_BEAUTIFY_FLAG" val=""/>
  <p:tag name="KSO_WM_UNIT_PLACING_PICTURE_USER_VIEWPORT" val="{&quot;height&quot;:1178,&quot;width&quot;:900}"/>
</p:tagLst>
</file>

<file path=ppt/tags/tag60.xml><?xml version="1.0" encoding="utf-8"?>
<p:tagLst xmlns:p="http://schemas.openxmlformats.org/presentationml/2006/main">
  <p:tag name="KSO_WM_BEAUTIFY_FLAG" val=""/>
  <p:tag name="KSO_WM_UNIT_PLACING_PICTURE_USER_VIEWPORT" val="{&quot;height&quot;:919,&quot;width&quot;:17557.974803149606}"/>
</p:tagLst>
</file>

<file path=ppt/tags/tag61.xml><?xml version="1.0" encoding="utf-8"?>
<p:tagLst xmlns:p="http://schemas.openxmlformats.org/presentationml/2006/main">
  <p:tag name="KSO_WM_BEAUTIFY_FLAG" val=""/>
</p:tagLst>
</file>

<file path=ppt/tags/tag62.xml><?xml version="1.0" encoding="utf-8"?>
<p:tagLst xmlns:p="http://schemas.openxmlformats.org/presentationml/2006/main">
  <p:tag name="KSO_WM_BEAUTIFY_FLAG" val=""/>
  <p:tag name="KSO_WM_UNIT_PLACING_PICTURE_USER_VIEWPORT" val="{&quot;height&quot;:919,&quot;width&quot;:17557.974803149606}"/>
</p:tagLst>
</file>

<file path=ppt/tags/tag63.xml><?xml version="1.0" encoding="utf-8"?>
<p:tagLst xmlns:p="http://schemas.openxmlformats.org/presentationml/2006/main">
  <p:tag name="KSO_WM_BEAUTIFY_FLAG" val=""/>
  <p:tag name="KSO_WM_UNIT_PLACING_PICTURE_USER_VIEWPORT" val="{&quot;height&quot;:1178,&quot;width&quot;:900}"/>
</p:tagLst>
</file>

<file path=ppt/tags/tag64.xml><?xml version="1.0" encoding="utf-8"?>
<p:tagLst xmlns:p="http://schemas.openxmlformats.org/presentationml/2006/main">
  <p:tag name="KSO_WM_BEAUTIFY_FLAG" val=""/>
</p:tagLst>
</file>

<file path=ppt/tags/tag65.xml><?xml version="1.0" encoding="utf-8"?>
<p:tagLst xmlns:p="http://schemas.openxmlformats.org/presentationml/2006/main">
  <p:tag name="KSO_WM_BEAUTIFY_FLAG" val=""/>
  <p:tag name="KSO_WM_UNIT_PLACING_PICTURE_USER_VIEWPORT" val="{&quot;height&quot;:919,&quot;width&quot;:17557.974803149606}"/>
</p:tagLst>
</file>

<file path=ppt/tags/tag66.xml><?xml version="1.0" encoding="utf-8"?>
<p:tagLst xmlns:p="http://schemas.openxmlformats.org/presentationml/2006/main">
  <p:tag name="KSO_WM_BEAUTIFY_FLAG" val=""/>
  <p:tag name="KSO_WM_UNIT_PLACING_PICTURE_USER_VIEWPORT" val="{&quot;height&quot;:1178,&quot;width&quot;:900}"/>
</p:tagLst>
</file>

<file path=ppt/tags/tag67.xml><?xml version="1.0" encoding="utf-8"?>
<p:tagLst xmlns:p="http://schemas.openxmlformats.org/presentationml/2006/main">
  <p:tag name="KSO_WM_BEAUTIFY_FLAG" val=""/>
</p:tagLst>
</file>

<file path=ppt/tags/tag68.xml><?xml version="1.0" encoding="utf-8"?>
<p:tagLst xmlns:p="http://schemas.openxmlformats.org/presentationml/2006/main">
  <p:tag name="KSO_WM_BEAUTIFY_FLAG" val=""/>
</p:tagLst>
</file>

<file path=ppt/tags/tag69.xml><?xml version="1.0" encoding="utf-8"?>
<p:tagLst xmlns:p="http://schemas.openxmlformats.org/presentationml/2006/main">
  <p:tag name="KSO_WM_BEAUTIFY_FLAG" val=""/>
</p:tagLst>
</file>

<file path=ppt/tags/tag70.xml><?xml version="1.0" encoding="utf-8"?>
<p:tagLst xmlns:p="http://schemas.openxmlformats.org/presentationml/2006/main">
  <p:tag name="KSO_WM_BEAUTIFY_FLAG" val=""/>
  <p:tag name="KSO_WM_UNIT_PLACING_PICTURE_USER_VIEWPORT" val="{&quot;height&quot;:1178,&quot;width&quot;:900}"/>
</p:tagLst>
</file>

<file path=ppt/tags/tag71.xml><?xml version="1.0" encoding="utf-8"?>
<p:tagLst xmlns:p="http://schemas.openxmlformats.org/presentationml/2006/main">
  <p:tag name="KSO_WM_BEAUTIFY_FLAG" val=""/>
  <p:tag name="KSO_WM_UNIT_PLACING_PICTURE_USER_VIEWPORT" val="{&quot;height&quot;:919,&quot;width&quot;:17557.974803149606}"/>
</p:tagLst>
</file>

<file path=ppt/tags/tag72.xml><?xml version="1.0" encoding="utf-8"?>
<p:tagLst xmlns:p="http://schemas.openxmlformats.org/presentationml/2006/main">
  <p:tag name="KSO_WM_BEAUTIFY_FLAG" val=""/>
</p:tagLst>
</file>

<file path=ppt/tags/tag73.xml><?xml version="1.0" encoding="utf-8"?>
<p:tagLst xmlns:p="http://schemas.openxmlformats.org/presentationml/2006/main">
  <p:tag name="KSO_WM_BEAUTIFY_FLAG" val=""/>
  <p:tag name="KSO_WM_UNIT_PLACING_PICTURE_USER_VIEWPORT" val="{&quot;height&quot;:1178,&quot;width&quot;:900}"/>
</p:tagLst>
</file>

<file path=ppt/tags/tag74.xml><?xml version="1.0" encoding="utf-8"?>
<p:tagLst xmlns:p="http://schemas.openxmlformats.org/presentationml/2006/main">
  <p:tag name="KSO_WM_BEAUTIFY_FLAG" val=""/>
  <p:tag name="KSO_WM_UNIT_PLACING_PICTURE_USER_VIEWPORT" val="{&quot;height&quot;:919,&quot;width&quot;:17557.974803149606}"/>
</p:tagLst>
</file>

<file path=ppt/tags/tag75.xml><?xml version="1.0" encoding="utf-8"?>
<p:tagLst xmlns:p="http://schemas.openxmlformats.org/presentationml/2006/main">
  <p:tag name="KSO_WM_BEAUTIFY_FLAG" val=""/>
</p:tagLst>
</file>

<file path=ppt/tags/tag76.xml><?xml version="1.0" encoding="utf-8"?>
<p:tagLst xmlns:p="http://schemas.openxmlformats.org/presentationml/2006/main">
  <p:tag name="KSO_WM_BEAUTIFY_FLAG" val=""/>
</p:tagLst>
</file>

<file path=ppt/tags/tag77.xml><?xml version="1.0" encoding="utf-8"?>
<p:tagLst xmlns:p="http://schemas.openxmlformats.org/presentationml/2006/main">
  <p:tag name="KSO_WM_BEAUTIFY_FLAG" val=""/>
</p:tagLst>
</file>

<file path=ppt/tags/tag78.xml><?xml version="1.0" encoding="utf-8"?>
<p:tagLst xmlns:p="http://schemas.openxmlformats.org/presentationml/2006/main">
  <p:tag name="KSO_WM_BEAUTIFY_FLAG" val=""/>
</p:tagLst>
</file>

<file path=ppt/tags/tag79.xml><?xml version="1.0" encoding="utf-8"?>
<p:tagLst xmlns:p="http://schemas.openxmlformats.org/presentationml/2006/main">
  <p:tag name="KSO_WM_BEAUTIFY_FLAG" val=""/>
</p:tagLst>
</file>

<file path=ppt/tags/tag80.xml><?xml version="1.0" encoding="utf-8"?>
<p:tagLst xmlns:p="http://schemas.openxmlformats.org/presentationml/2006/main">
  <p:tag name="KSO_WM_BEAUTIFY_FLAG" val=""/>
</p:tagLst>
</file>

<file path=ppt/tags/tag81.xml><?xml version="1.0" encoding="utf-8"?>
<p:tagLst xmlns:p="http://schemas.openxmlformats.org/presentationml/2006/main">
  <p:tag name="KSO_WM_BEAUTIFY_FLAG" val=""/>
</p:tagLst>
</file>

<file path=ppt/tags/tag82.xml><?xml version="1.0" encoding="utf-8"?>
<p:tagLst xmlns:p="http://schemas.openxmlformats.org/presentationml/2006/main">
  <p:tag name="KSO_WM_BEAUTIFY_FLAG" val=""/>
</p:tagLst>
</file>

<file path=ppt/tags/tag83.xml><?xml version="1.0" encoding="utf-8"?>
<p:tagLst xmlns:p="http://schemas.openxmlformats.org/presentationml/2006/main">
  <p:tag name="KSO_WM_BEAUTIFY_FLAG" val=""/>
</p:tagLst>
</file>

<file path=ppt/tags/tag84.xml><?xml version="1.0" encoding="utf-8"?>
<p:tagLst xmlns:p="http://schemas.openxmlformats.org/presentationml/2006/main">
  <p:tag name="KSO_WM_BEAUTIFY_FLAG" val=""/>
</p:tagLst>
</file>

<file path=ppt/tags/tag85.xml><?xml version="1.0" encoding="utf-8"?>
<p:tagLst xmlns:p="http://schemas.openxmlformats.org/presentationml/2006/main">
  <p:tag name="KSO_WM_BEAUTIFY_FLAG" val=""/>
</p:tagLst>
</file>

<file path=ppt/tags/tag86.xml><?xml version="1.0" encoding="utf-8"?>
<p:tagLst xmlns:p="http://schemas.openxmlformats.org/presentationml/2006/main">
  <p:tag name="KSO_WM_BEAUTIFY_FLAG" val=""/>
</p:tagLst>
</file>

<file path=ppt/tags/tag87.xml><?xml version="1.0" encoding="utf-8"?>
<p:tagLst xmlns:p="http://schemas.openxmlformats.org/presentationml/2006/main">
  <p:tag name="KSO_WM_BEAUTIFY_FLAG" val=""/>
</p:tagLst>
</file>

<file path=ppt/tags/tag88.xml><?xml version="1.0" encoding="utf-8"?>
<p:tagLst xmlns:p="http://schemas.openxmlformats.org/presentationml/2006/main">
  <p:tag name="KSO_WM_BEAUTIFY_FLAG" val=""/>
</p:tagLst>
</file>

<file path=ppt/tags/tag89.xml><?xml version="1.0" encoding="utf-8"?>
<p:tagLst xmlns:p="http://schemas.openxmlformats.org/presentationml/2006/main">
  <p:tag name="KSO_WM_BEAUTIFY_FLAG" val=""/>
</p:tagLst>
</file>

<file path=ppt/tags/tag90.xml><?xml version="1.0" encoding="utf-8"?>
<p:tagLst xmlns:p="http://schemas.openxmlformats.org/presentationml/2006/main">
  <p:tag name="KSO_WM_BEAUTIFY_FLAG" val=""/>
</p:tagLst>
</file>

<file path=ppt/tags/tag91.xml><?xml version="1.0" encoding="utf-8"?>
<p:tagLst xmlns:p="http://schemas.openxmlformats.org/presentationml/2006/main">
  <p:tag name="KSO_WM_BEAUTIFY_FLAG" val=""/>
</p:tagLst>
</file>

<file path=ppt/tags/tag92.xml><?xml version="1.0" encoding="utf-8"?>
<p:tagLst xmlns:p="http://schemas.openxmlformats.org/presentationml/2006/main">
  <p:tag name="KSO_WM_BEAUTIFY_FLAG" val=""/>
</p:tagLst>
</file>

<file path=ppt/tags/tag93.xml><?xml version="1.0" encoding="utf-8"?>
<p:tagLst xmlns:p="http://schemas.openxmlformats.org/presentationml/2006/main">
  <p:tag name="KSO_WM_BEAUTIFY_FLAG" val=""/>
</p:tagLst>
</file>

<file path=ppt/tags/tag94.xml><?xml version="1.0" encoding="utf-8"?>
<p:tagLst xmlns:p="http://schemas.openxmlformats.org/presentationml/2006/main">
  <p:tag name="KSO_WM_BEAUTIFY_FLAG" val=""/>
</p:tagLst>
</file>

<file path=ppt/tags/tag95.xml><?xml version="1.0" encoding="utf-8"?>
<p:tagLst xmlns:p="http://schemas.openxmlformats.org/presentationml/2006/main">
  <p:tag name="KSO_WM_BEAUTIFY_FLAG" val=""/>
</p:tagLst>
</file>

<file path=ppt/tags/tag96.xml><?xml version="1.0" encoding="utf-8"?>
<p:tagLst xmlns:p="http://schemas.openxmlformats.org/presentationml/2006/main">
  <p:tag name="KSO_WM_BEAUTIFY_FLAG" val=""/>
</p:tagLst>
</file>

<file path=ppt/tags/tag97.xml><?xml version="1.0" encoding="utf-8"?>
<p:tagLst xmlns:p="http://schemas.openxmlformats.org/presentationml/2006/main">
  <p:tag name="KSO_WM_BEAUTIFY_FLAG" val=""/>
</p:tagLst>
</file>

<file path=ppt/tags/tag98.xml><?xml version="1.0" encoding="utf-8"?>
<p:tagLst xmlns:p="http://schemas.openxmlformats.org/presentationml/2006/main">
  <p:tag name="KSO_WM_BEAUTIFY_FLAG" val=""/>
</p:tagLst>
</file>

<file path=ppt/tags/tag99.xml><?xml version="1.0" encoding="utf-8"?>
<p:tagLst xmlns:p="http://schemas.openxmlformats.org/presentationml/2006/main">
  <p:tag name="KSO_WM_BEAUTIFY_FLAG" val=""/>
</p:tagLst>
</file>

<file path=ppt/tags/tag100.xml><?xml version="1.0" encoding="utf-8"?>
<p:tagLst xmlns:p="http://schemas.openxmlformats.org/presentationml/2006/main">
  <p:tag name="KSO_WM_BEAUTIFY_FLAG" val=""/>
</p:tagLst>
</file>

<file path=ppt/tags/tag101.xml><?xml version="1.0" encoding="utf-8"?>
<p:tagLst xmlns:p="http://schemas.openxmlformats.org/presentationml/2006/main">
  <p:tag name="KSO_WM_BEAUTIFY_FLAG" val=""/>
</p:tagLst>
</file>

<file path=ppt/tags/tag102.xml><?xml version="1.0" encoding="utf-8"?>
<p:tagLst xmlns:p="http://schemas.openxmlformats.org/presentationml/2006/main">
  <p:tag name="KSO_WM_BEAUTIFY_FLAG" val=""/>
</p:tagLst>
</file>

<file path=ppt/tags/tag103.xml><?xml version="1.0" encoding="utf-8"?>
<p:tagLst xmlns:p="http://schemas.openxmlformats.org/presentationml/2006/main">
  <p:tag name="KSO_WM_BEAUTIFY_FLAG" val=""/>
</p:tagLst>
</file>

<file path=ppt/tags/tag104.xml><?xml version="1.0" encoding="utf-8"?>
<p:tagLst xmlns:p="http://schemas.openxmlformats.org/presentationml/2006/main">
  <p:tag name="KSO_WM_BEAUTIFY_FLAG" val=""/>
</p:tagLst>
</file>

<file path=ppt/tags/tag105.xml><?xml version="1.0" encoding="utf-8"?>
<p:tagLst xmlns:p="http://schemas.openxmlformats.org/presentationml/2006/main">
  <p:tag name="KSO_WM_BEAUTIFY_FLAG" val=""/>
</p:tagLst>
</file>

<file path=ppt/tags/tag106.xml><?xml version="1.0" encoding="utf-8"?>
<p:tagLst xmlns:p="http://schemas.openxmlformats.org/presentationml/2006/main">
  <p:tag name="KSO_WM_BEAUTIFY_FLAG" val=""/>
</p:tagLst>
</file>

<file path=ppt/tags/tag107.xml><?xml version="1.0" encoding="utf-8"?>
<p:tagLst xmlns:p="http://schemas.openxmlformats.org/presentationml/2006/main">
  <p:tag name="KSO_WM_BEAUTIFY_FLAG" val=""/>
</p:tagLst>
</file>

<file path=ppt/tags/tag108.xml><?xml version="1.0" encoding="utf-8"?>
<p:tagLst xmlns:p="http://schemas.openxmlformats.org/presentationml/2006/main">
  <p:tag name="KSO_WM_BEAUTIFY_FLAG" val=""/>
</p:tagLst>
</file>

<file path=ppt/tags/tag109.xml><?xml version="1.0" encoding="utf-8"?>
<p:tagLst xmlns:p="http://schemas.openxmlformats.org/presentationml/2006/main">
  <p:tag name="KSO_WM_BEAUTIFY_FLAG" val=""/>
</p:tagLst>
</file>

<file path=ppt/tags/tag110.xml><?xml version="1.0" encoding="utf-8"?>
<p:tagLst xmlns:p="http://schemas.openxmlformats.org/presentationml/2006/main">
  <p:tag name="KSO_WM_BEAUTIFY_FLAG" val=""/>
</p:tagLst>
</file>

<file path=ppt/tags/tag111.xml><?xml version="1.0" encoding="utf-8"?>
<p:tagLst xmlns:p="http://schemas.openxmlformats.org/presentationml/2006/main">
  <p:tag name="KSO_WM_BEAUTIFY_FLAG" val=""/>
</p:tagLst>
</file>

<file path=ppt/tags/tag112.xml><?xml version="1.0" encoding="utf-8"?>
<p:tagLst xmlns:p="http://schemas.openxmlformats.org/presentationml/2006/main">
  <p:tag name="KSO_WM_BEAUTIFY_FLAG" val=""/>
</p:tagLst>
</file>

<file path=ppt/tags/tag113.xml><?xml version="1.0" encoding="utf-8"?>
<p:tagLst xmlns:p="http://schemas.openxmlformats.org/presentationml/2006/main">
  <p:tag name="KSO_WM_BEAUTIFY_FLAG" val=""/>
</p:tagLst>
</file>

<file path=ppt/tags/tag114.xml><?xml version="1.0" encoding="utf-8"?>
<p:tagLst xmlns:p="http://schemas.openxmlformats.org/presentationml/2006/main">
  <p:tag name="KSO_WM_BEAUTIFY_FLAG" val=""/>
</p:tagLst>
</file>

<file path=ppt/tags/tag115.xml><?xml version="1.0" encoding="utf-8"?>
<p:tagLst xmlns:p="http://schemas.openxmlformats.org/presentationml/2006/main">
  <p:tag name="KSO_WM_BEAUTIFY_FLAG" val=""/>
</p:tagLst>
</file>

<file path=ppt/tags/tag116.xml><?xml version="1.0" encoding="utf-8"?>
<p:tagLst xmlns:p="http://schemas.openxmlformats.org/presentationml/2006/main">
  <p:tag name="KSO_WM_BEAUTIFY_FLAG" val=""/>
</p:tagLst>
</file>

<file path=ppt/tags/tag117.xml><?xml version="1.0" encoding="utf-8"?>
<p:tagLst xmlns:p="http://schemas.openxmlformats.org/presentationml/2006/main">
  <p:tag name="KSO_WM_BEAUTIFY_FLAG" val=""/>
</p:tagLst>
</file>

<file path=ppt/tags/tag118.xml><?xml version="1.0" encoding="utf-8"?>
<p:tagLst xmlns:p="http://schemas.openxmlformats.org/presentationml/2006/main">
  <p:tag name="KSO_WM_BEAUTIFY_FLAG" val=""/>
</p:tagLst>
</file>

<file path=ppt/tags/tag119.xml><?xml version="1.0" encoding="utf-8"?>
<p:tagLst xmlns:p="http://schemas.openxmlformats.org/presentationml/2006/main">
  <p:tag name="KSO_WM_BEAUTIFY_FLAG" val=""/>
</p:tagLst>
</file>

<file path=ppt/tags/tag120.xml><?xml version="1.0" encoding="utf-8"?>
<p:tagLst xmlns:p="http://schemas.openxmlformats.org/presentationml/2006/main">
  <p:tag name="KSO_WM_BEAUTIFY_FLAG" val=""/>
</p:tagLst>
</file>

<file path=ppt/tags/tag121.xml><?xml version="1.0" encoding="utf-8"?>
<p:tagLst xmlns:p="http://schemas.openxmlformats.org/presentationml/2006/main">
  <p:tag name="KSO_WM_BEAUTIFY_FLAG" val=""/>
</p:tagLst>
</file>

<file path=ppt/tags/tag122.xml><?xml version="1.0" encoding="utf-8"?>
<p:tagLst xmlns:p="http://schemas.openxmlformats.org/presentationml/2006/main">
  <p:tag name="KSO_WM_BEAUTIFY_FLAG" val=""/>
</p:tagLst>
</file>

<file path=ppt/tags/tag123.xml><?xml version="1.0" encoding="utf-8"?>
<p:tagLst xmlns:p="http://schemas.openxmlformats.org/presentationml/2006/main">
  <p:tag name="KSO_WM_BEAUTIFY_FLAG" val=""/>
</p:tagLst>
</file>

<file path=ppt/tags/tag124.xml><?xml version="1.0" encoding="utf-8"?>
<p:tagLst xmlns:p="http://schemas.openxmlformats.org/presentationml/2006/main">
  <p:tag name="KSO_WM_BEAUTIFY_FLAG" val=""/>
</p:tagLst>
</file>

<file path=ppt/tags/tag125.xml><?xml version="1.0" encoding="utf-8"?>
<p:tagLst xmlns:p="http://schemas.openxmlformats.org/presentationml/2006/main">
  <p:tag name="KSO_WM_BEAUTIFY_FLAG" val=""/>
</p:tagLst>
</file>

<file path=ppt/tags/tag126.xml><?xml version="1.0" encoding="utf-8"?>
<p:tagLst xmlns:p="http://schemas.openxmlformats.org/presentationml/2006/main">
  <p:tag name="KSO_WM_BEAUTIFY_FLAG" val=""/>
</p:tagLst>
</file>

<file path=ppt/tags/tag127.xml><?xml version="1.0" encoding="utf-8"?>
<p:tagLst xmlns:p="http://schemas.openxmlformats.org/presentationml/2006/main">
  <p:tag name="KSO_WM_BEAUTIFY_FLAG" val=""/>
</p:tagLst>
</file>

<file path=ppt/tags/tag128.xml><?xml version="1.0" encoding="utf-8"?>
<p:tagLst xmlns:p="http://schemas.openxmlformats.org/presentationml/2006/main">
  <p:tag name="KSO_WM_BEAUTIFY_FLAG" val=""/>
</p:tagLst>
</file>

<file path=ppt/tags/tag129.xml><?xml version="1.0" encoding="utf-8"?>
<p:tagLst xmlns:p="http://schemas.openxmlformats.org/presentationml/2006/main">
  <p:tag name="KSO_WM_BEAUTIFY_FLAG" val=""/>
</p:tagLst>
</file>

<file path=ppt/tags/tag130.xml><?xml version="1.0" encoding="utf-8"?>
<p:tagLst xmlns:p="http://schemas.openxmlformats.org/presentationml/2006/main">
  <p:tag name="KSO_WM_BEAUTIFY_FLAG" val=""/>
</p:tagLst>
</file>

<file path=ppt/tags/tag131.xml><?xml version="1.0" encoding="utf-8"?>
<p:tagLst xmlns:p="http://schemas.openxmlformats.org/presentationml/2006/main">
  <p:tag name="KSO_WM_BEAUTIFY_FLAG" val=""/>
</p:tagLst>
</file>

<file path=ppt/tags/tag132.xml><?xml version="1.0" encoding="utf-8"?>
<p:tagLst xmlns:p="http://schemas.openxmlformats.org/presentationml/2006/main">
  <p:tag name="KSO_WM_BEAUTIFY_FLAG" val=""/>
</p:tagLst>
</file>

<file path=ppt/tags/tag133.xml><?xml version="1.0" encoding="utf-8"?>
<p:tagLst xmlns:p="http://schemas.openxmlformats.org/presentationml/2006/main">
  <p:tag name="KSO_WM_BEAUTIFY_FLAG" val=""/>
</p:tagLst>
</file>

<file path=ppt/tags/tag134.xml><?xml version="1.0" encoding="utf-8"?>
<p:tagLst xmlns:p="http://schemas.openxmlformats.org/presentationml/2006/main">
  <p:tag name="KSO_WM_BEAUTIFY_FLAG" val=""/>
</p:tagLst>
</file>

<file path=ppt/tags/tag135.xml><?xml version="1.0" encoding="utf-8"?>
<p:tagLst xmlns:p="http://schemas.openxmlformats.org/presentationml/2006/main">
  <p:tag name="KSO_WM_BEAUTIFY_FLAG" val=""/>
</p:tagLst>
</file>

<file path=ppt/tags/tag136.xml><?xml version="1.0" encoding="utf-8"?>
<p:tagLst xmlns:p="http://schemas.openxmlformats.org/presentationml/2006/main">
  <p:tag name="KSO_WM_BEAUTIFY_FLAG" val=""/>
</p:tagLst>
</file>

<file path=ppt/tags/tag137.xml><?xml version="1.0" encoding="utf-8"?>
<p:tagLst xmlns:p="http://schemas.openxmlformats.org/presentationml/2006/main">
  <p:tag name="KSO_WM_BEAUTIFY_FLAG" val=""/>
</p:tagLst>
</file>

<file path=ppt/tags/tag138.xml><?xml version="1.0" encoding="utf-8"?>
<p:tagLst xmlns:p="http://schemas.openxmlformats.org/presentationml/2006/main">
  <p:tag name="KSO_WM_BEAUTIFY_FLAG" val=""/>
</p:tagLst>
</file>

<file path=ppt/tags/tag139.xml><?xml version="1.0" encoding="utf-8"?>
<p:tagLst xmlns:p="http://schemas.openxmlformats.org/presentationml/2006/main">
  <p:tag name="KSO_WM_BEAUTIFY_FLAG" val=""/>
</p:tagLst>
</file>

<file path=ppt/tags/tag140.xml><?xml version="1.0" encoding="utf-8"?>
<p:tagLst xmlns:p="http://schemas.openxmlformats.org/presentationml/2006/main">
  <p:tag name="KSO_WM_BEAUTIFY_FLAG" val=""/>
</p:tagLst>
</file>

<file path=ppt/tags/tag141.xml><?xml version="1.0" encoding="utf-8"?>
<p:tagLst xmlns:p="http://schemas.openxmlformats.org/presentationml/2006/main">
  <p:tag name="KSO_WM_BEAUTIFY_FLAG" val=""/>
</p:tagLst>
</file>

<file path=ppt/tags/tag142.xml><?xml version="1.0" encoding="utf-8"?>
<p:tagLst xmlns:p="http://schemas.openxmlformats.org/presentationml/2006/main">
  <p:tag name="KSO_WM_BEAUTIFY_FLAG" val=""/>
</p:tagLst>
</file>

<file path=ppt/tags/tag143.xml><?xml version="1.0" encoding="utf-8"?>
<p:tagLst xmlns:p="http://schemas.openxmlformats.org/presentationml/2006/main">
  <p:tag name="KSO_WM_BEAUTIFY_FLAG" val=""/>
</p:tagLst>
</file>

<file path=ppt/tags/tag144.xml><?xml version="1.0" encoding="utf-8"?>
<p:tagLst xmlns:p="http://schemas.openxmlformats.org/presentationml/2006/main">
  <p:tag name="KSO_WM_BEAUTIFY_FLAG" val=""/>
</p:tagLst>
</file>

<file path=ppt/tags/tag145.xml><?xml version="1.0" encoding="utf-8"?>
<p:tagLst xmlns:p="http://schemas.openxmlformats.org/presentationml/2006/main">
  <p:tag name="KSO_WM_BEAUTIFY_FLAG" val=""/>
</p:tagLst>
</file>

<file path=ppt/tags/tag146.xml><?xml version="1.0" encoding="utf-8"?>
<p:tagLst xmlns:p="http://schemas.openxmlformats.org/presentationml/2006/main">
  <p:tag name="KSO_WM_BEAUTIFY_FLAG" val=""/>
</p:tagLst>
</file>

<file path=ppt/tags/tag147.xml><?xml version="1.0" encoding="utf-8"?>
<p:tagLst xmlns:p="http://schemas.openxmlformats.org/presentationml/2006/main">
  <p:tag name="KSO_WM_BEAUTIFY_FLAG" val=""/>
</p:tagLst>
</file>

<file path=ppt/tags/tag148.xml><?xml version="1.0" encoding="utf-8"?>
<p:tagLst xmlns:p="http://schemas.openxmlformats.org/presentationml/2006/main">
  <p:tag name="KSO_WM_BEAUTIFY_FLAG" val=""/>
</p:tagLst>
</file>

<file path=ppt/tags/tag149.xml><?xml version="1.0" encoding="utf-8"?>
<p:tagLst xmlns:p="http://schemas.openxmlformats.org/presentationml/2006/main">
  <p:tag name="KSO_WM_BEAUTIFY_FLAG" val=""/>
</p:tagLst>
</file>

<file path=ppt/tags/tag150.xml><?xml version="1.0" encoding="utf-8"?>
<p:tagLst xmlns:p="http://schemas.openxmlformats.org/presentationml/2006/main">
  <p:tag name="KSO_WM_BEAUTIFY_FLAG" val=""/>
</p:tagLst>
</file>

<file path=ppt/tags/tag151.xml><?xml version="1.0" encoding="utf-8"?>
<p:tagLst xmlns:p="http://schemas.openxmlformats.org/presentationml/2006/main">
  <p:tag name="KSO_WM_BEAUTIFY_FLAG" val=""/>
</p:tagLst>
</file>

<file path=ppt/tags/tag152.xml><?xml version="1.0" encoding="utf-8"?>
<p:tagLst xmlns:p="http://schemas.openxmlformats.org/presentationml/2006/main">
  <p:tag name="KSO_WM_BEAUTIFY_FLAG" val=""/>
</p:tagLst>
</file>

<file path=ppt/tags/tag153.xml><?xml version="1.0" encoding="utf-8"?>
<p:tagLst xmlns:p="http://schemas.openxmlformats.org/presentationml/2006/main">
  <p:tag name="KSO_WM_BEAUTIFY_FLAG" val=""/>
</p:tagLst>
</file>

<file path=ppt/tags/tag154.xml><?xml version="1.0" encoding="utf-8"?>
<p:tagLst xmlns:p="http://schemas.openxmlformats.org/presentationml/2006/main">
  <p:tag name="KSO_WM_BEAUTIFY_FLAG" val=""/>
</p:tagLst>
</file>

<file path=ppt/tags/tag155.xml><?xml version="1.0" encoding="utf-8"?>
<p:tagLst xmlns:p="http://schemas.openxmlformats.org/presentationml/2006/main">
  <p:tag name="KSO_WM_BEAUTIFY_FLAG" val=""/>
</p:tagLst>
</file>

<file path=ppt/tags/tag156.xml><?xml version="1.0" encoding="utf-8"?>
<p:tagLst xmlns:p="http://schemas.openxmlformats.org/presentationml/2006/main">
  <p:tag name="KSO_WM_BEAUTIFY_FLAG" val=""/>
</p:tagLst>
</file>

<file path=ppt/tags/tag157.xml><?xml version="1.0" encoding="utf-8"?>
<p:tagLst xmlns:p="http://schemas.openxmlformats.org/presentationml/2006/main">
  <p:tag name="KSO_WM_BEAUTIFY_FLAG" val=""/>
</p:tagLst>
</file>

<file path=ppt/tags/tag158.xml><?xml version="1.0" encoding="utf-8"?>
<p:tagLst xmlns:p="http://schemas.openxmlformats.org/presentationml/2006/main">
  <p:tag name="KSO_WM_BEAUTIFY_FLAG" val=""/>
</p:tagLst>
</file>

<file path=ppt/tags/tag159.xml><?xml version="1.0" encoding="utf-8"?>
<p:tagLst xmlns:p="http://schemas.openxmlformats.org/presentationml/2006/main">
  <p:tag name="KSO_WM_BEAUTIFY_FLAG" val=""/>
</p:tagLst>
</file>

<file path=ppt/tags/tag160.xml><?xml version="1.0" encoding="utf-8"?>
<p:tagLst xmlns:p="http://schemas.openxmlformats.org/presentationml/2006/main">
  <p:tag name="KSO_WM_BEAUTIFY_FLAG" val=""/>
</p:tagLst>
</file>

<file path=ppt/tags/tag161.xml><?xml version="1.0" encoding="utf-8"?>
<p:tagLst xmlns:p="http://schemas.openxmlformats.org/presentationml/2006/main">
  <p:tag name="COMMONDATA" val="eyJoZGlkIjoiYzAwMDFlZTY3Y2U4YTIwMWYzMjgzYjBmZWIwMGI5OWMifQ=="/>
  <p:tag name="KSO_WPP_MARK_KEY" val="91847894-aa2b-45a5-9a2c-ab7afac93613"/>
  <p:tag name="commondata" val="eyJoZGlkIjoiYTc2ZGZiNzZiNDVlOGViOWVmM2JhOTY0NGJkNjUyYzgifQ=="/>
</p:tagLst>
</file>

<file path=ppt/theme/theme1.xml><?xml version="1.0" encoding="utf-8"?>
<a:theme xmlns:a="http://schemas.openxmlformats.org/drawingml/2006/main" name="维克多英语">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wrap="none">
        <a:spAutoFit/>
      </a:bodyPr>
      <a:lstStyle>
        <a:defPPr algn="l">
          <a:defRPr sz="2400" dirty="0" smtClean="0">
            <a:solidFill>
              <a:srgbClr val="FFCC66"/>
            </a:solidFill>
            <a:latin typeface="迷你简卡通" panose="03000509000000000000" pitchFamily="65" charset="-122"/>
            <a:ea typeface="迷你简卡通" panose="03000509000000000000" pitchFamily="65" charset="-122"/>
          </a:defRPr>
        </a:defPPr>
      </a:lst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wrap="none">
        <a:spAutoFit/>
      </a:bodyPr>
      <a:lstStyle>
        <a:defPPr algn="l">
          <a:defRPr sz="2400" dirty="0" smtClean="0">
            <a:solidFill>
              <a:srgbClr val="FFCC66"/>
            </a:solidFill>
            <a:latin typeface="迷你简卡通" panose="03000509000000000000" pitchFamily="65" charset="-122"/>
            <a:ea typeface="迷你简卡通" panose="03000509000000000000" pitchFamily="65" charset="-122"/>
          </a:defRPr>
        </a:defPPr>
      </a:lst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8470</Words>
  <Application>WPS 演示</Application>
  <PresentationFormat>宽屏</PresentationFormat>
  <Paragraphs>412</Paragraphs>
  <Slides>32</Slides>
  <Notes>29</Notes>
  <HiddenSlides>0</HiddenSlides>
  <MMClips>0</MMClips>
  <ScaleCrop>false</ScaleCrop>
  <HeadingPairs>
    <vt:vector size="6" baseType="variant">
      <vt:variant>
        <vt:lpstr>已用的字体</vt:lpstr>
      </vt:variant>
      <vt:variant>
        <vt:i4>15</vt:i4>
      </vt:variant>
      <vt:variant>
        <vt:lpstr>主题</vt:lpstr>
      </vt:variant>
      <vt:variant>
        <vt:i4>2</vt:i4>
      </vt:variant>
      <vt:variant>
        <vt:lpstr>幻灯片标题</vt:lpstr>
      </vt:variant>
      <vt:variant>
        <vt:i4>32</vt:i4>
      </vt:variant>
    </vt:vector>
  </HeadingPairs>
  <TitlesOfParts>
    <vt:vector size="49" baseType="lpstr">
      <vt:lpstr>Arial</vt:lpstr>
      <vt:lpstr>宋体</vt:lpstr>
      <vt:lpstr>Wingdings</vt:lpstr>
      <vt:lpstr>迷你简卡通</vt:lpstr>
      <vt:lpstr>楷体</vt:lpstr>
      <vt:lpstr>Times New Roman</vt:lpstr>
      <vt:lpstr>黑体</vt:lpstr>
      <vt:lpstr>微软雅黑</vt:lpstr>
      <vt:lpstr>思源黑体 CN Bold</vt:lpstr>
      <vt:lpstr>FZSSJW--GB1-0</vt:lpstr>
      <vt:lpstr>Segoe Print</vt:lpstr>
      <vt:lpstr>TimesNewRomanPSMT</vt:lpstr>
      <vt:lpstr>Arial Unicode MS</vt:lpstr>
      <vt:lpstr>Calibri</vt:lpstr>
      <vt:lpstr>等线</vt:lpstr>
      <vt:lpstr>维克多英语</vt:lpstr>
      <vt:lpstr>2_Office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Jenny</dc:creator>
  <cp:lastModifiedBy>痞子</cp:lastModifiedBy>
  <cp:revision>328</cp:revision>
  <dcterms:created xsi:type="dcterms:W3CDTF">2019-06-19T02:08:00Z</dcterms:created>
  <dcterms:modified xsi:type="dcterms:W3CDTF">2024-01-13T02:51:49Z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2052-12.1.0.16120</vt:lpwstr>
  </property>
  <property fmtid="{D5CDD505-2E9C-101B-9397-08002B2CF9AE}" pid="3" name="ICV">
    <vt:lpwstr>A9675331A8BA40D8ABA4FB3D2BD2C32A</vt:lpwstr>
  </property>
</Properties>
</file>