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docx" ContentType="application/vnd.openxmlformats-officedocument.wordprocessingml.document"/>
  <Default Extension="png" ContentType="image/png"/>
  <Default Extension="emf" ContentType="image/x-e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handoutMasterIdLst>
    <p:handoutMasterId r:id="rId67"/>
  </p:handoutMasterIdLst>
  <p:sldIdLst>
    <p:sldId id="592" r:id="rId3"/>
    <p:sldId id="257" r:id="rId4"/>
    <p:sldId id="362" r:id="rId5"/>
    <p:sldId id="624" r:id="rId6"/>
    <p:sldId id="625" r:id="rId7"/>
    <p:sldId id="265" r:id="rId8"/>
    <p:sldId id="679" r:id="rId9"/>
    <p:sldId id="681" r:id="rId10"/>
    <p:sldId id="682" r:id="rId11"/>
    <p:sldId id="680" r:id="rId12"/>
    <p:sldId id="575" r:id="rId13"/>
    <p:sldId id="576" r:id="rId14"/>
    <p:sldId id="683" r:id="rId15"/>
    <p:sldId id="626" r:id="rId16"/>
    <p:sldId id="659" r:id="rId17"/>
    <p:sldId id="662" r:id="rId18"/>
    <p:sldId id="684" r:id="rId19"/>
    <p:sldId id="663" r:id="rId20"/>
    <p:sldId id="664" r:id="rId21"/>
    <p:sldId id="627" r:id="rId22"/>
    <p:sldId id="668" r:id="rId23"/>
    <p:sldId id="671" r:id="rId24"/>
    <p:sldId id="688" r:id="rId25"/>
    <p:sldId id="685" r:id="rId26"/>
    <p:sldId id="672" r:id="rId27"/>
    <p:sldId id="673" r:id="rId28"/>
    <p:sldId id="687" r:id="rId29"/>
    <p:sldId id="678" r:id="rId30"/>
    <p:sldId id="270" r:id="rId31"/>
    <p:sldId id="291" r:id="rId32"/>
    <p:sldId id="305" r:id="rId33"/>
    <p:sldId id="292" r:id="rId34"/>
    <p:sldId id="293" r:id="rId36"/>
    <p:sldId id="318" r:id="rId37"/>
    <p:sldId id="319" r:id="rId38"/>
    <p:sldId id="320" r:id="rId39"/>
    <p:sldId id="321" r:id="rId40"/>
    <p:sldId id="689" r:id="rId41"/>
    <p:sldId id="322" r:id="rId42"/>
    <p:sldId id="323" r:id="rId43"/>
    <p:sldId id="324" r:id="rId44"/>
    <p:sldId id="325" r:id="rId45"/>
    <p:sldId id="326" r:id="rId46"/>
    <p:sldId id="327" r:id="rId47"/>
    <p:sldId id="328" r:id="rId48"/>
    <p:sldId id="585" r:id="rId49"/>
    <p:sldId id="692" r:id="rId50"/>
    <p:sldId id="690" r:id="rId51"/>
    <p:sldId id="329" r:id="rId52"/>
    <p:sldId id="693" r:id="rId53"/>
    <p:sldId id="330" r:id="rId54"/>
    <p:sldId id="331" r:id="rId55"/>
    <p:sldId id="694" r:id="rId56"/>
    <p:sldId id="332" r:id="rId57"/>
    <p:sldId id="695" r:id="rId58"/>
    <p:sldId id="696" r:id="rId59"/>
    <p:sldId id="333" r:id="rId60"/>
    <p:sldId id="623" r:id="rId61"/>
    <p:sldId id="697" r:id="rId62"/>
    <p:sldId id="334" r:id="rId63"/>
    <p:sldId id="698" r:id="rId64"/>
    <p:sldId id="677" r:id="rId65"/>
    <p:sldId id="593" r:id="rId66"/>
  </p:sldIdLst>
  <p:sldSz cx="12192000" cy="6858000"/>
  <p:notesSz cx="6858000" cy="9144000"/>
  <p:custDataLst>
    <p:tags r:id="rId7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104" autoAdjust="0"/>
    <p:restoredTop sz="96318" autoAdjust="0"/>
  </p:normalViewPr>
  <p:slideViewPr>
    <p:cSldViewPr>
      <p:cViewPr varScale="1">
        <p:scale>
          <a:sx n="72" d="100"/>
          <a:sy n="72" d="100"/>
        </p:scale>
        <p:origin x="84" y="192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38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1" Type="http://schemas.openxmlformats.org/officeDocument/2006/relationships/tags" Target="tags/tag4.xml"/><Relationship Id="rId70" Type="http://schemas.openxmlformats.org/officeDocument/2006/relationships/tableStyles" Target="tableStyles.xml"/><Relationship Id="rId7" Type="http://schemas.openxmlformats.org/officeDocument/2006/relationships/slide" Target="slides/slide5.xml"/><Relationship Id="rId69" Type="http://schemas.openxmlformats.org/officeDocument/2006/relationships/viewProps" Target="viewProps.xml"/><Relationship Id="rId68" Type="http://schemas.openxmlformats.org/officeDocument/2006/relationships/presProps" Target="presProps.xml"/><Relationship Id="rId67" Type="http://schemas.openxmlformats.org/officeDocument/2006/relationships/handoutMaster" Target="handoutMasters/handoutMaster1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4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19.emf"/></Relationships>
</file>

<file path=ppt/drawings/_rels/vmlDrawing11.vml.rels><?xml version="1.0" encoding="UTF-8" standalone="yes"?>
<Relationships xmlns="http://schemas.openxmlformats.org/package/2006/relationships"><Relationship Id="rId4" Type="http://schemas.openxmlformats.org/officeDocument/2006/relationships/image" Target="../media/image27.emf"/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3.emf"/></Relationships>
</file>

<file path=ppt/drawings/_rels/vmlDrawing12.vml.rels><?xml version="1.0" encoding="UTF-8" standalone="yes"?>
<Relationships xmlns="http://schemas.openxmlformats.org/package/2006/relationships"><Relationship Id="rId4" Type="http://schemas.openxmlformats.org/officeDocument/2006/relationships/image" Target="../media/image31.emf"/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18.vml.rels><?xml version="1.0" encoding="UTF-8" standalone="yes"?>
<Relationships xmlns="http://schemas.openxmlformats.org/package/2006/relationships"><Relationship Id="rId4" Type="http://schemas.openxmlformats.org/officeDocument/2006/relationships/image" Target="../media/image49.emf"/><Relationship Id="rId3" Type="http://schemas.openxmlformats.org/officeDocument/2006/relationships/image" Target="../media/image48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image" Target="../media/image51.emf"/><Relationship Id="rId1" Type="http://schemas.openxmlformats.org/officeDocument/2006/relationships/image" Target="../media/image50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image" Target="../media/image59.emf"/><Relationship Id="rId1" Type="http://schemas.openxmlformats.org/officeDocument/2006/relationships/image" Target="../media/image58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e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image" Target="../media/image63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image" Target="../media/image66.emf"/><Relationship Id="rId1" Type="http://schemas.openxmlformats.org/officeDocument/2006/relationships/image" Target="../media/image65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69.emf"/><Relationship Id="rId1" Type="http://schemas.openxmlformats.org/officeDocument/2006/relationships/image" Target="../media/image68.emf"/></Relationships>
</file>

<file path=ppt/drawings/_rels/vmlDrawing27.vml.rels><?xml version="1.0" encoding="UTF-8" standalone="yes"?>
<Relationships xmlns="http://schemas.openxmlformats.org/package/2006/relationships"><Relationship Id="rId4" Type="http://schemas.openxmlformats.org/officeDocument/2006/relationships/image" Target="../media/image75.emf"/><Relationship Id="rId3" Type="http://schemas.openxmlformats.org/officeDocument/2006/relationships/image" Target="../media/image74.emf"/><Relationship Id="rId2" Type="http://schemas.openxmlformats.org/officeDocument/2006/relationships/image" Target="../media/image73.emf"/><Relationship Id="rId1" Type="http://schemas.openxmlformats.org/officeDocument/2006/relationships/image" Target="../media/image72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emf"/></Relationships>
</file>

<file path=ppt/drawings/_rels/vmlDrawing29.vml.rels><?xml version="1.0" encoding="UTF-8" standalone="yes"?>
<Relationships xmlns="http://schemas.openxmlformats.org/package/2006/relationships"><Relationship Id="rId4" Type="http://schemas.openxmlformats.org/officeDocument/2006/relationships/image" Target="../media/image80.emf"/><Relationship Id="rId3" Type="http://schemas.openxmlformats.org/officeDocument/2006/relationships/image" Target="../media/image79.emf"/><Relationship Id="rId2" Type="http://schemas.openxmlformats.org/officeDocument/2006/relationships/image" Target="../media/image78.emf"/><Relationship Id="rId1" Type="http://schemas.openxmlformats.org/officeDocument/2006/relationships/image" Target="../media/image77.e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emf"/><Relationship Id="rId2" Type="http://schemas.openxmlformats.org/officeDocument/2006/relationships/image" Target="../media/image82.emf"/><Relationship Id="rId1" Type="http://schemas.openxmlformats.org/officeDocument/2006/relationships/image" Target="../media/image81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emf"/></Relationships>
</file>

<file path=ppt/drawings/_rels/vmlDrawing32.vml.rels><?xml version="1.0" encoding="UTF-8" standalone="yes"?>
<Relationships xmlns="http://schemas.openxmlformats.org/package/2006/relationships"><Relationship Id="rId4" Type="http://schemas.openxmlformats.org/officeDocument/2006/relationships/image" Target="../media/image88.emf"/><Relationship Id="rId3" Type="http://schemas.openxmlformats.org/officeDocument/2006/relationships/image" Target="../media/image87.emf"/><Relationship Id="rId2" Type="http://schemas.openxmlformats.org/officeDocument/2006/relationships/image" Target="../media/image86.emf"/><Relationship Id="rId1" Type="http://schemas.openxmlformats.org/officeDocument/2006/relationships/image" Target="../media/image85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e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image" Target="../media/image90.emf"/></Relationships>
</file>

<file path=ppt/drawings/_rels/vmlDrawing3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e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8.emf"/><Relationship Id="rId2" Type="http://schemas.openxmlformats.org/officeDocument/2006/relationships/image" Target="../media/image97.emf"/><Relationship Id="rId1" Type="http://schemas.openxmlformats.org/officeDocument/2006/relationships/image" Target="../media/image96.e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emf"/><Relationship Id="rId2" Type="http://schemas.openxmlformats.org/officeDocument/2006/relationships/image" Target="../media/image100.emf"/><Relationship Id="rId1" Type="http://schemas.openxmlformats.org/officeDocument/2006/relationships/image" Target="../media/image99.e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emf"/><Relationship Id="rId1" Type="http://schemas.openxmlformats.org/officeDocument/2006/relationships/image" Target="../media/image102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1BDE6-D7CD-48AD-91D0-877B001684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B9211A-EC15-48AF-9C00-CA884EFBB4D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1F05D6-131D-4D04-9AD1-97898E0FD84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68344D-7117-4F88-AAA4-2EDA16E40D4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8344D-7117-4F88-AAA4-2EDA16E40D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548680"/>
            <a:ext cx="12190413" cy="631090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908720"/>
            <a:ext cx="12190413" cy="595086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1268760"/>
            <a:ext cx="12190413" cy="559082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1628800"/>
            <a:ext cx="12190413" cy="523078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1988840"/>
            <a:ext cx="12190413" cy="487074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2276872"/>
            <a:ext cx="12190413" cy="4582716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2708920"/>
            <a:ext cx="12190413" cy="415066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3068960"/>
            <a:ext cx="12190413" cy="379062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3429000"/>
            <a:ext cx="12190413" cy="343058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3789040"/>
            <a:ext cx="12190413" cy="307054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4149080"/>
            <a:ext cx="12190413" cy="271050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4509120"/>
            <a:ext cx="12190413" cy="235046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4869160"/>
            <a:ext cx="12190413" cy="199042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5229200"/>
            <a:ext cx="12190413" cy="163038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5589240"/>
            <a:ext cx="12190413" cy="127034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5949280"/>
            <a:ext cx="12190413" cy="91030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6309320"/>
            <a:ext cx="12190413" cy="550268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3" Type="http://schemas.openxmlformats.org/officeDocument/2006/relationships/theme" Target="../theme/theme1.xml"/><Relationship Id="rId22" Type="http://schemas.openxmlformats.org/officeDocument/2006/relationships/image" Target="../media/image1.png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2">
            <a:alphaModFix amt="3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1.xml"/><Relationship Id="rId2" Type="http://schemas.openxmlformats.org/officeDocument/2006/relationships/image" Target="../media/image2.emf"/><Relationship Id="rId1" Type="http://schemas.openxmlformats.org/officeDocument/2006/relationships/package" Target="../embeddings/Document1.docx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3.xml"/><Relationship Id="rId7" Type="http://schemas.openxmlformats.org/officeDocument/2006/relationships/slide" Target="slide20.xml"/><Relationship Id="rId6" Type="http://schemas.openxmlformats.org/officeDocument/2006/relationships/tags" Target="../tags/tag2.xml"/><Relationship Id="rId5" Type="http://schemas.openxmlformats.org/officeDocument/2006/relationships/slide" Target="slide14.xml"/><Relationship Id="rId4" Type="http://schemas.openxmlformats.org/officeDocument/2006/relationships/tags" Target="../tags/tag1.xml"/><Relationship Id="rId3" Type="http://schemas.openxmlformats.org/officeDocument/2006/relationships/slide" Target="slide5.xml"/><Relationship Id="rId2" Type="http://schemas.openxmlformats.org/officeDocument/2006/relationships/slide" Target="slide34.xml"/><Relationship Id="rId1" Type="http://schemas.openxmlformats.org/officeDocument/2006/relationships/slide" Target="slide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emf"/><Relationship Id="rId1" Type="http://schemas.openxmlformats.org/officeDocument/2006/relationships/package" Target="../embeddings/Document2.docx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3.xml"/><Relationship Id="rId6" Type="http://schemas.openxmlformats.org/officeDocument/2006/relationships/image" Target="../media/image6.emf"/><Relationship Id="rId5" Type="http://schemas.openxmlformats.org/officeDocument/2006/relationships/package" Target="../embeddings/Document5.docx"/><Relationship Id="rId4" Type="http://schemas.openxmlformats.org/officeDocument/2006/relationships/image" Target="../media/image5.emf"/><Relationship Id="rId3" Type="http://schemas.openxmlformats.org/officeDocument/2006/relationships/package" Target="../embeddings/Document4.docx"/><Relationship Id="rId2" Type="http://schemas.openxmlformats.org/officeDocument/2006/relationships/image" Target="../media/image4.emf"/><Relationship Id="rId1" Type="http://schemas.openxmlformats.org/officeDocument/2006/relationships/package" Target="../embeddings/Document3.docx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8.emf"/><Relationship Id="rId3" Type="http://schemas.openxmlformats.org/officeDocument/2006/relationships/package" Target="../embeddings/Document7.docx"/><Relationship Id="rId2" Type="http://schemas.openxmlformats.org/officeDocument/2006/relationships/image" Target="../media/image7.emf"/><Relationship Id="rId1" Type="http://schemas.openxmlformats.org/officeDocument/2006/relationships/package" Target="../embeddings/Document6.docx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emf"/><Relationship Id="rId1" Type="http://schemas.openxmlformats.org/officeDocument/2006/relationships/package" Target="../embeddings/Document8.docx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emf"/><Relationship Id="rId3" Type="http://schemas.openxmlformats.org/officeDocument/2006/relationships/package" Target="../embeddings/Document10.docx"/><Relationship Id="rId2" Type="http://schemas.openxmlformats.org/officeDocument/2006/relationships/image" Target="../media/image10.emf"/><Relationship Id="rId1" Type="http://schemas.openxmlformats.org/officeDocument/2006/relationships/package" Target="../embeddings/Document9.docx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8.xml"/><Relationship Id="rId4" Type="http://schemas.openxmlformats.org/officeDocument/2006/relationships/image" Target="../media/image13.png"/><Relationship Id="rId3" Type="http://schemas.openxmlformats.org/officeDocument/2006/relationships/slide" Target="slide4.xml"/><Relationship Id="rId2" Type="http://schemas.openxmlformats.org/officeDocument/2006/relationships/image" Target="../media/image12.emf"/><Relationship Id="rId1" Type="http://schemas.openxmlformats.org/officeDocument/2006/relationships/package" Target="../embeddings/Document11.docx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package" Target="../embeddings/Document12.docx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9.vml"/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15.png"/><Relationship Id="rId6" Type="http://schemas.openxmlformats.org/officeDocument/2006/relationships/image" Target="../media/image18.emf"/><Relationship Id="rId5" Type="http://schemas.openxmlformats.org/officeDocument/2006/relationships/package" Target="../embeddings/Document15.docx"/><Relationship Id="rId4" Type="http://schemas.openxmlformats.org/officeDocument/2006/relationships/image" Target="../media/image17.emf"/><Relationship Id="rId3" Type="http://schemas.openxmlformats.org/officeDocument/2006/relationships/package" Target="../embeddings/Document14.docx"/><Relationship Id="rId2" Type="http://schemas.openxmlformats.org/officeDocument/2006/relationships/image" Target="../media/image16.emf"/><Relationship Id="rId1" Type="http://schemas.openxmlformats.org/officeDocument/2006/relationships/package" Target="../embeddings/Document13.docx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.xml"/><Relationship Id="rId8" Type="http://schemas.openxmlformats.org/officeDocument/2006/relationships/image" Target="../media/image13.png"/><Relationship Id="rId7" Type="http://schemas.openxmlformats.org/officeDocument/2006/relationships/slide" Target="slide4.xml"/><Relationship Id="rId6" Type="http://schemas.openxmlformats.org/officeDocument/2006/relationships/image" Target="../media/image22.emf"/><Relationship Id="rId5" Type="http://schemas.openxmlformats.org/officeDocument/2006/relationships/package" Target="../embeddings/Document17.docx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emf"/><Relationship Id="rId10" Type="http://schemas.openxmlformats.org/officeDocument/2006/relationships/vmlDrawing" Target="../drawings/vmlDrawing10.vml"/><Relationship Id="rId1" Type="http://schemas.openxmlformats.org/officeDocument/2006/relationships/package" Target="../embeddings/Document16.docx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7.emf"/><Relationship Id="rId8" Type="http://schemas.openxmlformats.org/officeDocument/2006/relationships/package" Target="../embeddings/Document21.docx"/><Relationship Id="rId7" Type="http://schemas.openxmlformats.org/officeDocument/2006/relationships/image" Target="../media/image26.emf"/><Relationship Id="rId6" Type="http://schemas.openxmlformats.org/officeDocument/2006/relationships/package" Target="../embeddings/Document20.docx"/><Relationship Id="rId5" Type="http://schemas.openxmlformats.org/officeDocument/2006/relationships/image" Target="../media/image25.emf"/><Relationship Id="rId4" Type="http://schemas.openxmlformats.org/officeDocument/2006/relationships/package" Target="../embeddings/Document19.docx"/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1" Type="http://schemas.openxmlformats.org/officeDocument/2006/relationships/vmlDrawing" Target="../drawings/vmlDrawing11.vml"/><Relationship Id="rId10" Type="http://schemas.openxmlformats.org/officeDocument/2006/relationships/slideLayout" Target="../slideLayouts/slideLayout3.xml"/><Relationship Id="rId1" Type="http://schemas.openxmlformats.org/officeDocument/2006/relationships/package" Target="../embeddings/Document18.docx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31.emf"/><Relationship Id="rId8" Type="http://schemas.openxmlformats.org/officeDocument/2006/relationships/package" Target="../embeddings/Document25.docx"/><Relationship Id="rId7" Type="http://schemas.openxmlformats.org/officeDocument/2006/relationships/image" Target="../media/image30.emf"/><Relationship Id="rId6" Type="http://schemas.openxmlformats.org/officeDocument/2006/relationships/package" Target="../embeddings/Document24.docx"/><Relationship Id="rId5" Type="http://schemas.openxmlformats.org/officeDocument/2006/relationships/image" Target="../media/image29.emf"/><Relationship Id="rId4" Type="http://schemas.openxmlformats.org/officeDocument/2006/relationships/package" Target="../embeddings/Document23.docx"/><Relationship Id="rId3" Type="http://schemas.openxmlformats.org/officeDocument/2006/relationships/image" Target="../media/image24.png"/><Relationship Id="rId2" Type="http://schemas.openxmlformats.org/officeDocument/2006/relationships/image" Target="../media/image28.emf"/><Relationship Id="rId11" Type="http://schemas.openxmlformats.org/officeDocument/2006/relationships/vmlDrawing" Target="../drawings/vmlDrawing12.vml"/><Relationship Id="rId10" Type="http://schemas.openxmlformats.org/officeDocument/2006/relationships/slideLayout" Target="../slideLayouts/slideLayout3.xml"/><Relationship Id="rId1" Type="http://schemas.openxmlformats.org/officeDocument/2006/relationships/package" Target="../embeddings/Document22.docx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3.vml"/><Relationship Id="rId8" Type="http://schemas.openxmlformats.org/officeDocument/2006/relationships/slideLayout" Target="../slideLayouts/slideLayout5.xml"/><Relationship Id="rId7" Type="http://schemas.openxmlformats.org/officeDocument/2006/relationships/image" Target="../media/image35.emf"/><Relationship Id="rId6" Type="http://schemas.openxmlformats.org/officeDocument/2006/relationships/package" Target="../embeddings/Document28.docx"/><Relationship Id="rId5" Type="http://schemas.openxmlformats.org/officeDocument/2006/relationships/image" Target="../media/image34.emf"/><Relationship Id="rId4" Type="http://schemas.openxmlformats.org/officeDocument/2006/relationships/package" Target="../embeddings/Document27.docx"/><Relationship Id="rId3" Type="http://schemas.openxmlformats.org/officeDocument/2006/relationships/image" Target="../media/image33.png"/><Relationship Id="rId2" Type="http://schemas.openxmlformats.org/officeDocument/2006/relationships/image" Target="../media/image32.emf"/><Relationship Id="rId1" Type="http://schemas.openxmlformats.org/officeDocument/2006/relationships/package" Target="../embeddings/Document26.docx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4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7.png"/><Relationship Id="rId2" Type="http://schemas.openxmlformats.org/officeDocument/2006/relationships/image" Target="../media/image36.emf"/><Relationship Id="rId1" Type="http://schemas.openxmlformats.org/officeDocument/2006/relationships/package" Target="../embeddings/Document29.docx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png"/><Relationship Id="rId1" Type="http://schemas.openxmlformats.org/officeDocument/2006/relationships/slide" Target="slide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image" Target="../media/image39.emf"/><Relationship Id="rId7" Type="http://schemas.openxmlformats.org/officeDocument/2006/relationships/package" Target="../embeddings/Document31.docx"/><Relationship Id="rId6" Type="http://schemas.openxmlformats.org/officeDocument/2006/relationships/slide" Target="slide33.xml"/><Relationship Id="rId5" Type="http://schemas.openxmlformats.org/officeDocument/2006/relationships/slide" Target="slide32.xml"/><Relationship Id="rId4" Type="http://schemas.openxmlformats.org/officeDocument/2006/relationships/slide" Target="slide31.xml"/><Relationship Id="rId3" Type="http://schemas.openxmlformats.org/officeDocument/2006/relationships/slide" Target="slide30.xml"/><Relationship Id="rId2" Type="http://schemas.openxmlformats.org/officeDocument/2006/relationships/image" Target="../media/image38.emf"/><Relationship Id="rId10" Type="http://schemas.openxmlformats.org/officeDocument/2006/relationships/vmlDrawing" Target="../drawings/vmlDrawing15.vml"/><Relationship Id="rId1" Type="http://schemas.openxmlformats.org/officeDocument/2006/relationships/package" Target="../embeddings/Document30.docx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package" Target="../embeddings/Document34.docx"/><Relationship Id="rId8" Type="http://schemas.openxmlformats.org/officeDocument/2006/relationships/image" Target="../media/image41.emf"/><Relationship Id="rId7" Type="http://schemas.openxmlformats.org/officeDocument/2006/relationships/package" Target="../embeddings/Document33.docx"/><Relationship Id="rId6" Type="http://schemas.openxmlformats.org/officeDocument/2006/relationships/slide" Target="slide33.xml"/><Relationship Id="rId5" Type="http://schemas.openxmlformats.org/officeDocument/2006/relationships/slide" Target="slide32.xml"/><Relationship Id="rId4" Type="http://schemas.openxmlformats.org/officeDocument/2006/relationships/slide" Target="slide31.xml"/><Relationship Id="rId3" Type="http://schemas.openxmlformats.org/officeDocument/2006/relationships/slide" Target="slide30.xml"/><Relationship Id="rId2" Type="http://schemas.openxmlformats.org/officeDocument/2006/relationships/image" Target="../media/image40.emf"/><Relationship Id="rId12" Type="http://schemas.openxmlformats.org/officeDocument/2006/relationships/vmlDrawing" Target="../drawings/vmlDrawing16.vml"/><Relationship Id="rId11" Type="http://schemas.openxmlformats.org/officeDocument/2006/relationships/slideLayout" Target="../slideLayouts/slideLayout10.xml"/><Relationship Id="rId10" Type="http://schemas.openxmlformats.org/officeDocument/2006/relationships/image" Target="../media/image42.emf"/><Relationship Id="rId1" Type="http://schemas.openxmlformats.org/officeDocument/2006/relationships/package" Target="../embeddings/Document32.docx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0.xml"/><Relationship Id="rId8" Type="http://schemas.openxmlformats.org/officeDocument/2006/relationships/image" Target="../media/image44.emf"/><Relationship Id="rId7" Type="http://schemas.openxmlformats.org/officeDocument/2006/relationships/package" Target="../embeddings/Document36.docx"/><Relationship Id="rId6" Type="http://schemas.openxmlformats.org/officeDocument/2006/relationships/slide" Target="slide33.xml"/><Relationship Id="rId5" Type="http://schemas.openxmlformats.org/officeDocument/2006/relationships/slide" Target="slide32.xml"/><Relationship Id="rId4" Type="http://schemas.openxmlformats.org/officeDocument/2006/relationships/slide" Target="slide31.xml"/><Relationship Id="rId3" Type="http://schemas.openxmlformats.org/officeDocument/2006/relationships/slide" Target="slide30.xml"/><Relationship Id="rId2" Type="http://schemas.openxmlformats.org/officeDocument/2006/relationships/image" Target="../media/image43.emf"/><Relationship Id="rId11" Type="http://schemas.openxmlformats.org/officeDocument/2006/relationships/notesSlide" Target="../notesSlides/notesSlide1.xml"/><Relationship Id="rId10" Type="http://schemas.openxmlformats.org/officeDocument/2006/relationships/vmlDrawing" Target="../drawings/vmlDrawing17.vml"/><Relationship Id="rId1" Type="http://schemas.openxmlformats.org/officeDocument/2006/relationships/package" Target="../embeddings/Document35.docx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slide" Target="slide4.xml"/><Relationship Id="rId8" Type="http://schemas.openxmlformats.org/officeDocument/2006/relationships/slide" Target="slide33.xml"/><Relationship Id="rId7" Type="http://schemas.openxmlformats.org/officeDocument/2006/relationships/slide" Target="slide32.xml"/><Relationship Id="rId6" Type="http://schemas.openxmlformats.org/officeDocument/2006/relationships/slide" Target="slide31.xml"/><Relationship Id="rId5" Type="http://schemas.openxmlformats.org/officeDocument/2006/relationships/slide" Target="slide30.xml"/><Relationship Id="rId4" Type="http://schemas.openxmlformats.org/officeDocument/2006/relationships/image" Target="../media/image46.emf"/><Relationship Id="rId3" Type="http://schemas.openxmlformats.org/officeDocument/2006/relationships/package" Target="../embeddings/Document38.docx"/><Relationship Id="rId2" Type="http://schemas.openxmlformats.org/officeDocument/2006/relationships/image" Target="../media/image45.emf"/><Relationship Id="rId17" Type="http://schemas.openxmlformats.org/officeDocument/2006/relationships/vmlDrawing" Target="../drawings/vmlDrawing18.vml"/><Relationship Id="rId16" Type="http://schemas.openxmlformats.org/officeDocument/2006/relationships/slideLayout" Target="../slideLayouts/slideLayout9.xml"/><Relationship Id="rId15" Type="http://schemas.openxmlformats.org/officeDocument/2006/relationships/image" Target="../media/image49.emf"/><Relationship Id="rId14" Type="http://schemas.openxmlformats.org/officeDocument/2006/relationships/package" Target="../embeddings/Document40.docx"/><Relationship Id="rId13" Type="http://schemas.openxmlformats.org/officeDocument/2006/relationships/image" Target="../media/image48.emf"/><Relationship Id="rId12" Type="http://schemas.openxmlformats.org/officeDocument/2006/relationships/package" Target="../embeddings/Document39.docx"/><Relationship Id="rId11" Type="http://schemas.openxmlformats.org/officeDocument/2006/relationships/image" Target="../media/image47.png"/><Relationship Id="rId10" Type="http://schemas.openxmlformats.org/officeDocument/2006/relationships/image" Target="../media/image13.png"/><Relationship Id="rId1" Type="http://schemas.openxmlformats.org/officeDocument/2006/relationships/package" Target="../embeddings/Document37.docx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9" Type="http://schemas.openxmlformats.org/officeDocument/2006/relationships/image" Target="../media/image55.png"/><Relationship Id="rId8" Type="http://schemas.microsoft.com/office/2007/relationships/hdphoto" Target="../media/image54.wdp"/><Relationship Id="rId7" Type="http://schemas.openxmlformats.org/officeDocument/2006/relationships/image" Target="../media/image53.png"/><Relationship Id="rId6" Type="http://schemas.openxmlformats.org/officeDocument/2006/relationships/image" Target="../media/image52.emf"/><Relationship Id="rId5" Type="http://schemas.openxmlformats.org/officeDocument/2006/relationships/package" Target="../embeddings/Document43.docx"/><Relationship Id="rId4" Type="http://schemas.openxmlformats.org/officeDocument/2006/relationships/image" Target="../media/image51.emf"/><Relationship Id="rId3" Type="http://schemas.openxmlformats.org/officeDocument/2006/relationships/package" Target="../embeddings/Document42.docx"/><Relationship Id="rId27" Type="http://schemas.openxmlformats.org/officeDocument/2006/relationships/vmlDrawing" Target="../drawings/vmlDrawing19.vml"/><Relationship Id="rId26" Type="http://schemas.openxmlformats.org/officeDocument/2006/relationships/slideLayout" Target="../slideLayouts/slideLayout12.xml"/><Relationship Id="rId25" Type="http://schemas.openxmlformats.org/officeDocument/2006/relationships/slide" Target="slide60.xml"/><Relationship Id="rId24" Type="http://schemas.openxmlformats.org/officeDocument/2006/relationships/slide" Target="slide57.xml"/><Relationship Id="rId23" Type="http://schemas.openxmlformats.org/officeDocument/2006/relationships/slide" Target="slide54.xml"/><Relationship Id="rId22" Type="http://schemas.openxmlformats.org/officeDocument/2006/relationships/slide" Target="slide52.xml"/><Relationship Id="rId21" Type="http://schemas.openxmlformats.org/officeDocument/2006/relationships/slide" Target="slide51.xml"/><Relationship Id="rId20" Type="http://schemas.openxmlformats.org/officeDocument/2006/relationships/slide" Target="slide49.xml"/><Relationship Id="rId2" Type="http://schemas.openxmlformats.org/officeDocument/2006/relationships/image" Target="../media/image50.emf"/><Relationship Id="rId19" Type="http://schemas.openxmlformats.org/officeDocument/2006/relationships/slide" Target="slide45.xml"/><Relationship Id="rId18" Type="http://schemas.openxmlformats.org/officeDocument/2006/relationships/slide" Target="slide44.xml"/><Relationship Id="rId17" Type="http://schemas.openxmlformats.org/officeDocument/2006/relationships/slide" Target="slide43.xml"/><Relationship Id="rId16" Type="http://schemas.openxmlformats.org/officeDocument/2006/relationships/slide" Target="slide42.xml"/><Relationship Id="rId15" Type="http://schemas.openxmlformats.org/officeDocument/2006/relationships/slide" Target="slide41.xml"/><Relationship Id="rId14" Type="http://schemas.openxmlformats.org/officeDocument/2006/relationships/slide" Target="slide40.xml"/><Relationship Id="rId13" Type="http://schemas.openxmlformats.org/officeDocument/2006/relationships/slide" Target="slide39.xml"/><Relationship Id="rId12" Type="http://schemas.openxmlformats.org/officeDocument/2006/relationships/slide" Target="slide37.xml"/><Relationship Id="rId11" Type="http://schemas.openxmlformats.org/officeDocument/2006/relationships/slide" Target="slide36.xml"/><Relationship Id="rId10" Type="http://schemas.openxmlformats.org/officeDocument/2006/relationships/slide" Target="slide35.xml"/><Relationship Id="rId1" Type="http://schemas.openxmlformats.org/officeDocument/2006/relationships/package" Target="../embeddings/Document41.docx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0" Type="http://schemas.openxmlformats.org/officeDocument/2006/relationships/vmlDrawing" Target="../drawings/vmlDrawing20.vml"/><Relationship Id="rId2" Type="http://schemas.openxmlformats.org/officeDocument/2006/relationships/image" Target="../media/image56.emf"/><Relationship Id="rId19" Type="http://schemas.openxmlformats.org/officeDocument/2006/relationships/slideLayout" Target="../slideLayouts/slideLayout9.xml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44.docx"/></Relationships>
</file>

<file path=ppt/slides/_rels/slide37.xml.rels><?xml version="1.0" encoding="UTF-8" standalone="yes"?>
<Relationships xmlns="http://schemas.openxmlformats.org/package/2006/relationships"><Relationship Id="rId9" Type="http://schemas.openxmlformats.org/officeDocument/2006/relationships/slide" Target="slide44.xml"/><Relationship Id="rId8" Type="http://schemas.openxmlformats.org/officeDocument/2006/relationships/slide" Target="slide43.xml"/><Relationship Id="rId7" Type="http://schemas.openxmlformats.org/officeDocument/2006/relationships/slide" Target="slide42.xml"/><Relationship Id="rId6" Type="http://schemas.openxmlformats.org/officeDocument/2006/relationships/slide" Target="slide41.xml"/><Relationship Id="rId5" Type="http://schemas.openxmlformats.org/officeDocument/2006/relationships/slide" Target="slide40.xml"/><Relationship Id="rId4" Type="http://schemas.openxmlformats.org/officeDocument/2006/relationships/slide" Target="slide39.xml"/><Relationship Id="rId3" Type="http://schemas.openxmlformats.org/officeDocument/2006/relationships/slide" Target="slide37.xml"/><Relationship Id="rId2" Type="http://schemas.openxmlformats.org/officeDocument/2006/relationships/slide" Target="slide36.xml"/><Relationship Id="rId17" Type="http://schemas.openxmlformats.org/officeDocument/2006/relationships/slideLayout" Target="../slideLayouts/slideLayout2.xml"/><Relationship Id="rId16" Type="http://schemas.openxmlformats.org/officeDocument/2006/relationships/slide" Target="slide60.xml"/><Relationship Id="rId15" Type="http://schemas.openxmlformats.org/officeDocument/2006/relationships/slide" Target="slide57.xml"/><Relationship Id="rId14" Type="http://schemas.openxmlformats.org/officeDocument/2006/relationships/slide" Target="slide54.xml"/><Relationship Id="rId13" Type="http://schemas.openxmlformats.org/officeDocument/2006/relationships/slide" Target="slide52.xml"/><Relationship Id="rId12" Type="http://schemas.openxmlformats.org/officeDocument/2006/relationships/slide" Target="slide51.xml"/><Relationship Id="rId11" Type="http://schemas.openxmlformats.org/officeDocument/2006/relationships/slide" Target="slide49.xml"/><Relationship Id="rId10" Type="http://schemas.openxmlformats.org/officeDocument/2006/relationships/slide" Target="slide45.xml"/><Relationship Id="rId1" Type="http://schemas.openxmlformats.org/officeDocument/2006/relationships/slide" Target="slide35.xml"/></Relationships>
</file>

<file path=ppt/slides/_rels/slide38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0" Type="http://schemas.openxmlformats.org/officeDocument/2006/relationships/vmlDrawing" Target="../drawings/vmlDrawing21.vml"/><Relationship Id="rId2" Type="http://schemas.openxmlformats.org/officeDocument/2006/relationships/image" Target="../media/image57.emf"/><Relationship Id="rId19" Type="http://schemas.openxmlformats.org/officeDocument/2006/relationships/slideLayout" Target="../slideLayouts/slideLayout3.xml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45.docx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slide" Target="slide44.xml"/><Relationship Id="rId8" Type="http://schemas.openxmlformats.org/officeDocument/2006/relationships/slide" Target="slide43.xml"/><Relationship Id="rId7" Type="http://schemas.openxmlformats.org/officeDocument/2006/relationships/slide" Target="slide42.xml"/><Relationship Id="rId6" Type="http://schemas.openxmlformats.org/officeDocument/2006/relationships/slide" Target="slide41.xml"/><Relationship Id="rId5" Type="http://schemas.openxmlformats.org/officeDocument/2006/relationships/slide" Target="slide40.xml"/><Relationship Id="rId4" Type="http://schemas.openxmlformats.org/officeDocument/2006/relationships/slide" Target="slide39.xml"/><Relationship Id="rId3" Type="http://schemas.openxmlformats.org/officeDocument/2006/relationships/slide" Target="slide37.xml"/><Relationship Id="rId2" Type="http://schemas.openxmlformats.org/officeDocument/2006/relationships/slide" Target="slide36.xml"/><Relationship Id="rId17" Type="http://schemas.openxmlformats.org/officeDocument/2006/relationships/slideLayout" Target="../slideLayouts/slideLayout2.xml"/><Relationship Id="rId16" Type="http://schemas.openxmlformats.org/officeDocument/2006/relationships/slide" Target="slide60.xml"/><Relationship Id="rId15" Type="http://schemas.openxmlformats.org/officeDocument/2006/relationships/slide" Target="slide57.xml"/><Relationship Id="rId14" Type="http://schemas.openxmlformats.org/officeDocument/2006/relationships/slide" Target="slide54.xml"/><Relationship Id="rId13" Type="http://schemas.openxmlformats.org/officeDocument/2006/relationships/slide" Target="slide52.xml"/><Relationship Id="rId12" Type="http://schemas.openxmlformats.org/officeDocument/2006/relationships/slide" Target="slide51.xml"/><Relationship Id="rId11" Type="http://schemas.openxmlformats.org/officeDocument/2006/relationships/slide" Target="slide49.xml"/><Relationship Id="rId10" Type="http://schemas.openxmlformats.org/officeDocument/2006/relationships/slide" Target="slide45.xml"/><Relationship Id="rId1" Type="http://schemas.openxmlformats.org/officeDocument/2006/relationships/slide" Target="slide35.xml"/></Relationships>
</file>

<file path=ppt/slides/_rels/slide40.xml.rels><?xml version="1.0" encoding="UTF-8" standalone="yes"?>
<Relationships xmlns="http://schemas.openxmlformats.org/package/2006/relationships"><Relationship Id="rId9" Type="http://schemas.openxmlformats.org/officeDocument/2006/relationships/slide" Target="slide44.xml"/><Relationship Id="rId8" Type="http://schemas.openxmlformats.org/officeDocument/2006/relationships/slide" Target="slide43.xml"/><Relationship Id="rId7" Type="http://schemas.openxmlformats.org/officeDocument/2006/relationships/slide" Target="slide42.xml"/><Relationship Id="rId6" Type="http://schemas.openxmlformats.org/officeDocument/2006/relationships/slide" Target="slide41.xml"/><Relationship Id="rId5" Type="http://schemas.openxmlformats.org/officeDocument/2006/relationships/slide" Target="slide40.xml"/><Relationship Id="rId4" Type="http://schemas.openxmlformats.org/officeDocument/2006/relationships/slide" Target="slide39.xml"/><Relationship Id="rId3" Type="http://schemas.openxmlformats.org/officeDocument/2006/relationships/slide" Target="slide37.xml"/><Relationship Id="rId2" Type="http://schemas.openxmlformats.org/officeDocument/2006/relationships/slide" Target="slide36.xml"/><Relationship Id="rId17" Type="http://schemas.openxmlformats.org/officeDocument/2006/relationships/slideLayout" Target="../slideLayouts/slideLayout8.xml"/><Relationship Id="rId16" Type="http://schemas.openxmlformats.org/officeDocument/2006/relationships/slide" Target="slide60.xml"/><Relationship Id="rId15" Type="http://schemas.openxmlformats.org/officeDocument/2006/relationships/slide" Target="slide57.xml"/><Relationship Id="rId14" Type="http://schemas.openxmlformats.org/officeDocument/2006/relationships/slide" Target="slide54.xml"/><Relationship Id="rId13" Type="http://schemas.openxmlformats.org/officeDocument/2006/relationships/slide" Target="slide52.xml"/><Relationship Id="rId12" Type="http://schemas.openxmlformats.org/officeDocument/2006/relationships/slide" Target="slide51.xml"/><Relationship Id="rId11" Type="http://schemas.openxmlformats.org/officeDocument/2006/relationships/slide" Target="slide49.xml"/><Relationship Id="rId10" Type="http://schemas.openxmlformats.org/officeDocument/2006/relationships/slide" Target="slide45.xml"/><Relationship Id="rId1" Type="http://schemas.openxmlformats.org/officeDocument/2006/relationships/slide" Target="slide35.xml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4" Type="http://schemas.openxmlformats.org/officeDocument/2006/relationships/vmlDrawing" Target="../drawings/vmlDrawing22.vml"/><Relationship Id="rId23" Type="http://schemas.openxmlformats.org/officeDocument/2006/relationships/slideLayout" Target="../slideLayouts/slideLayout10.xml"/><Relationship Id="rId22" Type="http://schemas.openxmlformats.org/officeDocument/2006/relationships/image" Target="../media/image60.emf"/><Relationship Id="rId21" Type="http://schemas.openxmlformats.org/officeDocument/2006/relationships/package" Target="../embeddings/Document48.docx"/><Relationship Id="rId20" Type="http://schemas.openxmlformats.org/officeDocument/2006/relationships/image" Target="../media/image59.emf"/><Relationship Id="rId2" Type="http://schemas.openxmlformats.org/officeDocument/2006/relationships/image" Target="../media/image58.emf"/><Relationship Id="rId19" Type="http://schemas.openxmlformats.org/officeDocument/2006/relationships/package" Target="../embeddings/Document47.docx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46.docx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1" Type="http://schemas.openxmlformats.org/officeDocument/2006/relationships/vmlDrawing" Target="../drawings/vmlDrawing23.vml"/><Relationship Id="rId20" Type="http://schemas.openxmlformats.org/officeDocument/2006/relationships/slideLayout" Target="../slideLayouts/slideLayout7.xml"/><Relationship Id="rId2" Type="http://schemas.openxmlformats.org/officeDocument/2006/relationships/image" Target="../media/image61.emf"/><Relationship Id="rId19" Type="http://schemas.openxmlformats.org/officeDocument/2006/relationships/image" Target="../media/image62.png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49.docx"/></Relationships>
</file>

<file path=ppt/slides/_rels/slide43.xml.rels><?xml version="1.0" encoding="UTF-8" standalone="yes"?>
<Relationships xmlns="http://schemas.openxmlformats.org/package/2006/relationships"><Relationship Id="rId9" Type="http://schemas.openxmlformats.org/officeDocument/2006/relationships/slide" Target="slide40.xml"/><Relationship Id="rId8" Type="http://schemas.openxmlformats.org/officeDocument/2006/relationships/slide" Target="slide39.xml"/><Relationship Id="rId7" Type="http://schemas.openxmlformats.org/officeDocument/2006/relationships/slide" Target="slide37.xml"/><Relationship Id="rId6" Type="http://schemas.openxmlformats.org/officeDocument/2006/relationships/slide" Target="slide36.xml"/><Relationship Id="rId5" Type="http://schemas.openxmlformats.org/officeDocument/2006/relationships/slide" Target="slide35.xml"/><Relationship Id="rId4" Type="http://schemas.openxmlformats.org/officeDocument/2006/relationships/image" Target="../media/image64.emf"/><Relationship Id="rId3" Type="http://schemas.openxmlformats.org/officeDocument/2006/relationships/package" Target="../embeddings/Document51.docx"/><Relationship Id="rId22" Type="http://schemas.openxmlformats.org/officeDocument/2006/relationships/vmlDrawing" Target="../drawings/vmlDrawing24.vml"/><Relationship Id="rId21" Type="http://schemas.openxmlformats.org/officeDocument/2006/relationships/slideLayout" Target="../slideLayouts/slideLayout6.xml"/><Relationship Id="rId20" Type="http://schemas.openxmlformats.org/officeDocument/2006/relationships/slide" Target="slide60.xml"/><Relationship Id="rId2" Type="http://schemas.openxmlformats.org/officeDocument/2006/relationships/image" Target="../media/image63.emf"/><Relationship Id="rId19" Type="http://schemas.openxmlformats.org/officeDocument/2006/relationships/slide" Target="slide57.xml"/><Relationship Id="rId18" Type="http://schemas.openxmlformats.org/officeDocument/2006/relationships/slide" Target="slide54.xml"/><Relationship Id="rId17" Type="http://schemas.openxmlformats.org/officeDocument/2006/relationships/slide" Target="slide52.xml"/><Relationship Id="rId16" Type="http://schemas.openxmlformats.org/officeDocument/2006/relationships/slide" Target="slide51.xml"/><Relationship Id="rId15" Type="http://schemas.openxmlformats.org/officeDocument/2006/relationships/slide" Target="slide49.xml"/><Relationship Id="rId14" Type="http://schemas.openxmlformats.org/officeDocument/2006/relationships/slide" Target="slide45.xml"/><Relationship Id="rId13" Type="http://schemas.openxmlformats.org/officeDocument/2006/relationships/slide" Target="slide44.xml"/><Relationship Id="rId12" Type="http://schemas.openxmlformats.org/officeDocument/2006/relationships/slide" Target="slide43.xml"/><Relationship Id="rId11" Type="http://schemas.openxmlformats.org/officeDocument/2006/relationships/slide" Target="slide42.xml"/><Relationship Id="rId10" Type="http://schemas.openxmlformats.org/officeDocument/2006/relationships/slide" Target="slide41.xml"/><Relationship Id="rId1" Type="http://schemas.openxmlformats.org/officeDocument/2006/relationships/package" Target="../embeddings/Document50.docx"/></Relationships>
</file>

<file path=ppt/slides/_rels/slide44.xml.rels><?xml version="1.0" encoding="UTF-8" standalone="yes"?>
<Relationships xmlns="http://schemas.openxmlformats.org/package/2006/relationships"><Relationship Id="rId9" Type="http://schemas.openxmlformats.org/officeDocument/2006/relationships/slide" Target="slide37.xml"/><Relationship Id="rId8" Type="http://schemas.openxmlformats.org/officeDocument/2006/relationships/slide" Target="slide36.xml"/><Relationship Id="rId7" Type="http://schemas.openxmlformats.org/officeDocument/2006/relationships/slide" Target="slide35.xml"/><Relationship Id="rId6" Type="http://schemas.openxmlformats.org/officeDocument/2006/relationships/image" Target="../media/image67.emf"/><Relationship Id="rId5" Type="http://schemas.openxmlformats.org/officeDocument/2006/relationships/package" Target="../embeddings/Document54.docx"/><Relationship Id="rId4" Type="http://schemas.openxmlformats.org/officeDocument/2006/relationships/image" Target="../media/image66.emf"/><Relationship Id="rId3" Type="http://schemas.openxmlformats.org/officeDocument/2006/relationships/package" Target="../embeddings/Document53.docx"/><Relationship Id="rId24" Type="http://schemas.openxmlformats.org/officeDocument/2006/relationships/vmlDrawing" Target="../drawings/vmlDrawing25.vml"/><Relationship Id="rId23" Type="http://schemas.openxmlformats.org/officeDocument/2006/relationships/slideLayout" Target="../slideLayouts/slideLayout6.xml"/><Relationship Id="rId22" Type="http://schemas.openxmlformats.org/officeDocument/2006/relationships/slide" Target="slide60.xml"/><Relationship Id="rId21" Type="http://schemas.openxmlformats.org/officeDocument/2006/relationships/slide" Target="slide57.xml"/><Relationship Id="rId20" Type="http://schemas.openxmlformats.org/officeDocument/2006/relationships/slide" Target="slide54.xml"/><Relationship Id="rId2" Type="http://schemas.openxmlformats.org/officeDocument/2006/relationships/image" Target="../media/image65.emf"/><Relationship Id="rId19" Type="http://schemas.openxmlformats.org/officeDocument/2006/relationships/slide" Target="slide52.xml"/><Relationship Id="rId18" Type="http://schemas.openxmlformats.org/officeDocument/2006/relationships/slide" Target="slide51.xml"/><Relationship Id="rId17" Type="http://schemas.openxmlformats.org/officeDocument/2006/relationships/slide" Target="slide49.xml"/><Relationship Id="rId16" Type="http://schemas.openxmlformats.org/officeDocument/2006/relationships/slide" Target="slide45.xml"/><Relationship Id="rId15" Type="http://schemas.openxmlformats.org/officeDocument/2006/relationships/slide" Target="slide44.xml"/><Relationship Id="rId14" Type="http://schemas.openxmlformats.org/officeDocument/2006/relationships/slide" Target="slide43.xml"/><Relationship Id="rId13" Type="http://schemas.openxmlformats.org/officeDocument/2006/relationships/slide" Target="slide42.xml"/><Relationship Id="rId12" Type="http://schemas.openxmlformats.org/officeDocument/2006/relationships/slide" Target="slide41.xml"/><Relationship Id="rId11" Type="http://schemas.openxmlformats.org/officeDocument/2006/relationships/slide" Target="slide40.xml"/><Relationship Id="rId10" Type="http://schemas.openxmlformats.org/officeDocument/2006/relationships/slide" Target="slide39.xml"/><Relationship Id="rId1" Type="http://schemas.openxmlformats.org/officeDocument/2006/relationships/package" Target="../embeddings/Document52.docx"/></Relationships>
</file>

<file path=ppt/slides/_rels/slide45.xml.rels><?xml version="1.0" encoding="UTF-8" standalone="yes"?>
<Relationships xmlns="http://schemas.openxmlformats.org/package/2006/relationships"><Relationship Id="rId9" Type="http://schemas.openxmlformats.org/officeDocument/2006/relationships/slide" Target="slide44.xml"/><Relationship Id="rId8" Type="http://schemas.openxmlformats.org/officeDocument/2006/relationships/slide" Target="slide43.xml"/><Relationship Id="rId7" Type="http://schemas.openxmlformats.org/officeDocument/2006/relationships/slide" Target="slide42.xml"/><Relationship Id="rId6" Type="http://schemas.openxmlformats.org/officeDocument/2006/relationships/slide" Target="slide41.xml"/><Relationship Id="rId5" Type="http://schemas.openxmlformats.org/officeDocument/2006/relationships/slide" Target="slide40.xml"/><Relationship Id="rId4" Type="http://schemas.openxmlformats.org/officeDocument/2006/relationships/slide" Target="slide39.xml"/><Relationship Id="rId3" Type="http://schemas.openxmlformats.org/officeDocument/2006/relationships/slide" Target="slide37.xml"/><Relationship Id="rId2" Type="http://schemas.openxmlformats.org/officeDocument/2006/relationships/slide" Target="slide36.xml"/><Relationship Id="rId17" Type="http://schemas.openxmlformats.org/officeDocument/2006/relationships/slideLayout" Target="../slideLayouts/slideLayout2.xml"/><Relationship Id="rId16" Type="http://schemas.openxmlformats.org/officeDocument/2006/relationships/slide" Target="slide60.xml"/><Relationship Id="rId15" Type="http://schemas.openxmlformats.org/officeDocument/2006/relationships/slide" Target="slide57.xml"/><Relationship Id="rId14" Type="http://schemas.openxmlformats.org/officeDocument/2006/relationships/slide" Target="slide54.xml"/><Relationship Id="rId13" Type="http://schemas.openxmlformats.org/officeDocument/2006/relationships/slide" Target="slide52.xml"/><Relationship Id="rId12" Type="http://schemas.openxmlformats.org/officeDocument/2006/relationships/slide" Target="slide51.xml"/><Relationship Id="rId11" Type="http://schemas.openxmlformats.org/officeDocument/2006/relationships/slide" Target="slide49.xml"/><Relationship Id="rId10" Type="http://schemas.openxmlformats.org/officeDocument/2006/relationships/slide" Target="slide45.xml"/><Relationship Id="rId1" Type="http://schemas.openxmlformats.org/officeDocument/2006/relationships/slide" Target="slide35.xml"/></Relationships>
</file>

<file path=ppt/slides/_rels/slide46.xml.rels><?xml version="1.0" encoding="UTF-8" standalone="yes"?>
<Relationships xmlns="http://schemas.openxmlformats.org/package/2006/relationships"><Relationship Id="rId9" Type="http://schemas.openxmlformats.org/officeDocument/2006/relationships/slide" Target="slide40.xml"/><Relationship Id="rId8" Type="http://schemas.openxmlformats.org/officeDocument/2006/relationships/slide" Target="slide39.xml"/><Relationship Id="rId7" Type="http://schemas.openxmlformats.org/officeDocument/2006/relationships/slide" Target="slide37.xml"/><Relationship Id="rId6" Type="http://schemas.openxmlformats.org/officeDocument/2006/relationships/slide" Target="slide36.xml"/><Relationship Id="rId5" Type="http://schemas.openxmlformats.org/officeDocument/2006/relationships/slide" Target="slide35.xml"/><Relationship Id="rId4" Type="http://schemas.openxmlformats.org/officeDocument/2006/relationships/image" Target="../media/image69.emf"/><Relationship Id="rId3" Type="http://schemas.openxmlformats.org/officeDocument/2006/relationships/package" Target="../embeddings/Document56.docx"/><Relationship Id="rId25" Type="http://schemas.openxmlformats.org/officeDocument/2006/relationships/vmlDrawing" Target="../drawings/vmlDrawing26.vml"/><Relationship Id="rId24" Type="http://schemas.openxmlformats.org/officeDocument/2006/relationships/slideLayout" Target="../slideLayouts/slideLayout3.xml"/><Relationship Id="rId23" Type="http://schemas.openxmlformats.org/officeDocument/2006/relationships/image" Target="../media/image71.emf"/><Relationship Id="rId22" Type="http://schemas.openxmlformats.org/officeDocument/2006/relationships/package" Target="../embeddings/Document57.docx"/><Relationship Id="rId21" Type="http://schemas.openxmlformats.org/officeDocument/2006/relationships/image" Target="../media/image70.png"/><Relationship Id="rId20" Type="http://schemas.openxmlformats.org/officeDocument/2006/relationships/slide" Target="slide60.xml"/><Relationship Id="rId2" Type="http://schemas.openxmlformats.org/officeDocument/2006/relationships/image" Target="../media/image68.emf"/><Relationship Id="rId19" Type="http://schemas.openxmlformats.org/officeDocument/2006/relationships/slide" Target="slide57.xml"/><Relationship Id="rId18" Type="http://schemas.openxmlformats.org/officeDocument/2006/relationships/slide" Target="slide54.xml"/><Relationship Id="rId17" Type="http://schemas.openxmlformats.org/officeDocument/2006/relationships/slide" Target="slide52.xml"/><Relationship Id="rId16" Type="http://schemas.openxmlformats.org/officeDocument/2006/relationships/slide" Target="slide51.xml"/><Relationship Id="rId15" Type="http://schemas.openxmlformats.org/officeDocument/2006/relationships/slide" Target="slide49.xml"/><Relationship Id="rId14" Type="http://schemas.openxmlformats.org/officeDocument/2006/relationships/slide" Target="slide45.xml"/><Relationship Id="rId13" Type="http://schemas.openxmlformats.org/officeDocument/2006/relationships/slide" Target="slide44.xml"/><Relationship Id="rId12" Type="http://schemas.openxmlformats.org/officeDocument/2006/relationships/slide" Target="slide43.xml"/><Relationship Id="rId11" Type="http://schemas.openxmlformats.org/officeDocument/2006/relationships/slide" Target="slide42.xml"/><Relationship Id="rId10" Type="http://schemas.openxmlformats.org/officeDocument/2006/relationships/slide" Target="slide41.xml"/><Relationship Id="rId1" Type="http://schemas.openxmlformats.org/officeDocument/2006/relationships/package" Target="../embeddings/Document55.docx"/></Relationships>
</file>

<file path=ppt/slides/_rels/slide47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7" Type="http://schemas.openxmlformats.org/officeDocument/2006/relationships/vmlDrawing" Target="../drawings/vmlDrawing27.vml"/><Relationship Id="rId26" Type="http://schemas.openxmlformats.org/officeDocument/2006/relationships/slideLayout" Target="../slideLayouts/slideLayout3.xml"/><Relationship Id="rId25" Type="http://schemas.openxmlformats.org/officeDocument/2006/relationships/image" Target="../media/image70.png"/><Relationship Id="rId24" Type="http://schemas.openxmlformats.org/officeDocument/2006/relationships/image" Target="../media/image75.emf"/><Relationship Id="rId23" Type="http://schemas.openxmlformats.org/officeDocument/2006/relationships/package" Target="../embeddings/Document61.docx"/><Relationship Id="rId22" Type="http://schemas.openxmlformats.org/officeDocument/2006/relationships/image" Target="../media/image74.emf"/><Relationship Id="rId21" Type="http://schemas.openxmlformats.org/officeDocument/2006/relationships/package" Target="../embeddings/Document60.docx"/><Relationship Id="rId20" Type="http://schemas.openxmlformats.org/officeDocument/2006/relationships/image" Target="../media/image73.emf"/><Relationship Id="rId2" Type="http://schemas.openxmlformats.org/officeDocument/2006/relationships/image" Target="../media/image72.emf"/><Relationship Id="rId19" Type="http://schemas.openxmlformats.org/officeDocument/2006/relationships/package" Target="../embeddings/Document59.docx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58.docx"/></Relationships>
</file>

<file path=ppt/slides/_rels/slide48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0" Type="http://schemas.openxmlformats.org/officeDocument/2006/relationships/vmlDrawing" Target="../drawings/vmlDrawing28.vml"/><Relationship Id="rId2" Type="http://schemas.openxmlformats.org/officeDocument/2006/relationships/image" Target="../media/image76.emf"/><Relationship Id="rId19" Type="http://schemas.openxmlformats.org/officeDocument/2006/relationships/slideLayout" Target="../slideLayouts/slideLayout8.xml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62.docx"/></Relationships>
</file>

<file path=ppt/slides/_rels/slide49.xml.rels><?xml version="1.0" encoding="UTF-8" standalone="yes"?>
<Relationships xmlns="http://schemas.openxmlformats.org/package/2006/relationships"><Relationship Id="rId9" Type="http://schemas.openxmlformats.org/officeDocument/2006/relationships/slide" Target="slide44.xml"/><Relationship Id="rId8" Type="http://schemas.openxmlformats.org/officeDocument/2006/relationships/slide" Target="slide43.xml"/><Relationship Id="rId7" Type="http://schemas.openxmlformats.org/officeDocument/2006/relationships/slide" Target="slide42.xml"/><Relationship Id="rId6" Type="http://schemas.openxmlformats.org/officeDocument/2006/relationships/slide" Target="slide41.xml"/><Relationship Id="rId5" Type="http://schemas.openxmlformats.org/officeDocument/2006/relationships/slide" Target="slide40.xml"/><Relationship Id="rId4" Type="http://schemas.openxmlformats.org/officeDocument/2006/relationships/slide" Target="slide39.xml"/><Relationship Id="rId3" Type="http://schemas.openxmlformats.org/officeDocument/2006/relationships/slide" Target="slide37.xml"/><Relationship Id="rId20" Type="http://schemas.openxmlformats.org/officeDocument/2006/relationships/slideLayout" Target="../slideLayouts/slideLayout2.xml"/><Relationship Id="rId2" Type="http://schemas.openxmlformats.org/officeDocument/2006/relationships/slide" Target="slide36.xml"/><Relationship Id="rId19" Type="http://schemas.openxmlformats.org/officeDocument/2006/relationships/image" Target="../media/image55.png"/><Relationship Id="rId18" Type="http://schemas.microsoft.com/office/2007/relationships/hdphoto" Target="../media/image54.wdp"/><Relationship Id="rId17" Type="http://schemas.openxmlformats.org/officeDocument/2006/relationships/image" Target="../media/image53.png"/><Relationship Id="rId16" Type="http://schemas.openxmlformats.org/officeDocument/2006/relationships/slide" Target="slide60.xml"/><Relationship Id="rId15" Type="http://schemas.openxmlformats.org/officeDocument/2006/relationships/slide" Target="slide57.xml"/><Relationship Id="rId14" Type="http://schemas.openxmlformats.org/officeDocument/2006/relationships/slide" Target="slide54.xml"/><Relationship Id="rId13" Type="http://schemas.openxmlformats.org/officeDocument/2006/relationships/slide" Target="slide52.xml"/><Relationship Id="rId12" Type="http://schemas.openxmlformats.org/officeDocument/2006/relationships/slide" Target="slide51.xml"/><Relationship Id="rId11" Type="http://schemas.openxmlformats.org/officeDocument/2006/relationships/slide" Target="slide49.xml"/><Relationship Id="rId10" Type="http://schemas.openxmlformats.org/officeDocument/2006/relationships/slide" Target="slide45.xml"/><Relationship Id="rId1" Type="http://schemas.openxmlformats.org/officeDocument/2006/relationships/slide" Target="slide35.xml"/></Relationships>
</file>

<file path=ppt/slides/_rels/slide50.xml.rels><?xml version="1.0" encoding="UTF-8" standalone="yes"?>
<Relationships xmlns="http://schemas.openxmlformats.org/package/2006/relationships"><Relationship Id="rId9" Type="http://schemas.openxmlformats.org/officeDocument/2006/relationships/slide" Target="slide37.xml"/><Relationship Id="rId8" Type="http://schemas.openxmlformats.org/officeDocument/2006/relationships/slide" Target="slide36.xml"/><Relationship Id="rId7" Type="http://schemas.openxmlformats.org/officeDocument/2006/relationships/slide" Target="slide35.xml"/><Relationship Id="rId6" Type="http://schemas.openxmlformats.org/officeDocument/2006/relationships/image" Target="../media/image79.emf"/><Relationship Id="rId5" Type="http://schemas.openxmlformats.org/officeDocument/2006/relationships/package" Target="../embeddings/Document65.docx"/><Relationship Id="rId4" Type="http://schemas.openxmlformats.org/officeDocument/2006/relationships/image" Target="../media/image78.emf"/><Relationship Id="rId3" Type="http://schemas.openxmlformats.org/officeDocument/2006/relationships/package" Target="../embeddings/Document64.docx"/><Relationship Id="rId26" Type="http://schemas.openxmlformats.org/officeDocument/2006/relationships/vmlDrawing" Target="../drawings/vmlDrawing29.vml"/><Relationship Id="rId25" Type="http://schemas.openxmlformats.org/officeDocument/2006/relationships/slideLayout" Target="../slideLayouts/slideLayout3.xml"/><Relationship Id="rId24" Type="http://schemas.openxmlformats.org/officeDocument/2006/relationships/image" Target="../media/image80.emf"/><Relationship Id="rId23" Type="http://schemas.openxmlformats.org/officeDocument/2006/relationships/package" Target="../embeddings/Document66.docx"/><Relationship Id="rId22" Type="http://schemas.openxmlformats.org/officeDocument/2006/relationships/slide" Target="slide60.xml"/><Relationship Id="rId21" Type="http://schemas.openxmlformats.org/officeDocument/2006/relationships/slide" Target="slide57.xml"/><Relationship Id="rId20" Type="http://schemas.openxmlformats.org/officeDocument/2006/relationships/slide" Target="slide54.xml"/><Relationship Id="rId2" Type="http://schemas.openxmlformats.org/officeDocument/2006/relationships/image" Target="../media/image77.emf"/><Relationship Id="rId19" Type="http://schemas.openxmlformats.org/officeDocument/2006/relationships/slide" Target="slide52.xml"/><Relationship Id="rId18" Type="http://schemas.openxmlformats.org/officeDocument/2006/relationships/slide" Target="slide51.xml"/><Relationship Id="rId17" Type="http://schemas.openxmlformats.org/officeDocument/2006/relationships/slide" Target="slide49.xml"/><Relationship Id="rId16" Type="http://schemas.openxmlformats.org/officeDocument/2006/relationships/slide" Target="slide45.xml"/><Relationship Id="rId15" Type="http://schemas.openxmlformats.org/officeDocument/2006/relationships/slide" Target="slide44.xml"/><Relationship Id="rId14" Type="http://schemas.openxmlformats.org/officeDocument/2006/relationships/slide" Target="slide43.xml"/><Relationship Id="rId13" Type="http://schemas.openxmlformats.org/officeDocument/2006/relationships/slide" Target="slide42.xml"/><Relationship Id="rId12" Type="http://schemas.openxmlformats.org/officeDocument/2006/relationships/slide" Target="slide41.xml"/><Relationship Id="rId11" Type="http://schemas.openxmlformats.org/officeDocument/2006/relationships/slide" Target="slide40.xml"/><Relationship Id="rId10" Type="http://schemas.openxmlformats.org/officeDocument/2006/relationships/slide" Target="slide39.xml"/><Relationship Id="rId1" Type="http://schemas.openxmlformats.org/officeDocument/2006/relationships/package" Target="../embeddings/Document63.docx"/></Relationships>
</file>

<file path=ppt/slides/_rels/slide51.xml.rels><?xml version="1.0" encoding="UTF-8" standalone="yes"?>
<Relationships xmlns="http://schemas.openxmlformats.org/package/2006/relationships"><Relationship Id="rId9" Type="http://schemas.openxmlformats.org/officeDocument/2006/relationships/slide" Target="slide37.xml"/><Relationship Id="rId8" Type="http://schemas.openxmlformats.org/officeDocument/2006/relationships/slide" Target="slide36.xml"/><Relationship Id="rId7" Type="http://schemas.openxmlformats.org/officeDocument/2006/relationships/slide" Target="slide35.xml"/><Relationship Id="rId6" Type="http://schemas.openxmlformats.org/officeDocument/2006/relationships/image" Target="../media/image83.emf"/><Relationship Id="rId5" Type="http://schemas.openxmlformats.org/officeDocument/2006/relationships/package" Target="../embeddings/Document69.docx"/><Relationship Id="rId4" Type="http://schemas.openxmlformats.org/officeDocument/2006/relationships/image" Target="../media/image82.emf"/><Relationship Id="rId3" Type="http://schemas.openxmlformats.org/officeDocument/2006/relationships/package" Target="../embeddings/Document68.docx"/><Relationship Id="rId24" Type="http://schemas.openxmlformats.org/officeDocument/2006/relationships/vmlDrawing" Target="../drawings/vmlDrawing30.vml"/><Relationship Id="rId23" Type="http://schemas.openxmlformats.org/officeDocument/2006/relationships/slideLayout" Target="../slideLayouts/slideLayout7.xml"/><Relationship Id="rId22" Type="http://schemas.openxmlformats.org/officeDocument/2006/relationships/slide" Target="slide60.xml"/><Relationship Id="rId21" Type="http://schemas.openxmlformats.org/officeDocument/2006/relationships/slide" Target="slide57.xml"/><Relationship Id="rId20" Type="http://schemas.openxmlformats.org/officeDocument/2006/relationships/slide" Target="slide54.xml"/><Relationship Id="rId2" Type="http://schemas.openxmlformats.org/officeDocument/2006/relationships/image" Target="../media/image81.emf"/><Relationship Id="rId19" Type="http://schemas.openxmlformats.org/officeDocument/2006/relationships/slide" Target="slide52.xml"/><Relationship Id="rId18" Type="http://schemas.openxmlformats.org/officeDocument/2006/relationships/slide" Target="slide51.xml"/><Relationship Id="rId17" Type="http://schemas.openxmlformats.org/officeDocument/2006/relationships/slide" Target="slide49.xml"/><Relationship Id="rId16" Type="http://schemas.openxmlformats.org/officeDocument/2006/relationships/slide" Target="slide45.xml"/><Relationship Id="rId15" Type="http://schemas.openxmlformats.org/officeDocument/2006/relationships/slide" Target="slide44.xml"/><Relationship Id="rId14" Type="http://schemas.openxmlformats.org/officeDocument/2006/relationships/slide" Target="slide43.xml"/><Relationship Id="rId13" Type="http://schemas.openxmlformats.org/officeDocument/2006/relationships/slide" Target="slide42.xml"/><Relationship Id="rId12" Type="http://schemas.openxmlformats.org/officeDocument/2006/relationships/slide" Target="slide41.xml"/><Relationship Id="rId11" Type="http://schemas.openxmlformats.org/officeDocument/2006/relationships/slide" Target="slide40.xml"/><Relationship Id="rId10" Type="http://schemas.openxmlformats.org/officeDocument/2006/relationships/slide" Target="slide39.xml"/><Relationship Id="rId1" Type="http://schemas.openxmlformats.org/officeDocument/2006/relationships/package" Target="../embeddings/Document67.docx"/></Relationships>
</file>

<file path=ppt/slides/_rels/slide52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0" Type="http://schemas.openxmlformats.org/officeDocument/2006/relationships/vmlDrawing" Target="../drawings/vmlDrawing31.vml"/><Relationship Id="rId2" Type="http://schemas.openxmlformats.org/officeDocument/2006/relationships/image" Target="../media/image84.emf"/><Relationship Id="rId19" Type="http://schemas.openxmlformats.org/officeDocument/2006/relationships/slideLayout" Target="../slideLayouts/slideLayout2.xml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70.docx"/></Relationships>
</file>

<file path=ppt/slides/_rels/slide53.xml.rels><?xml version="1.0" encoding="UTF-8" standalone="yes"?>
<Relationships xmlns="http://schemas.openxmlformats.org/package/2006/relationships"><Relationship Id="rId9" Type="http://schemas.openxmlformats.org/officeDocument/2006/relationships/slide" Target="slide37.xml"/><Relationship Id="rId8" Type="http://schemas.openxmlformats.org/officeDocument/2006/relationships/slide" Target="slide36.xml"/><Relationship Id="rId7" Type="http://schemas.openxmlformats.org/officeDocument/2006/relationships/slide" Target="slide35.xml"/><Relationship Id="rId6" Type="http://schemas.openxmlformats.org/officeDocument/2006/relationships/image" Target="../media/image87.emf"/><Relationship Id="rId5" Type="http://schemas.openxmlformats.org/officeDocument/2006/relationships/package" Target="../embeddings/Document73.docx"/><Relationship Id="rId4" Type="http://schemas.openxmlformats.org/officeDocument/2006/relationships/image" Target="../media/image86.emf"/><Relationship Id="rId3" Type="http://schemas.openxmlformats.org/officeDocument/2006/relationships/package" Target="../embeddings/Document72.docx"/><Relationship Id="rId26" Type="http://schemas.openxmlformats.org/officeDocument/2006/relationships/vmlDrawing" Target="../drawings/vmlDrawing32.vml"/><Relationship Id="rId25" Type="http://schemas.openxmlformats.org/officeDocument/2006/relationships/slideLayout" Target="../slideLayouts/slideLayout3.xml"/><Relationship Id="rId24" Type="http://schemas.openxmlformats.org/officeDocument/2006/relationships/image" Target="../media/image88.emf"/><Relationship Id="rId23" Type="http://schemas.openxmlformats.org/officeDocument/2006/relationships/package" Target="../embeddings/Document74.docx"/><Relationship Id="rId22" Type="http://schemas.openxmlformats.org/officeDocument/2006/relationships/slide" Target="slide60.xml"/><Relationship Id="rId21" Type="http://schemas.openxmlformats.org/officeDocument/2006/relationships/slide" Target="slide57.xml"/><Relationship Id="rId20" Type="http://schemas.openxmlformats.org/officeDocument/2006/relationships/slide" Target="slide54.xml"/><Relationship Id="rId2" Type="http://schemas.openxmlformats.org/officeDocument/2006/relationships/image" Target="../media/image85.emf"/><Relationship Id="rId19" Type="http://schemas.openxmlformats.org/officeDocument/2006/relationships/slide" Target="slide52.xml"/><Relationship Id="rId18" Type="http://schemas.openxmlformats.org/officeDocument/2006/relationships/slide" Target="slide51.xml"/><Relationship Id="rId17" Type="http://schemas.openxmlformats.org/officeDocument/2006/relationships/slide" Target="slide49.xml"/><Relationship Id="rId16" Type="http://schemas.openxmlformats.org/officeDocument/2006/relationships/slide" Target="slide45.xml"/><Relationship Id="rId15" Type="http://schemas.openxmlformats.org/officeDocument/2006/relationships/slide" Target="slide44.xml"/><Relationship Id="rId14" Type="http://schemas.openxmlformats.org/officeDocument/2006/relationships/slide" Target="slide43.xml"/><Relationship Id="rId13" Type="http://schemas.openxmlformats.org/officeDocument/2006/relationships/slide" Target="slide42.xml"/><Relationship Id="rId12" Type="http://schemas.openxmlformats.org/officeDocument/2006/relationships/slide" Target="slide41.xml"/><Relationship Id="rId11" Type="http://schemas.openxmlformats.org/officeDocument/2006/relationships/slide" Target="slide40.xml"/><Relationship Id="rId10" Type="http://schemas.openxmlformats.org/officeDocument/2006/relationships/slide" Target="slide39.xml"/><Relationship Id="rId1" Type="http://schemas.openxmlformats.org/officeDocument/2006/relationships/package" Target="../embeddings/Document71.docx"/></Relationships>
</file>

<file path=ppt/slides/_rels/slide54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0" Type="http://schemas.openxmlformats.org/officeDocument/2006/relationships/vmlDrawing" Target="../drawings/vmlDrawing33.vml"/><Relationship Id="rId2" Type="http://schemas.openxmlformats.org/officeDocument/2006/relationships/image" Target="../media/image89.emf"/><Relationship Id="rId19" Type="http://schemas.openxmlformats.org/officeDocument/2006/relationships/slideLayout" Target="../slideLayouts/slideLayout2.xml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75.docx"/></Relationships>
</file>

<file path=ppt/slides/_rels/slide55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3" Type="http://schemas.openxmlformats.org/officeDocument/2006/relationships/vmlDrawing" Target="../drawings/vmlDrawing34.vml"/><Relationship Id="rId22" Type="http://schemas.openxmlformats.org/officeDocument/2006/relationships/slideLayout" Target="../slideLayouts/slideLayout3.xml"/><Relationship Id="rId21" Type="http://schemas.openxmlformats.org/officeDocument/2006/relationships/image" Target="../media/image92.emf"/><Relationship Id="rId20" Type="http://schemas.openxmlformats.org/officeDocument/2006/relationships/package" Target="../embeddings/Document77.docx"/><Relationship Id="rId2" Type="http://schemas.openxmlformats.org/officeDocument/2006/relationships/image" Target="../media/image90.emf"/><Relationship Id="rId19" Type="http://schemas.openxmlformats.org/officeDocument/2006/relationships/image" Target="../media/image91.png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76.docx"/></Relationships>
</file>

<file path=ppt/slides/_rels/slide56.xml.rels><?xml version="1.0" encoding="UTF-8" standalone="yes"?>
<Relationships xmlns="http://schemas.openxmlformats.org/package/2006/relationships"><Relationship Id="rId9" Type="http://schemas.openxmlformats.org/officeDocument/2006/relationships/slide" Target="slide44.xml"/><Relationship Id="rId8" Type="http://schemas.openxmlformats.org/officeDocument/2006/relationships/slide" Target="slide43.xml"/><Relationship Id="rId7" Type="http://schemas.openxmlformats.org/officeDocument/2006/relationships/slide" Target="slide42.xml"/><Relationship Id="rId6" Type="http://schemas.openxmlformats.org/officeDocument/2006/relationships/slide" Target="slide41.xml"/><Relationship Id="rId5" Type="http://schemas.openxmlformats.org/officeDocument/2006/relationships/slide" Target="slide40.xml"/><Relationship Id="rId4" Type="http://schemas.openxmlformats.org/officeDocument/2006/relationships/slide" Target="slide39.xml"/><Relationship Id="rId3" Type="http://schemas.openxmlformats.org/officeDocument/2006/relationships/slide" Target="slide37.xml"/><Relationship Id="rId23" Type="http://schemas.openxmlformats.org/officeDocument/2006/relationships/vmlDrawing" Target="../drawings/vmlDrawing35.vml"/><Relationship Id="rId22" Type="http://schemas.openxmlformats.org/officeDocument/2006/relationships/slideLayout" Target="../slideLayouts/slideLayout3.xml"/><Relationship Id="rId21" Type="http://schemas.openxmlformats.org/officeDocument/2006/relationships/image" Target="../media/image94.emf"/><Relationship Id="rId20" Type="http://schemas.openxmlformats.org/officeDocument/2006/relationships/package" Target="../embeddings/Document79.docx"/><Relationship Id="rId2" Type="http://schemas.openxmlformats.org/officeDocument/2006/relationships/slide" Target="slide36.xml"/><Relationship Id="rId19" Type="http://schemas.openxmlformats.org/officeDocument/2006/relationships/image" Target="../media/image93.emf"/><Relationship Id="rId18" Type="http://schemas.openxmlformats.org/officeDocument/2006/relationships/package" Target="../embeddings/Document78.docx"/><Relationship Id="rId17" Type="http://schemas.openxmlformats.org/officeDocument/2006/relationships/image" Target="../media/image91.png"/><Relationship Id="rId16" Type="http://schemas.openxmlformats.org/officeDocument/2006/relationships/slide" Target="slide60.xml"/><Relationship Id="rId15" Type="http://schemas.openxmlformats.org/officeDocument/2006/relationships/slide" Target="slide57.xml"/><Relationship Id="rId14" Type="http://schemas.openxmlformats.org/officeDocument/2006/relationships/slide" Target="slide54.xml"/><Relationship Id="rId13" Type="http://schemas.openxmlformats.org/officeDocument/2006/relationships/slide" Target="slide52.xml"/><Relationship Id="rId12" Type="http://schemas.openxmlformats.org/officeDocument/2006/relationships/slide" Target="slide51.xml"/><Relationship Id="rId11" Type="http://schemas.openxmlformats.org/officeDocument/2006/relationships/slide" Target="slide49.xml"/><Relationship Id="rId10" Type="http://schemas.openxmlformats.org/officeDocument/2006/relationships/slide" Target="slide45.xml"/><Relationship Id="rId1" Type="http://schemas.openxmlformats.org/officeDocument/2006/relationships/slide" Target="slide35.xml"/></Relationships>
</file>

<file path=ppt/slides/_rels/slide57.xml.rels><?xml version="1.0" encoding="UTF-8" standalone="yes"?>
<Relationships xmlns="http://schemas.openxmlformats.org/package/2006/relationships"><Relationship Id="rId9" Type="http://schemas.openxmlformats.org/officeDocument/2006/relationships/slide" Target="slide39.xml"/><Relationship Id="rId8" Type="http://schemas.openxmlformats.org/officeDocument/2006/relationships/slide" Target="slide37.xml"/><Relationship Id="rId7" Type="http://schemas.openxmlformats.org/officeDocument/2006/relationships/slide" Target="slide36.xml"/><Relationship Id="rId6" Type="http://schemas.openxmlformats.org/officeDocument/2006/relationships/slide" Target="slide35.xml"/><Relationship Id="rId5" Type="http://schemas.openxmlformats.org/officeDocument/2006/relationships/image" Target="../media/image55.png"/><Relationship Id="rId4" Type="http://schemas.microsoft.com/office/2007/relationships/hdphoto" Target="../media/image54.wdp"/><Relationship Id="rId3" Type="http://schemas.openxmlformats.org/officeDocument/2006/relationships/image" Target="../media/image53.png"/><Relationship Id="rId23" Type="http://schemas.openxmlformats.org/officeDocument/2006/relationships/vmlDrawing" Target="../drawings/vmlDrawing36.vml"/><Relationship Id="rId22" Type="http://schemas.openxmlformats.org/officeDocument/2006/relationships/slideLayout" Target="../slideLayouts/slideLayout1.xml"/><Relationship Id="rId21" Type="http://schemas.openxmlformats.org/officeDocument/2006/relationships/slide" Target="slide60.xml"/><Relationship Id="rId20" Type="http://schemas.openxmlformats.org/officeDocument/2006/relationships/slide" Target="slide57.xml"/><Relationship Id="rId2" Type="http://schemas.openxmlformats.org/officeDocument/2006/relationships/image" Target="../media/image95.emf"/><Relationship Id="rId19" Type="http://schemas.openxmlformats.org/officeDocument/2006/relationships/slide" Target="slide54.xml"/><Relationship Id="rId18" Type="http://schemas.openxmlformats.org/officeDocument/2006/relationships/slide" Target="slide52.xml"/><Relationship Id="rId17" Type="http://schemas.openxmlformats.org/officeDocument/2006/relationships/slide" Target="slide51.xml"/><Relationship Id="rId16" Type="http://schemas.openxmlformats.org/officeDocument/2006/relationships/slide" Target="slide49.xml"/><Relationship Id="rId15" Type="http://schemas.openxmlformats.org/officeDocument/2006/relationships/slide" Target="slide45.xml"/><Relationship Id="rId14" Type="http://schemas.openxmlformats.org/officeDocument/2006/relationships/slide" Target="slide44.xml"/><Relationship Id="rId13" Type="http://schemas.openxmlformats.org/officeDocument/2006/relationships/slide" Target="slide43.xml"/><Relationship Id="rId12" Type="http://schemas.openxmlformats.org/officeDocument/2006/relationships/slide" Target="slide42.xml"/><Relationship Id="rId11" Type="http://schemas.openxmlformats.org/officeDocument/2006/relationships/slide" Target="slide41.xml"/><Relationship Id="rId10" Type="http://schemas.openxmlformats.org/officeDocument/2006/relationships/slide" Target="slide40.xml"/><Relationship Id="rId1" Type="http://schemas.openxmlformats.org/officeDocument/2006/relationships/package" Target="../embeddings/Document80.docx"/></Relationships>
</file>

<file path=ppt/slides/_rels/slide58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4" Type="http://schemas.openxmlformats.org/officeDocument/2006/relationships/vmlDrawing" Target="../drawings/vmlDrawing37.vml"/><Relationship Id="rId23" Type="http://schemas.openxmlformats.org/officeDocument/2006/relationships/slideLayout" Target="../slideLayouts/slideLayout3.xml"/><Relationship Id="rId22" Type="http://schemas.openxmlformats.org/officeDocument/2006/relationships/image" Target="../media/image98.emf"/><Relationship Id="rId21" Type="http://schemas.openxmlformats.org/officeDocument/2006/relationships/package" Target="../embeddings/Document83.docx"/><Relationship Id="rId20" Type="http://schemas.openxmlformats.org/officeDocument/2006/relationships/image" Target="../media/image97.emf"/><Relationship Id="rId2" Type="http://schemas.openxmlformats.org/officeDocument/2006/relationships/image" Target="../media/image96.emf"/><Relationship Id="rId19" Type="http://schemas.openxmlformats.org/officeDocument/2006/relationships/package" Target="../embeddings/Document82.docx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81.docx"/></Relationships>
</file>

<file path=ppt/slides/_rels/slide59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4" Type="http://schemas.openxmlformats.org/officeDocument/2006/relationships/vmlDrawing" Target="../drawings/vmlDrawing38.vml"/><Relationship Id="rId23" Type="http://schemas.openxmlformats.org/officeDocument/2006/relationships/slideLayout" Target="../slideLayouts/slideLayout3.xml"/><Relationship Id="rId22" Type="http://schemas.openxmlformats.org/officeDocument/2006/relationships/image" Target="../media/image101.emf"/><Relationship Id="rId21" Type="http://schemas.openxmlformats.org/officeDocument/2006/relationships/package" Target="../embeddings/Document86.docx"/><Relationship Id="rId20" Type="http://schemas.openxmlformats.org/officeDocument/2006/relationships/image" Target="../media/image100.emf"/><Relationship Id="rId2" Type="http://schemas.openxmlformats.org/officeDocument/2006/relationships/image" Target="../media/image99.emf"/><Relationship Id="rId19" Type="http://schemas.openxmlformats.org/officeDocument/2006/relationships/package" Target="../embeddings/Document85.docx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84.docx"/></Relationships>
</file>

<file path=ppt/slides/_rels/slide60.xml.rels><?xml version="1.0" encoding="UTF-8" standalone="yes"?>
<Relationships xmlns="http://schemas.openxmlformats.org/package/2006/relationships"><Relationship Id="rId9" Type="http://schemas.openxmlformats.org/officeDocument/2006/relationships/slide" Target="slide44.xml"/><Relationship Id="rId8" Type="http://schemas.openxmlformats.org/officeDocument/2006/relationships/slide" Target="slide43.xml"/><Relationship Id="rId7" Type="http://schemas.openxmlformats.org/officeDocument/2006/relationships/slide" Target="slide42.xml"/><Relationship Id="rId6" Type="http://schemas.openxmlformats.org/officeDocument/2006/relationships/slide" Target="slide41.xml"/><Relationship Id="rId5" Type="http://schemas.openxmlformats.org/officeDocument/2006/relationships/slide" Target="slide40.xml"/><Relationship Id="rId4" Type="http://schemas.openxmlformats.org/officeDocument/2006/relationships/slide" Target="slide39.xml"/><Relationship Id="rId3" Type="http://schemas.openxmlformats.org/officeDocument/2006/relationships/slide" Target="slide37.xml"/><Relationship Id="rId2" Type="http://schemas.openxmlformats.org/officeDocument/2006/relationships/slide" Target="slide36.xml"/><Relationship Id="rId17" Type="http://schemas.openxmlformats.org/officeDocument/2006/relationships/slideLayout" Target="../slideLayouts/slideLayout2.xml"/><Relationship Id="rId16" Type="http://schemas.openxmlformats.org/officeDocument/2006/relationships/slide" Target="slide60.xml"/><Relationship Id="rId15" Type="http://schemas.openxmlformats.org/officeDocument/2006/relationships/slide" Target="slide57.xml"/><Relationship Id="rId14" Type="http://schemas.openxmlformats.org/officeDocument/2006/relationships/slide" Target="slide54.xml"/><Relationship Id="rId13" Type="http://schemas.openxmlformats.org/officeDocument/2006/relationships/slide" Target="slide52.xml"/><Relationship Id="rId12" Type="http://schemas.openxmlformats.org/officeDocument/2006/relationships/slide" Target="slide51.xml"/><Relationship Id="rId11" Type="http://schemas.openxmlformats.org/officeDocument/2006/relationships/slide" Target="slide49.xml"/><Relationship Id="rId10" Type="http://schemas.openxmlformats.org/officeDocument/2006/relationships/slide" Target="slide45.xml"/><Relationship Id="rId1" Type="http://schemas.openxmlformats.org/officeDocument/2006/relationships/slide" Target="slide35.xml"/></Relationships>
</file>

<file path=ppt/slides/_rels/slide61.xml.rels><?xml version="1.0" encoding="UTF-8" standalone="yes"?>
<Relationships xmlns="http://schemas.openxmlformats.org/package/2006/relationships"><Relationship Id="rId9" Type="http://schemas.openxmlformats.org/officeDocument/2006/relationships/slide" Target="slide40.xml"/><Relationship Id="rId8" Type="http://schemas.openxmlformats.org/officeDocument/2006/relationships/slide" Target="slide39.xml"/><Relationship Id="rId7" Type="http://schemas.openxmlformats.org/officeDocument/2006/relationships/slide" Target="slide37.xml"/><Relationship Id="rId6" Type="http://schemas.openxmlformats.org/officeDocument/2006/relationships/slide" Target="slide36.xml"/><Relationship Id="rId5" Type="http://schemas.openxmlformats.org/officeDocument/2006/relationships/slide" Target="slide35.xml"/><Relationship Id="rId4" Type="http://schemas.openxmlformats.org/officeDocument/2006/relationships/image" Target="../media/image103.emf"/><Relationship Id="rId3" Type="http://schemas.openxmlformats.org/officeDocument/2006/relationships/package" Target="../embeddings/Document88.docx"/><Relationship Id="rId22" Type="http://schemas.openxmlformats.org/officeDocument/2006/relationships/vmlDrawing" Target="../drawings/vmlDrawing39.vml"/><Relationship Id="rId21" Type="http://schemas.openxmlformats.org/officeDocument/2006/relationships/slideLayout" Target="../slideLayouts/slideLayout3.xml"/><Relationship Id="rId20" Type="http://schemas.openxmlformats.org/officeDocument/2006/relationships/slide" Target="slide60.xml"/><Relationship Id="rId2" Type="http://schemas.openxmlformats.org/officeDocument/2006/relationships/image" Target="../media/image102.emf"/><Relationship Id="rId19" Type="http://schemas.openxmlformats.org/officeDocument/2006/relationships/slide" Target="slide57.xml"/><Relationship Id="rId18" Type="http://schemas.openxmlformats.org/officeDocument/2006/relationships/slide" Target="slide54.xml"/><Relationship Id="rId17" Type="http://schemas.openxmlformats.org/officeDocument/2006/relationships/slide" Target="slide52.xml"/><Relationship Id="rId16" Type="http://schemas.openxmlformats.org/officeDocument/2006/relationships/slide" Target="slide51.xml"/><Relationship Id="rId15" Type="http://schemas.openxmlformats.org/officeDocument/2006/relationships/slide" Target="slide49.xml"/><Relationship Id="rId14" Type="http://schemas.openxmlformats.org/officeDocument/2006/relationships/slide" Target="slide45.xml"/><Relationship Id="rId13" Type="http://schemas.openxmlformats.org/officeDocument/2006/relationships/slide" Target="slide44.xml"/><Relationship Id="rId12" Type="http://schemas.openxmlformats.org/officeDocument/2006/relationships/slide" Target="slide43.xml"/><Relationship Id="rId11" Type="http://schemas.openxmlformats.org/officeDocument/2006/relationships/slide" Target="slide42.xml"/><Relationship Id="rId10" Type="http://schemas.openxmlformats.org/officeDocument/2006/relationships/slide" Target="slide41.xml"/><Relationship Id="rId1" Type="http://schemas.openxmlformats.org/officeDocument/2006/relationships/package" Target="../embeddings/Document87.docx"/></Relationships>
</file>

<file path=ppt/slides/_rels/slide62.xml.rels><?xml version="1.0" encoding="UTF-8" standalone="yes"?>
<Relationships xmlns="http://schemas.openxmlformats.org/package/2006/relationships"><Relationship Id="rId9" Type="http://schemas.openxmlformats.org/officeDocument/2006/relationships/slide" Target="slide42.xml"/><Relationship Id="rId8" Type="http://schemas.openxmlformats.org/officeDocument/2006/relationships/slide" Target="slide41.xml"/><Relationship Id="rId7" Type="http://schemas.openxmlformats.org/officeDocument/2006/relationships/slide" Target="slide40.xml"/><Relationship Id="rId6" Type="http://schemas.openxmlformats.org/officeDocument/2006/relationships/slide" Target="slide39.xml"/><Relationship Id="rId5" Type="http://schemas.openxmlformats.org/officeDocument/2006/relationships/slide" Target="slide37.xml"/><Relationship Id="rId4" Type="http://schemas.openxmlformats.org/officeDocument/2006/relationships/slide" Target="slide36.xml"/><Relationship Id="rId3" Type="http://schemas.openxmlformats.org/officeDocument/2006/relationships/slide" Target="slide35.xml"/><Relationship Id="rId22" Type="http://schemas.openxmlformats.org/officeDocument/2006/relationships/vmlDrawing" Target="../drawings/vmlDrawing40.vml"/><Relationship Id="rId21" Type="http://schemas.openxmlformats.org/officeDocument/2006/relationships/slideLayout" Target="../slideLayouts/slideLayout7.xml"/><Relationship Id="rId20" Type="http://schemas.openxmlformats.org/officeDocument/2006/relationships/image" Target="../media/image13.png"/><Relationship Id="rId2" Type="http://schemas.openxmlformats.org/officeDocument/2006/relationships/image" Target="../media/image104.emf"/><Relationship Id="rId19" Type="http://schemas.openxmlformats.org/officeDocument/2006/relationships/slide" Target="slide4.xml"/><Relationship Id="rId18" Type="http://schemas.openxmlformats.org/officeDocument/2006/relationships/slide" Target="slide60.xml"/><Relationship Id="rId17" Type="http://schemas.openxmlformats.org/officeDocument/2006/relationships/slide" Target="slide57.xml"/><Relationship Id="rId16" Type="http://schemas.openxmlformats.org/officeDocument/2006/relationships/slide" Target="slide54.xml"/><Relationship Id="rId15" Type="http://schemas.openxmlformats.org/officeDocument/2006/relationships/slide" Target="slide52.xml"/><Relationship Id="rId14" Type="http://schemas.openxmlformats.org/officeDocument/2006/relationships/slide" Target="slide51.xml"/><Relationship Id="rId13" Type="http://schemas.openxmlformats.org/officeDocument/2006/relationships/slide" Target="slide49.xml"/><Relationship Id="rId12" Type="http://schemas.openxmlformats.org/officeDocument/2006/relationships/slide" Target="slide45.xml"/><Relationship Id="rId11" Type="http://schemas.openxmlformats.org/officeDocument/2006/relationships/slide" Target="slide44.xml"/><Relationship Id="rId10" Type="http://schemas.openxmlformats.org/officeDocument/2006/relationships/slide" Target="slide43.xml"/><Relationship Id="rId1" Type="http://schemas.openxmlformats.org/officeDocument/2006/relationships/package" Target="../embeddings/Document89.docx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3698875" y="-9525"/>
            <a:ext cx="8489950" cy="6864350"/>
          </a:xfrm>
          <a:custGeom>
            <a:avLst/>
            <a:gdLst>
              <a:gd name="T0" fmla="*/ 1806 w 5348"/>
              <a:gd name="T1" fmla="*/ 0 h 4324"/>
              <a:gd name="T2" fmla="*/ 0 w 5348"/>
              <a:gd name="T3" fmla="*/ 4324 h 4324"/>
              <a:gd name="T4" fmla="*/ 4241 w 5348"/>
              <a:gd name="T5" fmla="*/ 4324 h 4324"/>
              <a:gd name="T6" fmla="*/ 5348 w 5348"/>
              <a:gd name="T7" fmla="*/ 1689 h 4324"/>
              <a:gd name="T8" fmla="*/ 5348 w 5348"/>
              <a:gd name="T9" fmla="*/ 0 h 4324"/>
              <a:gd name="T10" fmla="*/ 1806 w 5348"/>
              <a:gd name="T11" fmla="*/ 0 h 4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48" h="4324">
                <a:moveTo>
                  <a:pt x="1806" y="0"/>
                </a:moveTo>
                <a:lnTo>
                  <a:pt x="0" y="4324"/>
                </a:lnTo>
                <a:lnTo>
                  <a:pt x="4241" y="4324"/>
                </a:lnTo>
                <a:lnTo>
                  <a:pt x="5348" y="1689"/>
                </a:lnTo>
                <a:lnTo>
                  <a:pt x="5348" y="0"/>
                </a:lnTo>
                <a:lnTo>
                  <a:pt x="1806" y="0"/>
                </a:lnTo>
                <a:close/>
              </a:path>
            </a:pathLst>
          </a:custGeom>
          <a:solidFill>
            <a:srgbClr val="A6BCD6">
              <a:alpha val="38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Freeform 7"/>
          <p:cNvSpPr/>
          <p:nvPr/>
        </p:nvSpPr>
        <p:spPr bwMode="auto">
          <a:xfrm>
            <a:off x="8886245" y="-9526"/>
            <a:ext cx="2298700" cy="5059363"/>
          </a:xfrm>
          <a:custGeom>
            <a:avLst/>
            <a:gdLst>
              <a:gd name="T0" fmla="*/ 1448 w 1448"/>
              <a:gd name="T1" fmla="*/ 0 h 3187"/>
              <a:gd name="T2" fmla="*/ 1323 w 1448"/>
              <a:gd name="T3" fmla="*/ 0 h 3187"/>
              <a:gd name="T4" fmla="*/ 0 w 1448"/>
              <a:gd name="T5" fmla="*/ 3187 h 3187"/>
              <a:gd name="T6" fmla="*/ 121 w 1448"/>
              <a:gd name="T7" fmla="*/ 3187 h 3187"/>
              <a:gd name="T8" fmla="*/ 1448 w 1448"/>
              <a:gd name="T9" fmla="*/ 0 h 3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48" h="3187">
                <a:moveTo>
                  <a:pt x="1448" y="0"/>
                </a:moveTo>
                <a:lnTo>
                  <a:pt x="1323" y="0"/>
                </a:lnTo>
                <a:lnTo>
                  <a:pt x="0" y="3187"/>
                </a:lnTo>
                <a:lnTo>
                  <a:pt x="121" y="3187"/>
                </a:lnTo>
                <a:lnTo>
                  <a:pt x="1448" y="0"/>
                </a:lnTo>
                <a:close/>
              </a:path>
            </a:pathLst>
          </a:custGeom>
          <a:solidFill>
            <a:srgbClr val="2894BA">
              <a:alpha val="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82662" y="2060345"/>
            <a:ext cx="11209337" cy="2223358"/>
          </a:xfrm>
          <a:prstGeom prst="rect">
            <a:avLst/>
          </a:prstGeom>
          <a:solidFill>
            <a:srgbClr val="2894BA">
              <a:alpha val="85000"/>
            </a:srgbClr>
          </a:solidFill>
          <a:ln w="28575">
            <a:noFill/>
          </a:ln>
        </p:spPr>
        <p:txBody>
          <a:bodyPr anchor="ctr"/>
          <a:lstStyle/>
          <a:p>
            <a:pPr algn="ctr"/>
            <a:endParaRPr lang="zh-CN" altLang="en-US" sz="5400">
              <a:solidFill>
                <a:srgbClr val="F5C131">
                  <a:lumMod val="20000"/>
                  <a:lumOff val="80000"/>
                </a:srgbClr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25336" y="2971014"/>
            <a:ext cx="10187288" cy="9047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1218565">
              <a:lnSpc>
                <a:spcPct val="130000"/>
              </a:lnSpc>
              <a:tabLst>
                <a:tab pos="2249805" algn="l"/>
              </a:tabLst>
            </a:pPr>
            <a:r>
              <a:rPr lang="zh-CN" altLang="en-US" sz="4500" b="1">
                <a:solidFill>
                  <a:schemeClr val="bg1"/>
                </a:solidFill>
                <a:latin typeface="微软雅黑" panose="020B0503020204020204" pitchFamily="34" charset="-122"/>
              </a:rPr>
              <a:t>习题课　对称问题</a:t>
            </a:r>
            <a:endParaRPr lang="zh-CN" altLang="zh-CN" sz="4500" b="1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9044890" y="1799381"/>
            <a:ext cx="2298700" cy="5059363"/>
          </a:xfrm>
          <a:custGeom>
            <a:avLst/>
            <a:gdLst>
              <a:gd name="T0" fmla="*/ 1448 w 1448"/>
              <a:gd name="T1" fmla="*/ 0 h 3187"/>
              <a:gd name="T2" fmla="*/ 1323 w 1448"/>
              <a:gd name="T3" fmla="*/ 0 h 3187"/>
              <a:gd name="T4" fmla="*/ 0 w 1448"/>
              <a:gd name="T5" fmla="*/ 3187 h 3187"/>
              <a:gd name="T6" fmla="*/ 121 w 1448"/>
              <a:gd name="T7" fmla="*/ 3187 h 3187"/>
              <a:gd name="T8" fmla="*/ 1448 w 1448"/>
              <a:gd name="T9" fmla="*/ 0 h 3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48" h="3187">
                <a:moveTo>
                  <a:pt x="1448" y="0"/>
                </a:moveTo>
                <a:lnTo>
                  <a:pt x="1323" y="0"/>
                </a:lnTo>
                <a:lnTo>
                  <a:pt x="0" y="3187"/>
                </a:lnTo>
                <a:lnTo>
                  <a:pt x="121" y="3187"/>
                </a:lnTo>
                <a:lnTo>
                  <a:pt x="1448" y="0"/>
                </a:lnTo>
                <a:close/>
              </a:path>
            </a:pathLst>
          </a:custGeom>
          <a:solidFill>
            <a:srgbClr val="2BA1CB">
              <a:alpha val="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23391" y="1484784"/>
            <a:ext cx="11089233" cy="1310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学会点点、点线、线线对称问题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en-US" altLang="zh-CN" sz="2800" kern="100" smtClean="0">
              <a:latin typeface="Times New Roman" panose="02020603050405020304" pitchFamily="18" charset="0"/>
              <a:ea typeface="方正中等线简体" panose="03000509000000000000" pitchFamily="65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会应用对称问题解决最值问题和反射问题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1" y="764704"/>
            <a:ext cx="55138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568802" y="504957"/>
            <a:ext cx="19267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spcAft>
                <a:spcPts val="600"/>
              </a:spcAft>
              <a:buClr>
                <a:srgbClr val="00544A"/>
              </a:buClr>
            </a:pPr>
            <a:r>
              <a:rPr lang="zh-CN" altLang="en-US" sz="2800" b="1" smtClean="0">
                <a:latin typeface="+mj-ea"/>
                <a:ea typeface="+mj-ea"/>
              </a:rPr>
              <a:t>学习目标</a:t>
            </a:r>
            <a:endParaRPr lang="en-US" altLang="zh-CN" sz="28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23391" y="1474510"/>
            <a:ext cx="11089233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两条直线垂直的条件：斜率存在，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k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k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1" y="764704"/>
            <a:ext cx="55138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568802" y="504957"/>
            <a:ext cx="9852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spcAft>
                <a:spcPts val="600"/>
              </a:spcAft>
              <a:buClr>
                <a:srgbClr val="00544A"/>
              </a:buClr>
            </a:pPr>
            <a:r>
              <a:rPr lang="zh-CN" altLang="en-US" sz="2800" b="1" smtClean="0">
                <a:latin typeface="+mj-ea"/>
                <a:ea typeface="+mj-ea"/>
              </a:rPr>
              <a:t>导语</a:t>
            </a:r>
            <a:endParaRPr lang="en-US" altLang="zh-CN" sz="2800" b="1">
              <a:latin typeface="+mj-ea"/>
              <a:ea typeface="+mj-ea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728712" y="2268304"/>
          <a:ext cx="10983912" cy="1500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文档" r:id="rId1" imgW="14833600" imgH="2032000" progId="Word.Document.12">
                  <p:embed/>
                </p:oleObj>
              </mc:Choice>
              <mc:Fallback>
                <p:oleObj name="文档" r:id="rId1" imgW="14833600" imgH="2032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28712" y="2268304"/>
                        <a:ext cx="10983912" cy="15001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623391" y="3340587"/>
            <a:ext cx="11089233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上的条件是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Ax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By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69205" y="1485578"/>
            <a:ext cx="10030174" cy="45335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77600" y="4581922"/>
            <a:ext cx="10030174" cy="1524792"/>
          </a:xfrm>
          <a:prstGeom prst="rect">
            <a:avLst/>
          </a:prstGeom>
          <a:solidFill>
            <a:srgbClr val="044491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文本框 3">
            <a:hlinkClick r:id="rId1" action="ppaction://hlinksldjump"/>
          </p:cNvPr>
          <p:cNvSpPr txBox="1"/>
          <p:nvPr/>
        </p:nvSpPr>
        <p:spPr>
          <a:xfrm>
            <a:off x="2350790" y="5024789"/>
            <a:ext cx="1524512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914400">
              <a:spcBef>
                <a:spcPct val="0"/>
              </a:spcBef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随堂</a:t>
            </a:r>
            <a:r>
              <a:rPr lang="zh-CN" altLang="en-US" sz="26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演练</a:t>
            </a:r>
            <a:endParaRPr lang="en-US" altLang="zh-CN" sz="2600" b="1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hlinkClick r:id="rId2" action="ppaction://hlinksldjump"/>
          </p:cNvPr>
          <p:cNvSpPr txBox="1"/>
          <p:nvPr/>
        </p:nvSpPr>
        <p:spPr>
          <a:xfrm>
            <a:off x="5484951" y="5024789"/>
            <a:ext cx="2051209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914400">
              <a:spcBef>
                <a:spcPct val="0"/>
              </a:spcBef>
            </a:pPr>
            <a:r>
              <a:rPr lang="zh-CN" altLang="en-US" sz="26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课时对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</a:rPr>
              <a:t>点练</a:t>
            </a:r>
            <a:endParaRPr lang="zh-CN" altLang="en-US" sz="2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hlinkClick r:id="rId3" action="ppaction://hlinksldjump"/>
          </p:cNvPr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558702" y="2061642"/>
            <a:ext cx="5400000" cy="4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just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3200">
                <a:solidFill>
                  <a:srgbClr val="161B1F"/>
                </a:solidFill>
                <a:latin typeface="明黑" panose="020B0300000000000000" pitchFamily="34" charset="-122"/>
                <a:ea typeface="明黑" panose="020B0300000000000000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defTabSz="914400"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一、几类常见的对称问题</a:t>
            </a:r>
            <a:endParaRPr lang="zh-CN" altLang="zh-CN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hlinkClick r:id="rId5" action="ppaction://hlinksldjump"/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558702" y="2853730"/>
            <a:ext cx="5400000" cy="4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just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3200">
                <a:solidFill>
                  <a:srgbClr val="161B1F"/>
                </a:solidFill>
                <a:latin typeface="明黑" panose="020B0300000000000000" pitchFamily="34" charset="-122"/>
                <a:ea typeface="明黑" panose="020B0300000000000000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defTabSz="914400"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二、光的反射问题</a:t>
            </a:r>
            <a:endParaRPr lang="zh-CN" altLang="zh-CN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hlinkClick r:id="rId7" action="ppaction://hlinksldjump"/>
          </p:cNvPr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558702" y="3645818"/>
            <a:ext cx="5400000" cy="4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just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3200">
                <a:solidFill>
                  <a:srgbClr val="161B1F"/>
                </a:solidFill>
                <a:latin typeface="明黑" panose="020B0300000000000000" pitchFamily="34" charset="-122"/>
                <a:ea typeface="明黑" panose="020B0300000000000000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defTabSz="914400"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三、利用对称解决有关最值问题</a:t>
            </a:r>
            <a:endParaRPr lang="zh-CN" altLang="zh-CN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51384" y="504957"/>
            <a:ext cx="17773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spcAft>
                <a:spcPts val="600"/>
              </a:spcAft>
              <a:buClr>
                <a:srgbClr val="00544A"/>
              </a:buClr>
            </a:pPr>
            <a:r>
              <a:rPr lang="zh-CN" altLang="en-US" sz="2800" b="1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sym typeface="Arial" panose="020B0604020202020204" pitchFamily="34" charset="0"/>
              </a:rPr>
              <a:t>内容索引</a:t>
            </a:r>
            <a:endParaRPr lang="en-US" altLang="zh-CN" sz="2800" b="1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5" name="直接连接符 14"/>
          <p:cNvCxnSpPr/>
          <p:nvPr/>
        </p:nvCxnSpPr>
        <p:spPr>
          <a:xfrm flipH="1">
            <a:off x="1" y="764704"/>
            <a:ext cx="55138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449463"/>
            <a:ext cx="12192000" cy="1407556"/>
          </a:xfrm>
          <a:prstGeom prst="rect">
            <a:avLst/>
          </a:prstGeom>
          <a:solidFill>
            <a:schemeClr val="accent1">
              <a:lumMod val="75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5215" y="2636912"/>
            <a:ext cx="1200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800" b="1">
                <a:solidFill>
                  <a:prstClr val="black"/>
                </a:solidFill>
                <a:latin typeface="微软雅黑" panose="020B0503020204020204" pitchFamily="34" charset="-122"/>
              </a:rPr>
              <a:t>一、几类常见的对称问题</a:t>
            </a:r>
            <a:endParaRPr lang="zh-CN" altLang="en-US" sz="4800" b="1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0" y="3645024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8" y="116632"/>
            <a:ext cx="11449272" cy="1310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，求：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(4,5)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的对称点的坐标；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533235" y="2989263"/>
          <a:ext cx="10983913" cy="2157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文档" r:id="rId1" imgW="14782800" imgH="2921000" progId="Word.Document.12">
                  <p:embed/>
                </p:oleObj>
              </mc:Choice>
              <mc:Fallback>
                <p:oleObj name="文档" r:id="rId1" imgW="147828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3235" y="2989263"/>
                        <a:ext cx="10983913" cy="21574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427916" y="1556792"/>
            <a:ext cx="11449272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则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线段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PP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的中点在直线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上，且直线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PP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垂直于直线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7916" y="5148418"/>
            <a:ext cx="11449272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2,7).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8" y="1540387"/>
            <a:ext cx="11449272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的对称直线的方程；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99924" y="44624"/>
          <a:ext cx="10983912" cy="196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文档" r:id="rId1" imgW="14782800" imgH="2654300" progId="Word.Document.12">
                  <p:embed/>
                </p:oleObj>
              </mc:Choice>
              <mc:Fallback>
                <p:oleObj name="文档" r:id="rId1" imgW="14782800" imgH="2654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99924" y="44624"/>
                        <a:ext cx="10983912" cy="196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99924" y="1916832"/>
          <a:ext cx="10869613" cy="120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文档" r:id="rId3" imgW="14846300" imgH="1651000" progId="Word.Document.12">
                  <p:embed/>
                </p:oleObj>
              </mc:Choice>
              <mc:Fallback>
                <p:oleObj name="文档" r:id="rId3" imgW="14846300" imgH="165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9924" y="1916832"/>
                        <a:ext cx="10869613" cy="1201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/>
        </p:nvSpPr>
        <p:spPr>
          <a:xfrm>
            <a:off x="407368" y="2966130"/>
            <a:ext cx="11449272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上任取一点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(2,0)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551384" y="4399503"/>
          <a:ext cx="10798175" cy="216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文档" r:id="rId5" imgW="14846300" imgH="2997200" progId="Word.Document.12">
                  <p:embed/>
                </p:oleObj>
              </mc:Choice>
              <mc:Fallback>
                <p:oleObj name="文档" r:id="rId5" imgW="14846300" imgH="2997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51384" y="4399503"/>
                        <a:ext cx="10798175" cy="21669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99924" y="1458076"/>
          <a:ext cx="10983912" cy="196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文档" r:id="rId1" imgW="14782800" imgH="2654300" progId="Word.Document.12">
                  <p:embed/>
                </p:oleObj>
              </mc:Choice>
              <mc:Fallback>
                <p:oleObj name="文档" r:id="rId1" imgW="14782800" imgH="2654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99924" y="1458076"/>
                        <a:ext cx="10983912" cy="196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503238" y="2412114"/>
          <a:ext cx="10798175" cy="172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文档" r:id="rId3" imgW="14846300" imgH="2387600" progId="Word.Document.12">
                  <p:embed/>
                </p:oleObj>
              </mc:Choice>
              <mc:Fallback>
                <p:oleObj name="文档" r:id="rId3" imgW="14846300" imgH="23876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3238" y="2412114"/>
                        <a:ext cx="10798175" cy="1725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/>
        </p:nvSpPr>
        <p:spPr>
          <a:xfrm>
            <a:off x="407368" y="4140306"/>
            <a:ext cx="11449272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化简得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7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，即为所求直线方程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8" y="744156"/>
            <a:ext cx="11449272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(3,2)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的对称直线的方程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58738" y="3665572"/>
          <a:ext cx="11055350" cy="117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文档" r:id="rId1" imgW="14782800" imgH="1600200" progId="Word.Document.12">
                  <p:embed/>
                </p:oleObj>
              </mc:Choice>
              <mc:Fallback>
                <p:oleObj name="文档" r:id="rId1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8738" y="3665572"/>
                        <a:ext cx="11055350" cy="1179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407368" y="1623508"/>
            <a:ext cx="11449272" cy="1949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上取两点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E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(0,3)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F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1,0)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则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E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F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(3,2)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的对称点分别为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E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(6,1)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F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(7,4).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因为点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E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F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在所求直线上，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07368" y="4716370"/>
            <a:ext cx="11449272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即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17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8" y="34350"/>
            <a:ext cx="1144927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反思感悟　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对称问题的解决方法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点关于点的对称问题通常利用中点坐标公式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直线关于点的对称直线通常用转移法或取特殊点来求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设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的方程为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≠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和点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则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点的对称直线方程为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点关于直线的对称点，要抓住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垂直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和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平分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设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≠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的对称点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可以通过条件：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①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PQ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⊥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；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②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PQ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的中点在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上来求得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(4)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求直线关于直线的对称直线的问题可转化为点关于直线的对称问题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7" y="116632"/>
            <a:ext cx="11412000" cy="1310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跟踪训练</a:t>
            </a:r>
            <a:r>
              <a:rPr lang="en-US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1,2)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(1,3)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求点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对称点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的坐标；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79376" y="2362373"/>
          <a:ext cx="10983912" cy="227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文档" r:id="rId1" imgW="14782800" imgH="3073400" progId="Word.Document.12">
                  <p:embed/>
                </p:oleObj>
              </mc:Choice>
              <mc:Fallback>
                <p:oleObj name="文档" r:id="rId1" imgW="14782800" imgH="3073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9376" y="2362373"/>
                        <a:ext cx="10983912" cy="2270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407367" y="1544878"/>
            <a:ext cx="11412000" cy="657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R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479376" y="4592895"/>
          <a:ext cx="10982325" cy="1304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文档" r:id="rId3" imgW="14833600" imgH="1765300" progId="Word.Document.12">
                  <p:embed/>
                </p:oleObj>
              </mc:Choice>
              <mc:Fallback>
                <p:oleObj name="文档" r:id="rId3" imgW="14833600" imgH="1765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9376" y="4592895"/>
                        <a:ext cx="10982325" cy="1304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7" y="964323"/>
            <a:ext cx="11412000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求直线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PM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对称的直线方程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79376" y="2847600"/>
          <a:ext cx="11055350" cy="117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文档" r:id="rId1" imgW="14782800" imgH="1600200" progId="Word.Document.12">
                  <p:embed/>
                </p:oleObj>
              </mc:Choice>
              <mc:Fallback>
                <p:oleObj name="文档" r:id="rId1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9376" y="2847600"/>
                        <a:ext cx="11055350" cy="1179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407367" y="2090854"/>
            <a:ext cx="11412000" cy="657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因为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(1,3)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的坐标满足直线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的方程，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367" y="3852274"/>
            <a:ext cx="11412000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则直线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MR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为所求的直线，方程为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11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17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8" name="返回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498" y="6327667"/>
            <a:ext cx="952502" cy="3992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449463"/>
            <a:ext cx="12192000" cy="1407556"/>
          </a:xfrm>
          <a:prstGeom prst="rect">
            <a:avLst/>
          </a:prstGeom>
          <a:solidFill>
            <a:schemeClr val="accent1">
              <a:lumMod val="75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5215" y="2636912"/>
            <a:ext cx="1200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800" b="1">
                <a:solidFill>
                  <a:prstClr val="black"/>
                </a:solidFill>
                <a:latin typeface="微软雅黑" panose="020B0503020204020204" pitchFamily="34" charset="-122"/>
              </a:rPr>
              <a:t>二、光的反射问题</a:t>
            </a:r>
            <a:endParaRPr lang="zh-CN" altLang="en-US" sz="4800" b="1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0" y="3645024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8" y="1470120"/>
            <a:ext cx="11449272" cy="1310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一束光线从原点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(0,0)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出发，经过直线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8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25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反射后通过点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4,3)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，求反射光线的方程及光线从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点到达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点所走过的路程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7" y="116632"/>
            <a:ext cx="11412000" cy="1949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如图，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设原点关于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由直线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OA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垂直和线段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AO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的中点在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上得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554038" y="2209224"/>
          <a:ext cx="10972800" cy="243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文档" r:id="rId1" imgW="14935200" imgH="3327400" progId="Word.Document.12">
                  <p:embed/>
                </p:oleObj>
              </mc:Choice>
              <mc:Fallback>
                <p:oleObj name="文档" r:id="rId1" imgW="14935200" imgH="3327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54038" y="2209224"/>
                        <a:ext cx="10972800" cy="2433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3582" name="Picture 14" descr="A2-5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23168" y="620688"/>
            <a:ext cx="3063468" cy="231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407367" y="4025702"/>
            <a:ext cx="11412000" cy="25958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(4,3).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∵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反射光线的反向延长线过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(4,3)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又由反射光线过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4,3)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两点纵坐标相等，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故反射光线所在直线的方程为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9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8" y="1731753"/>
            <a:ext cx="11412000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由于反射光线为射线，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79376" y="384116"/>
          <a:ext cx="10983912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文档" r:id="rId1" imgW="14782800" imgH="1600200" progId="Word.Document.12">
                  <p:embed/>
                </p:oleObj>
              </mc:Choice>
              <mc:Fallback>
                <p:oleObj name="文档" r:id="rId1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9376" y="384116"/>
                        <a:ext cx="10983912" cy="1169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3585994" y="193750"/>
          <a:ext cx="3430587" cy="148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文档" r:id="rId3" imgW="4648200" imgH="2120900" progId="Word.Document.12">
                  <p:embed/>
                </p:oleObj>
              </mc:Choice>
              <mc:Fallback>
                <p:oleObj name="文档" r:id="rId3" imgW="4648200" imgH="2120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85994" y="193750"/>
                        <a:ext cx="3430587" cy="1489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79376" y="2505858"/>
          <a:ext cx="10983912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文档" r:id="rId5" imgW="14782800" imgH="1600200" progId="Word.Document.12">
                  <p:embed/>
                </p:oleObj>
              </mc:Choice>
              <mc:Fallback>
                <p:oleObj name="文档" r:id="rId5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9376" y="2505858"/>
                        <a:ext cx="10983912" cy="1169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/>
        </p:nvSpPr>
        <p:spPr>
          <a:xfrm>
            <a:off x="407368" y="3470186"/>
            <a:ext cx="11412000" cy="25958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由光的性质可知，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光线从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O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到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的路程即为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的长度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由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(4,3)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4,3)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知，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4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4)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8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即光线从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O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经直线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反射后到达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点所走过的路程为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8.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9" name="Picture 14" descr="A2-5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23168" y="620688"/>
            <a:ext cx="3063468" cy="231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35182" y="1182088"/>
            <a:ext cx="11121637" cy="1310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反思感悟　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根据平面几何知识和光学知识，入射光线、反射光线上对应的点是关于法线对称的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利用点的对称关系可以求解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7" y="-37658"/>
            <a:ext cx="864096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跟踪训练</a:t>
            </a:r>
            <a:r>
              <a:rPr lang="en-US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如图所示，已知点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(4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(0,4)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，从点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(2,0)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射出的光线经直线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反射后再射到直线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上，最后经直线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反射后又回到点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，则光线所经过的路程</a:t>
            </a:r>
            <a:r>
              <a:rPr lang="zh-CN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551384" y="2578706"/>
          <a:ext cx="11055350" cy="117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文档" r:id="rId1" imgW="14782800" imgH="1600200" progId="Word.Document.12">
                  <p:embed/>
                </p:oleObj>
              </mc:Choice>
              <mc:Fallback>
                <p:oleObj name="文档" r:id="rId1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51384" y="2578706"/>
                        <a:ext cx="11055350" cy="1179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19"/>
          <p:cNvSpPr txBox="1"/>
          <p:nvPr/>
        </p:nvSpPr>
        <p:spPr>
          <a:xfrm>
            <a:off x="298591" y="2497010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07368" y="3058686"/>
            <a:ext cx="114492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由题意知，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所在直线的方程为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4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en-US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.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如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图，点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D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(4,2)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轴的对称点为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2,0)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则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光线所经过的路程为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CD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494607" name="Picture 15" descr="A2-5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01796" y="406128"/>
            <a:ext cx="2582836" cy="1953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4610" name="Picture 18" descr="A2-5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13764" y="3347235"/>
            <a:ext cx="2582836" cy="1953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5077614" y="5074925"/>
          <a:ext cx="1428750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文档" r:id="rId5" imgW="1955800" imgH="1028700" progId="Word.Document.12">
                  <p:embed/>
                </p:oleObj>
              </mc:Choice>
              <mc:Fallback>
                <p:oleObj name="文档" r:id="rId5" imgW="1955800" imgH="10287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77614" y="5074925"/>
                        <a:ext cx="1428750" cy="750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返回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498" y="6327667"/>
            <a:ext cx="952502" cy="3992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9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449463"/>
            <a:ext cx="12192000" cy="1407556"/>
          </a:xfrm>
          <a:prstGeom prst="rect">
            <a:avLst/>
          </a:prstGeom>
          <a:solidFill>
            <a:schemeClr val="accent1">
              <a:lumMod val="75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5442" y="2636912"/>
            <a:ext cx="112411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800" b="1">
                <a:solidFill>
                  <a:prstClr val="black"/>
                </a:solidFill>
                <a:latin typeface="微软雅黑" panose="020B0503020204020204" pitchFamily="34" charset="-122"/>
              </a:rPr>
              <a:t>三、利用对称解决有关最值问题</a:t>
            </a:r>
            <a:endParaRPr lang="zh-CN" altLang="en-US" sz="4800" b="1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0" y="3645024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8" y="822048"/>
            <a:ext cx="11449272" cy="1310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上求两点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使得：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到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(4,1)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(0,4)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的距离之差最大；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7" y="239562"/>
            <a:ext cx="11412000" cy="669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如图，设点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 smtClean="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，连接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BB</a:t>
            </a:r>
            <a:r>
              <a:rPr lang="en-US" altLang="zh-CN" sz="2800" kern="100" smtClean="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79376" y="980908"/>
          <a:ext cx="11055350" cy="117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文档" r:id="rId1" imgW="11075035" imgH="1191895" progId="Word.Document.12">
                  <p:embed/>
                </p:oleObj>
              </mc:Choice>
              <mc:Fallback>
                <p:oleObj name="文档" r:id="rId1" imgW="11075035" imgH="119189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9376" y="980908"/>
                        <a:ext cx="11055350" cy="1179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0752" name="Picture 16" descr="A2-5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16167" y="1020803"/>
            <a:ext cx="2824449" cy="255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407367" y="1886010"/>
            <a:ext cx="1141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4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						</a:t>
            </a:r>
            <a:r>
              <a:rPr lang="en-US" altLang="zh-CN" sz="2800" kern="100" smtClean="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①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479376" y="2629597"/>
          <a:ext cx="10982325" cy="1169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文档" r:id="rId4" imgW="14782800" imgH="1600200" progId="Word.Document.12">
                  <p:embed/>
                </p:oleObj>
              </mc:Choice>
              <mc:Fallback>
                <p:oleObj name="文档" r:id="rId4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9376" y="2629597"/>
                        <a:ext cx="10982325" cy="11699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479376" y="3521646"/>
          <a:ext cx="10869612" cy="1160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文档" r:id="rId6" imgW="14782800" imgH="1600200" progId="Word.Document.12">
                  <p:embed/>
                </p:oleObj>
              </mc:Choice>
              <mc:Fallback>
                <p:oleObj name="文档" r:id="rId6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79376" y="3521646"/>
                        <a:ext cx="10869612" cy="1160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479376" y="4644802"/>
          <a:ext cx="10869613" cy="116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文档" r:id="rId8" imgW="14782800" imgH="1600200" progId="Word.Document.12">
                  <p:embed/>
                </p:oleObj>
              </mc:Choice>
              <mc:Fallback>
                <p:oleObj name="文档" r:id="rId8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9376" y="4644802"/>
                        <a:ext cx="10869613" cy="1160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矩形 11"/>
          <p:cNvSpPr/>
          <p:nvPr/>
        </p:nvSpPr>
        <p:spPr>
          <a:xfrm>
            <a:off x="407367" y="5846450"/>
            <a:ext cx="11412000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(5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1).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0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82600" y="116632"/>
          <a:ext cx="10983913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文档" r:id="rId1" imgW="14782800" imgH="1600200" progId="Word.Document.12">
                  <p:embed/>
                </p:oleObj>
              </mc:Choice>
              <mc:Fallback>
                <p:oleObj name="文档" r:id="rId1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2600" y="116632"/>
                        <a:ext cx="10983913" cy="1171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0752" name="Picture 16" descr="A2-5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16167" y="764704"/>
            <a:ext cx="2824449" cy="255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407367" y="960180"/>
            <a:ext cx="11412000" cy="1949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即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9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易知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||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当且仅当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三点共线时，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最大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482600" y="3130694"/>
          <a:ext cx="10869613" cy="116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文档" r:id="rId4" imgW="14782800" imgH="1600200" progId="Word.Document.12">
                  <p:embed/>
                </p:oleObj>
              </mc:Choice>
              <mc:Fallback>
                <p:oleObj name="文档" r:id="rId4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2600" y="3130694"/>
                        <a:ext cx="10869613" cy="1160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/>
        </p:nvGraphicFramePr>
        <p:xfrm>
          <a:off x="482600" y="4210814"/>
          <a:ext cx="10869613" cy="116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文档" r:id="rId6" imgW="14782800" imgH="1600200" progId="Word.Document.12">
                  <p:embed/>
                </p:oleObj>
              </mc:Choice>
              <mc:Fallback>
                <p:oleObj name="文档" r:id="rId6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2600" y="4210814"/>
                        <a:ext cx="10869613" cy="1160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/>
          <p:cNvGraphicFramePr>
            <a:graphicFrameLocks noChangeAspect="1"/>
          </p:cNvGraphicFramePr>
          <p:nvPr/>
        </p:nvGraphicFramePr>
        <p:xfrm>
          <a:off x="482600" y="5155252"/>
          <a:ext cx="10869613" cy="116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文档" r:id="rId8" imgW="14782800" imgH="1600200" progId="Word.Document.12">
                  <p:embed/>
                </p:oleObj>
              </mc:Choice>
              <mc:Fallback>
                <p:oleObj name="文档" r:id="rId8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82600" y="5155252"/>
                        <a:ext cx="10869613" cy="1160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7" y="95546"/>
            <a:ext cx="11412000" cy="669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到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(4,1)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(3,0)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的距离之和最小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367" y="771427"/>
            <a:ext cx="11412000" cy="25958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如图，设点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，可求得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(1,2)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AC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所在直线的方程为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7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易知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QC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QC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，当且仅当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三点共线时，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QC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最小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489650" y="3418726"/>
          <a:ext cx="11055350" cy="117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文档" r:id="rId1" imgW="14782800" imgH="1600200" progId="Word.Document.12">
                  <p:embed/>
                </p:oleObj>
              </mc:Choice>
              <mc:Fallback>
                <p:oleObj name="文档" r:id="rId1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9650" y="3418726"/>
                        <a:ext cx="11055350" cy="1179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3" descr="A2-5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82983" y="2810634"/>
            <a:ext cx="2647597" cy="231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489650" y="4327446"/>
          <a:ext cx="11055350" cy="117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文档" r:id="rId4" imgW="14782800" imgH="1600200" progId="Word.Document.12">
                  <p:embed/>
                </p:oleObj>
              </mc:Choice>
              <mc:Fallback>
                <p:oleObj name="文档" r:id="rId4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9650" y="4327446"/>
                        <a:ext cx="11055350" cy="1179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/>
          <p:cNvGraphicFramePr>
            <a:graphicFrameLocks noChangeAspect="1"/>
          </p:cNvGraphicFramePr>
          <p:nvPr/>
        </p:nvGraphicFramePr>
        <p:xfrm>
          <a:off x="489650" y="5281761"/>
          <a:ext cx="10982325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文档" r:id="rId6" imgW="14782800" imgH="1600200" progId="Word.Document.12">
                  <p:embed/>
                </p:oleObj>
              </mc:Choice>
              <mc:Fallback>
                <p:oleObj name="文档" r:id="rId6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9650" y="5281761"/>
                        <a:ext cx="10982325" cy="1171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35182" y="394390"/>
            <a:ext cx="11121637" cy="583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反思感悟　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利用对称性求距离的最值问题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由平面几何知识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三角形任两边之和大于第三边，任两边之差的绝对值小于第三边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可知，要解决在直线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上求一点，使这点到两定点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的距离之差最大的问题，若这两点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位于直线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的同侧，则只需求出直线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的方程，再求它与已知直线的交点，即得所求的点的坐标；若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两点位于直线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的异侧，则先求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两点中某一点，如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的对称点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，得直线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′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的方程，再求其与直线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的交点即可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对于在直线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上求一点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到平面上两点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的距离之和最小的问题可用类似方法求解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7" y="543388"/>
            <a:ext cx="11412000" cy="1949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跟踪训练</a:t>
            </a:r>
            <a:r>
              <a:rPr lang="en-US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在平面直角坐标系中，点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分别是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轴、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轴上两个动点，又有一定点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(3,4)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，则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BM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的最小值是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A.10  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	B.11  		C.12  		D.13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9" name="TextBox 19"/>
          <p:cNvSpPr txBox="1"/>
          <p:nvPr/>
        </p:nvSpPr>
        <p:spPr>
          <a:xfrm>
            <a:off x="234777" y="1862356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07367" y="545594"/>
            <a:ext cx="756084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如图，设点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(3,4)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轴的对称点为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3,4)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轴的对称点为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4)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280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则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AQ</a:t>
            </a:r>
            <a:r>
              <a:rPr lang="en-US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|.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当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重合于坐标原点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O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时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280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61963" y="3543295"/>
          <a:ext cx="10983912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文档" r:id="rId1" imgW="14782800" imgH="1600200" progId="Word.Document.12">
                  <p:embed/>
                </p:oleObj>
              </mc:Choice>
              <mc:Fallback>
                <p:oleObj name="文档" r:id="rId1" imgW="14782800" imgH="1600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1963" y="3543295"/>
                        <a:ext cx="10983912" cy="1171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5077" name="Picture 5" descr="A2-5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5214" y="333999"/>
            <a:ext cx="3444193" cy="3190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407366" y="4318626"/>
            <a:ext cx="11412000" cy="1949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当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不重合时，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BM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AQ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|&gt;|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PQ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10.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综上可知，当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重合于坐标原点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O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时，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BM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取得最小值，最小值为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10.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15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51384" y="1334810"/>
            <a:ext cx="11161240" cy="4542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知识清单：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关于点点、点线、线线的对称问题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反射问题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利用对称解决有关最值问题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方法归纳：转化化归、数形结合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常见误区：两条直线关于直线外一点对称，则这两条直线一定平行，千万不要与两条相交直线关于角平分线所在直线对称混淆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cxnSp>
        <p:nvCxnSpPr>
          <p:cNvPr id="6" name="肘形连接符 5"/>
          <p:cNvCxnSpPr/>
          <p:nvPr/>
        </p:nvCxnSpPr>
        <p:spPr>
          <a:xfrm rot="10800000" flipH="1" flipV="1">
            <a:off x="612766" y="439864"/>
            <a:ext cx="11062414" cy="324839"/>
          </a:xfrm>
          <a:prstGeom prst="bentConnector3">
            <a:avLst>
              <a:gd name="adj1" fmla="val -1893"/>
            </a:avLst>
          </a:prstGeom>
          <a:noFill/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</p:cxnSp>
      <p:sp>
        <p:nvSpPr>
          <p:cNvPr id="8" name="矩形 7"/>
          <p:cNvSpPr/>
          <p:nvPr/>
        </p:nvSpPr>
        <p:spPr>
          <a:xfrm>
            <a:off x="409285" y="592668"/>
            <a:ext cx="11256212" cy="16117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990683" y="226924"/>
            <a:ext cx="94714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kern="100">
                <a:latin typeface="微软雅黑" panose="020B0503020204020204" pitchFamily="34" charset="-122"/>
                <a:cs typeface="Times New Roman" panose="02020603050405020304" pitchFamily="18" charset="0"/>
              </a:rPr>
              <a:t>课堂小结</a:t>
            </a:r>
            <a:endParaRPr lang="zh-CN" altLang="en-US" sz="2800" b="1" kern="100"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流程图: 离页连接符 9"/>
          <p:cNvSpPr/>
          <p:nvPr/>
        </p:nvSpPr>
        <p:spPr>
          <a:xfrm>
            <a:off x="624802" y="350729"/>
            <a:ext cx="189621" cy="333731"/>
          </a:xfrm>
          <a:prstGeom prst="flowChartOffpageConnector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algn="ctr" defTabSz="1219200"/>
            <a:endParaRPr lang="zh-CN" altLang="en-US" sz="2400" kern="0">
              <a:solidFill>
                <a:prstClr val="white"/>
              </a:solidFill>
              <a:latin typeface="Arial" panose="020B0604020202020204"/>
              <a:ea typeface="黑体" panose="02010609060101010101" charset="-122"/>
            </a:endParaRPr>
          </a:p>
        </p:txBody>
      </p:sp>
      <p:pic>
        <p:nvPicPr>
          <p:cNvPr id="11" name="返回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498" y="6327667"/>
            <a:ext cx="952502" cy="3992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2449463"/>
            <a:ext cx="12192000" cy="1407556"/>
          </a:xfrm>
          <a:prstGeom prst="rect">
            <a:avLst/>
          </a:prstGeom>
          <a:solidFill>
            <a:schemeClr val="accent1">
              <a:lumMod val="75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708713" y="2636912"/>
            <a:ext cx="6774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800" b="1" smtClean="0">
                <a:solidFill>
                  <a:prstClr val="black"/>
                </a:solidFill>
                <a:latin typeface="微软雅黑" panose="020B0503020204020204" pitchFamily="34" charset="-122"/>
              </a:rPr>
              <a:t>随堂演练</a:t>
            </a:r>
            <a:endParaRPr lang="zh-CN" altLang="en-US" sz="4800" b="1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0" y="3645024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0000" y="188640"/>
            <a:ext cx="1141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(3,9)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对称的点的坐标是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3)  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B.(17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9)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1,3)  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	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D.(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17,9)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503238" y="3068960"/>
          <a:ext cx="11055350" cy="215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文档" r:id="rId1" imgW="14871700" imgH="2921000" progId="Word.Document.12">
                  <p:embed/>
                </p:oleObj>
              </mc:Choice>
              <mc:Fallback>
                <p:oleObj name="文档" r:id="rId1" imgW="148717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3238" y="3068960"/>
                        <a:ext cx="11055350" cy="215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9"/>
          <p:cNvSpPr txBox="1"/>
          <p:nvPr/>
        </p:nvSpPr>
        <p:spPr>
          <a:xfrm>
            <a:off x="232530" y="944369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11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241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44349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4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29457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14565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0000" y="2256324"/>
            <a:ext cx="11412000" cy="65787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设点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(3,9)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对称的点的坐标为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/>
        </p:nvGraphicFramePr>
        <p:xfrm>
          <a:off x="5256470" y="3623137"/>
          <a:ext cx="3308350" cy="1284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文档" r:id="rId7" imgW="4483100" imgH="1739900" progId="Word.Document.12">
                  <p:embed/>
                </p:oleObj>
              </mc:Choice>
              <mc:Fallback>
                <p:oleObj name="文档" r:id="rId7" imgW="4483100" imgH="1739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256470" y="3623137"/>
                        <a:ext cx="3308350" cy="1284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矩形 15"/>
          <p:cNvSpPr/>
          <p:nvPr/>
        </p:nvSpPr>
        <p:spPr>
          <a:xfrm>
            <a:off x="390000" y="5290934"/>
            <a:ext cx="11412000" cy="6568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所以该点的坐标为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3).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0000" y="592207"/>
            <a:ext cx="1141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 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对称的直线方程是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en-US" altLang="zh-CN" sz="2800" i="1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  	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B.2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  	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D.</a:t>
            </a:r>
            <a:r>
              <a:rPr lang="en-US" altLang="zh-CN" sz="2800" i="1" kern="100" err="1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380251" y="2711931"/>
          <a:ext cx="11218863" cy="1357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文档" r:id="rId1" imgW="15087600" imgH="1841500" progId="Word.Document.12">
                  <p:embed/>
                </p:oleObj>
              </mc:Choice>
              <mc:Fallback>
                <p:oleObj name="文档" r:id="rId1" imgW="15087600" imgH="1841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80251" y="2711931"/>
                        <a:ext cx="11218863" cy="1357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9"/>
          <p:cNvSpPr txBox="1"/>
          <p:nvPr/>
        </p:nvSpPr>
        <p:spPr>
          <a:xfrm>
            <a:off x="3884300" y="1924090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15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241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6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44349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8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29457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4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14565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384175" y="3721100"/>
          <a:ext cx="11174413" cy="1354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文档" r:id="rId7" imgW="11306810" imgH="1374775" progId="Word.Document.12">
                  <p:embed/>
                </p:oleObj>
              </mc:Choice>
              <mc:Fallback>
                <p:oleObj name="文档" r:id="rId7" imgW="11306810" imgH="13747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4175" y="3721100"/>
                        <a:ext cx="11174413" cy="1354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381000" y="4767263"/>
          <a:ext cx="10983913" cy="1328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文档" r:id="rId9" imgW="11306810" imgH="1374775" progId="Word.Document.12">
                  <p:embed/>
                </p:oleObj>
              </mc:Choice>
              <mc:Fallback>
                <p:oleObj name="文档" r:id="rId9" imgW="11306810" imgH="13747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81000" y="4767263"/>
                        <a:ext cx="10983913" cy="1328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90000" y="389563"/>
            <a:ext cx="1141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若点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(3,4)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和点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对称，则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en-US" altLang="zh-CN" sz="2800" i="1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  	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B.</a:t>
            </a:r>
            <a:r>
              <a:rPr lang="en-US" altLang="zh-CN" sz="2800" i="1" kern="100" err="1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en-US" altLang="zh-CN" sz="2800" i="1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  	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D.</a:t>
            </a:r>
            <a:r>
              <a:rPr lang="en-US" altLang="zh-CN" sz="2800" i="1" kern="100" err="1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1" name="对象 20"/>
          <p:cNvGraphicFramePr>
            <a:graphicFrameLocks noChangeAspect="1"/>
          </p:cNvGraphicFramePr>
          <p:nvPr/>
        </p:nvGraphicFramePr>
        <p:xfrm>
          <a:off x="472326" y="2708920"/>
          <a:ext cx="11220450" cy="215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文档" r:id="rId1" imgW="15087600" imgH="2921000" progId="Word.Document.12">
                  <p:embed/>
                </p:oleObj>
              </mc:Choice>
              <mc:Fallback>
                <p:oleObj name="文档" r:id="rId1" imgW="150876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2326" y="2708920"/>
                        <a:ext cx="11220450" cy="215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3879194" y="1700898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15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241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6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44349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29457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9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14565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479376" y="5035699"/>
          <a:ext cx="11095037" cy="1417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文档" r:id="rId7" imgW="15151100" imgH="1943100" progId="Word.Document.12">
                  <p:embed/>
                </p:oleObj>
              </mc:Choice>
              <mc:Fallback>
                <p:oleObj name="文档" r:id="rId7" imgW="15151100" imgH="19431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9376" y="5035699"/>
                        <a:ext cx="11095037" cy="14176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对象 15"/>
          <p:cNvGraphicFramePr>
            <a:graphicFrameLocks noChangeAspect="1"/>
          </p:cNvGraphicFramePr>
          <p:nvPr/>
        </p:nvGraphicFramePr>
        <p:xfrm>
          <a:off x="407368" y="5692160"/>
          <a:ext cx="11250613" cy="152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文档" r:id="rId1" imgW="15913100" imgH="2146300" progId="Word.Document.12">
                  <p:embed/>
                </p:oleObj>
              </mc:Choice>
              <mc:Fallback>
                <p:oleObj name="文档" r:id="rId1" imgW="15913100" imgH="2146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7368" y="5692160"/>
                        <a:ext cx="11250613" cy="1520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357938" y="44624"/>
            <a:ext cx="11487858" cy="1310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(3,0)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(0,3)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，从点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(0,2)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射出的光线经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轴反射到直线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上，又经过直线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反射回到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点，则光线所经过的路程为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441325" y="1475933"/>
          <a:ext cx="11322050" cy="811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文档" r:id="rId3" imgW="15646400" imgH="1130300" progId="Word.Document.12">
                  <p:embed/>
                </p:oleObj>
              </mc:Choice>
              <mc:Fallback>
                <p:oleObj name="文档" r:id="rId3" imgW="15646400" imgH="1130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1325" y="1475933"/>
                        <a:ext cx="11322050" cy="8112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259241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3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544349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4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829457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5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114565" y="6416435"/>
            <a:ext cx="244825" cy="32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51" tIns="51174" rIns="102351" bIns="51174" anchor="ctr"/>
          <a:lstStyle/>
          <a:p>
            <a:pPr algn="ctr" defTabSz="767715"/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pic>
        <p:nvPicPr>
          <p:cNvPr id="12" name="返回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498" y="6327667"/>
            <a:ext cx="952502" cy="399289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57938" y="2125823"/>
            <a:ext cx="11487858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由题易知直线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的方程为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(0,2)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轴的对称点为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(0,2)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，如图，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422036" name="Picture 148" descr="A2-59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2065" y="3429000"/>
            <a:ext cx="2465590" cy="221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9"/>
          <p:cNvSpPr txBox="1"/>
          <p:nvPr/>
        </p:nvSpPr>
        <p:spPr>
          <a:xfrm>
            <a:off x="6121716" y="1320220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graphicFrame>
        <p:nvGraphicFramePr>
          <p:cNvPr id="14" name="对象 13"/>
          <p:cNvGraphicFramePr>
            <a:graphicFrameLocks noChangeAspect="1"/>
          </p:cNvGraphicFramePr>
          <p:nvPr/>
        </p:nvGraphicFramePr>
        <p:xfrm>
          <a:off x="411163" y="3552468"/>
          <a:ext cx="4510087" cy="2074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文档" r:id="rId12" imgW="6388100" imgH="2997200" progId="Word.Document.12">
                  <p:embed/>
                </p:oleObj>
              </mc:Choice>
              <mc:Fallback>
                <p:oleObj name="文档" r:id="rId12" imgW="6388100" imgH="2997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11163" y="3552468"/>
                        <a:ext cx="4510087" cy="2074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/>
          <p:cNvGraphicFramePr>
            <a:graphicFrameLocks noChangeAspect="1"/>
          </p:cNvGraphicFramePr>
          <p:nvPr/>
        </p:nvGraphicFramePr>
        <p:xfrm>
          <a:off x="3829224" y="3993825"/>
          <a:ext cx="4406900" cy="1458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文档" r:id="rId14" imgW="6248400" imgH="2057400" progId="Word.Document.12">
                  <p:embed/>
                </p:oleObj>
              </mc:Choice>
              <mc:Fallback>
                <p:oleObj name="文档" r:id="rId14" imgW="6248400" imgH="2057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829224" y="3993825"/>
                        <a:ext cx="4406900" cy="1458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2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2449463"/>
            <a:ext cx="12192000" cy="1407556"/>
          </a:xfrm>
          <a:prstGeom prst="rect">
            <a:avLst/>
          </a:prstGeom>
          <a:solidFill>
            <a:schemeClr val="accent1">
              <a:lumMod val="75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08713" y="2636912"/>
            <a:ext cx="6774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800" b="1" smtClean="0">
                <a:solidFill>
                  <a:prstClr val="black"/>
                </a:solidFill>
                <a:latin typeface="微软雅黑" panose="020B0503020204020204" pitchFamily="34" charset="-122"/>
              </a:rPr>
              <a:t>课时对点练</a:t>
            </a:r>
            <a:endParaRPr lang="zh-CN" altLang="en-US" sz="4800" b="1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0" y="3645024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对象 25"/>
          <p:cNvGraphicFramePr>
            <a:graphicFrameLocks noChangeAspect="1"/>
          </p:cNvGraphicFramePr>
          <p:nvPr/>
        </p:nvGraphicFramePr>
        <p:xfrm>
          <a:off x="438190" y="3418276"/>
          <a:ext cx="11239500" cy="210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name="文档" r:id="rId1" imgW="15455900" imgH="2921000" progId="Word.Document.12">
                  <p:embed/>
                </p:oleObj>
              </mc:Choice>
              <mc:Fallback>
                <p:oleObj name="文档" r:id="rId1" imgW="154559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8190" y="3418276"/>
                        <a:ext cx="11239500" cy="2106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对象 27"/>
          <p:cNvGraphicFramePr>
            <a:graphicFrameLocks noChangeAspect="1"/>
          </p:cNvGraphicFramePr>
          <p:nvPr/>
        </p:nvGraphicFramePr>
        <p:xfrm>
          <a:off x="438190" y="5651055"/>
          <a:ext cx="11115675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" name="文档" r:id="rId3" imgW="15532100" imgH="1536700" progId="Word.Document.12">
                  <p:embed/>
                </p:oleObj>
              </mc:Choice>
              <mc:Fallback>
                <p:oleObj name="文档" r:id="rId3" imgW="15532100" imgH="15367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8190" y="5651055"/>
                        <a:ext cx="11115675" cy="1100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390000" y="1381954"/>
            <a:ext cx="11412000" cy="13108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关于点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，则点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到原点的距离是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4" name="对象 23"/>
          <p:cNvGraphicFramePr>
            <a:graphicFrameLocks noChangeAspect="1"/>
          </p:cNvGraphicFramePr>
          <p:nvPr/>
        </p:nvGraphicFramePr>
        <p:xfrm>
          <a:off x="523875" y="2855590"/>
          <a:ext cx="11322050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文档" r:id="rId5" imgW="15455900" imgH="1282700" progId="Word.Document.12">
                  <p:embed/>
                </p:oleObj>
              </mc:Choice>
              <mc:Fallback>
                <p:oleObj name="文档" r:id="rId5" imgW="15455900" imgH="12827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3875" y="2855590"/>
                        <a:ext cx="11322050" cy="933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extBox 19"/>
          <p:cNvSpPr txBox="1"/>
          <p:nvPr/>
        </p:nvSpPr>
        <p:spPr>
          <a:xfrm>
            <a:off x="7057820" y="2719684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15" name="TextBox 38"/>
          <p:cNvSpPr txBox="1"/>
          <p:nvPr/>
        </p:nvSpPr>
        <p:spPr>
          <a:xfrm>
            <a:off x="1023764" y="168040"/>
            <a:ext cx="2524829" cy="525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400" b="1" kern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基础巩固</a:t>
            </a:r>
            <a:endParaRPr lang="en-US" altLang="zh-CN" sz="2400" b="1" ker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7">
            <a:duotone>
              <a:srgbClr val="5B9BD5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261764" y="11663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 bwMode="auto">
          <a:xfrm>
            <a:off x="414163" y="126004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3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6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7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8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9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0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1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2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4" name="Rectangle 2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5" name="Rectangle 21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6" name="Rectangle 21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7" name="Rectangle 21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8" name="Rectangle 21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9" name="Rectangle 21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390000" y="-27384"/>
            <a:ext cx="1141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(2,5)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的对称点的坐标为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A.(6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3)  	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.(3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6)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3)  	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D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6,3)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8" name="对象 27"/>
          <p:cNvGraphicFramePr>
            <a:graphicFrameLocks noChangeAspect="1"/>
          </p:cNvGraphicFramePr>
          <p:nvPr/>
        </p:nvGraphicFramePr>
        <p:xfrm>
          <a:off x="462582" y="2968957"/>
          <a:ext cx="11322050" cy="213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文档" r:id="rId1" imgW="15392400" imgH="2921000" progId="Word.Document.12">
                  <p:embed/>
                </p:oleObj>
              </mc:Choice>
              <mc:Fallback>
                <p:oleObj name="文档" r:id="rId1" imgW="153924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2582" y="2968957"/>
                        <a:ext cx="11322050" cy="2136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19"/>
          <p:cNvSpPr txBox="1"/>
          <p:nvPr/>
        </p:nvSpPr>
        <p:spPr>
          <a:xfrm>
            <a:off x="253078" y="1289398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90000" y="2204864"/>
            <a:ext cx="11412000" cy="65787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(2,5)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4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5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6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7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8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9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0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1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2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3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4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5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6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7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8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9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90000" y="5033724"/>
            <a:ext cx="11412000" cy="6568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故点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(2,5)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6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3).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390000" y="908720"/>
            <a:ext cx="11412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直线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关于点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对称的直线方程是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7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B.3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8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D.3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5" name="TextBox 19"/>
          <p:cNvSpPr txBox="1"/>
          <p:nvPr/>
        </p:nvSpPr>
        <p:spPr>
          <a:xfrm>
            <a:off x="263352" y="2881997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5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3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4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5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6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7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8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9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0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1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2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3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390000" y="836712"/>
            <a:ext cx="11412000" cy="19495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∵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直线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6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关于点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对称的直线斜率不变，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设对称后的直线方程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又点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到两直线的距离相等，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8" name="对象 27"/>
          <p:cNvGraphicFramePr>
            <a:graphicFrameLocks noChangeAspect="1"/>
          </p:cNvGraphicFramePr>
          <p:nvPr/>
        </p:nvGraphicFramePr>
        <p:xfrm>
          <a:off x="479376" y="2947075"/>
          <a:ext cx="11322050" cy="1284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文档" r:id="rId1" imgW="15392400" imgH="1765300" progId="Word.Document.12">
                  <p:embed/>
                </p:oleObj>
              </mc:Choice>
              <mc:Fallback>
                <p:oleObj name="文档" r:id="rId1" imgW="15392400" imgH="1765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9376" y="2947075"/>
                        <a:ext cx="11322050" cy="1284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3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4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5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6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7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8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9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0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1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2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3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90000" y="3999772"/>
            <a:ext cx="11412000" cy="19495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化简得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7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，解得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6 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或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8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的方程为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6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或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 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8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即直线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6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关于点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对称的直线方程是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8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390000" y="895360"/>
            <a:ext cx="1141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对称，则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的方程为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en-US" altLang="zh-CN" sz="2800" i="1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  	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B.</a:t>
            </a:r>
            <a:r>
              <a:rPr lang="en-US" altLang="zh-CN" sz="2800" i="1" kern="100" err="1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en-US" altLang="zh-CN" sz="2800" i="1" kern="10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  	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D.</a:t>
            </a:r>
            <a:r>
              <a:rPr lang="en-US" altLang="zh-CN" sz="2800" i="1" kern="100" err="1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6" name="TextBox 19"/>
          <p:cNvSpPr txBox="1"/>
          <p:nvPr/>
        </p:nvSpPr>
        <p:spPr>
          <a:xfrm>
            <a:off x="232530" y="2314952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30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1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2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4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6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8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9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0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1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2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0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1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390000" y="531837"/>
            <a:ext cx="1141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对称的点仍在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上，则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等于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  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	B.1  			C.2  			D.0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5" name="TextBox 19"/>
          <p:cNvSpPr txBox="1"/>
          <p:nvPr/>
        </p:nvSpPr>
        <p:spPr>
          <a:xfrm>
            <a:off x="232530" y="1289308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90000" y="2040300"/>
            <a:ext cx="11412000" cy="19495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∵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对称的点仍在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，即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5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6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9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0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1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2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3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9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0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1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2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3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4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5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6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7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35360" y="579592"/>
            <a:ext cx="11521279" cy="1310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光线从点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3,5)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射到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轴上，经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轴反射后经过点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10)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，则光线从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到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的路程为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6" name="对象 25"/>
          <p:cNvGraphicFramePr>
            <a:graphicFrameLocks noChangeAspect="1"/>
          </p:cNvGraphicFramePr>
          <p:nvPr/>
        </p:nvGraphicFramePr>
        <p:xfrm>
          <a:off x="452438" y="2021746"/>
          <a:ext cx="11322050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文档" r:id="rId1" imgW="15455900" imgH="1206500" progId="Word.Document.12">
                  <p:embed/>
                </p:oleObj>
              </mc:Choice>
              <mc:Fallback>
                <p:oleObj name="文档" r:id="rId1" imgW="15455900" imgH="1206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2438" y="2021746"/>
                        <a:ext cx="11322050" cy="882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19"/>
          <p:cNvSpPr txBox="1"/>
          <p:nvPr/>
        </p:nvSpPr>
        <p:spPr>
          <a:xfrm>
            <a:off x="4928402" y="1886010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35360" y="2780928"/>
            <a:ext cx="11521279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3,5)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轴的对称点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5)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则光线从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到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的路程即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的长，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4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5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6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7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8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9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0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1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2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4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5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6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7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8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9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graphicFrame>
        <p:nvGraphicFramePr>
          <p:cNvPr id="22" name="对象 21"/>
          <p:cNvGraphicFramePr>
            <a:graphicFrameLocks noChangeAspect="1"/>
          </p:cNvGraphicFramePr>
          <p:nvPr/>
        </p:nvGraphicFramePr>
        <p:xfrm>
          <a:off x="469102" y="4377462"/>
          <a:ext cx="11322050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文档" r:id="rId19" imgW="15455900" imgH="1206500" progId="Word.Document.12">
                  <p:embed/>
                </p:oleObj>
              </mc:Choice>
              <mc:Fallback>
                <p:oleObj name="文档" r:id="rId19" imgW="15455900" imgH="1206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69102" y="4377462"/>
                        <a:ext cx="11322050" cy="882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对象 23"/>
          <p:cNvGraphicFramePr>
            <a:graphicFrameLocks noChangeAspect="1"/>
          </p:cNvGraphicFramePr>
          <p:nvPr/>
        </p:nvGraphicFramePr>
        <p:xfrm>
          <a:off x="469102" y="5199623"/>
          <a:ext cx="11241088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文档" r:id="rId21" imgW="15455900" imgH="1206500" progId="Word.Document.12">
                  <p:embed/>
                </p:oleObj>
              </mc:Choice>
              <mc:Fallback>
                <p:oleObj name="文档" r:id="rId21" imgW="15455900" imgH="1206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69102" y="5199623"/>
                        <a:ext cx="11241088" cy="873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9940" y="245984"/>
            <a:ext cx="11486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7.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3,8)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(2,2)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，在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轴上有一点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，使得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取最小值，则点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______.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479376" y="3136950"/>
          <a:ext cx="10094913" cy="1300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文档" r:id="rId1" imgW="13512800" imgH="1765300" progId="Word.Document.12">
                  <p:embed/>
                </p:oleObj>
              </mc:Choice>
              <mc:Fallback>
                <p:oleObj name="文档" r:id="rId1" imgW="13512800" imgH="1765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9376" y="3136950"/>
                        <a:ext cx="10094913" cy="1300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2691489" y="949816"/>
            <a:ext cx="873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(1,0)</a:t>
            </a:r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69940" y="1700808"/>
            <a:ext cx="11486700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如图，作点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轴的对称点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8)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连接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，则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轴的交点即为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，连接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AM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因为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2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4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6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8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9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0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1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2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3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4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5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6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7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69940" y="4005064"/>
            <a:ext cx="11486700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即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0.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令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，得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所以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(1,0).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481303" name="Picture 23" descr="A2-60"/>
          <p:cNvPicPr>
            <a:picLocks noChangeAspect="1" noChangeArrowheads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40724" y="2997871"/>
            <a:ext cx="2039686" cy="2181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81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对象 22"/>
          <p:cNvGraphicFramePr>
            <a:graphicFrameLocks noChangeAspect="1"/>
          </p:cNvGraphicFramePr>
          <p:nvPr/>
        </p:nvGraphicFramePr>
        <p:xfrm>
          <a:off x="462582" y="5002992"/>
          <a:ext cx="11322050" cy="147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name="文档" r:id="rId1" imgW="15455900" imgH="2006600" progId="Word.Document.12">
                  <p:embed/>
                </p:oleObj>
              </mc:Choice>
              <mc:Fallback>
                <p:oleObj name="文档" r:id="rId1" imgW="15455900" imgH="20066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2582" y="5002992"/>
                        <a:ext cx="11322050" cy="1470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364091" y="-99392"/>
            <a:ext cx="1141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8.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已知入射光线经过点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3,4)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，被直线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反射，反射光线经过点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N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(2,6)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，则反射光线所在直线的方程为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_______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__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_____.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41587" y="2379792"/>
          <a:ext cx="11445875" cy="215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name="文档" r:id="rId3" imgW="15392400" imgH="2921000" progId="Word.Document.12">
                  <p:embed/>
                </p:oleObj>
              </mc:Choice>
              <mc:Fallback>
                <p:oleObj name="文档" r:id="rId3" imgW="153924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1587" y="2379792"/>
                        <a:ext cx="11445875" cy="215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7588787" y="630972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6</a:t>
            </a:r>
            <a:r>
              <a:rPr lang="en-US" altLang="zh-CN" sz="2800" i="1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x</a:t>
            </a:r>
            <a:r>
              <a:rPr lang="zh-CN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y</a:t>
            </a:r>
            <a:r>
              <a:rPr lang="zh-CN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6</a:t>
            </a:r>
            <a:r>
              <a:rPr lang="zh-CN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0</a:t>
            </a:r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64091" y="1186478"/>
            <a:ext cx="11412000" cy="13031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3,4)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则反射光线所在直线过点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59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0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1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2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3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4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5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6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7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8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9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0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1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2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3" name="Rectangl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4" name="Rectangle 2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64091" y="4334282"/>
            <a:ext cx="11412000" cy="6568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又反射光线经过点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N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(2,6)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64091" y="5779732"/>
            <a:ext cx="11412000" cy="6568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即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6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6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463731" y="3254162"/>
          <a:ext cx="11530013" cy="150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name="文档" r:id="rId1" imgW="15392400" imgH="2032000" progId="Word.Document.12">
                  <p:embed/>
                </p:oleObj>
              </mc:Choice>
              <mc:Fallback>
                <p:oleObj name="文档" r:id="rId1" imgW="15392400" imgH="2032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3731" y="3254162"/>
                        <a:ext cx="11530013" cy="1509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/>
          <p:cNvGraphicFramePr>
            <a:graphicFrameLocks noChangeAspect="1"/>
          </p:cNvGraphicFramePr>
          <p:nvPr/>
        </p:nvGraphicFramePr>
        <p:xfrm>
          <a:off x="463731" y="4397064"/>
          <a:ext cx="11445875" cy="149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name="文档" r:id="rId3" imgW="15392400" imgH="2032000" progId="Word.Document.12">
                  <p:embed/>
                </p:oleObj>
              </mc:Choice>
              <mc:Fallback>
                <p:oleObj name="文档" r:id="rId3" imgW="15392400" imgH="2032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3731" y="4397064"/>
                        <a:ext cx="11445875" cy="1490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对象 21"/>
          <p:cNvGraphicFramePr>
            <a:graphicFrameLocks noChangeAspect="1"/>
          </p:cNvGraphicFramePr>
          <p:nvPr/>
        </p:nvGraphicFramePr>
        <p:xfrm>
          <a:off x="463731" y="5486410"/>
          <a:ext cx="11322050" cy="110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文档" r:id="rId5" imgW="15455900" imgH="1524000" progId="Word.Document.12">
                  <p:embed/>
                </p:oleObj>
              </mc:Choice>
              <mc:Fallback>
                <p:oleObj name="文档" r:id="rId5" imgW="15455900" imgH="1524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3731" y="5486410"/>
                        <a:ext cx="11322050" cy="1109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419481" y="-78754"/>
            <a:ext cx="112931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9.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(3,5)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，在直线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轴上各找一点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，使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△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MPQ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周长最小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9481" y="1248212"/>
            <a:ext cx="11293143" cy="1949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由点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(3,5)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及直线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，可求得点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(5,1).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同样可求得点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轴的对称点为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3,5).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由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及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两点可得到直线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的方程为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7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5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6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7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8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9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0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1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2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3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4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5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6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7" name="Rectangl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8" name="Rectangle 2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9" name="Rectangle 21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0" name="Rectangle 21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4091" y="823789"/>
            <a:ext cx="11412000" cy="19571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10.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，一束光线从点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(1,2)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处射向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轴上一点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，又从点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反射到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上的一点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，最后从点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反射回点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试判断由此得到的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△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ABC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的个数；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85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6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7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8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9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0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1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2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3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4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5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6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7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8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9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00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对象 21"/>
          <p:cNvGraphicFramePr>
            <a:graphicFrameLocks noChangeAspect="1"/>
          </p:cNvGraphicFramePr>
          <p:nvPr/>
        </p:nvGraphicFramePr>
        <p:xfrm>
          <a:off x="452438" y="5271075"/>
          <a:ext cx="11126787" cy="155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2" name="文档" r:id="rId1" imgW="15138400" imgH="2120900" progId="Word.Document.12">
                  <p:embed/>
                </p:oleObj>
              </mc:Choice>
              <mc:Fallback>
                <p:oleObj name="文档" r:id="rId1" imgW="15138400" imgH="2120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2438" y="5271075"/>
                        <a:ext cx="11126787" cy="1552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364090" y="157818"/>
            <a:ext cx="114925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如图，设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轴的对称点为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).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根据光学知识，知点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又在直线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280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52438" y="2782296"/>
          <a:ext cx="11250612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3" name="文档" r:id="rId3" imgW="15138400" imgH="1460500" progId="Word.Document.12">
                  <p:embed/>
                </p:oleObj>
              </mc:Choice>
              <mc:Fallback>
                <p:oleObj name="文档" r:id="rId3" imgW="15138400" imgH="1460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2438" y="2782296"/>
                        <a:ext cx="11250612" cy="1068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6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7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8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9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0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1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2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3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4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5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6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7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8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9" name="Rectangl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00" name="Rectangle 2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pic>
        <p:nvPicPr>
          <p:cNvPr id="430460" name="Picture 380" descr="A2-61"/>
          <p:cNvPicPr>
            <a:picLocks noChangeAspect="1" noChangeArrowheads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64033" y="1010669"/>
            <a:ext cx="2732567" cy="270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对象 20"/>
          <p:cNvGraphicFramePr>
            <a:graphicFrameLocks noChangeAspect="1"/>
          </p:cNvGraphicFramePr>
          <p:nvPr/>
        </p:nvGraphicFramePr>
        <p:xfrm>
          <a:off x="452438" y="3676625"/>
          <a:ext cx="11126787" cy="155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文档" r:id="rId22" imgW="15138400" imgH="2120900" progId="Word.Document.12">
                  <p:embed/>
                </p:oleObj>
              </mc:Choice>
              <mc:Fallback>
                <p:oleObj name="文档" r:id="rId22" imgW="15138400" imgH="2120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452438" y="3676625"/>
                        <a:ext cx="11126787" cy="1552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30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64090" y="4869160"/>
            <a:ext cx="11492550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当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时，点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上，不能构成三角形</a:t>
            </a:r>
            <a:r>
              <a:rPr lang="en-US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.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综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上，符合题意的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△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ABC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只有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个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51868" y="281286"/>
          <a:ext cx="11250612" cy="157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" name="文档" r:id="rId1" imgW="15138400" imgH="2120900" progId="Word.Document.12">
                  <p:embed/>
                </p:oleObj>
              </mc:Choice>
              <mc:Fallback>
                <p:oleObj name="文档" r:id="rId1" imgW="15138400" imgH="2120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1868" y="281286"/>
                        <a:ext cx="11250612" cy="1571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6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8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9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0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1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2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3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4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5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6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7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8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9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00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451868" y="1937470"/>
          <a:ext cx="11250612" cy="157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" name="文档" r:id="rId19" imgW="15138400" imgH="2120900" progId="Word.Document.12">
                  <p:embed/>
                </p:oleObj>
              </mc:Choice>
              <mc:Fallback>
                <p:oleObj name="文档" r:id="rId19" imgW="15138400" imgH="2120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51868" y="1937470"/>
                        <a:ext cx="11250612" cy="1571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/>
          <p:cNvGraphicFramePr>
            <a:graphicFrameLocks noChangeAspect="1"/>
          </p:cNvGraphicFramePr>
          <p:nvPr/>
        </p:nvGraphicFramePr>
        <p:xfrm>
          <a:off x="451868" y="2997042"/>
          <a:ext cx="11126787" cy="155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文档" r:id="rId21" imgW="15138400" imgH="2120900" progId="Word.Document.12">
                  <p:embed/>
                </p:oleObj>
              </mc:Choice>
              <mc:Fallback>
                <p:oleObj name="文档" r:id="rId21" imgW="15138400" imgH="2120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51868" y="2997042"/>
                        <a:ext cx="11126787" cy="1552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对象 21"/>
          <p:cNvGraphicFramePr>
            <a:graphicFrameLocks noChangeAspect="1"/>
          </p:cNvGraphicFramePr>
          <p:nvPr/>
        </p:nvGraphicFramePr>
        <p:xfrm>
          <a:off x="451868" y="3873688"/>
          <a:ext cx="4141787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8" name="文档" r:id="rId23" imgW="5727700" imgH="2120900" progId="Word.Document.12">
                  <p:embed/>
                </p:oleObj>
              </mc:Choice>
              <mc:Fallback>
                <p:oleObj name="文档" r:id="rId23" imgW="5727700" imgH="2120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451868" y="3873688"/>
                        <a:ext cx="4141787" cy="1530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380" descr="A2-61"/>
          <p:cNvPicPr>
            <a:picLocks noChangeAspect="1" noChangeArrowheads="1"/>
          </p:cNvPicPr>
          <p:nvPr/>
        </p:nvPicPr>
        <p:blipFill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64033" y="1010669"/>
            <a:ext cx="2732567" cy="270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4091" y="1036331"/>
            <a:ext cx="11412000" cy="6644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求直线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BC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的方程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466725" y="1953350"/>
          <a:ext cx="11530013" cy="150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9" name="文档" r:id="rId1" imgW="15392400" imgH="2032000" progId="Word.Document.12">
                  <p:embed/>
                </p:oleObj>
              </mc:Choice>
              <mc:Fallback>
                <p:oleObj name="文档" r:id="rId1" imgW="15392400" imgH="2032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6725" y="1953350"/>
                        <a:ext cx="11530013" cy="1509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6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8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9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0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1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2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3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4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5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6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7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8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9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00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64091" y="3031015"/>
            <a:ext cx="11412000" cy="13031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则直线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的方程为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即直线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BC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的方程为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69940" y="1185570"/>
            <a:ext cx="1141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11.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已知点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，设直线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经过点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，则当点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到直线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的距离最大时，直线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的方程为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  	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	B.3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C.3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  	</a:t>
            </a:r>
            <a:r>
              <a:rPr lang="en-US" altLang="zh-CN" sz="2800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	D.2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7" name="TextBox 19"/>
          <p:cNvSpPr txBox="1"/>
          <p:nvPr/>
        </p:nvSpPr>
        <p:spPr>
          <a:xfrm>
            <a:off x="4799856" y="2555220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81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2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3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4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5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6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7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8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9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0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1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2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3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4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5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6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0" name="TextBox 38"/>
          <p:cNvSpPr txBox="1"/>
          <p:nvPr/>
        </p:nvSpPr>
        <p:spPr>
          <a:xfrm>
            <a:off x="1023764" y="168040"/>
            <a:ext cx="2524829" cy="572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400" b="1" kern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综合运用</a:t>
            </a:r>
            <a:endParaRPr lang="en-US" altLang="zh-CN" sz="2400" b="1" ker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17">
            <a:duotone>
              <a:srgbClr val="5B9BD5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261764" y="11663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 bwMode="auto">
          <a:xfrm>
            <a:off x="414163" y="126004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对象 25"/>
          <p:cNvGraphicFramePr>
            <a:graphicFrameLocks noChangeAspect="1"/>
          </p:cNvGraphicFramePr>
          <p:nvPr/>
        </p:nvGraphicFramePr>
        <p:xfrm>
          <a:off x="479376" y="4259267"/>
          <a:ext cx="11291887" cy="210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0" name="文档" r:id="rId1" imgW="15532100" imgH="2921000" progId="Word.Document.12">
                  <p:embed/>
                </p:oleObj>
              </mc:Choice>
              <mc:Fallback>
                <p:oleObj name="文档" r:id="rId1" imgW="155321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9376" y="4259267"/>
                        <a:ext cx="11291887" cy="2105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对象 27"/>
          <p:cNvGraphicFramePr>
            <a:graphicFrameLocks noChangeAspect="1"/>
          </p:cNvGraphicFramePr>
          <p:nvPr/>
        </p:nvGraphicFramePr>
        <p:xfrm>
          <a:off x="479376" y="5517232"/>
          <a:ext cx="11290300" cy="148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1" name="文档" r:id="rId3" imgW="15595600" imgH="2057400" progId="Word.Document.12">
                  <p:embed/>
                </p:oleObj>
              </mc:Choice>
              <mc:Fallback>
                <p:oleObj name="文档" r:id="rId3" imgW="15595600" imgH="2057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9376" y="5517232"/>
                        <a:ext cx="11290300" cy="1489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427916" y="13802"/>
          <a:ext cx="11423650" cy="213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" name="文档" r:id="rId5" imgW="15532100" imgH="2921000" progId="Word.Document.12">
                  <p:embed/>
                </p:oleObj>
              </mc:Choice>
              <mc:Fallback>
                <p:oleObj name="文档" r:id="rId5" imgW="155321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7916" y="13802"/>
                        <a:ext cx="11423650" cy="2136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矩形 32"/>
          <p:cNvSpPr/>
          <p:nvPr/>
        </p:nvSpPr>
        <p:spPr>
          <a:xfrm>
            <a:off x="369940" y="2963123"/>
            <a:ext cx="11412000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到直线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的距离为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d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当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d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时取得最大值，此时直线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 baseline="-25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垂直于直线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81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2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3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4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5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6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7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8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9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0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1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2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3" name="Rectangl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4" name="Rectangle 2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5" name="Rectangle 21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6" name="Rectangle 21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graphicFrame>
        <p:nvGraphicFramePr>
          <p:cNvPr id="25" name="对象 24"/>
          <p:cNvGraphicFramePr>
            <a:graphicFrameLocks noChangeAspect="1"/>
          </p:cNvGraphicFramePr>
          <p:nvPr/>
        </p:nvGraphicFramePr>
        <p:xfrm>
          <a:off x="427916" y="1824276"/>
          <a:ext cx="11423650" cy="213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3" name="文档" r:id="rId23" imgW="15532100" imgH="2921000" progId="Word.Document.12">
                  <p:embed/>
                </p:oleObj>
              </mc:Choice>
              <mc:Fallback>
                <p:oleObj name="文档" r:id="rId23" imgW="155321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427916" y="1824276"/>
                        <a:ext cx="11423650" cy="2136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对象 21"/>
          <p:cNvGraphicFramePr>
            <a:graphicFrameLocks noChangeAspect="1"/>
          </p:cNvGraphicFramePr>
          <p:nvPr/>
        </p:nvGraphicFramePr>
        <p:xfrm>
          <a:off x="479376" y="4481200"/>
          <a:ext cx="11403012" cy="134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4" name="文档" r:id="rId1" imgW="15405100" imgH="1841500" progId="Word.Document.12">
                  <p:embed/>
                </p:oleObj>
              </mc:Choice>
              <mc:Fallback>
                <p:oleObj name="文档" r:id="rId1" imgW="15405100" imgH="1841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9376" y="4481200"/>
                        <a:ext cx="11403012" cy="1344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对象 23"/>
          <p:cNvGraphicFramePr>
            <a:graphicFrameLocks noChangeAspect="1"/>
          </p:cNvGraphicFramePr>
          <p:nvPr/>
        </p:nvGraphicFramePr>
        <p:xfrm>
          <a:off x="479376" y="5476701"/>
          <a:ext cx="11331575" cy="1336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" name="文档" r:id="rId3" imgW="15405100" imgH="1841500" progId="Word.Document.12">
                  <p:embed/>
                </p:oleObj>
              </mc:Choice>
              <mc:Fallback>
                <p:oleObj name="文档" r:id="rId3" imgW="15405100" imgH="1841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9376" y="5476701"/>
                        <a:ext cx="11331575" cy="1336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335360" y="-27384"/>
            <a:ext cx="11633046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12.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若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满足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，则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的最小值为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5" name="对象 24"/>
          <p:cNvGraphicFramePr>
            <a:graphicFrameLocks noChangeAspect="1"/>
          </p:cNvGraphicFramePr>
          <p:nvPr/>
        </p:nvGraphicFramePr>
        <p:xfrm>
          <a:off x="450377" y="732641"/>
          <a:ext cx="11403012" cy="134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文档" r:id="rId5" imgW="15405100" imgH="1841500" progId="Word.Document.12">
                  <p:embed/>
                </p:oleObj>
              </mc:Choice>
              <mc:Fallback>
                <p:oleObj name="文档" r:id="rId5" imgW="15405100" imgH="1841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0377" y="732641"/>
                        <a:ext cx="11403012" cy="1344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19"/>
          <p:cNvSpPr txBox="1"/>
          <p:nvPr/>
        </p:nvSpPr>
        <p:spPr>
          <a:xfrm>
            <a:off x="2555155" y="812021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69940" y="1597888"/>
            <a:ext cx="1141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原多项式可化为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1)</a:t>
            </a:r>
            <a:r>
              <a:rPr lang="en-US" altLang="zh-CN" sz="2800" kern="100" baseline="30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1)</a:t>
            </a:r>
            <a:r>
              <a:rPr lang="en-US" altLang="zh-CN" sz="2800" kern="100" baseline="30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其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几何意义为点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和点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(1,1)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间距离的平方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且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</a:t>
            </a:r>
            <a:r>
              <a:rPr lang="en-US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.</a:t>
            </a:r>
            <a:endParaRPr lang="en-US" altLang="zh-CN" sz="2800" kern="100" smtClean="0">
              <a:latin typeface="Times New Roman" panose="02020603050405020304" pitchFamily="18" charset="0"/>
              <a:ea typeface="黑体" panose="02010609060101010101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d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为点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到直线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的距离，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2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3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4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5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6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7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8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9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0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1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2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4" name="Rectangl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5" name="Rectangle 2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6" name="Rectangle 21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7" name="Rectangle 21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407368" y="922511"/>
          <a:ext cx="11269663" cy="373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" name="文档" r:id="rId1" imgW="15341600" imgH="5092700" progId="Word.Document.12">
                  <p:embed/>
                </p:oleObj>
              </mc:Choice>
              <mc:Fallback>
                <p:oleObj name="文档" r:id="rId1" imgW="15341600" imgH="50927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7368" y="922511"/>
                        <a:ext cx="11269663" cy="3730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0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1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2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3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4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5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6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7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8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9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0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1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2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3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4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2" name="TextBox 19"/>
          <p:cNvSpPr txBox="1"/>
          <p:nvPr/>
        </p:nvSpPr>
        <p:spPr>
          <a:xfrm>
            <a:off x="2494876" y="3868306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对象 21"/>
          <p:cNvGraphicFramePr>
            <a:graphicFrameLocks noChangeAspect="1"/>
          </p:cNvGraphicFramePr>
          <p:nvPr/>
        </p:nvGraphicFramePr>
        <p:xfrm>
          <a:off x="455603" y="5257949"/>
          <a:ext cx="11339512" cy="1195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" name="文档" r:id="rId1" imgW="15316200" imgH="1625600" progId="Word.Document.12">
                  <p:embed/>
                </p:oleObj>
              </mc:Choice>
              <mc:Fallback>
                <p:oleObj name="文档" r:id="rId1" imgW="15316200" imgH="16256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5603" y="5257949"/>
                        <a:ext cx="11339512" cy="1195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455603" y="589866"/>
          <a:ext cx="11349038" cy="1065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9" name="文档" r:id="rId3" imgW="15341600" imgH="1460500" progId="Word.Document.12">
                  <p:embed/>
                </p:oleObj>
              </mc:Choice>
              <mc:Fallback>
                <p:oleObj name="文档" r:id="rId3" imgW="15341600" imgH="1460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5603" y="589866"/>
                        <a:ext cx="11349038" cy="10652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对象 25"/>
          <p:cNvGraphicFramePr>
            <a:graphicFrameLocks noChangeAspect="1"/>
          </p:cNvGraphicFramePr>
          <p:nvPr/>
        </p:nvGraphicFramePr>
        <p:xfrm>
          <a:off x="455603" y="1554719"/>
          <a:ext cx="11339512" cy="1195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0" name="文档" r:id="rId5" imgW="15316200" imgH="1625600" progId="Word.Document.12">
                  <p:embed/>
                </p:oleObj>
              </mc:Choice>
              <mc:Fallback>
                <p:oleObj name="文档" r:id="rId5" imgW="15316200" imgH="16256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5603" y="1554719"/>
                        <a:ext cx="11339512" cy="1195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/>
        </p:nvSpPr>
        <p:spPr>
          <a:xfrm>
            <a:off x="314812" y="2225412"/>
            <a:ext cx="11412000" cy="1949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∴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f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的几何意义为点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到两定点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2,4)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1,3)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的距离之和，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2,4)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轴的对称点为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则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4).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要求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f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的最小值，可转化为求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的最小值，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69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0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1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2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3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4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5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6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7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8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9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0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1" name="Rectangl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2" name="Rectangle 2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3" name="Rectangle 21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4" name="Rectangle 21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graphicFrame>
        <p:nvGraphicFramePr>
          <p:cNvPr id="21" name="对象 20"/>
          <p:cNvGraphicFramePr>
            <a:graphicFrameLocks noChangeAspect="1"/>
          </p:cNvGraphicFramePr>
          <p:nvPr/>
        </p:nvGraphicFramePr>
        <p:xfrm>
          <a:off x="455603" y="4334282"/>
          <a:ext cx="11339512" cy="1195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1" name="文档" r:id="rId23" imgW="15316200" imgH="1625600" progId="Word.Document.12">
                  <p:embed/>
                </p:oleObj>
              </mc:Choice>
              <mc:Fallback>
                <p:oleObj name="文档" r:id="rId23" imgW="15316200" imgH="16256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455603" y="4334282"/>
                        <a:ext cx="11339512" cy="1195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8627" y="836712"/>
            <a:ext cx="11412000" cy="3896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14.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唐代诗人李颀的诗《古从军行》开头两句说：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白日登山望烽火，黄昏饮马傍交河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诗中隐含着一个有趣的数学问题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——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将军饮马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问题，即将军在观望烽火之后从山脚下某处出发，先到河边饮马后再回到军营，怎样走才能使总路程最短？在平面直角坐标系中，设军营所在位置为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，若将军从点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1,2)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处出发，河岸线所在直线方程为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则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将军饮马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的最短总路程为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523875" y="5045099"/>
          <a:ext cx="11271250" cy="1192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2" name="文档" r:id="rId1" imgW="15328900" imgH="1638300" progId="Word.Document.12">
                  <p:embed/>
                </p:oleObj>
              </mc:Choice>
              <mc:Fallback>
                <p:oleObj name="文档" r:id="rId1" imgW="15328900" imgH="1638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23875" y="5045099"/>
                        <a:ext cx="11271250" cy="11922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3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4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5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6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7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8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9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0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1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2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3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5" name="TextBox 19"/>
          <p:cNvSpPr txBox="1"/>
          <p:nvPr/>
        </p:nvSpPr>
        <p:spPr>
          <a:xfrm>
            <a:off x="5015880" y="4848612"/>
            <a:ext cx="756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00"/>
            <a:r>
              <a:rPr lang="zh-CN" altLang="en-US" sz="4500" b="1" smtClean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5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461963" y="1597978"/>
          <a:ext cx="11271250" cy="224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3" name="文档" r:id="rId1" imgW="15328900" imgH="3073400" progId="Word.Document.12">
                  <p:embed/>
                </p:oleObj>
              </mc:Choice>
              <mc:Fallback>
                <p:oleObj name="文档" r:id="rId1" imgW="15328900" imgH="3073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1963" y="1597978"/>
                        <a:ext cx="11271250" cy="22494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矩形 23"/>
          <p:cNvSpPr/>
          <p:nvPr/>
        </p:nvSpPr>
        <p:spPr>
          <a:xfrm>
            <a:off x="378627" y="116632"/>
            <a:ext cx="11412000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如图所示，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5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3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4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5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6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7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8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9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0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1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2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3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pic>
        <p:nvPicPr>
          <p:cNvPr id="524291" name="Picture 3" descr="加1-1"/>
          <p:cNvPicPr>
            <a:picLocks noChangeAspect="1" noChangeArrowheads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60296" y="344837"/>
            <a:ext cx="3100084" cy="294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5" name="对象 24"/>
          <p:cNvGraphicFramePr>
            <a:graphicFrameLocks noChangeAspect="1"/>
          </p:cNvGraphicFramePr>
          <p:nvPr/>
        </p:nvGraphicFramePr>
        <p:xfrm>
          <a:off x="461963" y="3679244"/>
          <a:ext cx="11271250" cy="224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4" name="文档" r:id="rId20" imgW="15328900" imgH="3073400" progId="Word.Document.12">
                  <p:embed/>
                </p:oleObj>
              </mc:Choice>
              <mc:Fallback>
                <p:oleObj name="文档" r:id="rId20" imgW="15328900" imgH="3073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461963" y="3679244"/>
                        <a:ext cx="11271250" cy="22494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矩形 26"/>
          <p:cNvSpPr/>
          <p:nvPr/>
        </p:nvSpPr>
        <p:spPr>
          <a:xfrm>
            <a:off x="378627" y="4773166"/>
            <a:ext cx="11412000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上取点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由对称性可得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PC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2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7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8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9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3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4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5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6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7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8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9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0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1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2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3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pic>
        <p:nvPicPr>
          <p:cNvPr id="524291" name="Picture 3" descr="加1-1"/>
          <p:cNvPicPr>
            <a:picLocks noChangeAspect="1" noChangeArrowheads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60296" y="1208933"/>
            <a:ext cx="3100084" cy="294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5" name="对象 24"/>
          <p:cNvGraphicFramePr>
            <a:graphicFrameLocks noChangeAspect="1"/>
          </p:cNvGraphicFramePr>
          <p:nvPr/>
        </p:nvGraphicFramePr>
        <p:xfrm>
          <a:off x="492785" y="1558231"/>
          <a:ext cx="11199812" cy="158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5" name="文档" r:id="rId18" imgW="15570200" imgH="2209800" progId="Word.Document.12">
                  <p:embed/>
                </p:oleObj>
              </mc:Choice>
              <mc:Fallback>
                <p:oleObj name="文档" r:id="rId18" imgW="15570200" imgH="22098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92785" y="1558231"/>
                        <a:ext cx="11199812" cy="158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矩形 26"/>
          <p:cNvSpPr/>
          <p:nvPr/>
        </p:nvSpPr>
        <p:spPr>
          <a:xfrm>
            <a:off x="378627" y="2914670"/>
            <a:ext cx="11412000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当且仅当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三点共线时，等号成立，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6" name="对象 25"/>
          <p:cNvGraphicFramePr>
            <a:graphicFrameLocks noChangeAspect="1"/>
          </p:cNvGraphicFramePr>
          <p:nvPr/>
        </p:nvGraphicFramePr>
        <p:xfrm>
          <a:off x="492785" y="3789040"/>
          <a:ext cx="11199812" cy="158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" name="文档" r:id="rId20" imgW="15570200" imgH="2209800" progId="Word.Document.12">
                  <p:embed/>
                </p:oleObj>
              </mc:Choice>
              <mc:Fallback>
                <p:oleObj name="文档" r:id="rId20" imgW="15570200" imgH="22098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492785" y="3789040"/>
                        <a:ext cx="11199812" cy="158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595313" y="1412776"/>
          <a:ext cx="11168062" cy="1941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" name="文档" r:id="rId1" imgW="15189200" imgH="2654300" progId="Word.Document.12">
                  <p:embed/>
                </p:oleObj>
              </mc:Choice>
              <mc:Fallback>
                <p:oleObj name="文档" r:id="rId1" imgW="15189200" imgH="2654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95313" y="1412776"/>
                        <a:ext cx="11168062" cy="1941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38"/>
          <p:cNvSpPr txBox="1"/>
          <p:nvPr/>
        </p:nvSpPr>
        <p:spPr>
          <a:xfrm>
            <a:off x="1023764" y="168040"/>
            <a:ext cx="2524829" cy="525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400" b="1" kern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拓广探究</a:t>
            </a:r>
            <a:endParaRPr lang="en-US" altLang="zh-CN" sz="2400" b="1" ker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5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>
            <a:duotone>
              <a:srgbClr val="5B9BD5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261764" y="11663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5B9BD5">
                <a:tint val="45000"/>
                <a:satMod val="400000"/>
              </a:srgbClr>
            </a:duotone>
          </a:blip>
          <a:stretch>
            <a:fillRect/>
          </a:stretch>
        </p:blipFill>
        <p:spPr bwMode="auto">
          <a:xfrm>
            <a:off x="414163" y="126004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3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4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5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6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7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8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9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0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1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2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4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1" name="Rectangl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2" name="Rectangle 2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3" name="Rectangle 21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77060" y="2362984"/>
            <a:ext cx="211788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i="1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en-US" altLang="zh-CN" sz="2800" i="1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smtClean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0000" y="1196752"/>
            <a:ext cx="11412000" cy="6568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又线段</a:t>
            </a:r>
            <a:r>
              <a:rPr lang="en-US" altLang="zh-CN" sz="2800" i="1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PQ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的中点是</a:t>
            </a:r>
            <a:r>
              <a:rPr lang="en-US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(1,0)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52438" y="178366"/>
          <a:ext cx="11280775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" name="文档" r:id="rId1" imgW="15354300" imgH="1473200" progId="Word.Document.12">
                  <p:embed/>
                </p:oleObj>
              </mc:Choice>
              <mc:Fallback>
                <p:oleObj name="文档" r:id="rId1" imgW="15354300" imgH="1473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2438" y="178366"/>
                        <a:ext cx="11280775" cy="1068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4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6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8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9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0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1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2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4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1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2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3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499924" y="1939548"/>
          <a:ext cx="11156950" cy="210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" name="文档" r:id="rId19" imgW="15354300" imgH="2921000" progId="Word.Document.12">
                  <p:embed/>
                </p:oleObj>
              </mc:Choice>
              <mc:Fallback>
                <p:oleObj name="文档" r:id="rId19" imgW="153543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99924" y="1939548"/>
                        <a:ext cx="11156950" cy="2106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/>
          <p:cNvGraphicFramePr>
            <a:graphicFrameLocks noChangeAspect="1"/>
          </p:cNvGraphicFramePr>
          <p:nvPr/>
        </p:nvGraphicFramePr>
        <p:xfrm>
          <a:off x="499924" y="4202708"/>
          <a:ext cx="11156950" cy="210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0" name="文档" r:id="rId21" imgW="15354300" imgH="2921000" progId="Word.Document.12">
                  <p:embed/>
                </p:oleObj>
              </mc:Choice>
              <mc:Fallback>
                <p:oleObj name="文档" r:id="rId21" imgW="153543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99924" y="4202708"/>
                        <a:ext cx="11156950" cy="2106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矩形 21"/>
          <p:cNvSpPr/>
          <p:nvPr/>
        </p:nvSpPr>
        <p:spPr>
          <a:xfrm>
            <a:off x="390000" y="5436450"/>
            <a:ext cx="11412000" cy="6568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所以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为方程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en-US" altLang="zh-CN" sz="2800" kern="100" baseline="300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的根，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390000" y="1343025"/>
          <a:ext cx="11280775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1" name="文档" r:id="rId1" imgW="15354300" imgH="1473200" progId="Word.Document.12">
                  <p:embed/>
                </p:oleObj>
              </mc:Choice>
              <mc:Fallback>
                <p:oleObj name="文档" r:id="rId1" imgW="15354300" imgH="1473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0000" y="1343025"/>
                        <a:ext cx="11280775" cy="1068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4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6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8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39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0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1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2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4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1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2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63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390000" y="2093837"/>
          <a:ext cx="11034712" cy="208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" name="文档" r:id="rId19" imgW="15354300" imgH="2921000" progId="Word.Document.12">
                  <p:embed/>
                </p:oleObj>
              </mc:Choice>
              <mc:Fallback>
                <p:oleObj name="文档" r:id="rId19" imgW="153543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90000" y="2093837"/>
                        <a:ext cx="11034712" cy="2085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/>
          <p:cNvGraphicFramePr>
            <a:graphicFrameLocks noChangeAspect="1"/>
          </p:cNvGraphicFramePr>
          <p:nvPr/>
        </p:nvGraphicFramePr>
        <p:xfrm>
          <a:off x="390525" y="3359150"/>
          <a:ext cx="11034713" cy="137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" name="文档" r:id="rId21" imgW="15430500" imgH="1930400" progId="Word.Document.12">
                  <p:embed/>
                </p:oleObj>
              </mc:Choice>
              <mc:Fallback>
                <p:oleObj name="文档" r:id="rId21" imgW="15430500" imgH="1930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390525" y="3359150"/>
                        <a:ext cx="11034713" cy="1377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矩形 21"/>
          <p:cNvSpPr/>
          <p:nvPr/>
        </p:nvSpPr>
        <p:spPr>
          <a:xfrm>
            <a:off x="287260" y="4367361"/>
            <a:ext cx="11412000" cy="6568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由两点式得直线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PQ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的方程为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4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0.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9811" y="836712"/>
            <a:ext cx="11412000" cy="1310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16.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8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和两点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(2,0)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4).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上求一点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，使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最小；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0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1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2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4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6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8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9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0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1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2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3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4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5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对象 21"/>
          <p:cNvGraphicFramePr>
            <a:graphicFrameLocks noChangeAspect="1"/>
          </p:cNvGraphicFramePr>
          <p:nvPr/>
        </p:nvGraphicFramePr>
        <p:xfrm>
          <a:off x="449319" y="5337657"/>
          <a:ext cx="11085513" cy="147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4" name="文档" r:id="rId1" imgW="15316200" imgH="2044700" progId="Word.Document.12">
                  <p:embed/>
                </p:oleObj>
              </mc:Choice>
              <mc:Fallback>
                <p:oleObj name="文档" r:id="rId1" imgW="15316200" imgH="20447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9319" y="5337657"/>
                        <a:ext cx="11085513" cy="1479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289811" y="116632"/>
            <a:ext cx="11412000" cy="657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设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关于直线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的对称点为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n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5" name="对象 24"/>
          <p:cNvGraphicFramePr>
            <a:graphicFrameLocks noChangeAspect="1"/>
          </p:cNvGraphicFramePr>
          <p:nvPr/>
        </p:nvGraphicFramePr>
        <p:xfrm>
          <a:off x="411163" y="826438"/>
          <a:ext cx="11209337" cy="213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5" name="文档" r:id="rId3" imgW="15240000" imgH="2921000" progId="Word.Document.12">
                  <p:embed/>
                </p:oleObj>
              </mc:Choice>
              <mc:Fallback>
                <p:oleObj name="文档" r:id="rId3" imgW="15240000" imgH="2921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1163" y="826438"/>
                        <a:ext cx="11209337" cy="2136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1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2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4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5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6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7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8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9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0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1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2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3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4" name="Rectangl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5" name="Rectangle 2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89811" y="2739832"/>
            <a:ext cx="11412000" cy="25958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故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2,8).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因为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为直线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上的一点</a:t>
            </a:r>
            <a:r>
              <a:rPr lang="zh-CN" altLang="zh-CN" sz="2800" kern="100" smtClean="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，则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≥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当且仅当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三点共线时，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取得最小值，为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即是直线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>
                <a:latin typeface="宋体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′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的交点，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164705" y="5508458"/>
            <a:ext cx="5323783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故所求的点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2,3).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9811" y="676291"/>
            <a:ext cx="11412000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在直线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上求一点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，使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||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PA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||</a:t>
            </a:r>
            <a:r>
              <a:rPr lang="zh-CN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最大</a:t>
            </a:r>
            <a:r>
              <a:rPr lang="en-US" altLang="zh-CN" sz="2800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5" name="对象 24"/>
          <p:cNvGraphicFramePr>
            <a:graphicFrameLocks noChangeAspect="1"/>
          </p:cNvGraphicFramePr>
          <p:nvPr/>
        </p:nvGraphicFramePr>
        <p:xfrm>
          <a:off x="397094" y="4282732"/>
          <a:ext cx="11283950" cy="136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" name="文档" r:id="rId1" imgW="15240000" imgH="1866900" progId="Word.Document.12">
                  <p:embed/>
                </p:oleObj>
              </mc:Choice>
              <mc:Fallback>
                <p:oleObj name="文档" r:id="rId1" imgW="15240000" imgH="1866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7094" y="4282732"/>
                        <a:ext cx="11283950" cy="13668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1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56562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  <a:endParaRPr lang="en-US" altLang="zh-CN" sz="1400"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2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53589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3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50616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4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47643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5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446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6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41697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7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338724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8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8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35751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9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49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932778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10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0" name="Rectangle 2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78775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11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1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624772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12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2" name="Rectangle 2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70769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13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3" name="Rectangle 2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316766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14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4" name="Rectangle 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62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15</a:t>
            </a:r>
            <a:endParaRPr lang="en-US" altLang="zh-CN" sz="140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55" name="Rectangle 21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08763" y="6416030"/>
            <a:ext cx="29382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16</a:t>
            </a:r>
            <a:endParaRPr lang="en-US" altLang="zh-CN" sz="140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pic>
        <p:nvPicPr>
          <p:cNvPr id="21" name="返回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498" y="6327667"/>
            <a:ext cx="952502" cy="399289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289811" y="1597888"/>
            <a:ext cx="1141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　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两点在直线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的同侧，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是直线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上的一点，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则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||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≤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当且仅当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三点共线时，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PA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取得最大值，为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|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即是直线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与直线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l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的交点，又直线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AB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的方程为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y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＝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x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－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89811" y="5405538"/>
            <a:ext cx="11412000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故所求的点</a:t>
            </a:r>
            <a:r>
              <a:rPr lang="en-US" altLang="zh-CN" sz="2800" i="1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的坐标为</a:t>
            </a:r>
            <a:r>
              <a:rPr lang="en-US" altLang="zh-CN" sz="2800" kern="100">
                <a:latin typeface="Times New Roman" panose="02020603050405020304" pitchFamily="18" charset="0"/>
                <a:ea typeface="黑体" panose="02010609060101010101" charset="-122"/>
                <a:cs typeface="Courier New" panose="02070309020205020404" pitchFamily="49" charset="0"/>
              </a:rPr>
              <a:t>(12,10).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9F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060345"/>
            <a:ext cx="12191999" cy="115263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anchor="ctr"/>
          <a:lstStyle/>
          <a:p>
            <a:pPr algn="ctr"/>
            <a:endParaRPr lang="zh-CN" altLang="en-US" sz="5400">
              <a:solidFill>
                <a:srgbClr val="F5C131">
                  <a:lumMod val="20000"/>
                  <a:lumOff val="80000"/>
                </a:srgbClr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9044890" y="1799381"/>
            <a:ext cx="2298700" cy="5059363"/>
          </a:xfrm>
          <a:custGeom>
            <a:avLst/>
            <a:gdLst>
              <a:gd name="T0" fmla="*/ 1448 w 1448"/>
              <a:gd name="T1" fmla="*/ 0 h 3187"/>
              <a:gd name="T2" fmla="*/ 1323 w 1448"/>
              <a:gd name="T3" fmla="*/ 0 h 3187"/>
              <a:gd name="T4" fmla="*/ 0 w 1448"/>
              <a:gd name="T5" fmla="*/ 3187 h 3187"/>
              <a:gd name="T6" fmla="*/ 121 w 1448"/>
              <a:gd name="T7" fmla="*/ 3187 h 3187"/>
              <a:gd name="T8" fmla="*/ 1448 w 1448"/>
              <a:gd name="T9" fmla="*/ 0 h 3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48" h="3187">
                <a:moveTo>
                  <a:pt x="1448" y="0"/>
                </a:moveTo>
                <a:lnTo>
                  <a:pt x="1323" y="0"/>
                </a:lnTo>
                <a:lnTo>
                  <a:pt x="0" y="3187"/>
                </a:lnTo>
                <a:lnTo>
                  <a:pt x="121" y="3187"/>
                </a:lnTo>
                <a:lnTo>
                  <a:pt x="1448" y="0"/>
                </a:lnTo>
                <a:close/>
              </a:path>
            </a:pathLst>
          </a:custGeom>
          <a:solidFill>
            <a:srgbClr val="2BA1CB">
              <a:alpha val="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Freeform 7"/>
          <p:cNvSpPr/>
          <p:nvPr/>
        </p:nvSpPr>
        <p:spPr bwMode="auto">
          <a:xfrm>
            <a:off x="8886245" y="-9526"/>
            <a:ext cx="2298700" cy="5059363"/>
          </a:xfrm>
          <a:custGeom>
            <a:avLst/>
            <a:gdLst>
              <a:gd name="T0" fmla="*/ 1448 w 1448"/>
              <a:gd name="T1" fmla="*/ 0 h 3187"/>
              <a:gd name="T2" fmla="*/ 1323 w 1448"/>
              <a:gd name="T3" fmla="*/ 0 h 3187"/>
              <a:gd name="T4" fmla="*/ 0 w 1448"/>
              <a:gd name="T5" fmla="*/ 3187 h 3187"/>
              <a:gd name="T6" fmla="*/ 121 w 1448"/>
              <a:gd name="T7" fmla="*/ 3187 h 3187"/>
              <a:gd name="T8" fmla="*/ 1448 w 1448"/>
              <a:gd name="T9" fmla="*/ 0 h 3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48" h="3187">
                <a:moveTo>
                  <a:pt x="1448" y="0"/>
                </a:moveTo>
                <a:lnTo>
                  <a:pt x="1323" y="0"/>
                </a:lnTo>
                <a:lnTo>
                  <a:pt x="0" y="3187"/>
                </a:lnTo>
                <a:lnTo>
                  <a:pt x="121" y="3187"/>
                </a:lnTo>
                <a:lnTo>
                  <a:pt x="1448" y="0"/>
                </a:lnTo>
                <a:close/>
              </a:path>
            </a:pathLst>
          </a:cu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255955" y="2328244"/>
            <a:ext cx="4648455" cy="670088"/>
          </a:xfrm>
          <a:prstGeom prst="rect">
            <a:avLst/>
          </a:prstGeom>
        </p:spPr>
        <p:txBody>
          <a:bodyPr wrap="square" lIns="91410" tIns="45704" rIns="91410" bIns="45704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3200"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本课结束</a:t>
            </a:r>
            <a:endParaRPr lang="zh-CN" altLang="en-US" sz="3200" b="1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pic>
        <p:nvPicPr>
          <p:cNvPr id="10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1391900" y="12242800"/>
            <a:ext cx="317500" cy="2286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/>
    </mc:Choice>
    <mc:Fallback>
      <p:transition spd="slow"/>
    </mc:Fallback>
  </mc:AlternateContent>
</p:sld>
</file>

<file path=ppt/tags/tag1.xml><?xml version="1.0" encoding="utf-8"?>
<p:tagLst xmlns:p="http://schemas.openxmlformats.org/presentationml/2006/main">
  <p:tag name="MH" val="20150816225314"/>
  <p:tag name="MH_LIBRARY" val="GRAPHIC"/>
  <p:tag name="MH_ORDER" val="1"/>
  <p:tag name="MH_TYPE" val="SubTitle"/>
</p:tagLst>
</file>

<file path=ppt/tags/tag2.xml><?xml version="1.0" encoding="utf-8"?>
<p:tagLst xmlns:p="http://schemas.openxmlformats.org/presentationml/2006/main">
  <p:tag name="MH" val="20150816225314"/>
  <p:tag name="MH_LIBRARY" val="GRAPHIC"/>
  <p:tag name="MH_ORDER" val="1"/>
  <p:tag name="MH_TYPE" val="SubTitle"/>
</p:tagLst>
</file>

<file path=ppt/tags/tag3.xml><?xml version="1.0" encoding="utf-8"?>
<p:tagLst xmlns:p="http://schemas.openxmlformats.org/presentationml/2006/main">
  <p:tag name="MH" val="20150816225314"/>
  <p:tag name="MH_LIBRARY" val="GRAPHIC"/>
  <p:tag name="MH_ORDER" val="1"/>
  <p:tag name="MH_TYPE" val="SubTitle"/>
</p:tagLst>
</file>

<file path=ppt/tags/tag4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1_Office 主题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Black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6094</Words>
  <Application>WPS 演示</Application>
  <PresentationFormat/>
  <Paragraphs>1270</Paragraphs>
  <Slides>63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89</vt:i4>
      </vt:variant>
      <vt:variant>
        <vt:lpstr>幻灯片标题</vt:lpstr>
      </vt:variant>
      <vt:variant>
        <vt:i4>63</vt:i4>
      </vt:variant>
    </vt:vector>
  </HeadingPairs>
  <TitlesOfParts>
    <vt:vector size="170" baseType="lpstr">
      <vt:lpstr>Arial</vt:lpstr>
      <vt:lpstr>宋体</vt:lpstr>
      <vt:lpstr>Wingdings</vt:lpstr>
      <vt:lpstr>微软雅黑</vt:lpstr>
      <vt:lpstr>Times New Roman</vt:lpstr>
      <vt:lpstr>方正中等线简体</vt:lpstr>
      <vt:lpstr>Courier New</vt:lpstr>
      <vt:lpstr>明黑</vt:lpstr>
      <vt:lpstr>黑体</vt:lpstr>
      <vt:lpstr>Calibri</vt:lpstr>
      <vt:lpstr>Arial Unicode MS</vt:lpstr>
      <vt:lpstr>华文细黑</vt:lpstr>
      <vt:lpstr>Arial</vt:lpstr>
      <vt:lpstr>Broadway</vt:lpstr>
      <vt:lpstr>楷体</vt:lpstr>
      <vt:lpstr>经典繁仿黑</vt:lpstr>
      <vt:lpstr>Segoe Print</vt:lpstr>
      <vt:lpstr>1_Office 主题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逸</cp:lastModifiedBy>
  <cp:revision>2</cp:revision>
  <cp:lastPrinted>2021-09-03T17:14:00Z</cp:lastPrinted>
  <dcterms:created xsi:type="dcterms:W3CDTF">2021-09-03T17:14:00Z</dcterms:created>
  <dcterms:modified xsi:type="dcterms:W3CDTF">2021-09-28T00:46:28Z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D8D8984C7DD54A15AEDBEE9537A51B2F</vt:lpwstr>
  </property>
  <property fmtid="{D5CDD505-2E9C-101B-9397-08002B2CF9AE}" pid="7" name="KSOProductBuildVer">
    <vt:lpwstr>2052-11.1.0.10700</vt:lpwstr>
  </property>
</Properties>
</file>