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6" r:id="rId3"/>
    <p:sldId id="260" r:id="rId4"/>
    <p:sldId id="259" r:id="rId5"/>
    <p:sldId id="258" r:id="rId6"/>
    <p:sldId id="257" r:id="rId7"/>
    <p:sldId id="261" r:id="rId8"/>
    <p:sldId id="263" r:id="rId9"/>
    <p:sldId id="296" r:id="rId10"/>
    <p:sldId id="264" r:id="rId11"/>
    <p:sldId id="265" r:id="rId12"/>
    <p:sldId id="266" r:id="rId13"/>
    <p:sldId id="297" r:id="rId14"/>
    <p:sldId id="267" r:id="rId15"/>
    <p:sldId id="268" r:id="rId16"/>
    <p:sldId id="298" r:id="rId17"/>
    <p:sldId id="299" r:id="rId18"/>
    <p:sldId id="300" r:id="rId19"/>
    <p:sldId id="301" r:id="rId20"/>
    <p:sldId id="303" r:id="rId21"/>
    <p:sldId id="304" r:id="rId22"/>
    <p:sldId id="305" r:id="rId23"/>
    <p:sldId id="302" r:id="rId24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tags" Target="tags/tag511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ags" Target="../tags/tag81.xml" /><Relationship Id="rId7" Type="http://schemas.openxmlformats.org/officeDocument/2006/relationships/tags" Target="../tags/tag82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29E4A3-B9B3-4205-B0EA-63BF752D0B33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D21CCA-3CA0-47C0-96CC-F91303C453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028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79.xml" /><Relationship Id="rId4" Type="http://schemas.openxmlformats.org/officeDocument/2006/relationships/tags" Target="../tags/tag180.xml" /><Relationship Id="rId5" Type="http://schemas.openxmlformats.org/officeDocument/2006/relationships/tags" Target="../tags/tag181.xml" /><Relationship Id="rId6" Type="http://schemas.openxmlformats.org/officeDocument/2006/relationships/tags" Target="../tags/tag182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106" name="幻灯片图像占位符 1"/>
          <p:cNvSpPr>
            <a:spLocks noGrp="1" noRot="1" noChangeAspect="1" noChangeArrowheads="1"/>
          </p:cNvSpPr>
          <p:nvPr>
            <p:ph type="sldImg"/>
            <p:custDataLst>
              <p:tags r:id="rId4"/>
            </p:custDataLst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 cap="flat" algn="ctr">
            <a:solidFill>
              <a:srgbClr val="000000"/>
            </a:solidFill>
            <a:miter lim="10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7" name="备注占位符 2"/>
          <p:cNvSpPr>
            <a:spLocks noGrp="1" noChangeArrowheads="1"/>
          </p:cNvSpPr>
          <p:nvPr>
            <p:ph type="body" idx="1"/>
            <p:custDataLst>
              <p:tags r:id="rId5"/>
            </p:custDataLst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zh-CN"/>
          </a:p>
        </p:txBody>
      </p:sp>
      <p:sp>
        <p:nvSpPr>
          <p:cNvPr id="4108" name="灯片编号占位符 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 defTabSz="91281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defTabSz="91281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defTabSz="91281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defTabSz="91281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defTabSz="91281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defTabSz="912813"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defTabSz="912813"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defTabSz="912813"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defTabSz="912813"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None/>
            </a:pPr>
            <a:fld id="{201F74B4-DDEE-4B9C-AD8C-C9EBF32350E0}" type="slidenum">
              <a:rPr lang="en-US" altLang="zh-CN" sz="1200"/>
              <a:pPr algn="r" eaLnBrk="1" hangingPunct="1">
                <a:buFont typeface="Arial" pitchFamily="34" charset="0"/>
                <a:buNone/>
              </a:pPr>
              <a:t>8</a:t>
            </a:fld>
          </a:p>
        </p:txBody>
      </p:sp>
    </p:spTree>
    <p:extLst>
      <p:ext uri="{BB962C8B-B14F-4D97-AF65-F5344CB8AC3E}">
        <p14:creationId xmlns:p14="http://schemas.microsoft.com/office/powerpoint/2010/main" val="2374904451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972434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057080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435340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840920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764060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210961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623555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639987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429024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725688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20613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5205F-AF3F-425C-8F76-7A5BEB9E4E9E}" type="datetimeFigureOut">
              <a:rPr lang="zh-CN" altLang="en-US" smtClean="0"/>
              <a:t>2020/10/28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171729-D617-40B6-8254-CA4B6D02B4E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17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83.xml" /><Relationship Id="rId3" Type="http://schemas.openxmlformats.org/officeDocument/2006/relationships/image" Target="../media/image1.jpeg" /><Relationship Id="rId4" Type="http://schemas.openxmlformats.org/officeDocument/2006/relationships/tags" Target="../tags/tag84.xml" /><Relationship Id="rId5" Type="http://schemas.openxmlformats.org/officeDocument/2006/relationships/tags" Target="../tags/tag85.xml" /><Relationship Id="rId6" Type="http://schemas.openxmlformats.org/officeDocument/2006/relationships/tags" Target="../tags/tag86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2.png" /><Relationship Id="rId11" Type="http://schemas.openxmlformats.org/officeDocument/2006/relationships/tags" Target="../tags/tag95.xml" /><Relationship Id="rId12" Type="http://schemas.openxmlformats.org/officeDocument/2006/relationships/image" Target="../media/image3.png" /><Relationship Id="rId13" Type="http://schemas.openxmlformats.org/officeDocument/2006/relationships/tags" Target="../tags/tag96.xml" /><Relationship Id="rId14" Type="http://schemas.openxmlformats.org/officeDocument/2006/relationships/image" Target="../media/image4.png" /><Relationship Id="rId15" Type="http://schemas.openxmlformats.org/officeDocument/2006/relationships/tags" Target="../tags/tag97.xml" /><Relationship Id="rId16" Type="http://schemas.openxmlformats.org/officeDocument/2006/relationships/tags" Target="../tags/tag98.xml" /><Relationship Id="rId17" Type="http://schemas.openxmlformats.org/officeDocument/2006/relationships/tags" Target="../tags/tag99.xml" /><Relationship Id="rId18" Type="http://schemas.openxmlformats.org/officeDocument/2006/relationships/image" Target="../media/image5.png" /><Relationship Id="rId19" Type="http://schemas.openxmlformats.org/officeDocument/2006/relationships/tags" Target="../tags/tag100.xml" /><Relationship Id="rId2" Type="http://schemas.openxmlformats.org/officeDocument/2006/relationships/tags" Target="../tags/tag87.xml" /><Relationship Id="rId20" Type="http://schemas.openxmlformats.org/officeDocument/2006/relationships/tags" Target="../tags/tag101.xml" /><Relationship Id="rId21" Type="http://schemas.openxmlformats.org/officeDocument/2006/relationships/tags" Target="../tags/tag102.xml" /><Relationship Id="rId22" Type="http://schemas.openxmlformats.org/officeDocument/2006/relationships/tags" Target="../tags/tag103.xml" /><Relationship Id="rId23" Type="http://schemas.openxmlformats.org/officeDocument/2006/relationships/tags" Target="../tags/tag104.xml" /><Relationship Id="rId24" Type="http://schemas.openxmlformats.org/officeDocument/2006/relationships/tags" Target="../tags/tag105.xml" /><Relationship Id="rId3" Type="http://schemas.openxmlformats.org/officeDocument/2006/relationships/tags" Target="../tags/tag88.xml" /><Relationship Id="rId4" Type="http://schemas.openxmlformats.org/officeDocument/2006/relationships/tags" Target="../tags/tag89.xml" /><Relationship Id="rId5" Type="http://schemas.openxmlformats.org/officeDocument/2006/relationships/tags" Target="../tags/tag90.xml" /><Relationship Id="rId6" Type="http://schemas.openxmlformats.org/officeDocument/2006/relationships/tags" Target="../tags/tag91.xml" /><Relationship Id="rId7" Type="http://schemas.openxmlformats.org/officeDocument/2006/relationships/tags" Target="../tags/tag92.xml" /><Relationship Id="rId8" Type="http://schemas.openxmlformats.org/officeDocument/2006/relationships/tags" Target="../tags/tag93.xml" /><Relationship Id="rId9" Type="http://schemas.openxmlformats.org/officeDocument/2006/relationships/tags" Target="../tags/tag94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14.xml" /><Relationship Id="rId2" Type="http://schemas.openxmlformats.org/officeDocument/2006/relationships/tags" Target="../tags/tag106.xml" /><Relationship Id="rId3" Type="http://schemas.openxmlformats.org/officeDocument/2006/relationships/tags" Target="../tags/tag107.xml" /><Relationship Id="rId4" Type="http://schemas.openxmlformats.org/officeDocument/2006/relationships/tags" Target="../tags/tag108.xml" /><Relationship Id="rId5" Type="http://schemas.openxmlformats.org/officeDocument/2006/relationships/tags" Target="../tags/tag109.xml" /><Relationship Id="rId6" Type="http://schemas.openxmlformats.org/officeDocument/2006/relationships/tags" Target="../tags/tag110.xml" /><Relationship Id="rId7" Type="http://schemas.openxmlformats.org/officeDocument/2006/relationships/tags" Target="../tags/tag111.xml" /><Relationship Id="rId8" Type="http://schemas.openxmlformats.org/officeDocument/2006/relationships/tags" Target="../tags/tag112.xml" /><Relationship Id="rId9" Type="http://schemas.openxmlformats.org/officeDocument/2006/relationships/tags" Target="../tags/tag11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23.xml" /><Relationship Id="rId11" Type="http://schemas.openxmlformats.org/officeDocument/2006/relationships/tags" Target="../tags/tag124.xml" /><Relationship Id="rId12" Type="http://schemas.openxmlformats.org/officeDocument/2006/relationships/tags" Target="../tags/tag125.xml" /><Relationship Id="rId13" Type="http://schemas.openxmlformats.org/officeDocument/2006/relationships/tags" Target="../tags/tag126.xml" /><Relationship Id="rId14" Type="http://schemas.openxmlformats.org/officeDocument/2006/relationships/tags" Target="../tags/tag127.xml" /><Relationship Id="rId15" Type="http://schemas.openxmlformats.org/officeDocument/2006/relationships/tags" Target="../tags/tag128.xml" /><Relationship Id="rId16" Type="http://schemas.openxmlformats.org/officeDocument/2006/relationships/tags" Target="../tags/tag129.xml" /><Relationship Id="rId17" Type="http://schemas.openxmlformats.org/officeDocument/2006/relationships/tags" Target="../tags/tag130.xml" /><Relationship Id="rId18" Type="http://schemas.openxmlformats.org/officeDocument/2006/relationships/tags" Target="../tags/tag131.xml" /><Relationship Id="rId19" Type="http://schemas.openxmlformats.org/officeDocument/2006/relationships/tags" Target="../tags/tag132.xml" /><Relationship Id="rId2" Type="http://schemas.openxmlformats.org/officeDocument/2006/relationships/tags" Target="../tags/tag115.xml" /><Relationship Id="rId20" Type="http://schemas.openxmlformats.org/officeDocument/2006/relationships/tags" Target="../tags/tag133.xml" /><Relationship Id="rId21" Type="http://schemas.openxmlformats.org/officeDocument/2006/relationships/tags" Target="../tags/tag134.xml" /><Relationship Id="rId22" Type="http://schemas.openxmlformats.org/officeDocument/2006/relationships/tags" Target="../tags/tag135.xml" /><Relationship Id="rId23" Type="http://schemas.openxmlformats.org/officeDocument/2006/relationships/tags" Target="../tags/tag136.xml" /><Relationship Id="rId24" Type="http://schemas.openxmlformats.org/officeDocument/2006/relationships/tags" Target="../tags/tag137.xml" /><Relationship Id="rId25" Type="http://schemas.openxmlformats.org/officeDocument/2006/relationships/tags" Target="../tags/tag138.xml" /><Relationship Id="rId26" Type="http://schemas.openxmlformats.org/officeDocument/2006/relationships/tags" Target="../tags/tag139.xml" /><Relationship Id="rId27" Type="http://schemas.openxmlformats.org/officeDocument/2006/relationships/tags" Target="../tags/tag140.xml" /><Relationship Id="rId28" Type="http://schemas.openxmlformats.org/officeDocument/2006/relationships/tags" Target="../tags/tag141.xml" /><Relationship Id="rId29" Type="http://schemas.openxmlformats.org/officeDocument/2006/relationships/tags" Target="../tags/tag142.xml" /><Relationship Id="rId3" Type="http://schemas.openxmlformats.org/officeDocument/2006/relationships/tags" Target="../tags/tag116.xml" /><Relationship Id="rId30" Type="http://schemas.openxmlformats.org/officeDocument/2006/relationships/tags" Target="../tags/tag143.xml" /><Relationship Id="rId31" Type="http://schemas.openxmlformats.org/officeDocument/2006/relationships/tags" Target="../tags/tag144.xml" /><Relationship Id="rId32" Type="http://schemas.openxmlformats.org/officeDocument/2006/relationships/tags" Target="../tags/tag145.xml" /><Relationship Id="rId4" Type="http://schemas.openxmlformats.org/officeDocument/2006/relationships/tags" Target="../tags/tag117.xml" /><Relationship Id="rId5" Type="http://schemas.openxmlformats.org/officeDocument/2006/relationships/tags" Target="../tags/tag118.xml" /><Relationship Id="rId6" Type="http://schemas.openxmlformats.org/officeDocument/2006/relationships/tags" Target="../tags/tag119.xml" /><Relationship Id="rId7" Type="http://schemas.openxmlformats.org/officeDocument/2006/relationships/tags" Target="../tags/tag120.xml" /><Relationship Id="rId8" Type="http://schemas.openxmlformats.org/officeDocument/2006/relationships/tags" Target="../tags/tag121.xml" /><Relationship Id="rId9" Type="http://schemas.openxmlformats.org/officeDocument/2006/relationships/tags" Target="../tags/tag12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53.xml" /><Relationship Id="rId11" Type="http://schemas.openxmlformats.org/officeDocument/2006/relationships/tags" Target="../tags/tag154.xml" /><Relationship Id="rId12" Type="http://schemas.openxmlformats.org/officeDocument/2006/relationships/tags" Target="../tags/tag155.xml" /><Relationship Id="rId2" Type="http://schemas.openxmlformats.org/officeDocument/2006/relationships/tags" Target="../tags/tag146.xml" /><Relationship Id="rId3" Type="http://schemas.openxmlformats.org/officeDocument/2006/relationships/tags" Target="../tags/tag147.xml" /><Relationship Id="rId4" Type="http://schemas.openxmlformats.org/officeDocument/2006/relationships/tags" Target="../tags/tag148.xml" /><Relationship Id="rId5" Type="http://schemas.openxmlformats.org/officeDocument/2006/relationships/tags" Target="../tags/tag149.xml" /><Relationship Id="rId6" Type="http://schemas.openxmlformats.org/officeDocument/2006/relationships/tags" Target="../tags/tag150.xml" /><Relationship Id="rId7" Type="http://schemas.openxmlformats.org/officeDocument/2006/relationships/tags" Target="../tags/tag151.xml" /><Relationship Id="rId8" Type="http://schemas.openxmlformats.org/officeDocument/2006/relationships/image" Target="../media/image6.png" /><Relationship Id="rId9" Type="http://schemas.openxmlformats.org/officeDocument/2006/relationships/tags" Target="../tags/tag15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63.xml" /><Relationship Id="rId11" Type="http://schemas.openxmlformats.org/officeDocument/2006/relationships/tags" Target="../tags/tag164.xml" /><Relationship Id="rId12" Type="http://schemas.openxmlformats.org/officeDocument/2006/relationships/tags" Target="../tags/tag165.xml" /><Relationship Id="rId13" Type="http://schemas.openxmlformats.org/officeDocument/2006/relationships/tags" Target="../tags/tag166.xml" /><Relationship Id="rId14" Type="http://schemas.openxmlformats.org/officeDocument/2006/relationships/tags" Target="../tags/tag167.xml" /><Relationship Id="rId2" Type="http://schemas.openxmlformats.org/officeDocument/2006/relationships/tags" Target="../tags/tag156.xml" /><Relationship Id="rId3" Type="http://schemas.openxmlformats.org/officeDocument/2006/relationships/tags" Target="../tags/tag157.xml" /><Relationship Id="rId4" Type="http://schemas.openxmlformats.org/officeDocument/2006/relationships/image" Target="../media/image7.png" /><Relationship Id="rId5" Type="http://schemas.openxmlformats.org/officeDocument/2006/relationships/tags" Target="../tags/tag158.xml" /><Relationship Id="rId6" Type="http://schemas.openxmlformats.org/officeDocument/2006/relationships/tags" Target="../tags/tag159.xml" /><Relationship Id="rId7" Type="http://schemas.openxmlformats.org/officeDocument/2006/relationships/tags" Target="../tags/tag160.xml" /><Relationship Id="rId8" Type="http://schemas.openxmlformats.org/officeDocument/2006/relationships/tags" Target="../tags/tag161.xml" /><Relationship Id="rId9" Type="http://schemas.openxmlformats.org/officeDocument/2006/relationships/tags" Target="../tags/tag16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76.xml" /><Relationship Id="rId11" Type="http://schemas.openxmlformats.org/officeDocument/2006/relationships/tags" Target="../tags/tag177.xml" /><Relationship Id="rId12" Type="http://schemas.openxmlformats.org/officeDocument/2006/relationships/tags" Target="../tags/tag178.xml" /><Relationship Id="rId2" Type="http://schemas.openxmlformats.org/officeDocument/2006/relationships/tags" Target="../tags/tag168.xml" /><Relationship Id="rId3" Type="http://schemas.openxmlformats.org/officeDocument/2006/relationships/tags" Target="../tags/tag169.xml" /><Relationship Id="rId4" Type="http://schemas.openxmlformats.org/officeDocument/2006/relationships/tags" Target="../tags/tag170.xml" /><Relationship Id="rId5" Type="http://schemas.openxmlformats.org/officeDocument/2006/relationships/tags" Target="../tags/tag171.xml" /><Relationship Id="rId6" Type="http://schemas.openxmlformats.org/officeDocument/2006/relationships/tags" Target="../tags/tag172.xml" /><Relationship Id="rId7" Type="http://schemas.openxmlformats.org/officeDocument/2006/relationships/tags" Target="../tags/tag173.xml" /><Relationship Id="rId8" Type="http://schemas.openxmlformats.org/officeDocument/2006/relationships/tags" Target="../tags/tag174.xml" /><Relationship Id="rId9" Type="http://schemas.openxmlformats.org/officeDocument/2006/relationships/tags" Target="../tags/tag17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88.xml" /><Relationship Id="rId11" Type="http://schemas.openxmlformats.org/officeDocument/2006/relationships/tags" Target="../tags/tag189.xml" /><Relationship Id="rId12" Type="http://schemas.openxmlformats.org/officeDocument/2006/relationships/tags" Target="../tags/tag190.xml" /><Relationship Id="rId13" Type="http://schemas.openxmlformats.org/officeDocument/2006/relationships/tags" Target="../tags/tag191.xml" /><Relationship Id="rId14" Type="http://schemas.openxmlformats.org/officeDocument/2006/relationships/tags" Target="../tags/tag192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83.xml" /><Relationship Id="rId4" Type="http://schemas.openxmlformats.org/officeDocument/2006/relationships/tags" Target="../tags/tag184.xml" /><Relationship Id="rId5" Type="http://schemas.openxmlformats.org/officeDocument/2006/relationships/image" Target="../media/image8.jpeg" /><Relationship Id="rId6" Type="http://schemas.openxmlformats.org/officeDocument/2006/relationships/tags" Target="../tags/tag185.xml" /><Relationship Id="rId7" Type="http://schemas.openxmlformats.org/officeDocument/2006/relationships/tags" Target="../tags/tag186.xml" /><Relationship Id="rId8" Type="http://schemas.openxmlformats.org/officeDocument/2006/relationships/tags" Target="../tags/tag187.xml" /><Relationship Id="rId9" Type="http://schemas.openxmlformats.org/officeDocument/2006/relationships/image" Target="../media/image9.w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01.xml" /><Relationship Id="rId11" Type="http://schemas.openxmlformats.org/officeDocument/2006/relationships/tags" Target="../tags/tag202.xml" /><Relationship Id="rId12" Type="http://schemas.openxmlformats.org/officeDocument/2006/relationships/tags" Target="../tags/tag203.xml" /><Relationship Id="rId13" Type="http://schemas.openxmlformats.org/officeDocument/2006/relationships/tags" Target="../tags/tag204.xml" /><Relationship Id="rId14" Type="http://schemas.openxmlformats.org/officeDocument/2006/relationships/tags" Target="../tags/tag205.xml" /><Relationship Id="rId15" Type="http://schemas.openxmlformats.org/officeDocument/2006/relationships/tags" Target="../tags/tag206.xml" /><Relationship Id="rId16" Type="http://schemas.openxmlformats.org/officeDocument/2006/relationships/tags" Target="../tags/tag207.xml" /><Relationship Id="rId17" Type="http://schemas.openxmlformats.org/officeDocument/2006/relationships/tags" Target="../tags/tag208.xml" /><Relationship Id="rId18" Type="http://schemas.openxmlformats.org/officeDocument/2006/relationships/tags" Target="../tags/tag209.xml" /><Relationship Id="rId19" Type="http://schemas.openxmlformats.org/officeDocument/2006/relationships/tags" Target="../tags/tag210.xml" /><Relationship Id="rId2" Type="http://schemas.openxmlformats.org/officeDocument/2006/relationships/tags" Target="../tags/tag193.xml" /><Relationship Id="rId20" Type="http://schemas.openxmlformats.org/officeDocument/2006/relationships/tags" Target="../tags/tag211.xml" /><Relationship Id="rId21" Type="http://schemas.openxmlformats.org/officeDocument/2006/relationships/tags" Target="../tags/tag212.xml" /><Relationship Id="rId22" Type="http://schemas.openxmlformats.org/officeDocument/2006/relationships/tags" Target="../tags/tag213.xml" /><Relationship Id="rId3" Type="http://schemas.openxmlformats.org/officeDocument/2006/relationships/tags" Target="../tags/tag194.xml" /><Relationship Id="rId4" Type="http://schemas.openxmlformats.org/officeDocument/2006/relationships/tags" Target="../tags/tag195.xml" /><Relationship Id="rId5" Type="http://schemas.openxmlformats.org/officeDocument/2006/relationships/tags" Target="../tags/tag196.xml" /><Relationship Id="rId6" Type="http://schemas.openxmlformats.org/officeDocument/2006/relationships/tags" Target="../tags/tag197.xml" /><Relationship Id="rId7" Type="http://schemas.openxmlformats.org/officeDocument/2006/relationships/tags" Target="../tags/tag198.xml" /><Relationship Id="rId8" Type="http://schemas.openxmlformats.org/officeDocument/2006/relationships/tags" Target="../tags/tag199.xml" /><Relationship Id="rId9" Type="http://schemas.openxmlformats.org/officeDocument/2006/relationships/tags" Target="../tags/tag200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14.xml" /><Relationship Id="rId3" Type="http://schemas.openxmlformats.org/officeDocument/2006/relationships/tags" Target="../tags/tag215.xml" /><Relationship Id="rId4" Type="http://schemas.openxmlformats.org/officeDocument/2006/relationships/tags" Target="../tags/tag216.xml" /><Relationship Id="rId5" Type="http://schemas.openxmlformats.org/officeDocument/2006/relationships/tags" Target="../tags/tag217.xml" /><Relationship Id="rId6" Type="http://schemas.openxmlformats.org/officeDocument/2006/relationships/tags" Target="../tags/tag218.xml" /><Relationship Id="rId7" Type="http://schemas.openxmlformats.org/officeDocument/2006/relationships/tags" Target="../tags/tag219.xml" /><Relationship Id="rId8" Type="http://schemas.openxmlformats.org/officeDocument/2006/relationships/tags" Target="../tags/tag220.xml" /><Relationship Id="rId9" Type="http://schemas.openxmlformats.org/officeDocument/2006/relationships/tags" Target="../tags/tag22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30.xml" /><Relationship Id="rId11" Type="http://schemas.openxmlformats.org/officeDocument/2006/relationships/tags" Target="../tags/tag231.xml" /><Relationship Id="rId12" Type="http://schemas.openxmlformats.org/officeDocument/2006/relationships/tags" Target="../tags/tag232.xml" /><Relationship Id="rId13" Type="http://schemas.openxmlformats.org/officeDocument/2006/relationships/tags" Target="../tags/tag233.xml" /><Relationship Id="rId14" Type="http://schemas.openxmlformats.org/officeDocument/2006/relationships/tags" Target="../tags/tag234.xml" /><Relationship Id="rId15" Type="http://schemas.openxmlformats.org/officeDocument/2006/relationships/tags" Target="../tags/tag235.xml" /><Relationship Id="rId16" Type="http://schemas.openxmlformats.org/officeDocument/2006/relationships/tags" Target="../tags/tag236.xml" /><Relationship Id="rId17" Type="http://schemas.openxmlformats.org/officeDocument/2006/relationships/tags" Target="../tags/tag237.xml" /><Relationship Id="rId18" Type="http://schemas.openxmlformats.org/officeDocument/2006/relationships/tags" Target="../tags/tag238.xml" /><Relationship Id="rId19" Type="http://schemas.openxmlformats.org/officeDocument/2006/relationships/tags" Target="../tags/tag239.xml" /><Relationship Id="rId2" Type="http://schemas.openxmlformats.org/officeDocument/2006/relationships/tags" Target="../tags/tag222.xml" /><Relationship Id="rId20" Type="http://schemas.openxmlformats.org/officeDocument/2006/relationships/tags" Target="../tags/tag240.xml" /><Relationship Id="rId21" Type="http://schemas.openxmlformats.org/officeDocument/2006/relationships/tags" Target="../tags/tag241.xml" /><Relationship Id="rId22" Type="http://schemas.openxmlformats.org/officeDocument/2006/relationships/tags" Target="../tags/tag242.xml" /><Relationship Id="rId23" Type="http://schemas.openxmlformats.org/officeDocument/2006/relationships/tags" Target="../tags/tag243.xml" /><Relationship Id="rId24" Type="http://schemas.openxmlformats.org/officeDocument/2006/relationships/tags" Target="../tags/tag244.xml" /><Relationship Id="rId25" Type="http://schemas.openxmlformats.org/officeDocument/2006/relationships/tags" Target="../tags/tag245.xml" /><Relationship Id="rId26" Type="http://schemas.openxmlformats.org/officeDocument/2006/relationships/tags" Target="../tags/tag246.xml" /><Relationship Id="rId27" Type="http://schemas.openxmlformats.org/officeDocument/2006/relationships/tags" Target="../tags/tag247.xml" /><Relationship Id="rId28" Type="http://schemas.openxmlformats.org/officeDocument/2006/relationships/tags" Target="../tags/tag248.xml" /><Relationship Id="rId29" Type="http://schemas.openxmlformats.org/officeDocument/2006/relationships/tags" Target="../tags/tag249.xml" /><Relationship Id="rId3" Type="http://schemas.openxmlformats.org/officeDocument/2006/relationships/tags" Target="../tags/tag223.xml" /><Relationship Id="rId30" Type="http://schemas.openxmlformats.org/officeDocument/2006/relationships/tags" Target="../tags/tag250.xml" /><Relationship Id="rId31" Type="http://schemas.openxmlformats.org/officeDocument/2006/relationships/tags" Target="../tags/tag251.xml" /><Relationship Id="rId32" Type="http://schemas.openxmlformats.org/officeDocument/2006/relationships/tags" Target="../tags/tag252.xml" /><Relationship Id="rId33" Type="http://schemas.openxmlformats.org/officeDocument/2006/relationships/tags" Target="../tags/tag253.xml" /><Relationship Id="rId34" Type="http://schemas.openxmlformats.org/officeDocument/2006/relationships/tags" Target="../tags/tag254.xml" /><Relationship Id="rId35" Type="http://schemas.openxmlformats.org/officeDocument/2006/relationships/tags" Target="../tags/tag255.xml" /><Relationship Id="rId36" Type="http://schemas.openxmlformats.org/officeDocument/2006/relationships/tags" Target="../tags/tag256.xml" /><Relationship Id="rId37" Type="http://schemas.openxmlformats.org/officeDocument/2006/relationships/tags" Target="../tags/tag257.xml" /><Relationship Id="rId38" Type="http://schemas.openxmlformats.org/officeDocument/2006/relationships/tags" Target="../tags/tag258.xml" /><Relationship Id="rId39" Type="http://schemas.openxmlformats.org/officeDocument/2006/relationships/tags" Target="../tags/tag259.xml" /><Relationship Id="rId4" Type="http://schemas.openxmlformats.org/officeDocument/2006/relationships/tags" Target="../tags/tag224.xml" /><Relationship Id="rId40" Type="http://schemas.openxmlformats.org/officeDocument/2006/relationships/tags" Target="../tags/tag260.xml" /><Relationship Id="rId41" Type="http://schemas.openxmlformats.org/officeDocument/2006/relationships/tags" Target="../tags/tag261.xml" /><Relationship Id="rId42" Type="http://schemas.openxmlformats.org/officeDocument/2006/relationships/tags" Target="../tags/tag262.xml" /><Relationship Id="rId43" Type="http://schemas.openxmlformats.org/officeDocument/2006/relationships/tags" Target="../tags/tag263.xml" /><Relationship Id="rId44" Type="http://schemas.openxmlformats.org/officeDocument/2006/relationships/tags" Target="../tags/tag264.xml" /><Relationship Id="rId45" Type="http://schemas.openxmlformats.org/officeDocument/2006/relationships/tags" Target="../tags/tag265.xml" /><Relationship Id="rId46" Type="http://schemas.openxmlformats.org/officeDocument/2006/relationships/tags" Target="../tags/tag266.xml" /><Relationship Id="rId47" Type="http://schemas.openxmlformats.org/officeDocument/2006/relationships/tags" Target="../tags/tag267.xml" /><Relationship Id="rId48" Type="http://schemas.openxmlformats.org/officeDocument/2006/relationships/tags" Target="../tags/tag268.xml" /><Relationship Id="rId49" Type="http://schemas.openxmlformats.org/officeDocument/2006/relationships/tags" Target="../tags/tag269.xml" /><Relationship Id="rId5" Type="http://schemas.openxmlformats.org/officeDocument/2006/relationships/tags" Target="../tags/tag225.xml" /><Relationship Id="rId50" Type="http://schemas.openxmlformats.org/officeDocument/2006/relationships/tags" Target="../tags/tag270.xml" /><Relationship Id="rId51" Type="http://schemas.openxmlformats.org/officeDocument/2006/relationships/tags" Target="../tags/tag271.xml" /><Relationship Id="rId52" Type="http://schemas.openxmlformats.org/officeDocument/2006/relationships/tags" Target="../tags/tag272.xml" /><Relationship Id="rId53" Type="http://schemas.openxmlformats.org/officeDocument/2006/relationships/tags" Target="../tags/tag273.xml" /><Relationship Id="rId54" Type="http://schemas.openxmlformats.org/officeDocument/2006/relationships/tags" Target="../tags/tag274.xml" /><Relationship Id="rId55" Type="http://schemas.openxmlformats.org/officeDocument/2006/relationships/tags" Target="../tags/tag275.xml" /><Relationship Id="rId56" Type="http://schemas.openxmlformats.org/officeDocument/2006/relationships/tags" Target="../tags/tag276.xml" /><Relationship Id="rId57" Type="http://schemas.openxmlformats.org/officeDocument/2006/relationships/tags" Target="../tags/tag277.xml" /><Relationship Id="rId58" Type="http://schemas.openxmlformats.org/officeDocument/2006/relationships/tags" Target="../tags/tag278.xml" /><Relationship Id="rId59" Type="http://schemas.openxmlformats.org/officeDocument/2006/relationships/tags" Target="../tags/tag279.xml" /><Relationship Id="rId6" Type="http://schemas.openxmlformats.org/officeDocument/2006/relationships/tags" Target="../tags/tag226.xml" /><Relationship Id="rId60" Type="http://schemas.openxmlformats.org/officeDocument/2006/relationships/tags" Target="../tags/tag280.xml" /><Relationship Id="rId61" Type="http://schemas.openxmlformats.org/officeDocument/2006/relationships/tags" Target="../tags/tag281.xml" /><Relationship Id="rId62" Type="http://schemas.openxmlformats.org/officeDocument/2006/relationships/tags" Target="../tags/tag282.xml" /><Relationship Id="rId63" Type="http://schemas.openxmlformats.org/officeDocument/2006/relationships/tags" Target="../tags/tag283.xml" /><Relationship Id="rId64" Type="http://schemas.openxmlformats.org/officeDocument/2006/relationships/tags" Target="../tags/tag284.xml" /><Relationship Id="rId65" Type="http://schemas.openxmlformats.org/officeDocument/2006/relationships/tags" Target="../tags/tag285.xml" /><Relationship Id="rId7" Type="http://schemas.openxmlformats.org/officeDocument/2006/relationships/tags" Target="../tags/tag227.xml" /><Relationship Id="rId8" Type="http://schemas.openxmlformats.org/officeDocument/2006/relationships/tags" Target="../tags/tag228.xml" /><Relationship Id="rId9" Type="http://schemas.openxmlformats.org/officeDocument/2006/relationships/tags" Target="../tags/tag22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92.xml" /><Relationship Id="rId11" Type="http://schemas.openxmlformats.org/officeDocument/2006/relationships/tags" Target="../tags/tag293.xml" /><Relationship Id="rId12" Type="http://schemas.openxmlformats.org/officeDocument/2006/relationships/tags" Target="../tags/tag294.xml" /><Relationship Id="rId2" Type="http://schemas.openxmlformats.org/officeDocument/2006/relationships/tags" Target="../tags/tag286.xml" /><Relationship Id="rId3" Type="http://schemas.openxmlformats.org/officeDocument/2006/relationships/tags" Target="../tags/tag287.xml" /><Relationship Id="rId4" Type="http://schemas.openxmlformats.org/officeDocument/2006/relationships/image" Target="../media/image10.jpeg" /><Relationship Id="rId5" Type="http://schemas.openxmlformats.org/officeDocument/2006/relationships/tags" Target="../tags/tag288.xml" /><Relationship Id="rId6" Type="http://schemas.openxmlformats.org/officeDocument/2006/relationships/image" Target="../media/image11.png" /><Relationship Id="rId7" Type="http://schemas.openxmlformats.org/officeDocument/2006/relationships/tags" Target="../tags/tag289.xml" /><Relationship Id="rId8" Type="http://schemas.openxmlformats.org/officeDocument/2006/relationships/tags" Target="../tags/tag290.xml" /><Relationship Id="rId9" Type="http://schemas.openxmlformats.org/officeDocument/2006/relationships/tags" Target="../tags/tag29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02.xml" /><Relationship Id="rId11" Type="http://schemas.openxmlformats.org/officeDocument/2006/relationships/tags" Target="../tags/tag303.xml" /><Relationship Id="rId12" Type="http://schemas.openxmlformats.org/officeDocument/2006/relationships/image" Target="../media/image13.png" /><Relationship Id="rId13" Type="http://schemas.openxmlformats.org/officeDocument/2006/relationships/tags" Target="../tags/tag304.xml" /><Relationship Id="rId14" Type="http://schemas.openxmlformats.org/officeDocument/2006/relationships/tags" Target="../tags/tag305.xml" /><Relationship Id="rId15" Type="http://schemas.openxmlformats.org/officeDocument/2006/relationships/tags" Target="../tags/tag306.xml" /><Relationship Id="rId16" Type="http://schemas.openxmlformats.org/officeDocument/2006/relationships/tags" Target="../tags/tag307.xml" /><Relationship Id="rId17" Type="http://schemas.openxmlformats.org/officeDocument/2006/relationships/tags" Target="../tags/tag308.xml" /><Relationship Id="rId18" Type="http://schemas.openxmlformats.org/officeDocument/2006/relationships/tags" Target="../tags/tag309.xml" /><Relationship Id="rId2" Type="http://schemas.openxmlformats.org/officeDocument/2006/relationships/tags" Target="../tags/tag295.xml" /><Relationship Id="rId3" Type="http://schemas.openxmlformats.org/officeDocument/2006/relationships/tags" Target="../tags/tag296.xml" /><Relationship Id="rId4" Type="http://schemas.openxmlformats.org/officeDocument/2006/relationships/tags" Target="../tags/tag297.xml" /><Relationship Id="rId5" Type="http://schemas.openxmlformats.org/officeDocument/2006/relationships/tags" Target="../tags/tag298.xml" /><Relationship Id="rId6" Type="http://schemas.openxmlformats.org/officeDocument/2006/relationships/tags" Target="../tags/tag299.xml" /><Relationship Id="rId7" Type="http://schemas.openxmlformats.org/officeDocument/2006/relationships/tags" Target="../tags/tag300.xml" /><Relationship Id="rId8" Type="http://schemas.openxmlformats.org/officeDocument/2006/relationships/tags" Target="../tags/tag301.xml" /><Relationship Id="rId9" Type="http://schemas.openxmlformats.org/officeDocument/2006/relationships/image" Target="../media/image12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18.xml" /><Relationship Id="rId11" Type="http://schemas.openxmlformats.org/officeDocument/2006/relationships/tags" Target="../tags/tag319.xml" /><Relationship Id="rId12" Type="http://schemas.openxmlformats.org/officeDocument/2006/relationships/tags" Target="../tags/tag320.xml" /><Relationship Id="rId2" Type="http://schemas.openxmlformats.org/officeDocument/2006/relationships/tags" Target="../tags/tag310.xml" /><Relationship Id="rId3" Type="http://schemas.openxmlformats.org/officeDocument/2006/relationships/tags" Target="../tags/tag311.xml" /><Relationship Id="rId4" Type="http://schemas.openxmlformats.org/officeDocument/2006/relationships/tags" Target="../tags/tag312.xml" /><Relationship Id="rId5" Type="http://schemas.openxmlformats.org/officeDocument/2006/relationships/tags" Target="../tags/tag313.xml" /><Relationship Id="rId6" Type="http://schemas.openxmlformats.org/officeDocument/2006/relationships/tags" Target="../tags/tag314.xml" /><Relationship Id="rId7" Type="http://schemas.openxmlformats.org/officeDocument/2006/relationships/tags" Target="../tags/tag315.xml" /><Relationship Id="rId8" Type="http://schemas.openxmlformats.org/officeDocument/2006/relationships/tags" Target="../tags/tag316.xml" /><Relationship Id="rId9" Type="http://schemas.openxmlformats.org/officeDocument/2006/relationships/tags" Target="../tags/tag31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329.xml" /><Relationship Id="rId11" Type="http://schemas.openxmlformats.org/officeDocument/2006/relationships/tags" Target="../tags/tag330.xml" /><Relationship Id="rId12" Type="http://schemas.openxmlformats.org/officeDocument/2006/relationships/tags" Target="../tags/tag331.xml" /><Relationship Id="rId2" Type="http://schemas.openxmlformats.org/officeDocument/2006/relationships/tags" Target="../tags/tag321.xml" /><Relationship Id="rId3" Type="http://schemas.openxmlformats.org/officeDocument/2006/relationships/tags" Target="../tags/tag322.xml" /><Relationship Id="rId4" Type="http://schemas.openxmlformats.org/officeDocument/2006/relationships/tags" Target="../tags/tag323.xml" /><Relationship Id="rId5" Type="http://schemas.openxmlformats.org/officeDocument/2006/relationships/tags" Target="../tags/tag324.xml" /><Relationship Id="rId6" Type="http://schemas.openxmlformats.org/officeDocument/2006/relationships/tags" Target="../tags/tag325.xml" /><Relationship Id="rId7" Type="http://schemas.openxmlformats.org/officeDocument/2006/relationships/tags" Target="../tags/tag326.xml" /><Relationship Id="rId8" Type="http://schemas.openxmlformats.org/officeDocument/2006/relationships/tags" Target="../tags/tag327.xml" /><Relationship Id="rId9" Type="http://schemas.openxmlformats.org/officeDocument/2006/relationships/tags" Target="../tags/tag328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340.xml" /><Relationship Id="rId11" Type="http://schemas.openxmlformats.org/officeDocument/2006/relationships/tags" Target="../tags/tag341.xml" /><Relationship Id="rId12" Type="http://schemas.openxmlformats.org/officeDocument/2006/relationships/tags" Target="../tags/tag342.xml" /><Relationship Id="rId13" Type="http://schemas.openxmlformats.org/officeDocument/2006/relationships/tags" Target="../tags/tag343.xml" /><Relationship Id="rId14" Type="http://schemas.openxmlformats.org/officeDocument/2006/relationships/tags" Target="../tags/tag344.xml" /><Relationship Id="rId15" Type="http://schemas.openxmlformats.org/officeDocument/2006/relationships/tags" Target="../tags/tag345.xml" /><Relationship Id="rId16" Type="http://schemas.openxmlformats.org/officeDocument/2006/relationships/tags" Target="../tags/tag346.xml" /><Relationship Id="rId17" Type="http://schemas.openxmlformats.org/officeDocument/2006/relationships/tags" Target="../tags/tag347.xml" /><Relationship Id="rId18" Type="http://schemas.openxmlformats.org/officeDocument/2006/relationships/tags" Target="../tags/tag348.xml" /><Relationship Id="rId19" Type="http://schemas.openxmlformats.org/officeDocument/2006/relationships/tags" Target="../tags/tag349.xml" /><Relationship Id="rId2" Type="http://schemas.openxmlformats.org/officeDocument/2006/relationships/tags" Target="../tags/tag332.xml" /><Relationship Id="rId20" Type="http://schemas.openxmlformats.org/officeDocument/2006/relationships/tags" Target="../tags/tag350.xml" /><Relationship Id="rId21" Type="http://schemas.openxmlformats.org/officeDocument/2006/relationships/tags" Target="../tags/tag351.xml" /><Relationship Id="rId22" Type="http://schemas.openxmlformats.org/officeDocument/2006/relationships/tags" Target="../tags/tag352.xml" /><Relationship Id="rId23" Type="http://schemas.openxmlformats.org/officeDocument/2006/relationships/tags" Target="../tags/tag353.xml" /><Relationship Id="rId24" Type="http://schemas.openxmlformats.org/officeDocument/2006/relationships/tags" Target="../tags/tag354.xml" /><Relationship Id="rId25" Type="http://schemas.openxmlformats.org/officeDocument/2006/relationships/tags" Target="../tags/tag355.xml" /><Relationship Id="rId26" Type="http://schemas.openxmlformats.org/officeDocument/2006/relationships/tags" Target="../tags/tag356.xml" /><Relationship Id="rId27" Type="http://schemas.openxmlformats.org/officeDocument/2006/relationships/tags" Target="../tags/tag357.xml" /><Relationship Id="rId3" Type="http://schemas.openxmlformats.org/officeDocument/2006/relationships/tags" Target="../tags/tag333.xml" /><Relationship Id="rId4" Type="http://schemas.openxmlformats.org/officeDocument/2006/relationships/tags" Target="../tags/tag334.xml" /><Relationship Id="rId5" Type="http://schemas.openxmlformats.org/officeDocument/2006/relationships/tags" Target="../tags/tag335.xml" /><Relationship Id="rId6" Type="http://schemas.openxmlformats.org/officeDocument/2006/relationships/tags" Target="../tags/tag336.xml" /><Relationship Id="rId7" Type="http://schemas.openxmlformats.org/officeDocument/2006/relationships/tags" Target="../tags/tag337.xml" /><Relationship Id="rId8" Type="http://schemas.openxmlformats.org/officeDocument/2006/relationships/tags" Target="../tags/tag338.xml" /><Relationship Id="rId9" Type="http://schemas.openxmlformats.org/officeDocument/2006/relationships/tags" Target="../tags/tag339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366.xml" /><Relationship Id="rId11" Type="http://schemas.openxmlformats.org/officeDocument/2006/relationships/tags" Target="../tags/tag367.xml" /><Relationship Id="rId12" Type="http://schemas.openxmlformats.org/officeDocument/2006/relationships/tags" Target="../tags/tag368.xml" /><Relationship Id="rId13" Type="http://schemas.openxmlformats.org/officeDocument/2006/relationships/tags" Target="../tags/tag369.xml" /><Relationship Id="rId14" Type="http://schemas.openxmlformats.org/officeDocument/2006/relationships/tags" Target="../tags/tag370.xml" /><Relationship Id="rId15" Type="http://schemas.openxmlformats.org/officeDocument/2006/relationships/tags" Target="../tags/tag371.xml" /><Relationship Id="rId16" Type="http://schemas.openxmlformats.org/officeDocument/2006/relationships/tags" Target="../tags/tag372.xml" /><Relationship Id="rId17" Type="http://schemas.openxmlformats.org/officeDocument/2006/relationships/tags" Target="../tags/tag373.xml" /><Relationship Id="rId18" Type="http://schemas.openxmlformats.org/officeDocument/2006/relationships/tags" Target="../tags/tag374.xml" /><Relationship Id="rId19" Type="http://schemas.openxmlformats.org/officeDocument/2006/relationships/tags" Target="../tags/tag375.xml" /><Relationship Id="rId2" Type="http://schemas.openxmlformats.org/officeDocument/2006/relationships/tags" Target="../tags/tag358.xml" /><Relationship Id="rId20" Type="http://schemas.openxmlformats.org/officeDocument/2006/relationships/tags" Target="../tags/tag376.xml" /><Relationship Id="rId21" Type="http://schemas.openxmlformats.org/officeDocument/2006/relationships/tags" Target="../tags/tag377.xml" /><Relationship Id="rId22" Type="http://schemas.openxmlformats.org/officeDocument/2006/relationships/tags" Target="../tags/tag378.xml" /><Relationship Id="rId3" Type="http://schemas.openxmlformats.org/officeDocument/2006/relationships/tags" Target="../tags/tag359.xml" /><Relationship Id="rId4" Type="http://schemas.openxmlformats.org/officeDocument/2006/relationships/tags" Target="../tags/tag360.xml" /><Relationship Id="rId5" Type="http://schemas.openxmlformats.org/officeDocument/2006/relationships/tags" Target="../tags/tag361.xml" /><Relationship Id="rId6" Type="http://schemas.openxmlformats.org/officeDocument/2006/relationships/tags" Target="../tags/tag362.xml" /><Relationship Id="rId7" Type="http://schemas.openxmlformats.org/officeDocument/2006/relationships/tags" Target="../tags/tag363.xml" /><Relationship Id="rId8" Type="http://schemas.openxmlformats.org/officeDocument/2006/relationships/tags" Target="../tags/tag364.xml" /><Relationship Id="rId9" Type="http://schemas.openxmlformats.org/officeDocument/2006/relationships/tags" Target="../tags/tag365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387.xml" /><Relationship Id="rId11" Type="http://schemas.openxmlformats.org/officeDocument/2006/relationships/tags" Target="../tags/tag388.xml" /><Relationship Id="rId12" Type="http://schemas.openxmlformats.org/officeDocument/2006/relationships/tags" Target="../tags/tag389.xml" /><Relationship Id="rId13" Type="http://schemas.openxmlformats.org/officeDocument/2006/relationships/tags" Target="../tags/tag390.xml" /><Relationship Id="rId14" Type="http://schemas.openxmlformats.org/officeDocument/2006/relationships/tags" Target="../tags/tag391.xml" /><Relationship Id="rId15" Type="http://schemas.openxmlformats.org/officeDocument/2006/relationships/tags" Target="../tags/tag392.xml" /><Relationship Id="rId16" Type="http://schemas.openxmlformats.org/officeDocument/2006/relationships/tags" Target="../tags/tag393.xml" /><Relationship Id="rId17" Type="http://schemas.openxmlformats.org/officeDocument/2006/relationships/tags" Target="../tags/tag394.xml" /><Relationship Id="rId18" Type="http://schemas.openxmlformats.org/officeDocument/2006/relationships/tags" Target="../tags/tag395.xml" /><Relationship Id="rId19" Type="http://schemas.openxmlformats.org/officeDocument/2006/relationships/tags" Target="../tags/tag396.xml" /><Relationship Id="rId2" Type="http://schemas.openxmlformats.org/officeDocument/2006/relationships/tags" Target="../tags/tag379.xml" /><Relationship Id="rId20" Type="http://schemas.openxmlformats.org/officeDocument/2006/relationships/tags" Target="../tags/tag397.xml" /><Relationship Id="rId21" Type="http://schemas.openxmlformats.org/officeDocument/2006/relationships/tags" Target="../tags/tag398.xml" /><Relationship Id="rId22" Type="http://schemas.openxmlformats.org/officeDocument/2006/relationships/tags" Target="../tags/tag399.xml" /><Relationship Id="rId23" Type="http://schemas.openxmlformats.org/officeDocument/2006/relationships/tags" Target="../tags/tag400.xml" /><Relationship Id="rId24" Type="http://schemas.openxmlformats.org/officeDocument/2006/relationships/tags" Target="../tags/tag401.xml" /><Relationship Id="rId25" Type="http://schemas.openxmlformats.org/officeDocument/2006/relationships/tags" Target="../tags/tag402.xml" /><Relationship Id="rId26" Type="http://schemas.openxmlformats.org/officeDocument/2006/relationships/tags" Target="../tags/tag403.xml" /><Relationship Id="rId27" Type="http://schemas.openxmlformats.org/officeDocument/2006/relationships/tags" Target="../tags/tag404.xml" /><Relationship Id="rId28" Type="http://schemas.openxmlformats.org/officeDocument/2006/relationships/tags" Target="../tags/tag405.xml" /><Relationship Id="rId29" Type="http://schemas.openxmlformats.org/officeDocument/2006/relationships/tags" Target="../tags/tag406.xml" /><Relationship Id="rId3" Type="http://schemas.openxmlformats.org/officeDocument/2006/relationships/tags" Target="../tags/tag380.xml" /><Relationship Id="rId30" Type="http://schemas.openxmlformats.org/officeDocument/2006/relationships/tags" Target="../tags/tag407.xml" /><Relationship Id="rId31" Type="http://schemas.openxmlformats.org/officeDocument/2006/relationships/tags" Target="../tags/tag408.xml" /><Relationship Id="rId32" Type="http://schemas.openxmlformats.org/officeDocument/2006/relationships/tags" Target="../tags/tag409.xml" /><Relationship Id="rId4" Type="http://schemas.openxmlformats.org/officeDocument/2006/relationships/tags" Target="../tags/tag381.xml" /><Relationship Id="rId5" Type="http://schemas.openxmlformats.org/officeDocument/2006/relationships/tags" Target="../tags/tag382.xml" /><Relationship Id="rId6" Type="http://schemas.openxmlformats.org/officeDocument/2006/relationships/tags" Target="../tags/tag383.xml" /><Relationship Id="rId7" Type="http://schemas.openxmlformats.org/officeDocument/2006/relationships/tags" Target="../tags/tag384.xml" /><Relationship Id="rId8" Type="http://schemas.openxmlformats.org/officeDocument/2006/relationships/tags" Target="../tags/tag385.xml" /><Relationship Id="rId9" Type="http://schemas.openxmlformats.org/officeDocument/2006/relationships/tags" Target="../tags/tag38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418.xml" /><Relationship Id="rId11" Type="http://schemas.openxmlformats.org/officeDocument/2006/relationships/tags" Target="../tags/tag419.xml" /><Relationship Id="rId12" Type="http://schemas.openxmlformats.org/officeDocument/2006/relationships/tags" Target="../tags/tag420.xml" /><Relationship Id="rId13" Type="http://schemas.openxmlformats.org/officeDocument/2006/relationships/tags" Target="../tags/tag421.xml" /><Relationship Id="rId14" Type="http://schemas.openxmlformats.org/officeDocument/2006/relationships/tags" Target="../tags/tag422.xml" /><Relationship Id="rId15" Type="http://schemas.openxmlformats.org/officeDocument/2006/relationships/tags" Target="../tags/tag423.xml" /><Relationship Id="rId16" Type="http://schemas.openxmlformats.org/officeDocument/2006/relationships/tags" Target="../tags/tag424.xml" /><Relationship Id="rId17" Type="http://schemas.openxmlformats.org/officeDocument/2006/relationships/tags" Target="../tags/tag425.xml" /><Relationship Id="rId18" Type="http://schemas.openxmlformats.org/officeDocument/2006/relationships/tags" Target="../tags/tag426.xml" /><Relationship Id="rId19" Type="http://schemas.openxmlformats.org/officeDocument/2006/relationships/tags" Target="../tags/tag427.xml" /><Relationship Id="rId2" Type="http://schemas.openxmlformats.org/officeDocument/2006/relationships/tags" Target="../tags/tag410.xml" /><Relationship Id="rId20" Type="http://schemas.openxmlformats.org/officeDocument/2006/relationships/tags" Target="../tags/tag428.xml" /><Relationship Id="rId21" Type="http://schemas.openxmlformats.org/officeDocument/2006/relationships/tags" Target="../tags/tag429.xml" /><Relationship Id="rId22" Type="http://schemas.openxmlformats.org/officeDocument/2006/relationships/tags" Target="../tags/tag430.xml" /><Relationship Id="rId23" Type="http://schemas.openxmlformats.org/officeDocument/2006/relationships/tags" Target="../tags/tag431.xml" /><Relationship Id="rId24" Type="http://schemas.openxmlformats.org/officeDocument/2006/relationships/tags" Target="../tags/tag432.xml" /><Relationship Id="rId25" Type="http://schemas.openxmlformats.org/officeDocument/2006/relationships/tags" Target="../tags/tag433.xml" /><Relationship Id="rId26" Type="http://schemas.openxmlformats.org/officeDocument/2006/relationships/tags" Target="../tags/tag434.xml" /><Relationship Id="rId27" Type="http://schemas.openxmlformats.org/officeDocument/2006/relationships/tags" Target="../tags/tag435.xml" /><Relationship Id="rId28" Type="http://schemas.openxmlformats.org/officeDocument/2006/relationships/tags" Target="../tags/tag436.xml" /><Relationship Id="rId29" Type="http://schemas.openxmlformats.org/officeDocument/2006/relationships/tags" Target="../tags/tag437.xml" /><Relationship Id="rId3" Type="http://schemas.openxmlformats.org/officeDocument/2006/relationships/tags" Target="../tags/tag411.xml" /><Relationship Id="rId30" Type="http://schemas.openxmlformats.org/officeDocument/2006/relationships/tags" Target="../tags/tag438.xml" /><Relationship Id="rId31" Type="http://schemas.openxmlformats.org/officeDocument/2006/relationships/tags" Target="../tags/tag439.xml" /><Relationship Id="rId32" Type="http://schemas.openxmlformats.org/officeDocument/2006/relationships/tags" Target="../tags/tag440.xml" /><Relationship Id="rId33" Type="http://schemas.openxmlformats.org/officeDocument/2006/relationships/tags" Target="../tags/tag441.xml" /><Relationship Id="rId34" Type="http://schemas.openxmlformats.org/officeDocument/2006/relationships/tags" Target="../tags/tag442.xml" /><Relationship Id="rId35" Type="http://schemas.openxmlformats.org/officeDocument/2006/relationships/tags" Target="../tags/tag443.xml" /><Relationship Id="rId36" Type="http://schemas.openxmlformats.org/officeDocument/2006/relationships/tags" Target="../tags/tag444.xml" /><Relationship Id="rId37" Type="http://schemas.openxmlformats.org/officeDocument/2006/relationships/tags" Target="../tags/tag445.xml" /><Relationship Id="rId38" Type="http://schemas.openxmlformats.org/officeDocument/2006/relationships/tags" Target="../tags/tag446.xml" /><Relationship Id="rId39" Type="http://schemas.openxmlformats.org/officeDocument/2006/relationships/tags" Target="../tags/tag447.xml" /><Relationship Id="rId4" Type="http://schemas.openxmlformats.org/officeDocument/2006/relationships/tags" Target="../tags/tag412.xml" /><Relationship Id="rId40" Type="http://schemas.openxmlformats.org/officeDocument/2006/relationships/tags" Target="../tags/tag448.xml" /><Relationship Id="rId41" Type="http://schemas.openxmlformats.org/officeDocument/2006/relationships/tags" Target="../tags/tag449.xml" /><Relationship Id="rId42" Type="http://schemas.openxmlformats.org/officeDocument/2006/relationships/tags" Target="../tags/tag450.xml" /><Relationship Id="rId43" Type="http://schemas.openxmlformats.org/officeDocument/2006/relationships/tags" Target="../tags/tag451.xml" /><Relationship Id="rId44" Type="http://schemas.openxmlformats.org/officeDocument/2006/relationships/tags" Target="../tags/tag452.xml" /><Relationship Id="rId45" Type="http://schemas.openxmlformats.org/officeDocument/2006/relationships/tags" Target="../tags/tag453.xml" /><Relationship Id="rId46" Type="http://schemas.openxmlformats.org/officeDocument/2006/relationships/tags" Target="../tags/tag454.xml" /><Relationship Id="rId5" Type="http://schemas.openxmlformats.org/officeDocument/2006/relationships/tags" Target="../tags/tag413.xml" /><Relationship Id="rId6" Type="http://schemas.openxmlformats.org/officeDocument/2006/relationships/tags" Target="../tags/tag414.xml" /><Relationship Id="rId7" Type="http://schemas.openxmlformats.org/officeDocument/2006/relationships/tags" Target="../tags/tag415.xml" /><Relationship Id="rId8" Type="http://schemas.openxmlformats.org/officeDocument/2006/relationships/tags" Target="../tags/tag416.xml" /><Relationship Id="rId9" Type="http://schemas.openxmlformats.org/officeDocument/2006/relationships/tags" Target="../tags/tag41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463.xml" /><Relationship Id="rId11" Type="http://schemas.openxmlformats.org/officeDocument/2006/relationships/tags" Target="../tags/tag464.xml" /><Relationship Id="rId12" Type="http://schemas.openxmlformats.org/officeDocument/2006/relationships/tags" Target="../tags/tag465.xml" /><Relationship Id="rId13" Type="http://schemas.openxmlformats.org/officeDocument/2006/relationships/tags" Target="../tags/tag466.xml" /><Relationship Id="rId14" Type="http://schemas.openxmlformats.org/officeDocument/2006/relationships/tags" Target="../tags/tag467.xml" /><Relationship Id="rId15" Type="http://schemas.openxmlformats.org/officeDocument/2006/relationships/tags" Target="../tags/tag468.xml" /><Relationship Id="rId16" Type="http://schemas.openxmlformats.org/officeDocument/2006/relationships/tags" Target="../tags/tag469.xml" /><Relationship Id="rId17" Type="http://schemas.openxmlformats.org/officeDocument/2006/relationships/tags" Target="../tags/tag470.xml" /><Relationship Id="rId18" Type="http://schemas.openxmlformats.org/officeDocument/2006/relationships/tags" Target="../tags/tag471.xml" /><Relationship Id="rId19" Type="http://schemas.openxmlformats.org/officeDocument/2006/relationships/tags" Target="../tags/tag472.xml" /><Relationship Id="rId2" Type="http://schemas.openxmlformats.org/officeDocument/2006/relationships/tags" Target="../tags/tag455.xml" /><Relationship Id="rId20" Type="http://schemas.openxmlformats.org/officeDocument/2006/relationships/tags" Target="../tags/tag473.xml" /><Relationship Id="rId21" Type="http://schemas.openxmlformats.org/officeDocument/2006/relationships/tags" Target="../tags/tag474.xml" /><Relationship Id="rId22" Type="http://schemas.openxmlformats.org/officeDocument/2006/relationships/tags" Target="../tags/tag475.xml" /><Relationship Id="rId3" Type="http://schemas.openxmlformats.org/officeDocument/2006/relationships/tags" Target="../tags/tag456.xml" /><Relationship Id="rId4" Type="http://schemas.openxmlformats.org/officeDocument/2006/relationships/tags" Target="../tags/tag457.xml" /><Relationship Id="rId5" Type="http://schemas.openxmlformats.org/officeDocument/2006/relationships/tags" Target="../tags/tag458.xml" /><Relationship Id="rId6" Type="http://schemas.openxmlformats.org/officeDocument/2006/relationships/tags" Target="../tags/tag459.xml" /><Relationship Id="rId7" Type="http://schemas.openxmlformats.org/officeDocument/2006/relationships/tags" Target="../tags/tag460.xml" /><Relationship Id="rId8" Type="http://schemas.openxmlformats.org/officeDocument/2006/relationships/tags" Target="../tags/tag461.xml" /><Relationship Id="rId9" Type="http://schemas.openxmlformats.org/officeDocument/2006/relationships/tags" Target="../tags/tag46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484.xml" /><Relationship Id="rId11" Type="http://schemas.openxmlformats.org/officeDocument/2006/relationships/tags" Target="../tags/tag485.xml" /><Relationship Id="rId12" Type="http://schemas.openxmlformats.org/officeDocument/2006/relationships/tags" Target="../tags/tag486.xml" /><Relationship Id="rId13" Type="http://schemas.openxmlformats.org/officeDocument/2006/relationships/tags" Target="../tags/tag487.xml" /><Relationship Id="rId14" Type="http://schemas.openxmlformats.org/officeDocument/2006/relationships/tags" Target="../tags/tag488.xml" /><Relationship Id="rId15" Type="http://schemas.openxmlformats.org/officeDocument/2006/relationships/tags" Target="../tags/tag489.xml" /><Relationship Id="rId16" Type="http://schemas.openxmlformats.org/officeDocument/2006/relationships/tags" Target="../tags/tag490.xml" /><Relationship Id="rId17" Type="http://schemas.openxmlformats.org/officeDocument/2006/relationships/tags" Target="../tags/tag491.xml" /><Relationship Id="rId18" Type="http://schemas.openxmlformats.org/officeDocument/2006/relationships/tags" Target="../tags/tag492.xml" /><Relationship Id="rId19" Type="http://schemas.openxmlformats.org/officeDocument/2006/relationships/tags" Target="../tags/tag493.xml" /><Relationship Id="rId2" Type="http://schemas.openxmlformats.org/officeDocument/2006/relationships/tags" Target="../tags/tag476.xml" /><Relationship Id="rId20" Type="http://schemas.openxmlformats.org/officeDocument/2006/relationships/tags" Target="../tags/tag494.xml" /><Relationship Id="rId21" Type="http://schemas.openxmlformats.org/officeDocument/2006/relationships/tags" Target="../tags/tag495.xml" /><Relationship Id="rId3" Type="http://schemas.openxmlformats.org/officeDocument/2006/relationships/tags" Target="../tags/tag477.xml" /><Relationship Id="rId4" Type="http://schemas.openxmlformats.org/officeDocument/2006/relationships/tags" Target="../tags/tag478.xml" /><Relationship Id="rId5" Type="http://schemas.openxmlformats.org/officeDocument/2006/relationships/tags" Target="../tags/tag479.xml" /><Relationship Id="rId6" Type="http://schemas.openxmlformats.org/officeDocument/2006/relationships/tags" Target="../tags/tag480.xml" /><Relationship Id="rId7" Type="http://schemas.openxmlformats.org/officeDocument/2006/relationships/tags" Target="../tags/tag481.xml" /><Relationship Id="rId8" Type="http://schemas.openxmlformats.org/officeDocument/2006/relationships/tags" Target="../tags/tag482.xml" /><Relationship Id="rId9" Type="http://schemas.openxmlformats.org/officeDocument/2006/relationships/tags" Target="../tags/tag483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504.xml" /><Relationship Id="rId11" Type="http://schemas.openxmlformats.org/officeDocument/2006/relationships/tags" Target="../tags/tag505.xml" /><Relationship Id="rId12" Type="http://schemas.openxmlformats.org/officeDocument/2006/relationships/tags" Target="../tags/tag506.xml" /><Relationship Id="rId13" Type="http://schemas.openxmlformats.org/officeDocument/2006/relationships/tags" Target="../tags/tag507.xml" /><Relationship Id="rId14" Type="http://schemas.openxmlformats.org/officeDocument/2006/relationships/tags" Target="../tags/tag508.xml" /><Relationship Id="rId15" Type="http://schemas.openxmlformats.org/officeDocument/2006/relationships/image" Target="../media/image14.png" /><Relationship Id="rId16" Type="http://schemas.openxmlformats.org/officeDocument/2006/relationships/tags" Target="../tags/tag509.xml" /><Relationship Id="rId17" Type="http://schemas.openxmlformats.org/officeDocument/2006/relationships/tags" Target="../tags/tag510.xml" /><Relationship Id="rId2" Type="http://schemas.openxmlformats.org/officeDocument/2006/relationships/tags" Target="../tags/tag496.xml" /><Relationship Id="rId3" Type="http://schemas.openxmlformats.org/officeDocument/2006/relationships/tags" Target="../tags/tag497.xml" /><Relationship Id="rId4" Type="http://schemas.openxmlformats.org/officeDocument/2006/relationships/tags" Target="../tags/tag498.xml" /><Relationship Id="rId5" Type="http://schemas.openxmlformats.org/officeDocument/2006/relationships/tags" Target="../tags/tag499.xml" /><Relationship Id="rId6" Type="http://schemas.openxmlformats.org/officeDocument/2006/relationships/tags" Target="../tags/tag500.xml" /><Relationship Id="rId7" Type="http://schemas.openxmlformats.org/officeDocument/2006/relationships/tags" Target="../tags/tag501.xml" /><Relationship Id="rId8" Type="http://schemas.openxmlformats.org/officeDocument/2006/relationships/tags" Target="../tags/tag502.xml" /><Relationship Id="rId9" Type="http://schemas.openxmlformats.org/officeDocument/2006/relationships/tags" Target="../tags/tag503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0" y="0"/>
            <a:ext cx="5020733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第三章   铁  金属材料</a:t>
            </a:r>
            <a:endParaRPr lang="zh-CN" altLang="en-US" sz="4000" b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2785529" y="2099733"/>
            <a:ext cx="6180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smtClean="0">
                <a:solidFill>
                  <a:srgbClr val="FFFF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第一节  铁及其化合物</a:t>
            </a:r>
            <a:endParaRPr lang="zh-CN" altLang="en-US" sz="4800" b="1">
              <a:solidFill>
                <a:srgbClr val="FFFF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669916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60106" y="696724"/>
            <a:ext cx="54718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latin typeface="+mn-ea"/>
              </a:rPr>
              <a:t>一、铁</a:t>
            </a:r>
            <a:r>
              <a:rPr lang="zh-CN" altLang="en-US" sz="2400" b="1">
                <a:latin typeface="+mn-ea"/>
              </a:rPr>
              <a:t>元素在自然界中的存在形态</a:t>
            </a: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333052" y="1158390"/>
            <a:ext cx="4052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+mn-ea"/>
              </a:rPr>
              <a:t>问</a:t>
            </a:r>
            <a:r>
              <a:rPr lang="en-US" altLang="zh-CN" sz="2400" b="1" smtClean="0">
                <a:latin typeface="+mn-ea"/>
              </a:rPr>
              <a:t>1</a:t>
            </a:r>
            <a:r>
              <a:rPr lang="zh-CN" altLang="en-US" sz="2400" b="1" smtClean="0">
                <a:latin typeface="+mn-ea"/>
              </a:rPr>
              <a:t>：自然界中没有金属钠？</a:t>
            </a:r>
            <a:endParaRPr lang="zh-CN" altLang="en-US" sz="2400" b="1">
              <a:latin typeface="+mn-ea"/>
            </a:endParaRPr>
          </a:p>
        </p:txBody>
      </p: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>
            <a:off x="993341" y="1551875"/>
            <a:ext cx="63722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0070C0"/>
                </a:solidFill>
                <a:latin typeface="+mn-ea"/>
                <a:sym typeface="Wingdings" panose="05000000000000000000" pitchFamily="2" charset="2"/>
              </a:rPr>
              <a:t>有！人类最早使用的铁就是来自太空的陨铁。</a:t>
            </a:r>
            <a:endParaRPr lang="zh-CN" altLang="en-US" sz="2400" b="1">
              <a:solidFill>
                <a:srgbClr val="0070C0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5" name="矩形 4"/>
          <p:cNvSpPr/>
          <p:nvPr>
            <p:custDataLst>
              <p:tags r:id="rId6"/>
            </p:custDataLst>
          </p:nvPr>
        </p:nvSpPr>
        <p:spPr>
          <a:xfrm>
            <a:off x="993341" y="2617693"/>
            <a:ext cx="777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但主要是以</a:t>
            </a:r>
            <a:r>
              <a:rPr lang="zh-CN" altLang="en-US" sz="2400" b="1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＋2价和＋3价化合物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的形态存在于矿石中。</a:t>
            </a:r>
            <a:endParaRPr lang="zh-CN" altLang="en-US" sz="2400" b="1">
              <a:latin typeface="+mn-ea"/>
            </a:endParaRPr>
          </a:p>
        </p:txBody>
      </p:sp>
      <p:sp>
        <p:nvSpPr>
          <p:cNvPr id="6" name="矩形 5"/>
          <p:cNvSpPr/>
          <p:nvPr>
            <p:custDataLst>
              <p:tags r:id="rId7"/>
            </p:custDataLst>
          </p:nvPr>
        </p:nvSpPr>
        <p:spPr>
          <a:xfrm>
            <a:off x="841241" y="3129057"/>
            <a:ext cx="7543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铁元素在地壳中的含量仅次于氧、硅和铝，居第四位。</a:t>
            </a:r>
            <a:endParaRPr lang="zh-CN" altLang="en-US" sz="2400" b="1">
              <a:solidFill>
                <a:srgbClr val="FF0000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7" name="矩形 6"/>
          <p:cNvSpPr/>
          <p:nvPr>
            <p:custDataLst>
              <p:tags r:id="rId8"/>
            </p:custDataLst>
          </p:nvPr>
        </p:nvSpPr>
        <p:spPr>
          <a:xfrm>
            <a:off x="1007530" y="3639988"/>
            <a:ext cx="54441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春秋初年，我国已经掌握了冶铁技术。</a:t>
            </a:r>
            <a:endParaRPr lang="zh-CN" altLang="en-US" sz="2400" b="1">
              <a:latin typeface="+mn-ea"/>
            </a:endParaRPr>
          </a:p>
        </p:txBody>
      </p:sp>
      <p:grpSp>
        <p:nvGrpSpPr>
          <p:cNvPr id="16" name="组合 15"/>
          <p:cNvGrpSpPr/>
          <p:nvPr>
            <p:custDataLst>
              <p:tags r:id="rId9"/>
            </p:custDataLst>
          </p:nvPr>
        </p:nvGrpSpPr>
        <p:grpSpPr>
          <a:xfrm>
            <a:off x="101599" y="4341038"/>
            <a:ext cx="12050184" cy="2507439"/>
            <a:chOff x="101599" y="4133852"/>
            <a:chExt cx="12050184" cy="2714626"/>
          </a:xfrm>
        </p:grpSpPr>
        <p:pic>
          <p:nvPicPr>
            <p:cNvPr id="8" name="图片 1"/>
            <p:cNvPicPr preferRelativeResize="0">
              <a:picLocks noChangeArrowheads="1"/>
            </p:cNvPicPr>
            <p:nvPr>
              <p:custDataLst>
                <p:tags r:id="rId11"/>
              </p:custDataLst>
            </p:nvPr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01599" y="4133852"/>
              <a:ext cx="3744912" cy="2670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 algn="ctr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" name="图片 5"/>
            <p:cNvPicPr preferRelativeResize="0">
              <a:picLocks noChangeArrowheads="1"/>
            </p:cNvPicPr>
            <p:nvPr>
              <p:custDataLst>
                <p:tags r:id="rId13"/>
              </p:custDataLst>
            </p:nvPr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935258" y="4133853"/>
              <a:ext cx="5216525" cy="23320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 algn="ctr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图片 4"/>
            <p:cNvPicPr preferRelativeResize="0">
              <a:picLocks noChangeArrowheads="1"/>
            </p:cNvPicPr>
            <p:nvPr>
              <p:custDataLst>
                <p:tags r:id="rId15"/>
              </p:custDataLst>
            </p:nvPr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41" t="11644" r="7474" b="11707"/>
            <a:stretch>
              <a:fillRect/>
            </a:stretch>
          </p:blipFill>
          <p:spPr bwMode="auto">
            <a:xfrm>
              <a:off x="3846511" y="4133852"/>
              <a:ext cx="3200400" cy="2714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 algn="ctr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1" name="文本框 7"/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7208687" y="6162945"/>
              <a:ext cx="1150939" cy="4942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 algn="ctr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sz="2400" b="1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  <a:sym typeface="Arial" pitchFamily="34" charset="0"/>
                </a:rPr>
                <a:t>打铁炉</a:t>
              </a:r>
            </a:p>
          </p:txBody>
        </p:sp>
      </p:grpSp>
      <p:grpSp>
        <p:nvGrpSpPr>
          <p:cNvPr id="15" name="组合 14"/>
          <p:cNvGrpSpPr/>
          <p:nvPr>
            <p:custDataLst>
              <p:tags r:id="rId17"/>
            </p:custDataLst>
          </p:nvPr>
        </p:nvGrpSpPr>
        <p:grpSpPr>
          <a:xfrm>
            <a:off x="8850516" y="0"/>
            <a:ext cx="3341484" cy="3208821"/>
            <a:chOff x="8850516" y="0"/>
            <a:chExt cx="3341484" cy="3208821"/>
          </a:xfrm>
        </p:grpSpPr>
        <p:pic>
          <p:nvPicPr>
            <p:cNvPr id="13" name="图片 1"/>
            <p:cNvPicPr>
              <a:picLocks noChangeAspect="1" noChangeArrowheads="1"/>
            </p:cNvPicPr>
            <p:nvPr>
              <p:custDataLst>
                <p:tags r:id="rId19"/>
              </p:custDataLst>
            </p:nvPr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850516" y="0"/>
              <a:ext cx="3333017" cy="29710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文本框 2"/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11212852" y="2685601"/>
              <a:ext cx="97914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latin typeface="+mn-ea"/>
                </a:rPr>
                <a:t>陨铁</a:t>
              </a:r>
            </a:p>
          </p:txBody>
        </p:sp>
      </p:grpSp>
      <p:sp>
        <p:nvSpPr>
          <p:cNvPr id="18" name="文本框 28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4613141" y="2171465"/>
            <a:ext cx="2980564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2400" b="1">
                <a:solidFill>
                  <a:srgbClr val="FF0000"/>
                </a:solidFill>
                <a:latin typeface="+mn-ea"/>
                <a:ea typeface="+mn-ea"/>
                <a:sym typeface="Arial" pitchFamily="34" charset="0"/>
              </a:rPr>
              <a:t>铁的金属活动性弱</a:t>
            </a:r>
          </a:p>
        </p:txBody>
      </p:sp>
      <p:sp>
        <p:nvSpPr>
          <p:cNvPr id="19" name="文本框 27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366711" y="2197725"/>
            <a:ext cx="4408154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smtClean="0">
                <a:latin typeface="+mn-ea"/>
                <a:ea typeface="+mn-ea"/>
                <a:sym typeface="Arial" pitchFamily="34" charset="0"/>
              </a:rPr>
              <a:t>问</a:t>
            </a:r>
            <a:r>
              <a:rPr lang="en-US" altLang="zh-CN" sz="2400" b="1" smtClean="0">
                <a:latin typeface="+mn-ea"/>
                <a:ea typeface="+mn-ea"/>
                <a:sym typeface="Arial" pitchFamily="34" charset="0"/>
              </a:rPr>
              <a:t>2</a:t>
            </a:r>
            <a:r>
              <a:rPr lang="zh-CN" altLang="en-US" sz="2400" b="1" smtClean="0">
                <a:latin typeface="+mn-ea"/>
                <a:ea typeface="+mn-ea"/>
                <a:sym typeface="Arial" pitchFamily="34" charset="0"/>
              </a:rPr>
              <a:t>：</a:t>
            </a:r>
            <a:r>
              <a:rPr lang="zh-CN" sz="2400" b="1" smtClean="0">
                <a:latin typeface="+mn-ea"/>
                <a:ea typeface="+mn-ea"/>
                <a:sym typeface="Arial" pitchFamily="34" charset="0"/>
              </a:rPr>
              <a:t>为什么</a:t>
            </a:r>
            <a:r>
              <a:rPr lang="zh-CN" sz="2400" b="1">
                <a:latin typeface="+mn-ea"/>
                <a:ea typeface="+mn-ea"/>
                <a:sym typeface="Arial" pitchFamily="34" charset="0"/>
              </a:rPr>
              <a:t>自然界有铁</a:t>
            </a:r>
            <a:r>
              <a:rPr lang="zh-CN" altLang="en-US" sz="2400" b="1">
                <a:latin typeface="+mn-ea"/>
                <a:ea typeface="+mn-ea"/>
                <a:sym typeface="Arial" pitchFamily="34" charset="0"/>
              </a:rPr>
              <a:t>单质？</a:t>
            </a:r>
          </a:p>
        </p:txBody>
      </p:sp>
      <p:sp>
        <p:nvSpPr>
          <p:cNvPr id="12" name="文本框 11"/>
          <p:cNvSpPr txBox="1"/>
          <p:nvPr>
            <p:custDataLst>
              <p:tags r:id="rId23"/>
            </p:custDataLst>
          </p:nvPr>
        </p:nvSpPr>
        <p:spPr>
          <a:xfrm>
            <a:off x="42329" y="85241"/>
            <a:ext cx="1710266" cy="523220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铁的单质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7" name="矩形 16"/>
          <p:cNvSpPr/>
          <p:nvPr>
            <p:custDataLst>
              <p:tags r:id="rId24"/>
            </p:custDataLst>
          </p:nvPr>
        </p:nvSpPr>
        <p:spPr>
          <a:xfrm>
            <a:off x="4267801" y="1152795"/>
            <a:ext cx="23503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latin typeface="+mn-ea"/>
              </a:rPr>
              <a:t>那有单质铁吗？</a:t>
            </a:r>
          </a:p>
        </p:txBody>
      </p:sp>
    </p:spTree>
    <p:extLst>
      <p:ext uri="{BB962C8B-B14F-4D97-AF65-F5344CB8AC3E}">
        <p14:creationId xmlns:p14="http://schemas.microsoft.com/office/powerpoint/2010/main" val="28152786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18" grpId="4"/>
      <p:bldP spid="19" grpId="5"/>
      <p:bldP spid="17" grpId="6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3122" y="239321"/>
            <a:ext cx="33358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latin typeface="+mn-ea"/>
              </a:rPr>
              <a:t>二、铁的</a:t>
            </a:r>
            <a:r>
              <a:rPr lang="zh-CN" altLang="en-US" sz="2400" b="1">
                <a:latin typeface="+mn-ea"/>
              </a:rPr>
              <a:t>物理性质</a:t>
            </a: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>
            <a:off x="1532464" y="1175601"/>
            <a:ext cx="84412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1" smtClean="0">
                <a:latin typeface="+mn-ea"/>
              </a:rPr>
              <a:t>纯铁具有</a:t>
            </a:r>
            <a:r>
              <a:rPr lang="zh-CN" altLang="en-US" sz="2400" b="1" smtClean="0">
                <a:solidFill>
                  <a:srgbClr val="FF0000"/>
                </a:solidFill>
                <a:latin typeface="+mn-ea"/>
              </a:rPr>
              <a:t>金属的共性</a:t>
            </a:r>
            <a:r>
              <a:rPr lang="zh-CN" altLang="en-US" sz="2400" b="1" smtClean="0">
                <a:latin typeface="+mn-ea"/>
              </a:rPr>
              <a:t>，</a:t>
            </a:r>
            <a:endParaRPr lang="en-US" altLang="zh-CN" sz="2400" b="1" smtClean="0">
              <a:latin typeface="+mn-ea"/>
            </a:endParaRPr>
          </a:p>
          <a:p>
            <a:pPr>
              <a:lnSpc>
                <a:spcPct val="125000"/>
              </a:lnSpc>
            </a:pPr>
            <a:r>
              <a:rPr lang="zh-CN" altLang="en-US" sz="2400" b="1" smtClean="0">
                <a:latin typeface="+mn-ea"/>
              </a:rPr>
              <a:t>如具有银白色金属光泽，具有导电性、导热性和延展性。</a:t>
            </a:r>
            <a:endParaRPr lang="zh-CN" altLang="en-US" sz="2400" b="1">
              <a:latin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160862" y="1184068"/>
            <a:ext cx="13885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+mn-ea"/>
              </a:rPr>
              <a:t>1</a:t>
            </a:r>
            <a:r>
              <a:rPr lang="zh-CN" altLang="en-US" sz="2400" b="1" smtClean="0">
                <a:latin typeface="+mn-ea"/>
              </a:rPr>
              <a:t>、共性：</a:t>
            </a:r>
            <a:endParaRPr lang="zh-CN" altLang="en-US" sz="2400" b="1">
              <a:latin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6"/>
            </p:custDataLst>
          </p:nvPr>
        </p:nvSpPr>
        <p:spPr>
          <a:xfrm>
            <a:off x="135464" y="2565403"/>
            <a:ext cx="1430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latin typeface="+mn-ea"/>
              </a:rPr>
              <a:t>2</a:t>
            </a:r>
            <a:r>
              <a:rPr lang="zh-CN" altLang="en-US" sz="2400" b="1" smtClean="0">
                <a:latin typeface="+mn-ea"/>
              </a:rPr>
              <a:t>、特性：</a:t>
            </a:r>
            <a:endParaRPr lang="zh-CN" altLang="en-US" sz="2400" b="1">
              <a:latin typeface="+mn-ea"/>
            </a:endParaRPr>
          </a:p>
        </p:txBody>
      </p:sp>
      <p:sp>
        <p:nvSpPr>
          <p:cNvPr id="6" name="矩形 5"/>
          <p:cNvSpPr/>
          <p:nvPr>
            <p:custDataLst>
              <p:tags r:id="rId7"/>
            </p:custDataLst>
          </p:nvPr>
        </p:nvSpPr>
        <p:spPr>
          <a:xfrm>
            <a:off x="1566331" y="2565402"/>
            <a:ext cx="45159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smtClean="0">
                <a:latin typeface="+mn-ea"/>
              </a:rPr>
              <a:t>铁能被</a:t>
            </a:r>
            <a:r>
              <a:rPr lang="zh-CN" altLang="en-US" sz="2400" b="1" smtClean="0">
                <a:solidFill>
                  <a:srgbClr val="FF0000"/>
                </a:solidFill>
                <a:latin typeface="+mn-ea"/>
              </a:rPr>
              <a:t>磁铁</a:t>
            </a:r>
            <a:r>
              <a:rPr lang="zh-CN" altLang="en-US" sz="2400" b="1" smtClean="0">
                <a:latin typeface="+mn-ea"/>
              </a:rPr>
              <a:t>吸引，具有铁磁性。</a:t>
            </a:r>
            <a:endParaRPr lang="zh-CN" altLang="en-US" sz="2400" b="1">
              <a:latin typeface="+mn-ea"/>
            </a:endParaRPr>
          </a:p>
        </p:txBody>
      </p:sp>
      <p:sp>
        <p:nvSpPr>
          <p:cNvPr id="7" name="矩形 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9499071" y="365240"/>
            <a:ext cx="2303462" cy="1223877"/>
          </a:xfrm>
          <a:prstGeom prst="rect">
            <a:avLst/>
          </a:prstGeom>
          <a:solidFill>
            <a:srgbClr val="00B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smtClean="0">
                <a:latin typeface="+mn-ea"/>
                <a:ea typeface="+mn-ea"/>
              </a:rPr>
              <a:t>熔点 </a:t>
            </a:r>
            <a:r>
              <a:rPr lang="en-US" altLang="zh-CN" sz="2400" b="1" smtClean="0">
                <a:latin typeface="+mn-ea"/>
                <a:ea typeface="+mn-ea"/>
              </a:rPr>
              <a:t>1538</a:t>
            </a:r>
            <a:r>
              <a:rPr lang="en-US" altLang="zh-CN" sz="2400" b="1">
                <a:latin typeface="+mn-ea"/>
                <a:ea typeface="+mn-ea"/>
              </a:rPr>
              <a:t>℃</a:t>
            </a:r>
            <a:r>
              <a:rPr lang="zh-CN" altLang="en-US" sz="2400" b="1">
                <a:latin typeface="+mn-ea"/>
                <a:ea typeface="+mn-ea"/>
              </a:rPr>
              <a:t>、</a:t>
            </a:r>
          </a:p>
          <a:p>
            <a:pPr eaLnBrk="1" hangingPunct="1"/>
            <a:r>
              <a:rPr lang="zh-CN" altLang="en-US" sz="2400" b="1" smtClean="0">
                <a:latin typeface="+mn-ea"/>
                <a:ea typeface="+mn-ea"/>
              </a:rPr>
              <a:t>沸点 </a:t>
            </a:r>
            <a:r>
              <a:rPr lang="en-US" altLang="zh-CN" sz="2400" b="1" smtClean="0">
                <a:latin typeface="+mn-ea"/>
                <a:ea typeface="+mn-ea"/>
              </a:rPr>
              <a:t>2750</a:t>
            </a:r>
            <a:r>
              <a:rPr lang="en-US" altLang="zh-CN" sz="2400" b="1">
                <a:latin typeface="+mn-ea"/>
                <a:ea typeface="+mn-ea"/>
              </a:rPr>
              <a:t>℃</a:t>
            </a:r>
          </a:p>
          <a:p>
            <a:pPr eaLnBrk="1" hangingPunct="1"/>
            <a:r>
              <a:rPr lang="zh-CN" sz="2400" b="1" smtClean="0">
                <a:latin typeface="+mn-ea"/>
                <a:ea typeface="+mn-ea"/>
                <a:sym typeface="Arial" pitchFamily="34" charset="0"/>
              </a:rPr>
              <a:t>密度</a:t>
            </a:r>
            <a:r>
              <a:rPr lang="en-US" altLang="zh-CN" sz="2400" b="1" smtClean="0">
                <a:latin typeface="+mn-ea"/>
                <a:ea typeface="+mn-ea"/>
                <a:sym typeface="Arial" pitchFamily="34" charset="0"/>
              </a:rPr>
              <a:t> 7.86g/cm</a:t>
            </a:r>
            <a:r>
              <a:rPr lang="en-US" altLang="zh-CN" sz="2400" b="1" baseline="30000" smtClean="0">
                <a:latin typeface="+mn-ea"/>
                <a:ea typeface="+mn-ea"/>
                <a:sym typeface="Arial" pitchFamily="34" charset="0"/>
              </a:rPr>
              <a:t>3</a:t>
            </a:r>
            <a:endParaRPr lang="en-US" altLang="zh-CN" sz="2400" b="1" baseline="30000">
              <a:latin typeface="+mn-ea"/>
              <a:ea typeface="+mn-ea"/>
              <a:sym typeface="Arial" pitchFamily="34" charset="0"/>
            </a:endParaRPr>
          </a:p>
          <a:p>
            <a:pPr eaLnBrk="1" hangingPunct="1"/>
            <a:endParaRPr lang="zh-CN" altLang="en-US" sz="2400">
              <a:latin typeface="+mn-ea"/>
              <a:ea typeface="+mn-ea"/>
            </a:endParaRPr>
          </a:p>
        </p:txBody>
      </p:sp>
      <p:sp>
        <p:nvSpPr>
          <p:cNvPr id="8" name="文本框 3"/>
          <p:cNvSpPr/>
          <p:nvPr>
            <p:custDataLst>
              <p:tags r:id="rId9"/>
            </p:custDataLst>
          </p:nvPr>
        </p:nvSpPr>
        <p:spPr>
          <a:xfrm>
            <a:off x="290313" y="3644989"/>
            <a:ext cx="11329988" cy="249299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【例题1】下列关于铁的叙述，错误的是(　　)</a:t>
            </a:r>
          </a:p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A．纯净的铁是光亮的银白色金属</a:t>
            </a:r>
          </a:p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B．铁能被磁铁吸引，在磁场作用下，铁自身能产生磁场</a:t>
            </a:r>
          </a:p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C．铁是地壳中含量最多的金属元素，所以分布在地壳中的铁有游离态也有化合态</a:t>
            </a:r>
          </a:p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D．纯铁的抗腐蚀能力强，在干燥空气中不易被氧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化</a:t>
            </a:r>
            <a:endParaRPr lang="zh-CN" altLang="en-US" sz="2400" b="1">
              <a:solidFill>
                <a:srgbClr val="000000"/>
              </a:solidFill>
              <a:latin typeface="+mn-ea"/>
              <a:ea typeface="+mn-ea"/>
              <a:sym typeface="Wingdings" panose="05000000000000000000" pitchFamily="2" charset="2"/>
            </a:endParaRPr>
          </a:p>
        </p:txBody>
      </p:sp>
      <p:sp>
        <p:nvSpPr>
          <p:cNvPr id="9" name="矩形 8"/>
          <p:cNvSpPr/>
          <p:nvPr>
            <p:custDataLst>
              <p:tags r:id="rId10"/>
            </p:custDataLst>
          </p:nvPr>
        </p:nvSpPr>
        <p:spPr>
          <a:xfrm>
            <a:off x="5955307" y="3674672"/>
            <a:ext cx="340158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+mn-ea"/>
                <a:ea typeface="+mn-ea"/>
                <a:sym typeface="Wingdings" panose="05000000000000000000" pitchFamily="2" charset="2"/>
              </a:rPr>
              <a:t>C</a:t>
            </a:r>
            <a:endParaRPr lang="zh-CN" altLang="en-US" sz="2400" b="1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566714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8" grpId="3"/>
      <p:bldP spid="9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8534" y="117475"/>
            <a:ext cx="2912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latin typeface="+mn-ea"/>
              </a:rPr>
              <a:t>三、铁的</a:t>
            </a:r>
            <a:r>
              <a:rPr lang="zh-CN" altLang="en-US" sz="2400" b="1">
                <a:latin typeface="+mn-ea"/>
              </a:rPr>
              <a:t>化学性质</a:t>
            </a: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>
            <a:off x="228600" y="660535"/>
            <a:ext cx="11328400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铁单质只有还原性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，一般遇弱氧化剂被氧化为＋2价，遇强氧化剂被氧化为＋3价。</a:t>
            </a:r>
            <a:endParaRPr lang="zh-CN" altLang="en-US" sz="2400" b="1">
              <a:latin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228600" y="1314394"/>
            <a:ext cx="4021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+mn-ea"/>
              </a:rPr>
              <a:t>问</a:t>
            </a:r>
            <a:r>
              <a:rPr lang="en-US" altLang="zh-CN" sz="2400" b="1" smtClean="0">
                <a:latin typeface="+mn-ea"/>
              </a:rPr>
              <a:t>1</a:t>
            </a:r>
            <a:r>
              <a:rPr lang="zh-CN" altLang="en-US" sz="2400" b="1" smtClean="0">
                <a:latin typeface="+mn-ea"/>
              </a:rPr>
              <a:t>：钠有哪些化学性质？</a:t>
            </a:r>
            <a:endParaRPr lang="zh-CN" altLang="en-US" sz="2400" b="1">
              <a:latin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6"/>
            </p:custDataLst>
          </p:nvPr>
        </p:nvSpPr>
        <p:spPr>
          <a:xfrm>
            <a:off x="4250267" y="1314394"/>
            <a:ext cx="5088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0070C0"/>
                </a:solidFill>
                <a:latin typeface="+mn-ea"/>
              </a:rPr>
              <a:t>钠可以与非金属、水、酸、盐反应。</a:t>
            </a:r>
            <a:endParaRPr lang="zh-CN" altLang="en-US" sz="2400" b="1">
              <a:solidFill>
                <a:srgbClr val="0070C0"/>
              </a:solidFill>
              <a:latin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228600" y="1949394"/>
            <a:ext cx="4021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+mn-ea"/>
              </a:rPr>
              <a:t>问</a:t>
            </a:r>
            <a:r>
              <a:rPr lang="en-US" altLang="zh-CN" sz="2400" b="1" smtClean="0">
                <a:latin typeface="+mn-ea"/>
              </a:rPr>
              <a:t>2</a:t>
            </a:r>
            <a:r>
              <a:rPr lang="zh-CN" altLang="en-US" sz="2400" b="1" smtClean="0">
                <a:latin typeface="+mn-ea"/>
              </a:rPr>
              <a:t>：那铁有哪些化学性质？</a:t>
            </a:r>
            <a:endParaRPr lang="zh-CN" altLang="en-US" sz="2400" b="1">
              <a:latin typeface="+mn-ea"/>
            </a:endParaRPr>
          </a:p>
        </p:txBody>
      </p:sp>
      <p:sp>
        <p:nvSpPr>
          <p:cNvPr id="7" name="矩形 6"/>
          <p:cNvSpPr/>
          <p:nvPr>
            <p:custDataLst>
              <p:tags r:id="rId8"/>
            </p:custDataLst>
          </p:nvPr>
        </p:nvSpPr>
        <p:spPr>
          <a:xfrm>
            <a:off x="228600" y="2525127"/>
            <a:ext cx="3124573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1、与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非金属单质反应</a:t>
            </a:r>
          </a:p>
        </p:txBody>
      </p:sp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4343401" y="1951455"/>
            <a:ext cx="533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0070C0"/>
                </a:solidFill>
                <a:latin typeface="+mn-ea"/>
              </a:rPr>
              <a:t>铁也可以与非金属、水、酸、盐反应。</a:t>
            </a:r>
            <a:endParaRPr lang="zh-CN" altLang="en-US" sz="2400" b="1">
              <a:solidFill>
                <a:srgbClr val="0070C0"/>
              </a:solidFill>
              <a:latin typeface="+mn-ea"/>
            </a:endParaRPr>
          </a:p>
        </p:txBody>
      </p:sp>
      <p:sp>
        <p:nvSpPr>
          <p:cNvPr id="10" name="矩形 9"/>
          <p:cNvSpPr/>
          <p:nvPr>
            <p:custDataLst>
              <p:tags r:id="rId10"/>
            </p:custDataLst>
          </p:nvPr>
        </p:nvSpPr>
        <p:spPr>
          <a:xfrm>
            <a:off x="147609" y="3074981"/>
            <a:ext cx="1838965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(1)与O</a:t>
            </a:r>
            <a:r>
              <a:rPr lang="zh-CN" altLang="en-US" sz="2400" b="1" baseline="-25000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2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反应</a:t>
            </a:r>
          </a:p>
        </p:txBody>
      </p:sp>
      <p:grpSp>
        <p:nvGrpSpPr>
          <p:cNvPr id="13" name="组合 12"/>
          <p:cNvGrpSpPr/>
          <p:nvPr>
            <p:custDataLst>
              <p:tags r:id="rId11"/>
            </p:custDataLst>
          </p:nvPr>
        </p:nvGrpSpPr>
        <p:grpSpPr>
          <a:xfrm>
            <a:off x="1679844" y="3622091"/>
            <a:ext cx="2759089" cy="593958"/>
            <a:chOff x="4513255" y="3244334"/>
            <a:chExt cx="2759089" cy="593958"/>
          </a:xfrm>
        </p:grpSpPr>
        <p:sp>
          <p:nvSpPr>
            <p:cNvPr id="11" name="矩形 10"/>
            <p:cNvSpPr/>
            <p:nvPr>
              <p:custDataLst>
                <p:tags r:id="rId12"/>
              </p:custDataLst>
            </p:nvPr>
          </p:nvSpPr>
          <p:spPr>
            <a:xfrm>
              <a:off x="4513255" y="3376627"/>
              <a:ext cx="275908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3Fe＋2O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2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===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Fe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3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O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4</a:t>
              </a:r>
              <a:endParaRPr lang="zh-CN" altLang="en-US" sz="2400" b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矩形 11"/>
            <p:cNvSpPr/>
            <p:nvPr>
              <p:custDataLst>
                <p:tags r:id="rId13"/>
              </p:custDataLst>
            </p:nvPr>
          </p:nvSpPr>
          <p:spPr>
            <a:xfrm>
              <a:off x="5772834" y="3244334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  <a:ea typeface="黑体" panose="02010609060101010101" pitchFamily="49" charset="-122"/>
                  <a:sym typeface="Wingdings" panose="05000000000000000000" pitchFamily="2" charset="2"/>
                </a:rPr>
                <a:t>点燃</a:t>
              </a:r>
              <a:endParaRPr lang="zh-CN" altLang="en-US">
                <a:solidFill>
                  <a:srgbClr val="FF0000"/>
                </a:solidFill>
              </a:endParaRPr>
            </a:p>
          </p:txBody>
        </p:sp>
      </p:grpSp>
      <p:sp>
        <p:nvSpPr>
          <p:cNvPr id="14" name="矩形 13"/>
          <p:cNvSpPr/>
          <p:nvPr>
            <p:custDataLst>
              <p:tags r:id="rId14"/>
            </p:custDataLst>
          </p:nvPr>
        </p:nvSpPr>
        <p:spPr>
          <a:xfrm>
            <a:off x="4907099" y="3694325"/>
            <a:ext cx="1112805" cy="5043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latin typeface="+mn-ea"/>
                <a:sym typeface="Wingdings" panose="05000000000000000000" pitchFamily="2" charset="2"/>
              </a:rPr>
              <a:t>现象</a:t>
            </a:r>
            <a:r>
              <a:rPr lang="zh-CN" altLang="en-US" sz="2400" b="1" smtClean="0">
                <a:latin typeface="+mn-ea"/>
                <a:sym typeface="Wingdings" panose="05000000000000000000" pitchFamily="2" charset="2"/>
              </a:rPr>
              <a:t>：</a:t>
            </a:r>
            <a:endParaRPr lang="zh-CN" altLang="en-US" sz="2400" b="1"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17" name="矩形 16"/>
          <p:cNvSpPr/>
          <p:nvPr>
            <p:custDataLst>
              <p:tags r:id="rId15"/>
            </p:custDataLst>
          </p:nvPr>
        </p:nvSpPr>
        <p:spPr>
          <a:xfrm>
            <a:off x="1574801" y="4293246"/>
            <a:ext cx="9873747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铁在潮湿的空气中易被腐蚀，生成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铁锈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，其主要成分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为</a:t>
            </a:r>
            <a:endParaRPr lang="zh-CN" altLang="en-US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9" name="组合 18"/>
          <p:cNvGrpSpPr/>
          <p:nvPr>
            <p:custDataLst>
              <p:tags r:id="rId16"/>
            </p:custDataLst>
          </p:nvPr>
        </p:nvGrpSpPr>
        <p:grpSpPr>
          <a:xfrm>
            <a:off x="453974" y="3708382"/>
            <a:ext cx="1274715" cy="1069605"/>
            <a:chOff x="453974" y="3835387"/>
            <a:chExt cx="1274715" cy="1069605"/>
          </a:xfrm>
        </p:grpSpPr>
        <p:sp>
          <p:nvSpPr>
            <p:cNvPr id="15" name="矩形 14"/>
            <p:cNvSpPr/>
            <p:nvPr>
              <p:custDataLst>
                <p:tags r:id="rId17"/>
              </p:custDataLst>
            </p:nvPr>
          </p:nvSpPr>
          <p:spPr>
            <a:xfrm>
              <a:off x="615884" y="3835387"/>
              <a:ext cx="95891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smtClean="0">
                  <a:solidFill>
                    <a:srgbClr val="FF0000"/>
                  </a:solidFill>
                  <a:latin typeface="+mn-ea"/>
                  <a:sym typeface="Wingdings" panose="05000000000000000000" pitchFamily="2" charset="2"/>
                </a:rPr>
                <a:t>点燃</a:t>
              </a:r>
              <a:r>
                <a:rPr lang="en-US" altLang="zh-CN" sz="2400" b="1" smtClean="0">
                  <a:solidFill>
                    <a:srgbClr val="FF0000"/>
                  </a:solidFill>
                  <a:latin typeface="+mn-ea"/>
                  <a:sym typeface="Wingdings" panose="05000000000000000000" pitchFamily="2" charset="2"/>
                </a:rPr>
                <a:t>:</a:t>
              </a:r>
              <a:endParaRPr lang="zh-CN" altLang="en-US" sz="2400" b="1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16" name="矩形 15"/>
            <p:cNvSpPr/>
            <p:nvPr>
              <p:custDataLst>
                <p:tags r:id="rId18"/>
              </p:custDataLst>
            </p:nvPr>
          </p:nvSpPr>
          <p:spPr>
            <a:xfrm>
              <a:off x="615884" y="4443327"/>
              <a:ext cx="111280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  <a:latin typeface="+mn-ea"/>
                  <a:sym typeface="Wingdings" panose="05000000000000000000" pitchFamily="2" charset="2"/>
                </a:rPr>
                <a:t>常温：</a:t>
              </a:r>
              <a:endParaRPr lang="zh-CN" altLang="en-US" sz="2400" b="1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18" name="左大括号 246788"/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453974" y="4095639"/>
              <a:ext cx="169333" cy="617345"/>
            </a:xfrm>
            <a:prstGeom prst="leftBrace">
              <a:avLst>
                <a:gd name="adj1" fmla="val 17798"/>
                <a:gd name="adj2" fmla="val 50000"/>
              </a:avLst>
            </a:prstGeom>
            <a:noFill/>
            <a:ln w="38100" cap="flat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zh-CN" sz="2400" b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0" name="矩形 19"/>
          <p:cNvSpPr/>
          <p:nvPr>
            <p:custDataLst>
              <p:tags r:id="rId20"/>
            </p:custDataLst>
          </p:nvPr>
        </p:nvSpPr>
        <p:spPr>
          <a:xfrm>
            <a:off x="147609" y="4814912"/>
            <a:ext cx="19944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(2)与Cl</a:t>
            </a:r>
            <a:r>
              <a:rPr lang="zh-CN" altLang="en-US" sz="2400" b="1" baseline="-25000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2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反应</a:t>
            </a:r>
            <a:endParaRPr lang="zh-CN" altLang="en-US" sz="2400" b="1">
              <a:solidFill>
                <a:srgbClr val="000000"/>
              </a:solidFill>
              <a:latin typeface="+mn-ea"/>
              <a:sym typeface="Wingdings" panose="05000000000000000000" pitchFamily="2" charset="2"/>
            </a:endParaRPr>
          </a:p>
        </p:txBody>
      </p:sp>
      <p:grpSp>
        <p:nvGrpSpPr>
          <p:cNvPr id="23" name="组合 22"/>
          <p:cNvGrpSpPr/>
          <p:nvPr>
            <p:custDataLst>
              <p:tags r:id="rId21"/>
            </p:custDataLst>
          </p:nvPr>
        </p:nvGrpSpPr>
        <p:grpSpPr>
          <a:xfrm>
            <a:off x="863040" y="5327522"/>
            <a:ext cx="2948243" cy="686916"/>
            <a:chOff x="185704" y="5571958"/>
            <a:chExt cx="2948243" cy="686916"/>
          </a:xfrm>
        </p:grpSpPr>
        <p:sp>
          <p:nvSpPr>
            <p:cNvPr id="21" name="矩形 20"/>
            <p:cNvSpPr/>
            <p:nvPr>
              <p:custDataLst>
                <p:tags r:id="rId22"/>
              </p:custDataLst>
            </p:nvPr>
          </p:nvSpPr>
          <p:spPr>
            <a:xfrm>
              <a:off x="185704" y="5612543"/>
              <a:ext cx="294824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2Fe＋3Cl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2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===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2FeCl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3</a:t>
              </a:r>
              <a:endParaRPr lang="zh-CN" altLang="en-US" sz="2400" b="1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endParaRPr>
            </a:p>
          </p:txBody>
        </p:sp>
        <p:sp>
          <p:nvSpPr>
            <p:cNvPr id="22" name="矩形 21"/>
            <p:cNvSpPr/>
            <p:nvPr>
              <p:custDataLst>
                <p:tags r:id="rId23"/>
              </p:custDataLst>
            </p:nvPr>
          </p:nvSpPr>
          <p:spPr>
            <a:xfrm>
              <a:off x="1569256" y="5571958"/>
              <a:ext cx="64633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  <a:ea typeface="黑体" panose="02010609060101010101" pitchFamily="49" charset="-122"/>
                  <a:sym typeface="Wingdings" panose="05000000000000000000" pitchFamily="2" charset="2"/>
                </a:rPr>
                <a:t>点燃</a:t>
              </a:r>
              <a:endParaRPr lang="zh-CN" altLang="en-US">
                <a:solidFill>
                  <a:srgbClr val="FF0000"/>
                </a:solidFill>
              </a:endParaRPr>
            </a:p>
          </p:txBody>
        </p:sp>
      </p:grpSp>
      <p:sp>
        <p:nvSpPr>
          <p:cNvPr id="24" name="矩形 23"/>
          <p:cNvSpPr/>
          <p:nvPr>
            <p:custDataLst>
              <p:tags r:id="rId24"/>
            </p:custDataLst>
          </p:nvPr>
        </p:nvSpPr>
        <p:spPr>
          <a:xfrm>
            <a:off x="4090498" y="5373463"/>
            <a:ext cx="1112805" cy="559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现象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：</a:t>
            </a:r>
            <a:endParaRPr lang="zh-CN" altLang="en-US" sz="2400" b="1">
              <a:solidFill>
                <a:srgbClr val="000000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25" name="矩形 24"/>
          <p:cNvSpPr/>
          <p:nvPr>
            <p:custDataLst>
              <p:tags r:id="rId25"/>
            </p:custDataLst>
          </p:nvPr>
        </p:nvSpPr>
        <p:spPr>
          <a:xfrm>
            <a:off x="5959739" y="3677450"/>
            <a:ext cx="3278462" cy="5043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剧烈燃烧，火星四射。</a:t>
            </a:r>
          </a:p>
        </p:txBody>
      </p:sp>
      <p:sp>
        <p:nvSpPr>
          <p:cNvPr id="26" name="矩形 25"/>
          <p:cNvSpPr/>
          <p:nvPr>
            <p:custDataLst>
              <p:tags r:id="rId26"/>
            </p:custDataLst>
          </p:nvPr>
        </p:nvSpPr>
        <p:spPr>
          <a:xfrm>
            <a:off x="9069319" y="4253208"/>
            <a:ext cx="2098651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Fe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·xH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。</a:t>
            </a:r>
            <a:endParaRPr lang="zh-CN" altLang="en-US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矩形 26"/>
          <p:cNvSpPr/>
          <p:nvPr>
            <p:custDataLst>
              <p:tags r:id="rId27"/>
            </p:custDataLst>
          </p:nvPr>
        </p:nvSpPr>
        <p:spPr>
          <a:xfrm>
            <a:off x="5061789" y="5383176"/>
            <a:ext cx="38972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剧烈</a:t>
            </a:r>
            <a:r>
              <a:rPr lang="zh-CN" altLang="en-US" sz="2400" b="1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燃烧</a:t>
            </a:r>
            <a:r>
              <a:rPr lang="zh-CN" altLang="en-US" sz="2400" b="1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，</a:t>
            </a:r>
            <a:r>
              <a:rPr lang="zh-CN" altLang="en-US" sz="2400" b="1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生成</a:t>
            </a:r>
            <a:r>
              <a:rPr lang="zh-CN" altLang="en-US" sz="2400" b="1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棕色的烟</a:t>
            </a:r>
            <a:r>
              <a:rPr lang="zh-CN" altLang="en-US" sz="2400" b="1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。</a:t>
            </a:r>
          </a:p>
        </p:txBody>
      </p:sp>
      <p:sp>
        <p:nvSpPr>
          <p:cNvPr id="28" name="矩形 27"/>
          <p:cNvSpPr/>
          <p:nvPr>
            <p:custDataLst>
              <p:tags r:id="rId28"/>
            </p:custDataLst>
          </p:nvPr>
        </p:nvSpPr>
        <p:spPr>
          <a:xfrm>
            <a:off x="118534" y="6143286"/>
            <a:ext cx="17347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(3)与S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sym typeface="Wingdings" panose="05000000000000000000" pitchFamily="2" charset="2"/>
              </a:rPr>
              <a:t>反应</a:t>
            </a:r>
            <a:endParaRPr lang="zh-CN" altLang="en-US" sz="2400" b="1">
              <a:latin typeface="+mn-ea"/>
            </a:endParaRPr>
          </a:p>
        </p:txBody>
      </p:sp>
      <p:grpSp>
        <p:nvGrpSpPr>
          <p:cNvPr id="31" name="组合 30"/>
          <p:cNvGrpSpPr/>
          <p:nvPr>
            <p:custDataLst>
              <p:tags r:id="rId29"/>
            </p:custDataLst>
          </p:nvPr>
        </p:nvGrpSpPr>
        <p:grpSpPr>
          <a:xfrm>
            <a:off x="2137675" y="6125782"/>
            <a:ext cx="2008883" cy="646331"/>
            <a:chOff x="5391512" y="3175085"/>
            <a:chExt cx="2008883" cy="646331"/>
          </a:xfrm>
        </p:grpSpPr>
        <p:sp>
          <p:nvSpPr>
            <p:cNvPr id="29" name="矩形 28"/>
            <p:cNvSpPr/>
            <p:nvPr>
              <p:custDataLst>
                <p:tags r:id="rId30"/>
              </p:custDataLst>
            </p:nvPr>
          </p:nvSpPr>
          <p:spPr>
            <a:xfrm>
              <a:off x="5391512" y="3175085"/>
              <a:ext cx="2008883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Fe＋S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===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FeS</a:t>
              </a:r>
              <a:endParaRPr lang="zh-CN" altLang="en-US" sz="2400" b="1">
                <a:solidFill>
                  <a:srgbClr val="00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endParaRPr>
            </a:p>
          </p:txBody>
        </p:sp>
        <p:sp>
          <p:nvSpPr>
            <p:cNvPr id="30" name="等腰三角形 3"/>
            <p:cNvSpPr>
              <a:spLocks noChangeArrowheads="1"/>
            </p:cNvSpPr>
            <p:nvPr>
              <p:custDataLst>
                <p:tags r:id="rId31"/>
              </p:custDataLst>
            </p:nvPr>
          </p:nvSpPr>
          <p:spPr bwMode="auto">
            <a:xfrm>
              <a:off x="6395953" y="3208234"/>
              <a:ext cx="287338" cy="215900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  <a:ea typeface="微软雅黑" pitchFamily="34" charset="-122"/>
              </a:endParaRPr>
            </a:p>
          </p:txBody>
        </p:sp>
      </p:grpSp>
      <p:sp>
        <p:nvSpPr>
          <p:cNvPr id="32" name="矩形 31"/>
          <p:cNvSpPr/>
          <p:nvPr>
            <p:custDataLst>
              <p:tags r:id="rId32"/>
            </p:custDataLst>
          </p:nvPr>
        </p:nvSpPr>
        <p:spPr>
          <a:xfrm>
            <a:off x="6454501" y="6188709"/>
            <a:ext cx="26148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70C0"/>
                </a:solidFill>
                <a:latin typeface="+mn-ea"/>
                <a:sym typeface="Wingdings" panose="05000000000000000000" pitchFamily="2" charset="2"/>
              </a:rPr>
              <a:t>氧化性：Cl</a:t>
            </a:r>
            <a:r>
              <a:rPr lang="zh-CN" altLang="en-US" sz="2400" b="1" baseline="-25000">
                <a:solidFill>
                  <a:srgbClr val="0070C0"/>
                </a:solidFill>
                <a:latin typeface="+mn-ea"/>
                <a:sym typeface="Wingdings" panose="05000000000000000000" pitchFamily="2" charset="2"/>
              </a:rPr>
              <a:t>2</a:t>
            </a:r>
            <a:r>
              <a:rPr lang="zh-CN" altLang="en-US" sz="2400" b="1">
                <a:solidFill>
                  <a:srgbClr val="0070C0"/>
                </a:solidFill>
                <a:latin typeface="+mn-ea"/>
                <a:sym typeface="Wingdings" panose="05000000000000000000" pitchFamily="2" charset="2"/>
              </a:rPr>
              <a:t>  &gt; S</a:t>
            </a:r>
            <a:endParaRPr lang="zh-CN" altLang="en-US" sz="2400" b="1">
              <a:solidFill>
                <a:srgbClr val="0070C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302944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7" grpId="2"/>
      <p:bldP spid="10" grpId="3"/>
      <p:bldP spid="14" grpId="4"/>
      <p:bldP spid="25" grpId="5"/>
      <p:bldP spid="26" grpId="6"/>
      <p:bldP spid="28" grpId="7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29117" y="162869"/>
            <a:ext cx="2868083" cy="572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latin typeface="+mn-ea"/>
              </a:rPr>
              <a:t>2、与</a:t>
            </a:r>
            <a:r>
              <a:rPr lang="zh-CN" altLang="en-US" sz="2400" b="1">
                <a:latin typeface="+mn-ea"/>
              </a:rPr>
              <a:t>水</a:t>
            </a:r>
            <a:r>
              <a:rPr lang="zh-CN" altLang="en-US" sz="2400" b="1" smtClean="0">
                <a:latin typeface="+mn-ea"/>
              </a:rPr>
              <a:t>反应</a:t>
            </a:r>
            <a:endParaRPr lang="zh-CN" altLang="en-US" sz="2400" b="1">
              <a:latin typeface="+mn-ea"/>
            </a:endParaRPr>
          </a:p>
        </p:txBody>
      </p:sp>
      <p:grpSp>
        <p:nvGrpSpPr>
          <p:cNvPr id="7" name="组合 6"/>
          <p:cNvGrpSpPr/>
          <p:nvPr>
            <p:custDataLst>
              <p:tags r:id="rId4"/>
            </p:custDataLst>
          </p:nvPr>
        </p:nvGrpSpPr>
        <p:grpSpPr>
          <a:xfrm>
            <a:off x="2775210" y="1461559"/>
            <a:ext cx="4556654" cy="723275"/>
            <a:chOff x="3156481" y="1312400"/>
            <a:chExt cx="4556654" cy="723275"/>
          </a:xfrm>
        </p:grpSpPr>
        <p:sp>
          <p:nvSpPr>
            <p:cNvPr id="4" name="文本框 2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3156481" y="1389344"/>
              <a:ext cx="455665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smtClean="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Fe＋4H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O(g) 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====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Fe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O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4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＋4H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5" name="文本框 3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5188210" y="1312400"/>
              <a:ext cx="77232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>
                  <a:solidFill>
                    <a:srgbClr val="FF0000"/>
                  </a:solidFill>
                  <a:latin typeface="+mn-ea"/>
                </a:rPr>
                <a:t>高温</a:t>
              </a:r>
            </a:p>
          </p:txBody>
        </p:sp>
      </p:grpSp>
      <p:sp>
        <p:nvSpPr>
          <p:cNvPr id="6" name="矩形 5"/>
          <p:cNvSpPr/>
          <p:nvPr>
            <p:custDataLst>
              <p:tags r:id="rId7"/>
            </p:custDataLst>
          </p:nvPr>
        </p:nvSpPr>
        <p:spPr>
          <a:xfrm>
            <a:off x="500498" y="765647"/>
            <a:ext cx="8287901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latin typeface="+mn-ea"/>
              </a:rPr>
              <a:t>常温下，铁与水是不反应的</a:t>
            </a:r>
            <a:r>
              <a:rPr lang="zh-CN" altLang="en-US" sz="2400" b="1" smtClean="0">
                <a:latin typeface="+mn-ea"/>
              </a:rPr>
              <a:t>。但在高温</a:t>
            </a:r>
            <a:r>
              <a:rPr lang="zh-CN" altLang="en-US" sz="2400" b="1">
                <a:latin typeface="+mn-ea"/>
              </a:rPr>
              <a:t>下可与</a:t>
            </a:r>
            <a:r>
              <a:rPr lang="zh-CN" altLang="en-US" sz="2400" b="1">
                <a:solidFill>
                  <a:srgbClr val="FF0000"/>
                </a:solidFill>
                <a:latin typeface="+mn-ea"/>
              </a:rPr>
              <a:t>水蒸气</a:t>
            </a:r>
            <a:r>
              <a:rPr lang="zh-CN" altLang="en-US" sz="2400" b="1" smtClean="0">
                <a:latin typeface="+mn-ea"/>
              </a:rPr>
              <a:t>反应：</a:t>
            </a:r>
            <a:endParaRPr lang="zh-CN" altLang="en-US" sz="2400" b="1">
              <a:latin typeface="+mn-ea"/>
            </a:endParaRPr>
          </a:p>
        </p:txBody>
      </p:sp>
      <p:pic>
        <p:nvPicPr>
          <p:cNvPr id="1026" name="Picture 2" descr="HL31.TIF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3444" y="2350057"/>
            <a:ext cx="5974592" cy="3461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内容占位符 2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42450" y="6028781"/>
            <a:ext cx="991262" cy="503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现象</a:t>
            </a:r>
            <a:r>
              <a:rPr lang="zh-CN" altLang="en-US" sz="2400" b="1" smtClean="0">
                <a:solidFill>
                  <a:srgbClr val="FF0000"/>
                </a:solidFill>
                <a:latin typeface="+mn-ea"/>
                <a:ea typeface="+mn-ea"/>
              </a:rPr>
              <a:t>：</a:t>
            </a:r>
            <a:endParaRPr lang="zh-CN" altLang="en-US" sz="2400" b="1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0" name="内容占位符 2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333712" y="6028114"/>
            <a:ext cx="10442992" cy="503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zh-CN" altLang="en-US" sz="2400" b="1" smtClean="0">
                <a:solidFill>
                  <a:srgbClr val="0000FF"/>
                </a:solidFill>
                <a:latin typeface="+mn-ea"/>
                <a:ea typeface="+mn-ea"/>
              </a:rPr>
              <a:t>加热</a:t>
            </a:r>
            <a:r>
              <a:rPr lang="zh-CN" altLang="en-US" sz="2400" b="1">
                <a:solidFill>
                  <a:srgbClr val="0000FF"/>
                </a:solidFill>
                <a:latin typeface="+mn-ea"/>
                <a:ea typeface="+mn-ea"/>
              </a:rPr>
              <a:t>时试管内铁粉红热，生成黑色固体，点燃肥皂泡可听到爆鸣声。</a:t>
            </a:r>
          </a:p>
        </p:txBody>
      </p:sp>
      <p:sp>
        <p:nvSpPr>
          <p:cNvPr id="11" name="矩形 5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6413544" y="2823263"/>
            <a:ext cx="5675879" cy="2358128"/>
          </a:xfrm>
          <a:prstGeom prst="rect">
            <a:avLst/>
          </a:prstGeom>
          <a:solidFill>
            <a:srgbClr val="FFFFFF"/>
          </a:solidFill>
          <a:ln w="12700" cap="flat" algn="ctr">
            <a:solidFill>
              <a:srgbClr val="5B9BD5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smtClean="0">
                <a:solidFill>
                  <a:srgbClr val="009459"/>
                </a:solidFill>
                <a:latin typeface="+mn-ea"/>
                <a:ea typeface="+mn-ea"/>
              </a:rPr>
              <a:t>实验注意点：</a:t>
            </a:r>
            <a:endParaRPr lang="en-US" altLang="zh-CN" sz="2400" b="1" smtClean="0">
              <a:solidFill>
                <a:srgbClr val="009459"/>
              </a:solidFill>
              <a:latin typeface="+mn-ea"/>
              <a:ea typeface="+mn-ea"/>
            </a:endParaRPr>
          </a:p>
          <a:p>
            <a:pPr eaLnBrk="1" hangingPunct="1"/>
            <a:r>
              <a:rPr lang="zh-CN" altLang="en-US" sz="2400" b="1" smtClean="0">
                <a:solidFill>
                  <a:srgbClr val="009459"/>
                </a:solidFill>
                <a:latin typeface="+mn-ea"/>
                <a:ea typeface="+mn-ea"/>
              </a:rPr>
              <a:t>①</a:t>
            </a:r>
            <a:r>
              <a:rPr lang="zh-CN" altLang="en-US" sz="2400" b="1">
                <a:solidFill>
                  <a:srgbClr val="009459"/>
                </a:solidFill>
                <a:latin typeface="+mn-ea"/>
                <a:ea typeface="+mn-ea"/>
              </a:rPr>
              <a:t>试管口略向下倾斜；</a:t>
            </a:r>
          </a:p>
          <a:p>
            <a:pPr eaLnBrk="1" hangingPunct="1"/>
            <a:r>
              <a:rPr lang="zh-CN" altLang="en-US" sz="2400" b="1">
                <a:solidFill>
                  <a:srgbClr val="009459"/>
                </a:solidFill>
                <a:latin typeface="+mn-ea"/>
                <a:ea typeface="+mn-ea"/>
              </a:rPr>
              <a:t>②酒精灯先加热湿棉花，有水蒸气后</a:t>
            </a:r>
            <a:r>
              <a:rPr lang="zh-CN" altLang="en-US" sz="2400" b="1" smtClean="0">
                <a:solidFill>
                  <a:srgbClr val="009459"/>
                </a:solidFill>
                <a:latin typeface="+mn-ea"/>
                <a:ea typeface="+mn-ea"/>
              </a:rPr>
              <a:t>，</a:t>
            </a:r>
            <a:endParaRPr lang="en-US" altLang="zh-CN" sz="2400" b="1" smtClean="0">
              <a:solidFill>
                <a:srgbClr val="009459"/>
              </a:solidFill>
              <a:latin typeface="+mn-ea"/>
              <a:ea typeface="+mn-ea"/>
            </a:endParaRPr>
          </a:p>
          <a:p>
            <a:pPr eaLnBrk="1" hangingPunct="1"/>
            <a:r>
              <a:rPr lang="zh-CN" altLang="en-US" sz="2400" b="1" smtClean="0">
                <a:solidFill>
                  <a:srgbClr val="009459"/>
                </a:solidFill>
                <a:latin typeface="+mn-ea"/>
                <a:ea typeface="+mn-ea"/>
              </a:rPr>
              <a:t>  再点燃</a:t>
            </a:r>
            <a:r>
              <a:rPr lang="zh-CN" altLang="en-US" sz="2400" b="1" smtClean="0">
                <a:solidFill>
                  <a:srgbClr val="009459"/>
                </a:solidFill>
                <a:latin typeface="+mn-ea"/>
              </a:rPr>
              <a:t>酒精灯加热还原</a:t>
            </a:r>
            <a:r>
              <a:rPr lang="zh-CN" altLang="en-US" sz="2400" b="1" smtClean="0">
                <a:solidFill>
                  <a:srgbClr val="009459"/>
                </a:solidFill>
                <a:latin typeface="+mn-ea"/>
                <a:ea typeface="+mn-ea"/>
              </a:rPr>
              <a:t>铁粉；</a:t>
            </a:r>
            <a:endParaRPr lang="zh-CN" altLang="en-US" sz="2400" b="1">
              <a:solidFill>
                <a:srgbClr val="009459"/>
              </a:solidFill>
              <a:latin typeface="+mn-ea"/>
              <a:ea typeface="+mn-ea"/>
            </a:endParaRPr>
          </a:p>
          <a:p>
            <a:pPr eaLnBrk="1" hangingPunct="1"/>
            <a:r>
              <a:rPr lang="zh-CN" altLang="en-US" sz="2400" b="1">
                <a:solidFill>
                  <a:srgbClr val="009459"/>
                </a:solidFill>
                <a:latin typeface="+mn-ea"/>
                <a:ea typeface="+mn-ea"/>
              </a:rPr>
              <a:t>③加热一会后再将导管插入到肥皂水中；</a:t>
            </a:r>
          </a:p>
          <a:p>
            <a:pPr eaLnBrk="1" hangingPunct="1"/>
            <a:r>
              <a:rPr lang="zh-CN" altLang="en-US" sz="2400" b="1">
                <a:solidFill>
                  <a:srgbClr val="009459"/>
                </a:solidFill>
                <a:latin typeface="+mn-ea"/>
                <a:ea typeface="+mn-ea"/>
              </a:rPr>
              <a:t>④结束时，先撤导管，再移酒精灯。</a:t>
            </a:r>
          </a:p>
        </p:txBody>
      </p:sp>
    </p:spTree>
    <p:extLst>
      <p:ext uri="{BB962C8B-B14F-4D97-AF65-F5344CB8AC3E}">
        <p14:creationId xmlns:p14="http://schemas.microsoft.com/office/powerpoint/2010/main" val="37668988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1"/>
      <p:bldP spid="10" grpId="2"/>
      <p:bldP spid="11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137746" y="192972"/>
            <a:ext cx="116527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  <a:tabLst>
                <a:tab pos="2514600"/>
              </a:tabLst>
            </a:pPr>
            <a:r>
              <a:rPr lang="zh-CN" altLang="en-US" sz="2400" b="1" kern="100" smtClean="0">
                <a:latin typeface="Times New Roman" pitchFamily="18" charset="0"/>
                <a:cs typeface="Times New Roman" panose="02020603050405020304" pitchFamily="18" charset="0"/>
              </a:rPr>
              <a:t>练习：</a:t>
            </a:r>
            <a:r>
              <a:rPr lang="zh-CN" altLang="zh-CN" sz="2400" b="1" kern="100" smtClean="0">
                <a:latin typeface="Times New Roman" pitchFamily="18" charset="0"/>
                <a:cs typeface="Times New Roman" panose="02020603050405020304" pitchFamily="18" charset="0"/>
              </a:rPr>
              <a:t>在</a:t>
            </a:r>
            <a:r>
              <a:rPr lang="zh-CN" altLang="zh-CN" sz="2400" b="1" kern="100">
                <a:latin typeface="Times New Roman" pitchFamily="18" charset="0"/>
                <a:cs typeface="Times New Roman" panose="02020603050405020304" pitchFamily="18" charset="0"/>
              </a:rPr>
              <a:t>玻璃管中放入还原铁粉和石棉绒的混合物，加热，并通入水蒸气。用试管收集产生的经过干燥的气体，并靠近火焰点燃。</a:t>
            </a:r>
            <a:endParaRPr lang="zh-CN" altLang="zh-CN" sz="2400" kern="100">
              <a:latin typeface="宋体" pitchFamily="2" charset="-122"/>
              <a:cs typeface="Courier New" panose="02070309020205020404" pitchFamily="49" charset="0"/>
            </a:endParaRPr>
          </a:p>
        </p:txBody>
      </p:sp>
      <p:pic>
        <p:nvPicPr>
          <p:cNvPr id="3" name="Picture 15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66085" y="1173530"/>
            <a:ext cx="4974795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>
            <p:custDataLst>
              <p:tags r:id="rId6"/>
            </p:custDataLst>
          </p:nvPr>
        </p:nvSpPr>
        <p:spPr>
          <a:xfrm>
            <a:off x="199292" y="1920804"/>
            <a:ext cx="1132742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5930" indent="-455930" algn="just">
              <a:lnSpc>
                <a:spcPct val="150000"/>
              </a:lnSpc>
              <a:spcAft>
                <a:spcPct val="0"/>
              </a:spcAft>
              <a:tabLst>
                <a:tab pos="2514600"/>
              </a:tabLst>
            </a:pPr>
            <a:r>
              <a:rPr lang="en-US" altLang="zh-CN" sz="2400" b="1" kern="100">
                <a:latin typeface="+mn-ea"/>
                <a:cs typeface="Courier New" panose="02070309020205020404" pitchFamily="49" charset="0"/>
              </a:rPr>
              <a:t>a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．实验现象是红热的铁与水蒸气反应</a:t>
            </a: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，</a:t>
            </a:r>
            <a:endParaRPr lang="en-US" altLang="zh-CN" sz="2400" b="1" kern="100" smtClean="0">
              <a:latin typeface="+mn-ea"/>
              <a:cs typeface="Times New Roman" panose="02020603050405020304" pitchFamily="18" charset="0"/>
            </a:endParaRPr>
          </a:p>
          <a:p>
            <a:pPr marL="455930" indent="-455930" algn="just">
              <a:lnSpc>
                <a:spcPct val="150000"/>
              </a:lnSpc>
              <a:spcAft>
                <a:spcPct val="0"/>
              </a:spcAft>
              <a:tabLst>
                <a:tab pos="2514600"/>
              </a:tabLst>
            </a:pP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放出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气体，这种气体点燃时能</a:t>
            </a: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燃烧</a:t>
            </a:r>
            <a:endParaRPr lang="en-US" altLang="zh-CN" sz="2400" b="1" kern="100" smtClean="0">
              <a:latin typeface="+mn-ea"/>
              <a:cs typeface="Times New Roman" panose="02020603050405020304" pitchFamily="18" charset="0"/>
            </a:endParaRPr>
          </a:p>
          <a:p>
            <a:pPr marL="455930" indent="-455930" algn="just">
              <a:lnSpc>
                <a:spcPct val="150000"/>
              </a:lnSpc>
              <a:spcAft>
                <a:spcPct val="0"/>
              </a:spcAft>
              <a:tabLst>
                <a:tab pos="2514600"/>
              </a:tabLst>
            </a:pP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且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发出爆鸣声，有关反应的</a:t>
            </a: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化学</a:t>
            </a:r>
            <a:endParaRPr lang="en-US" altLang="zh-CN" sz="2400" b="1" kern="100" smtClean="0">
              <a:latin typeface="+mn-ea"/>
              <a:cs typeface="Times New Roman" panose="02020603050405020304" pitchFamily="18" charset="0"/>
            </a:endParaRPr>
          </a:p>
          <a:p>
            <a:pPr marL="455930" indent="-455930" algn="just">
              <a:lnSpc>
                <a:spcPct val="150000"/>
              </a:lnSpc>
              <a:spcAft>
                <a:spcPct val="0"/>
              </a:spcAft>
              <a:tabLst>
                <a:tab pos="2514600"/>
              </a:tabLst>
            </a:pP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方程式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是</a:t>
            </a:r>
            <a:r>
              <a:rPr lang="en-US" altLang="zh-CN" sz="2400" b="1" kern="100" smtClean="0">
                <a:latin typeface="+mn-ea"/>
                <a:cs typeface="Courier New" panose="02070309020205020404" pitchFamily="49" charset="0"/>
              </a:rPr>
              <a:t>_____________________________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sz="2400" b="1" kern="100">
              <a:latin typeface="+mn-ea"/>
              <a:cs typeface="Courier New" panose="02070309020205020404" pitchFamily="49" charset="0"/>
            </a:endParaRPr>
          </a:p>
          <a:p>
            <a:pPr marL="455930" indent="-455930" algn="just">
              <a:lnSpc>
                <a:spcPct val="150000"/>
              </a:lnSpc>
              <a:spcAft>
                <a:spcPct val="0"/>
              </a:spcAft>
              <a:tabLst>
                <a:tab pos="2514600"/>
              </a:tabLst>
            </a:pPr>
            <a:r>
              <a:rPr lang="en-US" altLang="zh-CN" sz="2400" b="1" kern="100">
                <a:latin typeface="+mn-ea"/>
                <a:cs typeface="Courier New" panose="02070309020205020404" pitchFamily="49" charset="0"/>
              </a:rPr>
              <a:t>b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．干燥管内可装入的试剂是</a:t>
            </a:r>
            <a:r>
              <a:rPr lang="en-US" altLang="zh-CN" sz="2400" b="1" kern="100">
                <a:latin typeface="+mn-ea"/>
                <a:cs typeface="Courier New" panose="02070309020205020404" pitchFamily="49" charset="0"/>
              </a:rPr>
              <a:t>____________________________</a:t>
            </a: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，</a:t>
            </a:r>
            <a:endParaRPr lang="en-US" altLang="zh-CN" sz="2400" b="1" kern="100" smtClean="0">
              <a:latin typeface="+mn-ea"/>
              <a:cs typeface="Times New Roman" panose="02020603050405020304" pitchFamily="18" charset="0"/>
            </a:endParaRPr>
          </a:p>
          <a:p>
            <a:pPr marL="455930" indent="-455930" algn="just">
              <a:lnSpc>
                <a:spcPct val="150000"/>
              </a:lnSpc>
              <a:spcAft>
                <a:spcPct val="0"/>
              </a:spcAft>
              <a:tabLst>
                <a:tab pos="2514600"/>
              </a:tabLst>
            </a:pP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其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作用是</a:t>
            </a:r>
            <a:r>
              <a:rPr lang="en-US" altLang="zh-CN" sz="2400" b="1" u="sng" kern="100">
                <a:latin typeface="+mn-ea"/>
                <a:cs typeface="Courier New" panose="02070309020205020404" pitchFamily="49" charset="0"/>
              </a:rPr>
              <a:t>          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，使收集的氢气易点燃。</a:t>
            </a:r>
            <a:endParaRPr lang="zh-CN" altLang="zh-CN" sz="2400" b="1" kern="100">
              <a:latin typeface="+mn-ea"/>
              <a:cs typeface="Courier New" panose="02070309020205020404" pitchFamily="49" charset="0"/>
            </a:endParaRPr>
          </a:p>
          <a:p>
            <a:pPr marL="455930" indent="-455930" algn="just">
              <a:lnSpc>
                <a:spcPct val="150000"/>
              </a:lnSpc>
              <a:spcAft>
                <a:spcPct val="0"/>
              </a:spcAft>
              <a:tabLst>
                <a:tab pos="2514600"/>
              </a:tabLst>
            </a:pPr>
            <a:r>
              <a:rPr lang="en-US" altLang="zh-CN" sz="2400" b="1" kern="100">
                <a:latin typeface="+mn-ea"/>
                <a:cs typeface="Courier New" panose="02070309020205020404" pitchFamily="49" charset="0"/>
              </a:rPr>
              <a:t>c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．玻璃管中石棉绒是作为铁粉的载体</a:t>
            </a: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，</a:t>
            </a:r>
            <a:r>
              <a:rPr lang="zh-CN" altLang="en-US" sz="2400" b="1" kern="100" smtClean="0">
                <a:latin typeface="+mn-ea"/>
                <a:cs typeface="Times New Roman" panose="02020603050405020304" pitchFamily="18" charset="0"/>
              </a:rPr>
              <a:t>其目的是</a:t>
            </a:r>
            <a:r>
              <a:rPr lang="en-US" altLang="zh-CN" sz="2400" b="1" u="sng" kern="100" smtClean="0">
                <a:latin typeface="+mn-ea"/>
                <a:cs typeface="Courier New" panose="02070309020205020404" pitchFamily="49" charset="0"/>
              </a:rPr>
              <a:t>__       ________       ____</a:t>
            </a: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；</a:t>
            </a:r>
            <a:endParaRPr lang="en-US" altLang="zh-CN" sz="2400" b="1" kern="100" smtClean="0">
              <a:latin typeface="+mn-ea"/>
              <a:cs typeface="Times New Roman" panose="02020603050405020304" pitchFamily="18" charset="0"/>
            </a:endParaRPr>
          </a:p>
          <a:p>
            <a:pPr marL="455930" indent="-455930" algn="just">
              <a:lnSpc>
                <a:spcPct val="150000"/>
              </a:lnSpc>
              <a:spcAft>
                <a:spcPct val="0"/>
              </a:spcAft>
              <a:tabLst>
                <a:tab pos="2514600"/>
              </a:tabLst>
            </a:pPr>
            <a:r>
              <a:rPr lang="zh-CN" altLang="zh-CN" sz="2400" b="1" kern="100" smtClean="0">
                <a:latin typeface="+mn-ea"/>
                <a:cs typeface="Times New Roman" panose="02020603050405020304" pitchFamily="18" charset="0"/>
              </a:rPr>
              <a:t>实验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开始时应先点燃</a:t>
            </a:r>
            <a:r>
              <a:rPr lang="en-US" altLang="zh-CN" sz="2400" b="1" u="sng" kern="100">
                <a:latin typeface="+mn-ea"/>
                <a:cs typeface="Courier New" panose="02070309020205020404" pitchFamily="49" charset="0"/>
              </a:rPr>
              <a:t>    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处酒精灯，实验结束时应先熄灭</a:t>
            </a:r>
            <a:r>
              <a:rPr lang="en-US" altLang="zh-CN" sz="2400" b="1" u="sng" kern="100">
                <a:latin typeface="+mn-ea"/>
                <a:cs typeface="Courier New" panose="02070309020205020404" pitchFamily="49" charset="0"/>
              </a:rPr>
              <a:t>   </a:t>
            </a:r>
            <a:r>
              <a:rPr lang="zh-CN" altLang="zh-CN" sz="2400" b="1" kern="100">
                <a:latin typeface="+mn-ea"/>
                <a:cs typeface="Times New Roman" panose="02020603050405020304" pitchFamily="18" charset="0"/>
              </a:rPr>
              <a:t>处酒精灯。</a:t>
            </a:r>
            <a:endParaRPr lang="zh-CN" altLang="zh-CN" sz="2400" b="1" kern="100">
              <a:latin typeface="+mn-ea"/>
              <a:cs typeface="Courier New" panose="02070309020205020404" pitchFamily="49" charset="0"/>
            </a:endParaRPr>
          </a:p>
        </p:txBody>
      </p:sp>
      <p:grpSp>
        <p:nvGrpSpPr>
          <p:cNvPr id="12" name="组合 11"/>
          <p:cNvGrpSpPr/>
          <p:nvPr>
            <p:custDataLst>
              <p:tags r:id="rId7"/>
            </p:custDataLst>
          </p:nvPr>
        </p:nvGrpSpPr>
        <p:grpSpPr>
          <a:xfrm>
            <a:off x="1570664" y="3450894"/>
            <a:ext cx="4556654" cy="723275"/>
            <a:chOff x="3156481" y="1312400"/>
            <a:chExt cx="4556654" cy="723275"/>
          </a:xfrm>
        </p:grpSpPr>
        <p:sp>
          <p:nvSpPr>
            <p:cNvPr id="13" name="文本框 2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3156481" y="1389344"/>
              <a:ext cx="455665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smtClean="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Fe＋4H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O(g) 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====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Fe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O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4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＋4H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14" name="文本框 3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5188210" y="1312400"/>
              <a:ext cx="77232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>
                  <a:solidFill>
                    <a:srgbClr val="FF0000"/>
                  </a:solidFill>
                  <a:latin typeface="+mn-ea"/>
                </a:rPr>
                <a:t>高温</a:t>
              </a:r>
            </a:p>
          </p:txBody>
        </p:sp>
      </p:grpSp>
      <p:sp>
        <p:nvSpPr>
          <p:cNvPr id="15" name="矩形 14"/>
          <p:cNvSpPr/>
          <p:nvPr>
            <p:custDataLst>
              <p:tags r:id="rId10"/>
            </p:custDataLst>
          </p:nvPr>
        </p:nvSpPr>
        <p:spPr>
          <a:xfrm>
            <a:off x="4074474" y="4136817"/>
            <a:ext cx="43156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400" b="1" kern="100">
                <a:solidFill>
                  <a:srgbClr val="FF0000"/>
                </a:solidFill>
                <a:latin typeface="+mn-ea"/>
              </a:rPr>
              <a:t>碱石灰</a:t>
            </a:r>
            <a:r>
              <a:rPr lang="en-US" altLang="zh-CN" sz="2400" b="1" kern="100">
                <a:solidFill>
                  <a:srgbClr val="FF0000"/>
                </a:solidFill>
                <a:latin typeface="+mn-ea"/>
              </a:rPr>
              <a:t>(</a:t>
            </a:r>
            <a:r>
              <a:rPr lang="zh-CN" altLang="zh-CN" sz="2400" b="1" kern="100">
                <a:solidFill>
                  <a:srgbClr val="FF0000"/>
                </a:solidFill>
                <a:latin typeface="+mn-ea"/>
              </a:rPr>
              <a:t>或无水</a:t>
            </a:r>
            <a:r>
              <a:rPr lang="en-US" altLang="zh-CN" sz="2400" b="1" kern="100">
                <a:solidFill>
                  <a:srgbClr val="FF0000"/>
                </a:solidFill>
                <a:latin typeface="+mn-ea"/>
              </a:rPr>
              <a:t>CaCl</a:t>
            </a:r>
            <a:r>
              <a:rPr lang="en-US" altLang="zh-CN" sz="2400" b="1" kern="100" baseline="-25000">
                <a:solidFill>
                  <a:srgbClr val="FF0000"/>
                </a:solidFill>
                <a:latin typeface="+mn-ea"/>
              </a:rPr>
              <a:t>2</a:t>
            </a:r>
            <a:r>
              <a:rPr lang="zh-CN" altLang="zh-CN" sz="2400" b="1" kern="100">
                <a:solidFill>
                  <a:srgbClr val="FF0000"/>
                </a:solidFill>
                <a:latin typeface="+mn-ea"/>
              </a:rPr>
              <a:t>、硅胶等</a:t>
            </a:r>
            <a:r>
              <a:rPr lang="en-US" altLang="zh-CN" sz="2400" b="1" kern="100">
                <a:solidFill>
                  <a:srgbClr val="FF0000"/>
                </a:solidFill>
                <a:latin typeface="+mn-ea"/>
              </a:rPr>
              <a:t>)</a:t>
            </a:r>
            <a:endParaRPr lang="zh-CN" altLang="zh-CN" sz="2400" kern="100">
              <a:latin typeface="+mn-ea"/>
            </a:endParaRPr>
          </a:p>
        </p:txBody>
      </p:sp>
      <p:sp>
        <p:nvSpPr>
          <p:cNvPr id="16" name="矩形 15"/>
          <p:cNvSpPr/>
          <p:nvPr>
            <p:custDataLst>
              <p:tags r:id="rId11"/>
            </p:custDataLst>
          </p:nvPr>
        </p:nvSpPr>
        <p:spPr>
          <a:xfrm>
            <a:off x="1431941" y="4756614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400" b="1" kern="100">
                <a:solidFill>
                  <a:srgbClr val="FF0000"/>
                </a:solidFill>
                <a:latin typeface="Times New Roman" pitchFamily="18" charset="0"/>
              </a:rPr>
              <a:t>吸收水蒸气</a:t>
            </a:r>
            <a:endParaRPr lang="zh-CN" altLang="zh-CN" sz="2400" kern="100">
              <a:latin typeface="Times New Roman" pitchFamily="18" charset="0"/>
            </a:endParaRPr>
          </a:p>
        </p:txBody>
      </p:sp>
      <p:sp>
        <p:nvSpPr>
          <p:cNvPr id="17" name="矩形 16"/>
          <p:cNvSpPr/>
          <p:nvPr>
            <p:custDataLst>
              <p:tags r:id="rId12"/>
            </p:custDataLst>
          </p:nvPr>
        </p:nvSpPr>
        <p:spPr>
          <a:xfrm>
            <a:off x="7066085" y="5268988"/>
            <a:ext cx="42066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en-US" sz="2400" b="1" kern="100" smtClean="0">
                <a:solidFill>
                  <a:srgbClr val="FF0000"/>
                </a:solidFill>
                <a:latin typeface="Times New Roman" pitchFamily="18" charset="0"/>
              </a:rPr>
              <a:t>增大</a:t>
            </a:r>
            <a:r>
              <a:rPr lang="zh-CN" altLang="zh-CN" sz="2400" b="1" kern="100" smtClean="0">
                <a:solidFill>
                  <a:srgbClr val="FF0000"/>
                </a:solidFill>
                <a:latin typeface="Times New Roman" pitchFamily="18" charset="0"/>
              </a:rPr>
              <a:t>铁</a:t>
            </a:r>
            <a:r>
              <a:rPr lang="zh-CN" altLang="zh-CN" sz="2400" b="1" kern="100">
                <a:solidFill>
                  <a:srgbClr val="FF0000"/>
                </a:solidFill>
                <a:latin typeface="Times New Roman" pitchFamily="18" charset="0"/>
              </a:rPr>
              <a:t>粉与水蒸气</a:t>
            </a:r>
            <a:r>
              <a:rPr lang="zh-CN" altLang="zh-CN" sz="2400" b="1" kern="100" smtClean="0">
                <a:solidFill>
                  <a:srgbClr val="FF0000"/>
                </a:solidFill>
                <a:latin typeface="Times New Roman" pitchFamily="18" charset="0"/>
              </a:rPr>
              <a:t>的</a:t>
            </a:r>
            <a:r>
              <a:rPr lang="zh-CN" altLang="en-US" sz="2400" b="1" kern="100" smtClean="0">
                <a:solidFill>
                  <a:srgbClr val="FF0000"/>
                </a:solidFill>
                <a:latin typeface="Times New Roman" pitchFamily="18" charset="0"/>
              </a:rPr>
              <a:t>接触面积</a:t>
            </a:r>
            <a:endParaRPr lang="zh-CN" altLang="zh-CN" sz="2400" kern="100">
              <a:latin typeface="Times New Roman" pitchFamily="18" charset="0"/>
            </a:endParaRPr>
          </a:p>
        </p:txBody>
      </p:sp>
      <p:sp>
        <p:nvSpPr>
          <p:cNvPr id="18" name="矩形 17"/>
          <p:cNvSpPr/>
          <p:nvPr>
            <p:custDataLst>
              <p:tags r:id="rId13"/>
            </p:custDataLst>
          </p:nvPr>
        </p:nvSpPr>
        <p:spPr>
          <a:xfrm>
            <a:off x="3135452" y="5855650"/>
            <a:ext cx="407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en-US" altLang="zh-CN" sz="2400" b="1" kern="100">
                <a:solidFill>
                  <a:srgbClr val="FF0000"/>
                </a:solidFill>
                <a:latin typeface="Times New Roman" pitchFamily="18" charset="0"/>
              </a:rPr>
              <a:t>A</a:t>
            </a:r>
            <a:endParaRPr lang="zh-CN" altLang="zh-CN" sz="2400" kern="100">
              <a:latin typeface="Times New Roman" pitchFamily="18" charset="0"/>
            </a:endParaRPr>
          </a:p>
        </p:txBody>
      </p:sp>
      <p:sp>
        <p:nvSpPr>
          <p:cNvPr id="19" name="矩形 18"/>
          <p:cNvSpPr/>
          <p:nvPr>
            <p:custDataLst>
              <p:tags r:id="rId14"/>
            </p:custDataLst>
          </p:nvPr>
        </p:nvSpPr>
        <p:spPr>
          <a:xfrm>
            <a:off x="7976058" y="5869413"/>
            <a:ext cx="3898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en-US" altLang="zh-CN" sz="2400" b="1" kern="100">
                <a:solidFill>
                  <a:srgbClr val="FF0000"/>
                </a:solidFill>
                <a:latin typeface="Times New Roman" pitchFamily="18" charset="0"/>
              </a:rPr>
              <a:t>B</a:t>
            </a:r>
            <a:endParaRPr lang="zh-CN" altLang="zh-CN" sz="2400" kern="1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1351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1"/>
      <p:bldP spid="19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2458021" y="1341611"/>
            <a:ext cx="353743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Fe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＋2H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===Fe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＋H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↑</a:t>
            </a: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>
            <a:off x="1389672" y="753156"/>
            <a:ext cx="9064869" cy="520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与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非氧化性酸，如盐酸、稀硫酸反应离子方程式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：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>
            <a:off x="266700" y="140517"/>
            <a:ext cx="2001715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、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与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酸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反应</a:t>
            </a:r>
            <a:endParaRPr lang="zh-CN" altLang="en-US" sz="2400" b="1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5" name="矩形 4"/>
          <p:cNvSpPr/>
          <p:nvPr>
            <p:custDataLst>
              <p:tags r:id="rId6"/>
            </p:custDataLst>
          </p:nvPr>
        </p:nvSpPr>
        <p:spPr>
          <a:xfrm>
            <a:off x="2541302" y="4462921"/>
            <a:ext cx="3116874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Fe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＋2Fe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===3Fe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2＋</a:t>
            </a:r>
            <a:endParaRPr lang="zh-CN" altLang="en-US" sz="2400" b="1" baseline="3000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>
            <p:custDataLst>
              <p:tags r:id="rId7"/>
            </p:custDataLst>
          </p:nvPr>
        </p:nvSpPr>
        <p:spPr>
          <a:xfrm>
            <a:off x="790902" y="3822849"/>
            <a:ext cx="6096000" cy="57246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2)与FeCl</a:t>
            </a:r>
            <a:r>
              <a:rPr lang="zh-CN" altLang="en-US" sz="2400" b="1" baseline="-2500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溶液反应(离子方程式)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：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7" name="矩形 6"/>
          <p:cNvSpPr/>
          <p:nvPr>
            <p:custDataLst>
              <p:tags r:id="rId8"/>
            </p:custDataLst>
          </p:nvPr>
        </p:nvSpPr>
        <p:spPr>
          <a:xfrm>
            <a:off x="2541302" y="3222302"/>
            <a:ext cx="3733800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Fe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＋Cu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===Fe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2＋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＋</a:t>
            </a:r>
            <a:r>
              <a:rPr lang="zh-CN" alt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Cu</a:t>
            </a:r>
            <a:endParaRPr lang="zh-CN" altLang="en-US" sz="2400" b="1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8" name="矩形 7"/>
          <p:cNvSpPr/>
          <p:nvPr>
            <p:custDataLst>
              <p:tags r:id="rId9"/>
            </p:custDataLst>
          </p:nvPr>
        </p:nvSpPr>
        <p:spPr>
          <a:xfrm>
            <a:off x="790902" y="2610313"/>
            <a:ext cx="6096000" cy="57246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)与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CuSO</a:t>
            </a:r>
            <a:r>
              <a:rPr lang="zh-CN" altLang="en-US" sz="2400" b="1" baseline="-2500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4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溶液反应(离子方程式)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：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" name="矩形 8"/>
          <p:cNvSpPr/>
          <p:nvPr>
            <p:custDataLst>
              <p:tags r:id="rId10"/>
            </p:custDataLst>
          </p:nvPr>
        </p:nvSpPr>
        <p:spPr>
          <a:xfrm>
            <a:off x="266700" y="1981683"/>
            <a:ext cx="2971800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4、与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盐溶液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反应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0" name="矩形 9"/>
          <p:cNvSpPr/>
          <p:nvPr>
            <p:custDataLst>
              <p:tags r:id="rId11"/>
            </p:custDataLst>
          </p:nvPr>
        </p:nvSpPr>
        <p:spPr>
          <a:xfrm>
            <a:off x="312535" y="5213060"/>
            <a:ext cx="114723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latin typeface="+mn-ea"/>
              </a:rPr>
              <a:t>思考：在</a:t>
            </a:r>
            <a:r>
              <a:rPr lang="zh-CN" altLang="en-US" sz="2400" b="1">
                <a:latin typeface="+mn-ea"/>
              </a:rPr>
              <a:t>钢铁厂的生产中，炽热的铁水或钢水注入模具之前必须进行充分的干燥处理，不得留有水，这是为什么呢？</a:t>
            </a:r>
          </a:p>
        </p:txBody>
      </p:sp>
      <p:sp>
        <p:nvSpPr>
          <p:cNvPr id="11" name="Text Box 3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912408" y="6133496"/>
            <a:ext cx="709612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避免高温下铁与水反应，生成</a:t>
            </a:r>
            <a:r>
              <a:rPr lang="zh-CN" altLang="en-US" sz="2800" b="1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四氧化三铁。</a:t>
            </a:r>
            <a:endParaRPr lang="zh-CN" altLang="en-US" sz="2800" b="1">
              <a:solidFill>
                <a:srgbClr val="0000FF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0815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6" grpId="2"/>
      <p:bldP spid="7" grpId="3"/>
      <p:bldP spid="8" grpId="4"/>
      <p:bldP spid="9" grpId="5"/>
      <p:bldP spid="10" grpId="6"/>
      <p:bldP spid="11" grpId="7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2154" name="表格 1"/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82279808"/>
              </p:ext>
            </p:extLst>
          </p:nvPr>
        </p:nvGraphicFramePr>
        <p:xfrm>
          <a:off x="82550" y="924990"/>
          <a:ext cx="11917363" cy="5595938"/>
        </p:xfrm>
        <a:graphic>
          <a:graphicData uri="http://schemas.openxmlformats.org/drawingml/2006/table">
            <a:tbl>
              <a:tblPr/>
              <a:tblGrid>
                <a:gridCol w="2324100"/>
                <a:gridCol w="4767263"/>
                <a:gridCol w="4826000"/>
              </a:tblGrid>
              <a:tr h="793750"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铁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钠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5600"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非金属单质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2Fe + 3Cl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       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2FeCl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3</a:t>
                      </a:r>
                    </a:p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3Fe + 4O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             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Fe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3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2Na + Cl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       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2NaCl</a:t>
                      </a:r>
                    </a:p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4Na + 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= 2Na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O</a:t>
                      </a:r>
                    </a:p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2Na + 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         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Na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338"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酸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Fe + 2HCl = FeCl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+ 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↑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2Na + 2HCl = 2NaCl + 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↑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7500"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盐溶液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Fe + CuSO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4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= FeSO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4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459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+ Cu</a:t>
                      </a:r>
                    </a:p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Fe＋2Fe</a:t>
                      </a:r>
                      <a:r>
                        <a:rPr lang="en-US" altLang="zh-CN" sz="2800" b="1" baseline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Cl</a:t>
                      </a:r>
                      <a:r>
                        <a:rPr lang="en-US" altLang="zh-CN" sz="2800" b="1" baseline="-2500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3</a:t>
                      </a:r>
                      <a:r>
                        <a:rPr lang="zh-CN" altLang="en-US" sz="28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===3Fe</a:t>
                      </a:r>
                      <a:r>
                        <a:rPr lang="en-US" altLang="zh-CN" sz="2800" b="1" baseline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Cl</a:t>
                      </a:r>
                      <a:r>
                        <a:rPr lang="en-US" altLang="zh-CN" sz="2800" b="1" baseline="-2500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2</a:t>
                      </a:r>
                      <a:endParaRPr lang="zh-CN" altLang="en-US" sz="2800" b="1" baseline="-25000" smtClean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9459"/>
                        </a:solidFill>
                        <a:effectLst/>
                        <a:latin typeface="Times New Roman" pitchFamily="18" charset="0"/>
                        <a:ea typeface="微软雅黑" pitchFamily="34" charset="-122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2Na + CuSO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4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+2H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O =         </a:t>
                      </a:r>
                    </a:p>
                    <a:p>
                      <a:pPr marL="0" marR="0" lvl="0" indent="0" algn="l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        Na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SO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4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+ Cu(OH)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 + 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↑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3750"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9459"/>
                        </a:solidFill>
                        <a:effectLst/>
                        <a:latin typeface="Times New Roman" pitchFamily="18" charset="0"/>
                        <a:ea typeface="微软雅黑" pitchFamily="34" charset="-122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9112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9112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9112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122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2Na + 2H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O = 2NaOH + H</a:t>
                      </a:r>
                      <a:r>
                        <a:rPr kumimoji="0" lang="en-US" altLang="zh-CN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2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↑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180" name="图片 6"/>
          <p:cNvPicPr preferRelativeResize="0">
            <a:picLocks noChangeArrowheads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3221" y="1892831"/>
            <a:ext cx="4064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83" name="图片 10"/>
          <p:cNvPicPr preferRelativeResize="0">
            <a:picLocks noChangeArrowheads="1"/>
          </p:cNvPicPr>
          <p:nvPr>
            <p:custDataLst>
              <p:tags r:id="rId7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18662" y="2744260"/>
            <a:ext cx="4064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84" name="图片 2"/>
          <p:cNvPicPr preferRelativeResize="0">
            <a:picLocks noChangeArrowheads="1"/>
          </p:cNvPicPr>
          <p:nvPr>
            <p:custDataLst>
              <p:tags r:id="rId8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92674" y="2068514"/>
            <a:ext cx="385763" cy="404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85" name="图片 11"/>
          <p:cNvPicPr preferRelativeResize="0">
            <a:picLocks noChangeArrowheads="1"/>
          </p:cNvPicPr>
          <p:nvPr>
            <p:custDataLst>
              <p:tags r:id="rId10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69" r="94130" b="37962"/>
          <a:stretch>
            <a:fillRect/>
          </a:stretch>
        </p:blipFill>
        <p:spPr bwMode="auto">
          <a:xfrm>
            <a:off x="4756149" y="2587631"/>
            <a:ext cx="738717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2" name="组合 11"/>
          <p:cNvGrpSpPr/>
          <p:nvPr>
            <p:custDataLst>
              <p:tags r:id="rId11"/>
            </p:custDataLst>
          </p:nvPr>
        </p:nvGrpSpPr>
        <p:grpSpPr>
          <a:xfrm>
            <a:off x="2561264" y="5762294"/>
            <a:ext cx="4556654" cy="723275"/>
            <a:chOff x="3156481" y="1312400"/>
            <a:chExt cx="4556654" cy="723275"/>
          </a:xfrm>
        </p:grpSpPr>
        <p:sp>
          <p:nvSpPr>
            <p:cNvPr id="13" name="文本框 2"/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3156481" y="1389344"/>
              <a:ext cx="455665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smtClean="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Fe＋4H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O(g) 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====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Fe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O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4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＋4H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14" name="文本框 3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5188210" y="1312400"/>
              <a:ext cx="77232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>
                  <a:solidFill>
                    <a:srgbClr val="FF0000"/>
                  </a:solidFill>
                  <a:latin typeface="+mn-ea"/>
                </a:rPr>
                <a:t>高温</a:t>
              </a:r>
            </a:p>
          </p:txBody>
        </p:sp>
      </p:grpSp>
      <p:sp>
        <p:nvSpPr>
          <p:cNvPr id="2" name="文本框 1"/>
          <p:cNvSpPr txBox="1"/>
          <p:nvPr>
            <p:custDataLst>
              <p:tags r:id="rId14"/>
            </p:custDataLst>
          </p:nvPr>
        </p:nvSpPr>
        <p:spPr>
          <a:xfrm>
            <a:off x="101601" y="181244"/>
            <a:ext cx="61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</a:rPr>
              <a:t>铁与</a:t>
            </a:r>
            <a:r>
              <a:rPr lang="zh-CN" altLang="en-US" sz="3600" b="1" smtClean="0">
                <a:solidFill>
                  <a:srgbClr val="FF0000"/>
                </a:solidFill>
              </a:rPr>
              <a:t>钠化学性质比较：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010812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/>
          <p:nvPr>
            <p:custDataLst>
              <p:tags r:id="rId3"/>
            </p:custDataLst>
          </p:nvPr>
        </p:nvSpPr>
        <p:spPr>
          <a:xfrm>
            <a:off x="157692" y="85197"/>
            <a:ext cx="3313642" cy="57246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四、铁的冶炼</a:t>
            </a:r>
            <a:endParaRPr lang="zh-CN" altLang="en-US" sz="2400" b="1" baseline="-25000">
              <a:solidFill>
                <a:srgbClr val="FF0000"/>
              </a:solidFill>
              <a:latin typeface="Times New Roman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文本框 1"/>
          <p:cNvSpPr/>
          <p:nvPr>
            <p:custDataLst>
              <p:tags r:id="rId4"/>
            </p:custDataLst>
          </p:nvPr>
        </p:nvSpPr>
        <p:spPr>
          <a:xfrm>
            <a:off x="3945662" y="2254715"/>
            <a:ext cx="3564556" cy="57246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铁矿石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、焦炭、空气等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。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7" name="文本框 1"/>
          <p:cNvSpPr/>
          <p:nvPr>
            <p:custDataLst>
              <p:tags r:id="rId5"/>
            </p:custDataLst>
          </p:nvPr>
        </p:nvSpPr>
        <p:spPr>
          <a:xfrm>
            <a:off x="357016" y="2254715"/>
            <a:ext cx="2238055" cy="52084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、高炉炼铁</a:t>
            </a:r>
            <a:endParaRPr lang="zh-CN" altLang="en-US" sz="2400" b="1" baseline="-25000">
              <a:solidFill>
                <a:srgbClr val="FF0000"/>
              </a:solidFill>
              <a:latin typeface="Times New Roman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文本框 1"/>
          <p:cNvSpPr/>
          <p:nvPr>
            <p:custDataLst>
              <p:tags r:id="rId6"/>
            </p:custDataLst>
          </p:nvPr>
        </p:nvSpPr>
        <p:spPr>
          <a:xfrm>
            <a:off x="369678" y="732243"/>
            <a:ext cx="1603056" cy="57246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、原理：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" name="文本框 1"/>
          <p:cNvSpPr/>
          <p:nvPr>
            <p:custDataLst>
              <p:tags r:id="rId7"/>
            </p:custDataLst>
          </p:nvPr>
        </p:nvSpPr>
        <p:spPr>
          <a:xfrm>
            <a:off x="1814513" y="740710"/>
            <a:ext cx="5277590" cy="57246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利用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还原剂将铁从矿石中还原出来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。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1" name="文本框 1"/>
          <p:cNvSpPr/>
          <p:nvPr>
            <p:custDataLst>
              <p:tags r:id="rId8"/>
            </p:custDataLst>
          </p:nvPr>
        </p:nvSpPr>
        <p:spPr>
          <a:xfrm>
            <a:off x="3945662" y="1556757"/>
            <a:ext cx="1845973" cy="57246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炼铁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高炉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；</a:t>
            </a: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grpSp>
        <p:nvGrpSpPr>
          <p:cNvPr id="13" name="组合 12"/>
          <p:cNvGrpSpPr/>
          <p:nvPr>
            <p:custDataLst>
              <p:tags r:id="rId9"/>
            </p:custDataLst>
          </p:nvPr>
        </p:nvGrpSpPr>
        <p:grpSpPr>
          <a:xfrm>
            <a:off x="2311400" y="1340638"/>
            <a:ext cx="2330591" cy="2192075"/>
            <a:chOff x="2311400" y="1340638"/>
            <a:chExt cx="2330591" cy="2192075"/>
          </a:xfrm>
        </p:grpSpPr>
        <p:sp>
          <p:nvSpPr>
            <p:cNvPr id="10" name="文本框 1"/>
            <p:cNvSpPr/>
            <p:nvPr>
              <p:custDataLst>
                <p:tags r:id="rId10"/>
              </p:custDataLst>
            </p:nvPr>
          </p:nvSpPr>
          <p:spPr>
            <a:xfrm>
              <a:off x="2539511" y="1340638"/>
              <a:ext cx="2102480" cy="219207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2400" b="1" smtClean="0">
                  <a:solidFill>
                    <a:srgbClr val="000000"/>
                  </a:solidFill>
                  <a:latin typeface="宋体" pitchFamily="2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⑴</a:t>
              </a:r>
              <a:r>
                <a:rPr lang="zh-CN" altLang="en-US" sz="2400" b="1">
                  <a:solidFill>
                    <a:srgbClr val="000000"/>
                  </a:solidFill>
                  <a:latin typeface="Times New Roman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设备：</a:t>
              </a:r>
              <a:endParaRPr lang="en-US" altLang="zh-CN" sz="2400" b="1" smtClean="0">
                <a:solidFill>
                  <a:srgbClr val="000000"/>
                </a:solidFill>
                <a:latin typeface="宋体" pitchFamily="2" charset="-122"/>
                <a:cs typeface="Times New Roman" panose="02020603050405020304" pitchFamily="18" charset="0"/>
                <a:sym typeface="Wingdings" panose="05000000000000000000" pitchFamily="2" charset="2"/>
              </a:endParaRPr>
            </a:p>
            <a:p>
              <a:pPr>
                <a:lnSpc>
                  <a:spcPct val="200000"/>
                </a:lnSpc>
              </a:pPr>
              <a:r>
                <a:rPr lang="zh-CN" altLang="en-US" sz="2400" b="1" smtClean="0">
                  <a:solidFill>
                    <a:srgbClr val="000000"/>
                  </a:solidFill>
                  <a:latin typeface="宋体" pitchFamily="2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⑵</a:t>
              </a:r>
              <a:r>
                <a:rPr lang="zh-CN" altLang="en-US" sz="2400" b="1">
                  <a:solidFill>
                    <a:srgbClr val="000000"/>
                  </a:solidFill>
                  <a:latin typeface="Times New Roman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原料</a:t>
              </a:r>
              <a:r>
                <a:rPr lang="zh-CN" altLang="en-US" sz="2400" b="1" smtClean="0">
                  <a:solidFill>
                    <a:srgbClr val="000000"/>
                  </a:solidFill>
                  <a:latin typeface="Times New Roman" pitchFamily="18" charset="0"/>
                  <a:cs typeface="Times New Roman" panose="02020603050405020304" pitchFamily="18" charset="0"/>
                  <a:sym typeface="Wingdings" panose="05000000000000000000" pitchFamily="2" charset="2"/>
                </a:rPr>
                <a:t>：</a:t>
              </a:r>
              <a:endParaRPr lang="en-US" altLang="zh-CN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  <a:sym typeface="Wingdings" panose="05000000000000000000" pitchFamily="2" charset="2"/>
              </a:endParaRPr>
            </a:p>
            <a:p>
              <a:pPr>
                <a:lnSpc>
                  <a:spcPct val="200000"/>
                </a:lnSpc>
              </a:pPr>
              <a:r>
                <a:rPr lang="zh-CN" altLang="zh-CN" sz="2400" b="1" smtClean="0">
                  <a:solidFill>
                    <a:srgbClr val="000000"/>
                  </a:solidFill>
                  <a:latin typeface="Times New Roman" pitchFamily="18" charset="0"/>
                  <a:ea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⑶</a:t>
              </a:r>
              <a:r>
                <a:rPr lang="zh-CN" altLang="en-US" sz="2400" b="1" smtClean="0">
                  <a:solidFill>
                    <a:srgbClr val="000000"/>
                  </a:solidFill>
                  <a:latin typeface="Times New Roman" pitchFamily="18" charset="0"/>
                  <a:ea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主要反应：</a:t>
              </a:r>
              <a:endParaRPr lang="zh-CN" altLang="en-US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endParaRPr>
            </a:p>
          </p:txBody>
        </p:sp>
        <p:sp>
          <p:nvSpPr>
            <p:cNvPr id="12" name="左大括号 246788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2311400" y="1749860"/>
              <a:ext cx="228111" cy="1636811"/>
            </a:xfrm>
            <a:prstGeom prst="leftBrace">
              <a:avLst>
                <a:gd name="adj1" fmla="val 17798"/>
                <a:gd name="adj2" fmla="val 50000"/>
              </a:avLst>
            </a:prstGeom>
            <a:noFill/>
            <a:ln w="38100" cap="flat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zh-CN" sz="2400" b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组合 14"/>
          <p:cNvGrpSpPr/>
          <p:nvPr>
            <p:custDataLst>
              <p:tags r:id="rId12"/>
            </p:custDataLst>
          </p:nvPr>
        </p:nvGrpSpPr>
        <p:grpSpPr>
          <a:xfrm>
            <a:off x="4574366" y="2884092"/>
            <a:ext cx="4314035" cy="661586"/>
            <a:chOff x="4506633" y="2209159"/>
            <a:chExt cx="4314035" cy="661586"/>
          </a:xfrm>
        </p:grpSpPr>
        <p:sp>
          <p:nvSpPr>
            <p:cNvPr id="3" name="文本框 1"/>
            <p:cNvSpPr/>
            <p:nvPr>
              <p:custDataLst>
                <p:tags r:id="rId13"/>
              </p:custDataLst>
            </p:nvPr>
          </p:nvSpPr>
          <p:spPr>
            <a:xfrm>
              <a:off x="4506633" y="2298281"/>
              <a:ext cx="4314035" cy="57246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2400" b="1" smtClean="0">
                  <a:solidFill>
                    <a:srgbClr val="FF0000"/>
                  </a:solidFill>
                  <a:latin typeface="Times New Roman" pitchFamily="18" charset="0"/>
                  <a:ea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Fe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2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O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3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＋3CO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===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2Fe＋3CO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+mn-ea"/>
                  <a:cs typeface="Times New Roman" panose="02020603050405020304" pitchFamily="18" charset="0"/>
                  <a:sym typeface="Wingdings" panose="05000000000000000000" pitchFamily="2" charset="2"/>
                </a:rPr>
                <a:t>2</a:t>
              </a:r>
              <a:endParaRPr lang="zh-CN" altLang="en-US" sz="2400" b="1" baseline="-25000">
                <a:solidFill>
                  <a:srgbClr val="FF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14" name="文本框 3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6201661" y="2209159"/>
              <a:ext cx="77232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b="1">
                  <a:solidFill>
                    <a:srgbClr val="FF0000"/>
                  </a:solidFill>
                  <a:latin typeface="+mn-ea"/>
                </a:rPr>
                <a:t>高温</a:t>
              </a:r>
            </a:p>
          </p:txBody>
        </p:sp>
      </p:grpSp>
      <p:sp>
        <p:nvSpPr>
          <p:cNvPr id="16" name="文本框 15"/>
          <p:cNvSpPr txBox="1"/>
          <p:nvPr>
            <p:custDataLst>
              <p:tags r:id="rId15"/>
            </p:custDataLst>
          </p:nvPr>
        </p:nvSpPr>
        <p:spPr>
          <a:xfrm>
            <a:off x="465667" y="3911768"/>
            <a:ext cx="4275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思考：其中焦炭的作用？</a:t>
            </a:r>
            <a:endParaRPr lang="zh-CN" altLang="en-US" sz="2400" b="1"/>
          </a:p>
        </p:txBody>
      </p:sp>
      <p:grpSp>
        <p:nvGrpSpPr>
          <p:cNvPr id="21" name="组合 20"/>
          <p:cNvGrpSpPr/>
          <p:nvPr>
            <p:custDataLst>
              <p:tags r:id="rId16"/>
            </p:custDataLst>
          </p:nvPr>
        </p:nvGrpSpPr>
        <p:grpSpPr>
          <a:xfrm>
            <a:off x="1814513" y="4529198"/>
            <a:ext cx="4802962" cy="1126867"/>
            <a:chOff x="1814513" y="4529198"/>
            <a:chExt cx="4802962" cy="1126867"/>
          </a:xfrm>
        </p:grpSpPr>
        <p:grpSp>
          <p:nvGrpSpPr>
            <p:cNvPr id="19" name="组合 18"/>
            <p:cNvGrpSpPr/>
            <p:nvPr>
              <p:custDataLst>
                <p:tags r:id="rId17"/>
              </p:custDataLst>
            </p:nvPr>
          </p:nvGrpSpPr>
          <p:grpSpPr>
            <a:xfrm>
              <a:off x="1814513" y="4603469"/>
              <a:ext cx="4802962" cy="1052596"/>
              <a:chOff x="1814513" y="4603469"/>
              <a:chExt cx="4802962" cy="1052596"/>
            </a:xfrm>
          </p:grpSpPr>
          <p:grpSp>
            <p:nvGrpSpPr>
              <p:cNvPr id="18" name="组合 17"/>
              <p:cNvGrpSpPr/>
              <p:nvPr>
                <p:custDataLst>
                  <p:tags r:id="rId18"/>
                </p:custDataLst>
              </p:nvPr>
            </p:nvGrpSpPr>
            <p:grpSpPr>
              <a:xfrm>
                <a:off x="1814513" y="4603469"/>
                <a:ext cx="4802962" cy="1052596"/>
                <a:chOff x="3648582" y="5020414"/>
                <a:chExt cx="4802962" cy="1052596"/>
              </a:xfrm>
            </p:grpSpPr>
            <p:sp>
              <p:nvSpPr>
                <p:cNvPr id="4" name="文本框 1"/>
                <p:cNvSpPr/>
                <p:nvPr>
                  <p:custDataLst>
                    <p:tags r:id="rId19"/>
                  </p:custDataLst>
                </p:nvPr>
              </p:nvSpPr>
              <p:spPr>
                <a:xfrm>
                  <a:off x="3775088" y="5020414"/>
                  <a:ext cx="4676456" cy="1052596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wrap="squar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SzTx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SzTx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SzTx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SzTx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>
                    <a:lnSpc>
                      <a:spcPct val="130000"/>
                    </a:lnSpc>
                  </a:pPr>
                  <a:r>
                    <a:rPr lang="zh-CN" altLang="en-US" sz="2400" b="1" smtClean="0">
                      <a:solidFill>
                        <a:srgbClr val="00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a</a:t>
                  </a:r>
                  <a:r>
                    <a:rPr lang="zh-CN" altLang="en-US" sz="2400" b="1">
                      <a:solidFill>
                        <a:srgbClr val="00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．生成CO</a:t>
                  </a:r>
                  <a:r>
                    <a:rPr lang="zh-CN" altLang="en-US" sz="2400" b="1" baseline="-25000">
                      <a:solidFill>
                        <a:srgbClr val="00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2</a:t>
                  </a:r>
                  <a:r>
                    <a:rPr lang="zh-CN" altLang="en-US" sz="2400" b="1">
                      <a:solidFill>
                        <a:srgbClr val="00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：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C＋O</a:t>
                  </a:r>
                  <a:r>
                    <a:rPr lang="zh-CN" altLang="en-US" sz="2400" b="1" baseline="-25000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2</a:t>
                  </a:r>
                  <a:r>
                    <a:rPr lang="en-US" altLang="zh-CN" sz="2400" b="1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===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CO</a:t>
                  </a:r>
                  <a:r>
                    <a:rPr lang="zh-CN" altLang="en-US" sz="2400" b="1" baseline="-25000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2</a:t>
                  </a:r>
                  <a:endParaRPr lang="zh-CN" altLang="en-US" sz="2400" b="1">
                    <a:solidFill>
                      <a:srgbClr val="000000"/>
                    </a:solidFill>
                    <a:latin typeface="Times New Roman" pitchFamily="18" charset="0"/>
                    <a:ea typeface="+mn-ea"/>
                    <a:cs typeface="Times New Roman" panose="02020603050405020304" pitchFamily="18" charset="0"/>
                    <a:sym typeface="Wingdings" panose="05000000000000000000" pitchFamily="2" charset="2"/>
                  </a:endParaRPr>
                </a:p>
                <a:p>
                  <a:pPr>
                    <a:lnSpc>
                      <a:spcPct val="130000"/>
                    </a:lnSpc>
                  </a:pPr>
                  <a:r>
                    <a:rPr lang="zh-CN" altLang="en-US" sz="2400" b="1">
                      <a:solidFill>
                        <a:srgbClr val="00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b．生成CO：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CO</a:t>
                  </a:r>
                  <a:r>
                    <a:rPr lang="zh-CN" altLang="en-US" sz="2400" b="1" baseline="-25000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2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＋</a:t>
                  </a:r>
                  <a:r>
                    <a:rPr lang="zh-CN" altLang="en-US" sz="2400" b="1" smtClean="0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C</a:t>
                  </a:r>
                  <a:r>
                    <a:rPr lang="en-US" altLang="zh-CN" sz="2400" b="1" smtClean="0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===</a:t>
                  </a:r>
                  <a:r>
                    <a:rPr lang="zh-CN" altLang="en-US" sz="2400" b="1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2</a:t>
                  </a:r>
                  <a:r>
                    <a:rPr lang="zh-CN" altLang="en-US" sz="2400" b="1" smtClean="0">
                      <a:solidFill>
                        <a:srgbClr val="FF0000"/>
                      </a:solidFill>
                      <a:latin typeface="Times New Roman" pitchFamily="18" charset="0"/>
                      <a:ea typeface="+mn-ea"/>
                      <a:cs typeface="Times New Roman" panose="02020603050405020304" pitchFamily="18" charset="0"/>
                      <a:sym typeface="Wingdings" panose="05000000000000000000" pitchFamily="2" charset="2"/>
                    </a:rPr>
                    <a:t>CO</a:t>
                  </a:r>
                  <a:endParaRPr lang="zh-CN" altLang="en-US" sz="2400" b="1">
                    <a:solidFill>
                      <a:srgbClr val="000000"/>
                    </a:solidFill>
                    <a:latin typeface="Times New Roman" pitchFamily="18" charset="0"/>
                    <a:ea typeface="+mn-ea"/>
                    <a:cs typeface="Times New Roman" panose="02020603050405020304" pitchFamily="18" charset="0"/>
                    <a:sym typeface="Wingdings" panose="05000000000000000000" pitchFamily="2" charset="2"/>
                  </a:endParaRPr>
                </a:p>
              </p:txBody>
            </p:sp>
            <p:sp>
              <p:nvSpPr>
                <p:cNvPr id="17" name="左大括号 246788"/>
                <p:cNvSpPr>
                  <a:spLocks noChangeArrowheads="1"/>
                </p:cNvSpPr>
                <p:nvPr>
                  <p:custDataLst>
                    <p:tags r:id="rId20"/>
                  </p:custDataLst>
                </p:nvPr>
              </p:nvSpPr>
              <p:spPr bwMode="auto">
                <a:xfrm>
                  <a:off x="3648582" y="5342466"/>
                  <a:ext cx="144490" cy="514650"/>
                </a:xfrm>
                <a:prstGeom prst="leftBrace">
                  <a:avLst>
                    <a:gd name="adj1" fmla="val 17798"/>
                    <a:gd name="adj2" fmla="val 50000"/>
                  </a:avLst>
                </a:prstGeom>
                <a:noFill/>
                <a:ln w="38100" cap="flat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zh-CN" altLang="zh-CN" sz="2400" b="1">
                    <a:latin typeface="Times New Roman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5" name="矩形 4"/>
              <p:cNvSpPr/>
              <p:nvPr>
                <p:custDataLst>
                  <p:tags r:id="rId21"/>
                </p:custDataLst>
              </p:nvPr>
            </p:nvSpPr>
            <p:spPr>
              <a:xfrm>
                <a:off x="4979957" y="4845837"/>
                <a:ext cx="442750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4000" b="1">
                    <a:solidFill>
                      <a:srgbClr val="FF0000"/>
                    </a:solidFill>
                    <a:latin typeface="MS Gothic" panose="020b0609070205080204" pitchFamily="49" charset="-128"/>
                    <a:ea typeface="MS Gothic" panose="020b0609070205080204" pitchFamily="49" charset="-128"/>
                    <a:cs typeface="Times New Roman" panose="02020603050405020304" pitchFamily="18" charset="0"/>
                    <a:sym typeface="Wingdings" panose="05000000000000000000" pitchFamily="2" charset="2"/>
                  </a:rPr>
                  <a:t>▵</a:t>
                </a:r>
                <a:endParaRPr lang="zh-CN" altLang="en-US" sz="4000"/>
              </a:p>
            </p:txBody>
          </p:sp>
        </p:grpSp>
        <p:sp>
          <p:nvSpPr>
            <p:cNvPr id="20" name="文本框 19"/>
            <p:cNvSpPr txBox="1"/>
            <p:nvPr>
              <p:custDataLst>
                <p:tags r:id="rId22"/>
              </p:custDataLst>
            </p:nvPr>
          </p:nvSpPr>
          <p:spPr>
            <a:xfrm>
              <a:off x="4741333" y="4529198"/>
              <a:ext cx="6939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mtClean="0">
                  <a:solidFill>
                    <a:srgbClr val="FF0000"/>
                  </a:solidFill>
                </a:rPr>
                <a:t>点燃</a:t>
              </a:r>
              <a:endParaRPr lang="zh-CN" altLang="en-US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39255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11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1"/>
          <p:cNvSpPr/>
          <p:nvPr>
            <p:custDataLst>
              <p:tags r:id="rId3"/>
            </p:custDataLst>
          </p:nvPr>
        </p:nvSpPr>
        <p:spPr>
          <a:xfrm>
            <a:off x="524535" y="2916869"/>
            <a:ext cx="10956924" cy="175432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2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．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把一定量的铁粉放入氯化铁溶液中，完全反应后，所得溶液中Fe</a:t>
            </a:r>
            <a:r>
              <a:rPr lang="zh-CN" altLang="en-US" sz="2400" b="1" baseline="3000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2＋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和Fe</a:t>
            </a:r>
            <a:r>
              <a:rPr lang="zh-CN" altLang="en-US" sz="2400" b="1" baseline="3000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3＋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的浓度恰好相等。则已反应的Fe</a:t>
            </a:r>
            <a:r>
              <a:rPr lang="zh-CN" altLang="en-US" sz="2400" b="1" baseline="3000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3＋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和未反应的Fe</a:t>
            </a:r>
            <a:r>
              <a:rPr lang="zh-CN" altLang="en-US" sz="2400" b="1" baseline="3000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3＋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的物质的量之比为（   ）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A．1∶1	  B．2∶1	   C．2∶3     D．3∶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2</a:t>
            </a:r>
            <a:endParaRPr lang="zh-CN" altLang="en-US" sz="2400" b="1">
              <a:solidFill>
                <a:srgbClr val="000000"/>
              </a:solidFill>
              <a:latin typeface="+mn-ea"/>
              <a:ea typeface="+mn-ea"/>
              <a:sym typeface="Wingdings" panose="05000000000000000000" pitchFamily="2" charset="2"/>
            </a:endParaRPr>
          </a:p>
        </p:txBody>
      </p:sp>
      <p:sp>
        <p:nvSpPr>
          <p:cNvPr id="4" name="矩形 3"/>
          <p:cNvSpPr/>
          <p:nvPr>
            <p:custDataLst>
              <p:tags r:id="rId4"/>
            </p:custDataLst>
          </p:nvPr>
        </p:nvSpPr>
        <p:spPr>
          <a:xfrm>
            <a:off x="9839823" y="3576226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C</a:t>
            </a:r>
            <a:endParaRPr lang="zh-CN" altLang="en-US" sz="2400"/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50800" y="143934"/>
            <a:ext cx="1219200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</a:rPr>
              <a:t>练一练：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6" name="文本框 1"/>
          <p:cNvSpPr/>
          <p:nvPr>
            <p:custDataLst>
              <p:tags r:id="rId6"/>
            </p:custDataLst>
          </p:nvPr>
        </p:nvSpPr>
        <p:spPr>
          <a:xfrm>
            <a:off x="609600" y="634599"/>
            <a:ext cx="10389129" cy="2308324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1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．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下列物质反应后一定有＋3价铁生成的是（   ）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①过量的Fe与Cl</a:t>
            </a:r>
            <a:r>
              <a:rPr lang="zh-CN" altLang="en-US" sz="2400" b="1" baseline="-2500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2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反应      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       ②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Fe与过量稀硫酸反应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③FeCl2溶液中通入少量Cl</a:t>
            </a:r>
            <a:r>
              <a:rPr lang="zh-CN" altLang="en-US" sz="2400" b="1" baseline="-2500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2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 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       ④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Fe和Fe</a:t>
            </a:r>
            <a:r>
              <a:rPr lang="zh-CN" altLang="en-US" sz="2400" b="1" baseline="-2500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2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O</a:t>
            </a:r>
            <a:r>
              <a:rPr lang="zh-CN" altLang="en-US" sz="2400" b="1" baseline="-2500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3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的混合物溶于盐酸中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A．只有①	 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  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B．只有①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③    C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．只有①②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③     </a:t>
            </a: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D．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ea typeface="+mn-ea"/>
                <a:sym typeface="Wingdings" panose="05000000000000000000" pitchFamily="2" charset="2"/>
              </a:rPr>
              <a:t>全部</a:t>
            </a:r>
            <a:endParaRPr lang="zh-CN" altLang="en-US" sz="2400" b="1">
              <a:solidFill>
                <a:srgbClr val="000000"/>
              </a:solidFill>
              <a:latin typeface="+mn-ea"/>
              <a:ea typeface="+mn-ea"/>
              <a:sym typeface="Wingdings" panose="05000000000000000000" pitchFamily="2" charset="2"/>
            </a:endParaRPr>
          </a:p>
        </p:txBody>
      </p:sp>
      <p:sp>
        <p:nvSpPr>
          <p:cNvPr id="7" name="矩形 6"/>
          <p:cNvSpPr/>
          <p:nvPr>
            <p:custDataLst>
              <p:tags r:id="rId7"/>
            </p:custDataLst>
          </p:nvPr>
        </p:nvSpPr>
        <p:spPr>
          <a:xfrm>
            <a:off x="6868023" y="761365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B</a:t>
            </a:r>
            <a:endParaRPr lang="zh-CN" altLang="en-US" sz="2400"/>
          </a:p>
        </p:txBody>
      </p:sp>
      <p:sp>
        <p:nvSpPr>
          <p:cNvPr id="2" name="矩形 1"/>
          <p:cNvSpPr/>
          <p:nvPr>
            <p:custDataLst>
              <p:tags r:id="rId8"/>
            </p:custDataLst>
          </p:nvPr>
        </p:nvSpPr>
        <p:spPr>
          <a:xfrm>
            <a:off x="245797" y="4731092"/>
            <a:ext cx="113789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  <a:tabLst>
                <a:tab pos="2514600"/>
              </a:tabLst>
            </a:pPr>
            <a:r>
              <a:rPr lang="en-US" altLang="zh-CN" sz="2400" b="1" smtClean="0">
                <a:latin typeface="+mn-ea"/>
                <a:cs typeface="Times New Roman" panose="02020603050405020304" pitchFamily="18" charset="0"/>
              </a:rPr>
              <a:t>3.</a:t>
            </a:r>
            <a:r>
              <a:rPr lang="zh-CN" altLang="zh-CN" sz="2400" b="1" smtClean="0">
                <a:latin typeface="+mn-ea"/>
                <a:cs typeface="Times New Roman" panose="02020603050405020304" pitchFamily="18" charset="0"/>
              </a:rPr>
              <a:t>把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足量的铁粉投入硫酸和硫酸铜的混合溶液中，充分反应后，剩余金属粉末的质量与原加入铁粉的质量相等，则原溶液中</a:t>
            </a:r>
            <a:r>
              <a:rPr lang="en-US" altLang="zh-CN" sz="2400" b="1">
                <a:latin typeface="+mn-ea"/>
              </a:rPr>
              <a:t>H</a:t>
            </a:r>
            <a:r>
              <a:rPr lang="zh-CN" altLang="zh-CN" sz="2400" b="1" baseline="30000">
                <a:latin typeface="+mn-ea"/>
                <a:cs typeface="Times New Roman" panose="02020603050405020304" pitchFamily="18" charset="0"/>
              </a:rPr>
              <a:t>＋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与</a:t>
            </a:r>
            <a:r>
              <a:rPr lang="en-US" altLang="zh-CN" sz="2400" b="1" smtClean="0">
                <a:latin typeface="+mn-ea"/>
              </a:rPr>
              <a:t>SO</a:t>
            </a:r>
            <a:r>
              <a:rPr lang="en-US" altLang="zh-CN" sz="2400" b="1" baseline="-25000" smtClean="0">
                <a:latin typeface="+mn-ea"/>
              </a:rPr>
              <a:t>4</a:t>
            </a:r>
            <a:r>
              <a:rPr lang="en-US" altLang="zh-CN" sz="2400" b="1" baseline="30000" smtClean="0">
                <a:latin typeface="+mn-ea"/>
              </a:rPr>
              <a:t>2-</a:t>
            </a:r>
            <a:r>
              <a:rPr lang="zh-CN" altLang="zh-CN" sz="2400" b="1" smtClean="0">
                <a:latin typeface="+mn-ea"/>
                <a:cs typeface="Times New Roman" panose="02020603050405020304" pitchFamily="18" charset="0"/>
              </a:rPr>
              <a:t>的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物质的量浓度之比为</a:t>
            </a:r>
            <a:r>
              <a:rPr lang="en-US" altLang="zh-CN" sz="2400" b="1">
                <a:latin typeface="+mn-ea"/>
              </a:rPr>
              <a:t>(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　　</a:t>
            </a:r>
            <a:r>
              <a:rPr lang="en-US" altLang="zh-CN" sz="2400" b="1">
                <a:latin typeface="+mn-ea"/>
              </a:rPr>
              <a:t>)</a:t>
            </a:r>
            <a:endParaRPr lang="zh-CN" altLang="zh-CN" sz="2400" b="1">
              <a:latin typeface="+mn-ea"/>
            </a:endParaRPr>
          </a:p>
          <a:p>
            <a:pPr indent="266700">
              <a:lnSpc>
                <a:spcPct val="150000"/>
              </a:lnSpc>
              <a:tabLst>
                <a:tab pos="2514600"/>
              </a:tabLst>
            </a:pPr>
            <a:r>
              <a:rPr lang="en-US" altLang="zh-CN" sz="2400" b="1">
                <a:latin typeface="+mn-ea"/>
              </a:rPr>
              <a:t>A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400" b="1">
                <a:latin typeface="+mn-ea"/>
              </a:rPr>
              <a:t>1</a:t>
            </a:r>
            <a:r>
              <a:rPr lang="zh-CN" altLang="zh-CN" sz="2400" b="1">
                <a:latin typeface="+mn-ea"/>
                <a:cs typeface="宋体" panose="02010600030101010101" pitchFamily="2" charset="-122"/>
              </a:rPr>
              <a:t>∶</a:t>
            </a:r>
            <a:r>
              <a:rPr lang="en-US" altLang="zh-CN" sz="2400" b="1">
                <a:latin typeface="+mn-ea"/>
              </a:rPr>
              <a:t>4 	B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400" b="1">
                <a:latin typeface="+mn-ea"/>
              </a:rPr>
              <a:t>2</a:t>
            </a:r>
            <a:r>
              <a:rPr lang="zh-CN" altLang="zh-CN" sz="2400" b="1">
                <a:latin typeface="+mn-ea"/>
                <a:cs typeface="宋体" panose="02010600030101010101" pitchFamily="2" charset="-122"/>
              </a:rPr>
              <a:t>∶</a:t>
            </a:r>
            <a:r>
              <a:rPr lang="en-US" altLang="zh-CN" sz="2400" b="1" smtClean="0">
                <a:latin typeface="+mn-ea"/>
              </a:rPr>
              <a:t>7        C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400" b="1">
                <a:latin typeface="+mn-ea"/>
              </a:rPr>
              <a:t>1</a:t>
            </a:r>
            <a:r>
              <a:rPr lang="zh-CN" altLang="zh-CN" sz="2400" b="1">
                <a:latin typeface="+mn-ea"/>
                <a:cs typeface="宋体" panose="02010600030101010101" pitchFamily="2" charset="-122"/>
              </a:rPr>
              <a:t>∶</a:t>
            </a:r>
            <a:r>
              <a:rPr lang="en-US" altLang="zh-CN" sz="2400" b="1">
                <a:latin typeface="+mn-ea"/>
              </a:rPr>
              <a:t>2 	</a:t>
            </a:r>
            <a:r>
              <a:rPr lang="en-US" altLang="zh-CN" sz="2400" b="1" smtClean="0">
                <a:latin typeface="+mn-ea"/>
              </a:rPr>
              <a:t>    D</a:t>
            </a:r>
            <a:r>
              <a:rPr lang="zh-CN" altLang="zh-CN" sz="2400" b="1">
                <a:latin typeface="+mn-ea"/>
                <a:cs typeface="Times New Roman" panose="02020603050405020304" pitchFamily="18" charset="0"/>
              </a:rPr>
              <a:t>．</a:t>
            </a:r>
            <a:r>
              <a:rPr lang="en-US" altLang="zh-CN" sz="2400" b="1">
                <a:latin typeface="+mn-ea"/>
              </a:rPr>
              <a:t>3</a:t>
            </a:r>
            <a:r>
              <a:rPr lang="zh-CN" altLang="zh-CN" sz="2400" b="1">
                <a:latin typeface="+mn-ea"/>
                <a:cs typeface="宋体" panose="02010600030101010101" pitchFamily="2" charset="-122"/>
              </a:rPr>
              <a:t>∶</a:t>
            </a:r>
            <a:r>
              <a:rPr lang="en-US" altLang="zh-CN" sz="2400" b="1">
                <a:latin typeface="+mn-ea"/>
              </a:rPr>
              <a:t>8</a:t>
            </a:r>
            <a:endParaRPr lang="zh-CN" altLang="zh-CN" sz="2400" b="1">
              <a:effectLst/>
              <a:latin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10753326" y="5377422"/>
            <a:ext cx="728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A</a:t>
            </a:r>
            <a:endParaRPr lang="zh-CN" altLang="en-US" sz="240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0371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7" grpId="2"/>
      <p:bldP spid="2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42328" y="85241"/>
            <a:ext cx="2057405" cy="523220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铁的氧化物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2751665" y="214378"/>
            <a:ext cx="8195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铁元素可以形成三种氧化物，分别是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FeO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400" b="1" baseline="-30000" smtClean="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400" b="1" baseline="-30000" smtClean="0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400" b="1" baseline="-30000" smtClean="0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400" b="1" baseline="-30000" smtClean="0">
                <a:latin typeface="Times New Roman" pitchFamily="18" charset="0"/>
                <a:cs typeface="Times New Roman" panose="02020603050405020304" pitchFamily="18" charset="0"/>
              </a:rPr>
              <a:t>4</a:t>
            </a:r>
            <a:endParaRPr lang="zh-CN" altLang="en-US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47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919634" y="1065213"/>
            <a:ext cx="2817284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四氧化三铁</a:t>
            </a:r>
            <a:endParaRPr lang="zh-CN" altLang="en-US" u="none"/>
          </a:p>
        </p:txBody>
      </p:sp>
      <p:sp>
        <p:nvSpPr>
          <p:cNvPr id="5" name="Rectangle 47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384801" y="1065213"/>
            <a:ext cx="3534833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氧化铁</a:t>
            </a:r>
            <a:endParaRPr lang="zh-CN" altLang="en-US" u="none"/>
          </a:p>
        </p:txBody>
      </p:sp>
      <p:sp>
        <p:nvSpPr>
          <p:cNvPr id="6" name="Rectangle 472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574920" y="1073679"/>
            <a:ext cx="2349500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氧化亚铁</a:t>
            </a:r>
            <a:endParaRPr lang="zh-CN" altLang="en-US" u="none"/>
          </a:p>
        </p:txBody>
      </p:sp>
      <p:sp>
        <p:nvSpPr>
          <p:cNvPr id="7" name="Rectangle 471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75734" y="1065213"/>
            <a:ext cx="1748361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铁的氧化物</a:t>
            </a:r>
            <a:endParaRPr lang="zh-CN" altLang="en-US" u="none"/>
          </a:p>
        </p:txBody>
      </p:sp>
      <p:sp>
        <p:nvSpPr>
          <p:cNvPr id="8" name="Line 513"/>
          <p:cNvSpPr>
            <a:spLocks noChangeShapeType="1"/>
          </p:cNvSpPr>
          <p:nvPr>
            <p:custDataLst>
              <p:tags r:id="rId9"/>
            </p:custDataLst>
          </p:nvPr>
        </p:nvSpPr>
        <p:spPr bwMode="auto">
          <a:xfrm>
            <a:off x="575733" y="1539875"/>
            <a:ext cx="1116118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Line 515"/>
          <p:cNvSpPr>
            <a:spLocks noChangeShapeType="1"/>
          </p:cNvSpPr>
          <p:nvPr>
            <p:custDataLst>
              <p:tags r:id="rId10"/>
            </p:custDataLst>
          </p:nvPr>
        </p:nvSpPr>
        <p:spPr bwMode="auto">
          <a:xfrm flipH="1">
            <a:off x="2341028" y="1065213"/>
            <a:ext cx="0" cy="54244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Line 518"/>
          <p:cNvSpPr>
            <a:spLocks noChangeShapeType="1"/>
          </p:cNvSpPr>
          <p:nvPr>
            <p:custDataLst>
              <p:tags r:id="rId11"/>
            </p:custDataLst>
          </p:nvPr>
        </p:nvSpPr>
        <p:spPr bwMode="auto">
          <a:xfrm flipH="1">
            <a:off x="5266262" y="1065214"/>
            <a:ext cx="0" cy="28479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Line 521"/>
          <p:cNvSpPr>
            <a:spLocks noChangeShapeType="1"/>
          </p:cNvSpPr>
          <p:nvPr>
            <p:custDataLst>
              <p:tags r:id="rId12"/>
            </p:custDataLst>
          </p:nvPr>
        </p:nvSpPr>
        <p:spPr bwMode="auto">
          <a:xfrm flipH="1">
            <a:off x="8767227" y="1065214"/>
            <a:ext cx="0" cy="28479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Line 525"/>
          <p:cNvSpPr>
            <a:spLocks noChangeShapeType="1"/>
          </p:cNvSpPr>
          <p:nvPr>
            <p:custDataLst>
              <p:tags r:id="rId13"/>
            </p:custDataLst>
          </p:nvPr>
        </p:nvSpPr>
        <p:spPr bwMode="auto">
          <a:xfrm>
            <a:off x="575733" y="2014538"/>
            <a:ext cx="1116118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Line 543"/>
          <p:cNvSpPr>
            <a:spLocks noChangeShapeType="1"/>
          </p:cNvSpPr>
          <p:nvPr>
            <p:custDataLst>
              <p:tags r:id="rId14"/>
            </p:custDataLst>
          </p:nvPr>
        </p:nvSpPr>
        <p:spPr bwMode="auto">
          <a:xfrm>
            <a:off x="575733" y="2489200"/>
            <a:ext cx="1116118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Line 561"/>
          <p:cNvSpPr>
            <a:spLocks noChangeShapeType="1"/>
          </p:cNvSpPr>
          <p:nvPr>
            <p:custDataLst>
              <p:tags r:id="rId15"/>
            </p:custDataLst>
          </p:nvPr>
        </p:nvSpPr>
        <p:spPr bwMode="auto">
          <a:xfrm>
            <a:off x="567273" y="2963863"/>
            <a:ext cx="1116118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579"/>
          <p:cNvSpPr>
            <a:spLocks noChangeShapeType="1"/>
          </p:cNvSpPr>
          <p:nvPr>
            <p:custDataLst>
              <p:tags r:id="rId16"/>
            </p:custDataLst>
          </p:nvPr>
        </p:nvSpPr>
        <p:spPr bwMode="auto">
          <a:xfrm>
            <a:off x="575733" y="3438525"/>
            <a:ext cx="1116118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Line 597"/>
          <p:cNvSpPr>
            <a:spLocks noChangeShapeType="1"/>
          </p:cNvSpPr>
          <p:nvPr>
            <p:custDataLst>
              <p:tags r:id="rId17"/>
            </p:custDataLst>
          </p:nvPr>
        </p:nvSpPr>
        <p:spPr bwMode="auto">
          <a:xfrm>
            <a:off x="575733" y="3913188"/>
            <a:ext cx="1116118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Line 615"/>
          <p:cNvSpPr>
            <a:spLocks noChangeShapeType="1"/>
          </p:cNvSpPr>
          <p:nvPr>
            <p:custDataLst>
              <p:tags r:id="rId18"/>
            </p:custDataLst>
          </p:nvPr>
        </p:nvSpPr>
        <p:spPr bwMode="auto">
          <a:xfrm>
            <a:off x="575733" y="5101170"/>
            <a:ext cx="1116118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Line 629"/>
          <p:cNvSpPr>
            <a:spLocks noChangeShapeType="1"/>
          </p:cNvSpPr>
          <p:nvPr>
            <p:custDataLst>
              <p:tags r:id="rId19"/>
            </p:custDataLst>
          </p:nvPr>
        </p:nvSpPr>
        <p:spPr bwMode="auto">
          <a:xfrm>
            <a:off x="567266" y="5935670"/>
            <a:ext cx="1116118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Line 636"/>
          <p:cNvSpPr>
            <a:spLocks noChangeShapeType="1"/>
          </p:cNvSpPr>
          <p:nvPr>
            <p:custDataLst>
              <p:tags r:id="rId20"/>
            </p:custDataLst>
          </p:nvPr>
        </p:nvSpPr>
        <p:spPr bwMode="auto">
          <a:xfrm flipH="1">
            <a:off x="5257795" y="4500036"/>
            <a:ext cx="0" cy="19896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Line 640"/>
          <p:cNvSpPr>
            <a:spLocks noChangeShapeType="1"/>
          </p:cNvSpPr>
          <p:nvPr>
            <p:custDataLst>
              <p:tags r:id="rId21"/>
            </p:custDataLst>
          </p:nvPr>
        </p:nvSpPr>
        <p:spPr bwMode="auto">
          <a:xfrm flipH="1">
            <a:off x="8758760" y="4500036"/>
            <a:ext cx="0" cy="1989664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Line 507"/>
          <p:cNvSpPr>
            <a:spLocks noChangeShapeType="1"/>
          </p:cNvSpPr>
          <p:nvPr>
            <p:custDataLst>
              <p:tags r:id="rId22"/>
            </p:custDataLst>
          </p:nvPr>
        </p:nvSpPr>
        <p:spPr bwMode="auto">
          <a:xfrm>
            <a:off x="575733" y="1073680"/>
            <a:ext cx="11161184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509"/>
          <p:cNvSpPr>
            <a:spLocks noChangeShapeType="1"/>
          </p:cNvSpPr>
          <p:nvPr>
            <p:custDataLst>
              <p:tags r:id="rId23"/>
            </p:custDataLst>
          </p:nvPr>
        </p:nvSpPr>
        <p:spPr bwMode="auto">
          <a:xfrm flipH="1">
            <a:off x="575733" y="1065213"/>
            <a:ext cx="0" cy="5424487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Line 510"/>
          <p:cNvSpPr>
            <a:spLocks noChangeShapeType="1"/>
          </p:cNvSpPr>
          <p:nvPr>
            <p:custDataLst>
              <p:tags r:id="rId24"/>
            </p:custDataLst>
          </p:nvPr>
        </p:nvSpPr>
        <p:spPr bwMode="auto">
          <a:xfrm flipH="1">
            <a:off x="11736917" y="1065213"/>
            <a:ext cx="0" cy="5424487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Line 508"/>
          <p:cNvSpPr>
            <a:spLocks noChangeShapeType="1"/>
          </p:cNvSpPr>
          <p:nvPr>
            <p:custDataLst>
              <p:tags r:id="rId25"/>
            </p:custDataLst>
          </p:nvPr>
        </p:nvSpPr>
        <p:spPr bwMode="auto">
          <a:xfrm>
            <a:off x="575733" y="6489700"/>
            <a:ext cx="11161184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Rectangle 737"/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8868832" y="5808670"/>
            <a:ext cx="2817284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制磁铁</a:t>
            </a:r>
            <a:r>
              <a:rPr lang="zh-CN" altLang="en-US" sz="2400" b="1" u="none" smtClean="0">
                <a:latin typeface="Times New Roman" pitchFamily="18" charset="0"/>
                <a:cs typeface="Times New Roman" panose="02020603050405020304" pitchFamily="18" charset="0"/>
              </a:rPr>
              <a:t>及炼铁</a:t>
            </a: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原料</a:t>
            </a:r>
            <a:endParaRPr lang="zh-CN" altLang="en-US" u="none"/>
          </a:p>
        </p:txBody>
      </p:sp>
      <p:sp>
        <p:nvSpPr>
          <p:cNvPr id="26" name="Rectangle 738"/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5240862" y="5800204"/>
            <a:ext cx="3534833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油漆、涂料</a:t>
            </a:r>
            <a:r>
              <a:rPr lang="zh-CN" altLang="en-US" sz="2400" b="1" u="none" smtClean="0">
                <a:latin typeface="Times New Roman" pitchFamily="18" charset="0"/>
                <a:cs typeface="Times New Roman" panose="02020603050405020304" pitchFamily="18" charset="0"/>
              </a:rPr>
              <a:t>及炼铁</a:t>
            </a: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原料</a:t>
            </a:r>
            <a:endParaRPr lang="zh-CN" altLang="en-US" u="none"/>
          </a:p>
        </p:txBody>
      </p:sp>
      <p:sp>
        <p:nvSpPr>
          <p:cNvPr id="27" name="Rectangle 739"/>
          <p:cNvSpPr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2357961" y="5808669"/>
            <a:ext cx="234950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en-US" altLang="zh-CN" sz="2400" b="1" u="none">
                <a:latin typeface="Courier New"/>
                <a:cs typeface="Times New Roman" panose="02020603050405020304" pitchFamily="18" charset="0"/>
              </a:rPr>
              <a:t>—</a:t>
            </a:r>
            <a:endParaRPr lang="en-US" altLang="zh-CN" u="none"/>
          </a:p>
        </p:txBody>
      </p:sp>
      <p:sp>
        <p:nvSpPr>
          <p:cNvPr id="28" name="Rectangle 740"/>
          <p:cNvSpPr>
            <a:spLocks noChangeArrowheads="1"/>
          </p:cNvSpPr>
          <p:nvPr>
            <p:custDataLst>
              <p:tags r:id="rId29"/>
            </p:custDataLst>
          </p:nvPr>
        </p:nvSpPr>
        <p:spPr bwMode="auto">
          <a:xfrm>
            <a:off x="575734" y="5979499"/>
            <a:ext cx="1371599" cy="603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用途</a:t>
            </a:r>
            <a:endParaRPr lang="zh-CN" altLang="en-US" u="none"/>
          </a:p>
        </p:txBody>
      </p:sp>
      <p:sp>
        <p:nvSpPr>
          <p:cNvPr id="29" name="Rectangle 741"/>
          <p:cNvSpPr>
            <a:spLocks noChangeArrowheads="1"/>
          </p:cNvSpPr>
          <p:nvPr>
            <p:custDataLst>
              <p:tags r:id="rId30"/>
            </p:custDataLst>
          </p:nvPr>
        </p:nvSpPr>
        <p:spPr bwMode="auto">
          <a:xfrm>
            <a:off x="7952314" y="4927339"/>
            <a:ext cx="4641849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en-US" altLang="zh-CN" sz="20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000" b="1" u="none" baseline="-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0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000" b="1" u="none" baseline="-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0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0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8HCl </a:t>
            </a:r>
            <a:r>
              <a:rPr lang="en-US" altLang="zh-CN" sz="2000" b="1" u="none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==</a:t>
            </a:r>
          </a:p>
          <a:p>
            <a:pPr>
              <a:lnSpc>
                <a:spcPct val="105000"/>
              </a:lnSpc>
            </a:pPr>
            <a:r>
              <a:rPr lang="en-US" altLang="zh-CN" sz="2000" b="1" u="none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2FeCl</a:t>
            </a:r>
            <a:r>
              <a:rPr lang="en-US" altLang="zh-CN" sz="2000" b="1" u="none" baseline="-3000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000" b="1" u="none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000" b="1" u="none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FeCl</a:t>
            </a:r>
            <a:r>
              <a:rPr lang="en-US" altLang="zh-CN" sz="2000" b="1" u="none" baseline="-3000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0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4H</a:t>
            </a:r>
            <a:r>
              <a:rPr lang="en-US" altLang="zh-CN" sz="2000" b="1" u="none" baseline="-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0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O</a:t>
            </a:r>
            <a:endParaRPr lang="en-US" altLang="zh-CN" sz="2000" u="none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742"/>
          <p:cNvSpPr>
            <a:spLocks noChangeArrowheads="1"/>
          </p:cNvSpPr>
          <p:nvPr>
            <p:custDataLst>
              <p:tags r:id="rId31"/>
            </p:custDataLst>
          </p:nvPr>
        </p:nvSpPr>
        <p:spPr bwMode="auto">
          <a:xfrm>
            <a:off x="5283197" y="4800294"/>
            <a:ext cx="3534833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just">
              <a:lnSpc>
                <a:spcPct val="105000"/>
              </a:lnSpc>
            </a:pPr>
            <a:r>
              <a:rPr lang="en-US" altLang="zh-CN" sz="2000" b="1" u="none"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000" b="1" u="none" baseline="-30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000" b="1" u="none"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000" b="1" u="none" baseline="-30000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000" b="1" u="none"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000" b="1" u="none" smtClean="0">
                <a:latin typeface="Times New Roman" pitchFamily="18" charset="0"/>
                <a:cs typeface="Times New Roman" panose="02020603050405020304" pitchFamily="18" charset="0"/>
              </a:rPr>
              <a:t>6HCl==2FeCl</a:t>
            </a:r>
            <a:r>
              <a:rPr lang="en-US" altLang="zh-CN" sz="2000" b="1" u="none" baseline="-30000" smtClean="0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000" b="1" u="none"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000" b="1" u="none">
                <a:latin typeface="Times New Roman" pitchFamily="18" charset="0"/>
                <a:cs typeface="Times New Roman" panose="02020603050405020304" pitchFamily="18" charset="0"/>
              </a:rPr>
              <a:t>3H</a:t>
            </a:r>
            <a:r>
              <a:rPr lang="en-US" altLang="zh-CN" sz="2000" b="1" u="none" baseline="-30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000" b="1" u="none"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000" b="1" u="none">
                <a:latin typeface="Times New Roman" pitchFamily="18" charset="0"/>
                <a:cs typeface="Times New Roman" panose="02020603050405020304" pitchFamily="18" charset="0"/>
              </a:rPr>
              <a:t>　　 　</a:t>
            </a:r>
            <a:endParaRPr lang="zh-CN" altLang="en-US" sz="2000" u="none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743"/>
          <p:cNvSpPr>
            <a:spLocks noChangeArrowheads="1"/>
          </p:cNvSpPr>
          <p:nvPr>
            <p:custDataLst>
              <p:tags r:id="rId32"/>
            </p:custDataLst>
          </p:nvPr>
        </p:nvSpPr>
        <p:spPr bwMode="auto">
          <a:xfrm>
            <a:off x="2290226" y="4789935"/>
            <a:ext cx="3052240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just">
              <a:lnSpc>
                <a:spcPct val="105000"/>
              </a:lnSpc>
            </a:pPr>
            <a:r>
              <a:rPr lang="en-US" altLang="zh-CN" sz="2000" b="1" u="none" smtClean="0">
                <a:latin typeface="Times New Roman" pitchFamily="18" charset="0"/>
                <a:cs typeface="Times New Roman" panose="02020603050405020304" pitchFamily="18" charset="0"/>
              </a:rPr>
              <a:t>FeO</a:t>
            </a:r>
            <a:r>
              <a:rPr lang="en-US" altLang="zh-CN" sz="2000" b="1" smtClean="0">
                <a:latin typeface="Times New Roman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000" b="1" u="none" smtClean="0">
                <a:latin typeface="Times New Roman" pitchFamily="18" charset="0"/>
                <a:cs typeface="Times New Roman" panose="02020603050405020304" pitchFamily="18" charset="0"/>
              </a:rPr>
              <a:t>2HCl==FeCl</a:t>
            </a:r>
            <a:r>
              <a:rPr lang="en-US" altLang="zh-CN" sz="2000" b="1" u="none" baseline="-30000" smtClean="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000" b="1" u="none"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000" b="1" u="none">
                <a:latin typeface="Times New Roman" pitchFamily="18" charset="0"/>
                <a:cs typeface="Times New Roman" panose="02020603050405020304" pitchFamily="18" charset="0"/>
              </a:rPr>
              <a:t>H</a:t>
            </a:r>
            <a:r>
              <a:rPr lang="en-US" altLang="zh-CN" sz="2000" b="1" u="none" baseline="-30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000" b="1" u="none"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　　　</a:t>
            </a:r>
            <a:endParaRPr lang="zh-CN" altLang="en-US" u="none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744"/>
          <p:cNvSpPr>
            <a:spLocks noChangeArrowheads="1"/>
          </p:cNvSpPr>
          <p:nvPr>
            <p:custDataLst>
              <p:tags r:id="rId33"/>
            </p:custDataLst>
          </p:nvPr>
        </p:nvSpPr>
        <p:spPr bwMode="auto">
          <a:xfrm>
            <a:off x="516463" y="5036793"/>
            <a:ext cx="1765296" cy="959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 smtClean="0">
                <a:latin typeface="Times New Roman" pitchFamily="18" charset="0"/>
                <a:cs typeface="Times New Roman" panose="02020603050405020304" pitchFamily="18" charset="0"/>
              </a:rPr>
              <a:t>与盐酸</a:t>
            </a: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反应</a:t>
            </a:r>
            <a:endParaRPr lang="zh-CN" altLang="en-US" u="none"/>
          </a:p>
        </p:txBody>
      </p:sp>
      <p:sp>
        <p:nvSpPr>
          <p:cNvPr id="33" name="Rectangle 745"/>
          <p:cNvSpPr>
            <a:spLocks noChangeArrowheads="1"/>
          </p:cNvSpPr>
          <p:nvPr>
            <p:custDataLst>
              <p:tags r:id="rId34"/>
            </p:custDataLst>
          </p:nvPr>
        </p:nvSpPr>
        <p:spPr bwMode="auto">
          <a:xfrm>
            <a:off x="5631385" y="3999973"/>
            <a:ext cx="2436295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均不溶于水</a:t>
            </a:r>
            <a:endParaRPr lang="zh-CN" altLang="en-US" u="none">
              <a:solidFill>
                <a:srgbClr val="FF0000"/>
              </a:solidFill>
            </a:endParaRPr>
          </a:p>
        </p:txBody>
      </p:sp>
      <p:sp>
        <p:nvSpPr>
          <p:cNvPr id="34" name="Rectangle 746"/>
          <p:cNvSpPr>
            <a:spLocks noChangeArrowheads="1"/>
          </p:cNvSpPr>
          <p:nvPr>
            <p:custDataLst>
              <p:tags r:id="rId35"/>
            </p:custDataLst>
          </p:nvPr>
        </p:nvSpPr>
        <p:spPr bwMode="auto">
          <a:xfrm>
            <a:off x="575732" y="3981547"/>
            <a:ext cx="1168399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溶解性</a:t>
            </a:r>
            <a:endParaRPr lang="zh-CN" altLang="en-US" u="none"/>
          </a:p>
        </p:txBody>
      </p:sp>
      <p:sp>
        <p:nvSpPr>
          <p:cNvPr id="35" name="Rectangle 747"/>
          <p:cNvSpPr>
            <a:spLocks noChangeArrowheads="1"/>
          </p:cNvSpPr>
          <p:nvPr>
            <p:custDataLst>
              <p:tags r:id="rId36"/>
            </p:custDataLst>
          </p:nvPr>
        </p:nvSpPr>
        <p:spPr bwMode="auto">
          <a:xfrm>
            <a:off x="8919634" y="3438526"/>
            <a:ext cx="2817284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 smtClean="0">
                <a:solidFill>
                  <a:srgbClr val="FF0000"/>
                </a:solidFill>
              </a:rPr>
              <a:t>特殊氧化物</a:t>
            </a:r>
            <a:endParaRPr lang="en-US" altLang="zh-CN" sz="2400" b="1" u="none">
              <a:solidFill>
                <a:srgbClr val="FF0000"/>
              </a:solidFill>
            </a:endParaRPr>
          </a:p>
        </p:txBody>
      </p:sp>
      <p:sp>
        <p:nvSpPr>
          <p:cNvPr id="36" name="Rectangle 748"/>
          <p:cNvSpPr>
            <a:spLocks noChangeArrowheads="1"/>
          </p:cNvSpPr>
          <p:nvPr>
            <p:custDataLst>
              <p:tags r:id="rId37"/>
            </p:custDataLst>
          </p:nvPr>
        </p:nvSpPr>
        <p:spPr bwMode="auto">
          <a:xfrm>
            <a:off x="5384802" y="3438526"/>
            <a:ext cx="1794932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碱性氧化物</a:t>
            </a:r>
            <a:endParaRPr lang="zh-CN" altLang="en-US" u="none"/>
          </a:p>
        </p:txBody>
      </p:sp>
      <p:sp>
        <p:nvSpPr>
          <p:cNvPr id="37" name="Rectangle 749"/>
          <p:cNvSpPr>
            <a:spLocks noChangeArrowheads="1"/>
          </p:cNvSpPr>
          <p:nvPr>
            <p:custDataLst>
              <p:tags r:id="rId38"/>
            </p:custDataLst>
          </p:nvPr>
        </p:nvSpPr>
        <p:spPr bwMode="auto">
          <a:xfrm>
            <a:off x="2371721" y="3463928"/>
            <a:ext cx="2349500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碱性氧化物</a:t>
            </a:r>
            <a:endParaRPr lang="zh-CN" altLang="en-US" u="none"/>
          </a:p>
        </p:txBody>
      </p:sp>
      <p:sp>
        <p:nvSpPr>
          <p:cNvPr id="38" name="Rectangle 750"/>
          <p:cNvSpPr>
            <a:spLocks noChangeArrowheads="1"/>
          </p:cNvSpPr>
          <p:nvPr>
            <p:custDataLst>
              <p:tags r:id="rId39"/>
            </p:custDataLst>
          </p:nvPr>
        </p:nvSpPr>
        <p:spPr bwMode="auto">
          <a:xfrm>
            <a:off x="575734" y="3438526"/>
            <a:ext cx="191346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氧化物类别</a:t>
            </a:r>
            <a:endParaRPr lang="zh-CN" altLang="en-US" u="none"/>
          </a:p>
        </p:txBody>
      </p:sp>
      <p:sp>
        <p:nvSpPr>
          <p:cNvPr id="39" name="Rectangle 751"/>
          <p:cNvSpPr>
            <a:spLocks noChangeArrowheads="1"/>
          </p:cNvSpPr>
          <p:nvPr>
            <p:custDataLst>
              <p:tags r:id="rId40"/>
            </p:custDataLst>
          </p:nvPr>
        </p:nvSpPr>
        <p:spPr bwMode="auto">
          <a:xfrm>
            <a:off x="8919634" y="2963863"/>
            <a:ext cx="2817284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黑色晶体</a:t>
            </a:r>
            <a:endParaRPr lang="zh-CN" altLang="en-US" u="none">
              <a:solidFill>
                <a:srgbClr val="FF0000"/>
              </a:solidFill>
            </a:endParaRPr>
          </a:p>
        </p:txBody>
      </p:sp>
      <p:sp>
        <p:nvSpPr>
          <p:cNvPr id="40" name="Rectangle 752"/>
          <p:cNvSpPr>
            <a:spLocks noChangeArrowheads="1"/>
          </p:cNvSpPr>
          <p:nvPr>
            <p:custDataLst>
              <p:tags r:id="rId41"/>
            </p:custDataLst>
          </p:nvPr>
        </p:nvSpPr>
        <p:spPr bwMode="auto">
          <a:xfrm>
            <a:off x="5325532" y="2963863"/>
            <a:ext cx="3534833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红棕色粉末</a:t>
            </a:r>
            <a:endParaRPr lang="zh-CN" altLang="en-US" u="none">
              <a:solidFill>
                <a:srgbClr val="FF0000"/>
              </a:solidFill>
            </a:endParaRPr>
          </a:p>
        </p:txBody>
      </p:sp>
      <p:sp>
        <p:nvSpPr>
          <p:cNvPr id="41" name="Rectangle 753"/>
          <p:cNvSpPr>
            <a:spLocks noChangeArrowheads="1"/>
          </p:cNvSpPr>
          <p:nvPr>
            <p:custDataLst>
              <p:tags r:id="rId42"/>
            </p:custDataLst>
          </p:nvPr>
        </p:nvSpPr>
        <p:spPr bwMode="auto">
          <a:xfrm>
            <a:off x="2479673" y="2972329"/>
            <a:ext cx="2349500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黑色粉末</a:t>
            </a:r>
            <a:endParaRPr lang="zh-CN" altLang="en-US" u="none">
              <a:solidFill>
                <a:srgbClr val="FF0000"/>
              </a:solidFill>
            </a:endParaRPr>
          </a:p>
        </p:txBody>
      </p:sp>
      <p:sp>
        <p:nvSpPr>
          <p:cNvPr id="42" name="Rectangle 754"/>
          <p:cNvSpPr>
            <a:spLocks noChangeArrowheads="1"/>
          </p:cNvSpPr>
          <p:nvPr>
            <p:custDataLst>
              <p:tags r:id="rId43"/>
            </p:custDataLst>
          </p:nvPr>
        </p:nvSpPr>
        <p:spPr bwMode="auto">
          <a:xfrm>
            <a:off x="575734" y="2963863"/>
            <a:ext cx="1913465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颜色、状态</a:t>
            </a:r>
            <a:endParaRPr lang="zh-CN" altLang="en-US" u="none"/>
          </a:p>
        </p:txBody>
      </p:sp>
      <p:sp>
        <p:nvSpPr>
          <p:cNvPr id="43" name="Rectangle 755"/>
          <p:cNvSpPr>
            <a:spLocks noChangeArrowheads="1"/>
          </p:cNvSpPr>
          <p:nvPr>
            <p:custDataLst>
              <p:tags r:id="rId44"/>
            </p:custDataLst>
          </p:nvPr>
        </p:nvSpPr>
        <p:spPr bwMode="auto">
          <a:xfrm>
            <a:off x="8919634" y="2489201"/>
            <a:ext cx="2817284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磁性氧化铁</a:t>
            </a:r>
            <a:endParaRPr lang="zh-CN" altLang="en-US" u="none">
              <a:solidFill>
                <a:srgbClr val="FF0000"/>
              </a:solidFill>
            </a:endParaRPr>
          </a:p>
        </p:txBody>
      </p:sp>
      <p:sp>
        <p:nvSpPr>
          <p:cNvPr id="44" name="Rectangle 756"/>
          <p:cNvSpPr>
            <a:spLocks noChangeArrowheads="1"/>
          </p:cNvSpPr>
          <p:nvPr>
            <p:custDataLst>
              <p:tags r:id="rId45"/>
            </p:custDataLst>
          </p:nvPr>
        </p:nvSpPr>
        <p:spPr bwMode="auto">
          <a:xfrm>
            <a:off x="5384801" y="2489201"/>
            <a:ext cx="353483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铁红</a:t>
            </a:r>
            <a:endParaRPr lang="zh-CN" altLang="en-US" u="none">
              <a:solidFill>
                <a:srgbClr val="FF0000"/>
              </a:solidFill>
            </a:endParaRPr>
          </a:p>
        </p:txBody>
      </p:sp>
      <p:sp>
        <p:nvSpPr>
          <p:cNvPr id="45" name="Rectangle 757"/>
          <p:cNvSpPr>
            <a:spLocks noChangeArrowheads="1"/>
          </p:cNvSpPr>
          <p:nvPr>
            <p:custDataLst>
              <p:tags r:id="rId46"/>
            </p:custDataLst>
          </p:nvPr>
        </p:nvSpPr>
        <p:spPr bwMode="auto">
          <a:xfrm>
            <a:off x="2462740" y="2480245"/>
            <a:ext cx="2349500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en-US" altLang="zh-CN" sz="2400" b="1" u="none">
                <a:latin typeface="Courier New"/>
                <a:cs typeface="Times New Roman" panose="02020603050405020304" pitchFamily="18" charset="0"/>
              </a:rPr>
              <a:t>—</a:t>
            </a:r>
            <a:endParaRPr lang="en-US" altLang="zh-CN" u="none"/>
          </a:p>
        </p:txBody>
      </p:sp>
      <p:sp>
        <p:nvSpPr>
          <p:cNvPr id="46" name="Rectangle 758"/>
          <p:cNvSpPr>
            <a:spLocks noChangeArrowheads="1"/>
          </p:cNvSpPr>
          <p:nvPr>
            <p:custDataLst>
              <p:tags r:id="rId47"/>
            </p:custDataLst>
          </p:nvPr>
        </p:nvSpPr>
        <p:spPr bwMode="auto">
          <a:xfrm>
            <a:off x="575735" y="2489201"/>
            <a:ext cx="1274234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俗名</a:t>
            </a:r>
            <a:endParaRPr lang="zh-CN" altLang="en-US" u="none"/>
          </a:p>
        </p:txBody>
      </p:sp>
      <p:sp>
        <p:nvSpPr>
          <p:cNvPr id="47" name="Rectangle 759"/>
          <p:cNvSpPr>
            <a:spLocks noChangeArrowheads="1"/>
          </p:cNvSpPr>
          <p:nvPr>
            <p:custDataLst>
              <p:tags r:id="rId48"/>
            </p:custDataLst>
          </p:nvPr>
        </p:nvSpPr>
        <p:spPr bwMode="auto">
          <a:xfrm>
            <a:off x="8919634" y="2014538"/>
            <a:ext cx="2817284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4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、＋</a:t>
            </a:r>
            <a:r>
              <a:rPr lang="en-US" altLang="zh-CN" sz="2400" b="1" u="none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en-US" altLang="zh-CN" u="none">
              <a:solidFill>
                <a:srgbClr val="FF0000"/>
              </a:solidFill>
            </a:endParaRPr>
          </a:p>
        </p:txBody>
      </p:sp>
      <p:sp>
        <p:nvSpPr>
          <p:cNvPr id="48" name="Rectangle 760"/>
          <p:cNvSpPr>
            <a:spLocks noChangeArrowheads="1"/>
          </p:cNvSpPr>
          <p:nvPr>
            <p:custDataLst>
              <p:tags r:id="rId49"/>
            </p:custDataLst>
          </p:nvPr>
        </p:nvSpPr>
        <p:spPr bwMode="auto">
          <a:xfrm>
            <a:off x="5384801" y="2014538"/>
            <a:ext cx="3534833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400" b="1" u="none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en-US" altLang="zh-CN" u="none"/>
          </a:p>
        </p:txBody>
      </p:sp>
      <p:sp>
        <p:nvSpPr>
          <p:cNvPr id="49" name="Rectangle 761"/>
          <p:cNvSpPr>
            <a:spLocks noChangeArrowheads="1"/>
          </p:cNvSpPr>
          <p:nvPr>
            <p:custDataLst>
              <p:tags r:id="rId50"/>
            </p:custDataLst>
          </p:nvPr>
        </p:nvSpPr>
        <p:spPr bwMode="auto">
          <a:xfrm>
            <a:off x="2448984" y="1995094"/>
            <a:ext cx="2349500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400" b="1" u="none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endParaRPr lang="en-US" altLang="zh-CN" u="none"/>
          </a:p>
        </p:txBody>
      </p:sp>
      <p:sp>
        <p:nvSpPr>
          <p:cNvPr id="50" name="Rectangle 762"/>
          <p:cNvSpPr>
            <a:spLocks noChangeArrowheads="1"/>
          </p:cNvSpPr>
          <p:nvPr>
            <p:custDataLst>
              <p:tags r:id="rId51"/>
            </p:custDataLst>
          </p:nvPr>
        </p:nvSpPr>
        <p:spPr bwMode="auto">
          <a:xfrm>
            <a:off x="575734" y="2014538"/>
            <a:ext cx="1913465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铁的化合价</a:t>
            </a:r>
            <a:endParaRPr lang="zh-CN" altLang="en-US" u="none"/>
          </a:p>
        </p:txBody>
      </p:sp>
      <p:sp>
        <p:nvSpPr>
          <p:cNvPr id="51" name="Rectangle 763"/>
          <p:cNvSpPr>
            <a:spLocks noChangeArrowheads="1"/>
          </p:cNvSpPr>
          <p:nvPr>
            <p:custDataLst>
              <p:tags r:id="rId52"/>
            </p:custDataLst>
          </p:nvPr>
        </p:nvSpPr>
        <p:spPr bwMode="auto">
          <a:xfrm>
            <a:off x="8919634" y="1539876"/>
            <a:ext cx="2817284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en-US" altLang="zh-CN" sz="2400" b="1" u="none"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400" b="1" u="none" baseline="-30000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b="1" u="none"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400" b="1" u="none" baseline="-30000">
                <a:latin typeface="Times New Roman" pitchFamily="18" charset="0"/>
                <a:cs typeface="Times New Roman" panose="02020603050405020304" pitchFamily="18" charset="0"/>
              </a:rPr>
              <a:t>4</a:t>
            </a:r>
            <a:endParaRPr lang="en-US" altLang="zh-CN" u="none"/>
          </a:p>
        </p:txBody>
      </p:sp>
      <p:sp>
        <p:nvSpPr>
          <p:cNvPr id="52" name="Rectangle 764"/>
          <p:cNvSpPr>
            <a:spLocks noChangeArrowheads="1"/>
          </p:cNvSpPr>
          <p:nvPr>
            <p:custDataLst>
              <p:tags r:id="rId53"/>
            </p:custDataLst>
          </p:nvPr>
        </p:nvSpPr>
        <p:spPr bwMode="auto">
          <a:xfrm>
            <a:off x="5384801" y="1539876"/>
            <a:ext cx="353483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en-US" altLang="zh-CN" sz="2400" b="1" u="none"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400" b="1" u="none" baseline="-30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 u="none"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400" b="1" u="none" baseline="-30000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en-US" altLang="zh-CN" u="none"/>
          </a:p>
        </p:txBody>
      </p:sp>
      <p:sp>
        <p:nvSpPr>
          <p:cNvPr id="53" name="Rectangle 765"/>
          <p:cNvSpPr>
            <a:spLocks noChangeArrowheads="1"/>
          </p:cNvSpPr>
          <p:nvPr>
            <p:custDataLst>
              <p:tags r:id="rId54"/>
            </p:custDataLst>
          </p:nvPr>
        </p:nvSpPr>
        <p:spPr bwMode="auto">
          <a:xfrm>
            <a:off x="2516720" y="1565278"/>
            <a:ext cx="2349500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en-US" altLang="zh-CN" sz="2400" b="1" u="none">
                <a:latin typeface="Times New Roman" pitchFamily="18" charset="0"/>
                <a:cs typeface="Times New Roman" panose="02020603050405020304" pitchFamily="18" charset="0"/>
              </a:rPr>
              <a:t>FeO</a:t>
            </a:r>
            <a:endParaRPr lang="en-US" altLang="zh-CN" u="none"/>
          </a:p>
        </p:txBody>
      </p:sp>
      <p:sp>
        <p:nvSpPr>
          <p:cNvPr id="54" name="Rectangle 766"/>
          <p:cNvSpPr>
            <a:spLocks noChangeArrowheads="1"/>
          </p:cNvSpPr>
          <p:nvPr>
            <p:custDataLst>
              <p:tags r:id="rId55"/>
            </p:custDataLst>
          </p:nvPr>
        </p:nvSpPr>
        <p:spPr bwMode="auto">
          <a:xfrm>
            <a:off x="575735" y="1539876"/>
            <a:ext cx="1274234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>
                <a:latin typeface="Times New Roman" pitchFamily="18" charset="0"/>
                <a:cs typeface="Times New Roman" panose="02020603050405020304" pitchFamily="18" charset="0"/>
              </a:rPr>
              <a:t>化学式</a:t>
            </a:r>
            <a:endParaRPr lang="zh-CN" altLang="en-US" u="none"/>
          </a:p>
        </p:txBody>
      </p:sp>
      <p:sp>
        <p:nvSpPr>
          <p:cNvPr id="55" name="Line 615"/>
          <p:cNvSpPr>
            <a:spLocks noChangeShapeType="1"/>
          </p:cNvSpPr>
          <p:nvPr>
            <p:custDataLst>
              <p:tags r:id="rId56"/>
            </p:custDataLst>
          </p:nvPr>
        </p:nvSpPr>
        <p:spPr bwMode="auto">
          <a:xfrm>
            <a:off x="575733" y="4500037"/>
            <a:ext cx="1116118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6" name="Rectangle 746"/>
          <p:cNvSpPr>
            <a:spLocks noChangeArrowheads="1"/>
          </p:cNvSpPr>
          <p:nvPr>
            <p:custDataLst>
              <p:tags r:id="rId57"/>
            </p:custDataLst>
          </p:nvPr>
        </p:nvSpPr>
        <p:spPr bwMode="auto">
          <a:xfrm>
            <a:off x="567266" y="4571477"/>
            <a:ext cx="1168399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 smtClean="0">
                <a:latin typeface="Times New Roman" pitchFamily="18" charset="0"/>
                <a:cs typeface="Times New Roman" panose="02020603050405020304" pitchFamily="18" charset="0"/>
              </a:rPr>
              <a:t>稳定性</a:t>
            </a:r>
            <a:endParaRPr lang="zh-CN" altLang="en-US" u="none"/>
          </a:p>
        </p:txBody>
      </p:sp>
      <p:sp>
        <p:nvSpPr>
          <p:cNvPr id="57" name="Rectangle 746"/>
          <p:cNvSpPr>
            <a:spLocks noChangeArrowheads="1"/>
          </p:cNvSpPr>
          <p:nvPr>
            <p:custDataLst>
              <p:tags r:id="rId58"/>
            </p:custDataLst>
          </p:nvPr>
        </p:nvSpPr>
        <p:spPr bwMode="auto">
          <a:xfrm>
            <a:off x="3173942" y="4605338"/>
            <a:ext cx="1168399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不稳定</a:t>
            </a:r>
            <a:endParaRPr lang="zh-CN" altLang="en-US" u="none">
              <a:solidFill>
                <a:srgbClr val="FF0000"/>
              </a:solidFill>
            </a:endParaRPr>
          </a:p>
        </p:txBody>
      </p:sp>
      <p:sp>
        <p:nvSpPr>
          <p:cNvPr id="58" name="Rectangle 746"/>
          <p:cNvSpPr>
            <a:spLocks noChangeArrowheads="1"/>
          </p:cNvSpPr>
          <p:nvPr>
            <p:custDataLst>
              <p:tags r:id="rId59"/>
            </p:custDataLst>
          </p:nvPr>
        </p:nvSpPr>
        <p:spPr bwMode="auto">
          <a:xfrm>
            <a:off x="6439955" y="4613057"/>
            <a:ext cx="1168399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 smtClean="0">
                <a:latin typeface="Times New Roman" pitchFamily="18" charset="0"/>
                <a:cs typeface="Times New Roman" panose="02020603050405020304" pitchFamily="18" charset="0"/>
              </a:rPr>
              <a:t>稳定</a:t>
            </a:r>
            <a:endParaRPr lang="zh-CN" altLang="en-US" u="none"/>
          </a:p>
        </p:txBody>
      </p:sp>
      <p:sp>
        <p:nvSpPr>
          <p:cNvPr id="59" name="Rectangle 746"/>
          <p:cNvSpPr>
            <a:spLocks noChangeArrowheads="1"/>
          </p:cNvSpPr>
          <p:nvPr>
            <p:custDataLst>
              <p:tags r:id="rId60"/>
            </p:custDataLst>
          </p:nvPr>
        </p:nvSpPr>
        <p:spPr bwMode="auto">
          <a:xfrm>
            <a:off x="9584261" y="4605338"/>
            <a:ext cx="1168399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algn="ctr"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/>
              <a:tabLst>
                <a:tab pos="2514600"/>
              </a:tabLst>
              <a:defRPr>
                <a:solidFill>
                  <a:schemeClr val="tx1"/>
                </a:solidFill>
                <a:latin typeface="Arial"/>
                <a:ea typeface="宋体" pitchFamily="2" charset="-122"/>
              </a:defRPr>
            </a:lvl9pPr>
          </a:lstStyle>
          <a:p>
            <a:pPr algn="l">
              <a:lnSpc>
                <a:spcPct val="105000"/>
              </a:lnSpc>
            </a:pPr>
            <a:r>
              <a:rPr lang="zh-CN" altLang="en-US" sz="2400" b="1" u="none" smtClean="0">
                <a:latin typeface="Times New Roman" pitchFamily="18" charset="0"/>
                <a:cs typeface="Times New Roman" panose="02020603050405020304" pitchFamily="18" charset="0"/>
              </a:rPr>
              <a:t>稳定</a:t>
            </a:r>
            <a:endParaRPr lang="zh-CN" altLang="en-US" u="none"/>
          </a:p>
        </p:txBody>
      </p:sp>
      <p:sp>
        <p:nvSpPr>
          <p:cNvPr id="60" name="文本框 4"/>
          <p:cNvSpPr>
            <a:spLocks noChangeArrowheads="1"/>
          </p:cNvSpPr>
          <p:nvPr>
            <p:custDataLst>
              <p:tags r:id="rId61"/>
            </p:custDataLst>
          </p:nvPr>
        </p:nvSpPr>
        <p:spPr bwMode="auto">
          <a:xfrm>
            <a:off x="4035415" y="3429799"/>
            <a:ext cx="1758950" cy="58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sym typeface="Arial" pitchFamily="34" charset="0"/>
              </a:rPr>
              <a:t>Fe(OH)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sym typeface="Arial" pitchFamily="34" charset="0"/>
              </a:rPr>
              <a:t>2</a:t>
            </a:r>
          </a:p>
        </p:txBody>
      </p:sp>
      <p:sp>
        <p:nvSpPr>
          <p:cNvPr id="61" name="文本框 5"/>
          <p:cNvSpPr>
            <a:spLocks noChangeArrowheads="1"/>
          </p:cNvSpPr>
          <p:nvPr>
            <p:custDataLst>
              <p:tags r:id="rId62"/>
            </p:custDataLst>
          </p:nvPr>
        </p:nvSpPr>
        <p:spPr bwMode="auto">
          <a:xfrm>
            <a:off x="7150634" y="3415886"/>
            <a:ext cx="1760538" cy="58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sym typeface="Arial" pitchFamily="34" charset="0"/>
              </a:rPr>
              <a:t>Fe(OH)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sym typeface="Arial" pitchFamily="34" charset="0"/>
              </a:rPr>
              <a:t>3</a:t>
            </a:r>
          </a:p>
        </p:txBody>
      </p:sp>
      <p:grpSp>
        <p:nvGrpSpPr>
          <p:cNvPr id="64" name="组合 63"/>
          <p:cNvGrpSpPr/>
          <p:nvPr>
            <p:custDataLst>
              <p:tags r:id="rId63"/>
            </p:custDataLst>
          </p:nvPr>
        </p:nvGrpSpPr>
        <p:grpSpPr>
          <a:xfrm>
            <a:off x="2757998" y="3821488"/>
            <a:ext cx="2138727" cy="633412"/>
            <a:chOff x="2734724" y="3794120"/>
            <a:chExt cx="2138727" cy="633412"/>
          </a:xfrm>
        </p:grpSpPr>
        <p:sp>
          <p:nvSpPr>
            <p:cNvPr id="62" name="矩形 61"/>
            <p:cNvSpPr/>
            <p:nvPr>
              <p:custDataLst>
                <p:tags r:id="rId64"/>
              </p:custDataLst>
            </p:nvPr>
          </p:nvSpPr>
          <p:spPr>
            <a:xfrm>
              <a:off x="2734724" y="4058200"/>
              <a:ext cx="213872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kern="100">
                  <a:solidFill>
                    <a:srgbClr val="FF0000"/>
                  </a:solidFill>
                  <a:latin typeface="Times New Roman" pitchFamily="18" charset="0"/>
                </a:rPr>
                <a:t>6FeO</a:t>
              </a:r>
              <a:r>
                <a:rPr lang="zh-CN" altLang="zh-CN" b="1" kern="100">
                  <a:solidFill>
                    <a:srgbClr val="FF0000"/>
                  </a:solidFill>
                  <a:latin typeface="Times New Roman" pitchFamily="18" charset="0"/>
                  <a:cs typeface="Times New Roman" panose="02020603050405020304" pitchFamily="18" charset="0"/>
                </a:rPr>
                <a:t>＋</a:t>
              </a:r>
              <a:r>
                <a:rPr lang="en-US" altLang="zh-CN" b="1" kern="100" smtClean="0">
                  <a:solidFill>
                    <a:srgbClr val="FF0000"/>
                  </a:solidFill>
                  <a:latin typeface="Times New Roman" pitchFamily="18" charset="0"/>
                </a:rPr>
                <a:t>O</a:t>
              </a:r>
              <a:r>
                <a:rPr lang="en-US" altLang="zh-CN" b="1" kern="100" baseline="-25000" smtClean="0">
                  <a:solidFill>
                    <a:srgbClr val="FF0000"/>
                  </a:solidFill>
                  <a:latin typeface="Times New Roman" pitchFamily="18" charset="0"/>
                </a:rPr>
                <a:t>2</a:t>
              </a:r>
              <a:r>
                <a:rPr lang="en-US" altLang="zh-CN" b="1" kern="100" smtClean="0">
                  <a:solidFill>
                    <a:srgbClr val="FF0000"/>
                  </a:solidFill>
                  <a:latin typeface="宋体" pitchFamily="2" charset="-122"/>
                  <a:cs typeface="宋体-方正超大字符集"/>
                </a:rPr>
                <a:t>==</a:t>
              </a:r>
              <a:r>
                <a:rPr lang="en-US" altLang="zh-CN" b="1" kern="100" smtClean="0">
                  <a:solidFill>
                    <a:srgbClr val="FF0000"/>
                  </a:solidFill>
                  <a:latin typeface="Times New Roman" pitchFamily="18" charset="0"/>
                </a:rPr>
                <a:t>2Fe</a:t>
              </a:r>
              <a:r>
                <a:rPr lang="en-US" altLang="zh-CN" b="1" kern="100" baseline="-25000" smtClean="0">
                  <a:solidFill>
                    <a:srgbClr val="FF0000"/>
                  </a:solidFill>
                  <a:latin typeface="Times New Roman" pitchFamily="18" charset="0"/>
                </a:rPr>
                <a:t>3</a:t>
              </a:r>
              <a:r>
                <a:rPr lang="en-US" altLang="zh-CN" b="1" kern="100" smtClean="0">
                  <a:solidFill>
                    <a:srgbClr val="FF0000"/>
                  </a:solidFill>
                  <a:latin typeface="Times New Roman" pitchFamily="18" charset="0"/>
                </a:rPr>
                <a:t>O</a:t>
              </a:r>
              <a:r>
                <a:rPr lang="en-US" altLang="zh-CN" b="1" kern="100" baseline="-25000" smtClean="0">
                  <a:solidFill>
                    <a:srgbClr val="FF0000"/>
                  </a:solidFill>
                  <a:latin typeface="Times New Roman" pitchFamily="18" charset="0"/>
                </a:rPr>
                <a:t>4</a:t>
              </a:r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63" name="矩形 62"/>
            <p:cNvSpPr/>
            <p:nvPr>
              <p:custDataLst>
                <p:tags r:id="rId65"/>
              </p:custDataLst>
            </p:nvPr>
          </p:nvSpPr>
          <p:spPr>
            <a:xfrm>
              <a:off x="3765662" y="3794120"/>
              <a:ext cx="391454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b="1">
                  <a:solidFill>
                    <a:srgbClr val="FF0000"/>
                  </a:solidFill>
                  <a:latin typeface="Times New Roman" pitchFamily="18" charset="0"/>
                  <a:ea typeface="MS Gothic" panose="020b0609070205080204" pitchFamily="49" charset="-128"/>
                  <a:cs typeface="Times New Roman" panose="02020603050405020304" pitchFamily="18" charset="0"/>
                </a:rPr>
                <a:t>▵</a:t>
              </a:r>
              <a:endParaRPr lang="zh-CN" altLang="en-US" sz="3200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399812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5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1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2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1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grpId="5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5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grpId="4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0" fill="hold" grpId="4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0" fill="hold" grpId="4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0" fill="hold" grpId="4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0" fill="hold" grpId="4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0" fill="hold" grpId="4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0" fill="hold" grpId="4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0" fill="hold" grpId="4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53" presetClass="entr" presetSubtype="0" fill="hold" grpId="4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53" presetClass="entr" presetSubtype="0" fill="hold" grpId="4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53" presetClass="entr" presetSubtype="0" fill="hold" grpId="3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3" presetID="53" presetClass="entr" presetSubtype="0" fill="hold" grpId="3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53" presetClass="entr" presetSubtype="0" fill="hold" grpId="3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 nodeType="clickPar">
                      <p:stCondLst>
                        <p:cond delay="indefinite"/>
                      </p:stCondLst>
                      <p:childTnLst>
                        <p:par>
                          <p:cTn id="17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53" presetClass="entr" presetSubtype="0" fill="hold" grpId="3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7" presetID="53" presetClass="entr" presetSubtype="0" fill="hold" grpId="3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 nodeType="clickPar">
                      <p:stCondLst>
                        <p:cond delay="indefinite"/>
                      </p:stCondLst>
                      <p:childTnLst>
                        <p:par>
                          <p:cTn id="19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53" presetClass="entr" presetSubtype="0" fill="hold" grpId="3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 nodeType="clickPar">
                      <p:stCondLst>
                        <p:cond delay="indefinite"/>
                      </p:stCondLst>
                      <p:childTnLst>
                        <p:par>
                          <p:cTn id="20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grpId="5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 nodeType="clickPar">
                      <p:stCondLst>
                        <p:cond delay="indefinite"/>
                      </p:stCondLst>
                      <p:childTnLst>
                        <p:par>
                          <p:cTn id="20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53" presetClass="entr" presetSubtype="0" fill="hold" grpId="3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 nodeType="clickPar">
                      <p:stCondLst>
                        <p:cond delay="indefinite"/>
                      </p:stCondLst>
                      <p:childTnLst>
                        <p:par>
                          <p:cTn id="2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ntr" presetSubtype="4" fill="hold" grpId="5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 nodeType="clickPar">
                      <p:stCondLst>
                        <p:cond delay="indefinite"/>
                      </p:stCondLst>
                      <p:childTnLst>
                        <p:par>
                          <p:cTn id="2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53" presetClass="entr" presetSubtype="0" fill="hold" grpId="3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 nodeType="clickPar">
                      <p:stCondLst>
                        <p:cond delay="indefinite"/>
                      </p:stCondLst>
                      <p:childTnLst>
                        <p:par>
                          <p:cTn id="2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3" presetID="53" presetClass="entr" presetSubtype="0" fill="hold" grpId="3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 nodeType="clickPar">
                      <p:stCondLst>
                        <p:cond delay="indefinite"/>
                      </p:stCondLst>
                      <p:childTnLst>
                        <p:par>
                          <p:cTn id="2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1" presetID="53" presetClass="entr" presetSubtype="0" fill="hold" grpId="3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 nodeType="clickPar">
                      <p:stCondLst>
                        <p:cond delay="indefinite"/>
                      </p:stCondLst>
                      <p:childTnLst>
                        <p:par>
                          <p:cTn id="24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9" presetID="2" presetClass="entr" presetSubtype="4" fill="hold" grpId="5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 nodeType="clickPar">
                      <p:stCondLst>
                        <p:cond delay="indefinite"/>
                      </p:stCondLst>
                      <p:childTnLst>
                        <p:par>
                          <p:cTn id="2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6" presetID="2" presetClass="entr" presetSubtype="4" fill="hold" grpId="5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 nodeType="clickPar">
                      <p:stCondLst>
                        <p:cond delay="indefinite"/>
                      </p:stCondLst>
                      <p:childTnLst>
                        <p:par>
                          <p:cTn id="26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 nodeType="clickPar">
                      <p:stCondLst>
                        <p:cond delay="indefinite"/>
                      </p:stCondLst>
                      <p:childTnLst>
                        <p:par>
                          <p:cTn id="26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grpId="5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 nodeType="clickPar">
                      <p:stCondLst>
                        <p:cond delay="indefinite"/>
                      </p:stCondLst>
                      <p:childTnLst>
                        <p:par>
                          <p:cTn id="2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grpId="5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 nodeType="clickPar">
                      <p:stCondLst>
                        <p:cond delay="indefinite"/>
                      </p:stCondLst>
                      <p:childTnLst>
                        <p:par>
                          <p:cTn id="28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4" presetID="53" presetClass="entr" presetSubtype="0" fill="hold" grpId="2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 nodeType="clickPar">
                      <p:stCondLst>
                        <p:cond delay="indefinite"/>
                      </p:stCondLst>
                      <p:childTnLst>
                        <p:par>
                          <p:cTn id="29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2" presetID="53" presetClass="entr" presetSubtype="0" fill="hold" grpId="2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 nodeType="clickPar">
                      <p:stCondLst>
                        <p:cond delay="indefinite"/>
                      </p:stCondLst>
                      <p:childTnLst>
                        <p:par>
                          <p:cTn id="29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0" presetID="53" presetClass="entr" presetSubtype="0" fill="hold" grpId="2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 nodeType="clickPar">
                      <p:stCondLst>
                        <p:cond delay="indefinite"/>
                      </p:stCondLst>
                      <p:childTnLst>
                        <p:par>
                          <p:cTn id="30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8" presetID="53" presetClass="entr" presetSubtype="0" fill="hold" grpId="2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 nodeType="clickPar">
                      <p:stCondLst>
                        <p:cond delay="indefinite"/>
                      </p:stCondLst>
                      <p:childTnLst>
                        <p:par>
                          <p:cTn id="3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6" presetID="53" presetClass="entr" presetSubtype="0" fill="hold" grpId="2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 nodeType="clickPar">
                      <p:stCondLst>
                        <p:cond delay="indefinite"/>
                      </p:stCondLst>
                      <p:childTnLst>
                        <p:par>
                          <p:cTn id="3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4" presetID="53" presetClass="entr" presetSubtype="0" fill="hold" grpId="2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 nodeType="clickPar">
                      <p:stCondLst>
                        <p:cond delay="indefinite"/>
                      </p:stCondLst>
                      <p:childTnLst>
                        <p:par>
                          <p:cTn id="3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2" presetID="53" presetClass="entr" presetSubtype="0" fill="hold" grpId="2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 nodeType="clickPar">
                      <p:stCondLst>
                        <p:cond delay="indefinite"/>
                      </p:stCondLst>
                      <p:childTnLst>
                        <p:par>
                          <p:cTn id="3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0" presetID="53" presetClass="entr" presetSubtype="0" fill="hold" grpId="2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2"/>
      <p:bldP spid="6" grpId="3"/>
      <p:bldP spid="7" grpId="4"/>
      <p:bldP spid="8" grpId="5"/>
      <p:bldP spid="9" grpId="6"/>
      <p:bldP spid="10" grpId="7"/>
      <p:bldP spid="11" grpId="8"/>
      <p:bldP spid="12" grpId="9"/>
      <p:bldP spid="13" grpId="10"/>
      <p:bldP spid="14" grpId="11"/>
      <p:bldP spid="15" grpId="12"/>
      <p:bldP spid="16" grpId="13"/>
      <p:bldP spid="17" grpId="14"/>
      <p:bldP spid="18" grpId="15"/>
      <p:bldP spid="19" grpId="16"/>
      <p:bldP spid="20" grpId="17"/>
      <p:bldP spid="21" grpId="18"/>
      <p:bldP spid="22" grpId="19"/>
      <p:bldP spid="23" grpId="20"/>
      <p:bldP spid="24" grpId="21"/>
      <p:bldP spid="25" grpId="22"/>
      <p:bldP spid="26" grpId="23"/>
      <p:bldP spid="27" grpId="24"/>
      <p:bldP spid="28" grpId="25"/>
      <p:bldP spid="29" grpId="26"/>
      <p:bldP spid="30" grpId="27"/>
      <p:bldP spid="31" grpId="28"/>
      <p:bldP spid="32" grpId="29"/>
      <p:bldP spid="33" grpId="30"/>
      <p:bldP spid="34" grpId="31"/>
      <p:bldP spid="35" grpId="32"/>
      <p:bldP spid="36" grpId="33"/>
      <p:bldP spid="37" grpId="34"/>
      <p:bldP spid="38" grpId="35"/>
      <p:bldP spid="39" grpId="36"/>
      <p:bldP spid="40" grpId="37"/>
      <p:bldP spid="41" grpId="38"/>
      <p:bldP spid="42" grpId="39"/>
      <p:bldP spid="43" grpId="40"/>
      <p:bldP spid="44" grpId="41"/>
      <p:bldP spid="45" grpId="42"/>
      <p:bldP spid="46" grpId="43"/>
      <p:bldP spid="47" grpId="44"/>
      <p:bldP spid="48" grpId="45"/>
      <p:bldP spid="49" grpId="46"/>
      <p:bldP spid="50" grpId="47"/>
      <p:bldP spid="51" grpId="48"/>
      <p:bldP spid="52" grpId="49"/>
      <p:bldP spid="53" grpId="50"/>
      <p:bldP spid="54" grpId="51"/>
      <p:bldP spid="55" grpId="52"/>
      <p:bldP spid="56" grpId="53"/>
      <p:bldP spid="57" grpId="54"/>
      <p:bldP spid="58" grpId="55"/>
      <p:bldP spid="59" grpId="56"/>
      <p:bldP spid="60" grpId="57"/>
      <p:bldP spid="61" grpId="58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317" name="文本框 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324350" y="290513"/>
            <a:ext cx="72040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红砖和青砖都是生活中用到的建筑材料</a:t>
            </a:r>
          </a:p>
        </p:txBody>
      </p:sp>
      <p:pic>
        <p:nvPicPr>
          <p:cNvPr id="2318" name="图片 3"/>
          <p:cNvPicPr preferRelativeResize="0">
            <a:picLocks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371"/>
          <a:stretch>
            <a:fillRect/>
          </a:stretch>
        </p:blipFill>
        <p:spPr bwMode="auto">
          <a:xfrm>
            <a:off x="62969" y="49209"/>
            <a:ext cx="1748896" cy="286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19" name="图片 5"/>
          <p:cNvPicPr preferRelativeResize="0">
            <a:picLocks noChangeArrowheads="1"/>
          </p:cNvPicPr>
          <p:nvPr>
            <p:custDataLst>
              <p:tags r:id="rId7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711"/>
          <a:stretch>
            <a:fillRect/>
          </a:stretch>
        </p:blipFill>
        <p:spPr bwMode="auto">
          <a:xfrm>
            <a:off x="1811864" y="49209"/>
            <a:ext cx="1744133" cy="286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20" name="文本框 7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4001558" y="1232694"/>
            <a:ext cx="8292042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latin typeface="Times New Roman" pitchFamily="18" charset="0"/>
                <a:ea typeface="微软雅黑" pitchFamily="34" charset="-122"/>
              </a:rPr>
              <a:t>两者颜色不同的原因是两者所含的铁的氧化物是不一样的，你认为红砖和青砖中分别含有什么氧化物呢？</a:t>
            </a:r>
          </a:p>
        </p:txBody>
      </p:sp>
      <p:sp>
        <p:nvSpPr>
          <p:cNvPr id="2321" name="文本框 8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596371" y="3099594"/>
            <a:ext cx="8897937" cy="58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红砖中含的是氧化铁，青砖中含的是四氧化三铁</a:t>
            </a:r>
          </a:p>
        </p:txBody>
      </p:sp>
      <p:sp>
        <p:nvSpPr>
          <p:cNvPr id="2322" name="文本框 9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96371" y="3863980"/>
            <a:ext cx="41275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008651"/>
                </a:solidFill>
                <a:latin typeface="Times New Roman" pitchFamily="18" charset="0"/>
                <a:ea typeface="微软雅黑" pitchFamily="34" charset="-122"/>
              </a:rPr>
              <a:t>为什么不是氧化亚铁？</a:t>
            </a:r>
          </a:p>
        </p:txBody>
      </p:sp>
      <p:sp>
        <p:nvSpPr>
          <p:cNvPr id="2323" name="文本框 10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4985279" y="3868871"/>
            <a:ext cx="31623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氧化亚铁不稳定</a:t>
            </a:r>
          </a:p>
        </p:txBody>
      </p:sp>
      <p:sp>
        <p:nvSpPr>
          <p:cNvPr id="2324" name="文本框 11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23838" y="4645551"/>
            <a:ext cx="11796712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sz="3200" b="1">
                <a:latin typeface="Times New Roman" pitchFamily="18" charset="0"/>
                <a:ea typeface="微软雅黑" pitchFamily="34" charset="-122"/>
              </a:rPr>
              <a:t>烧制砖瓦时，向窑内添加大量的煤炭后封窑</a:t>
            </a:r>
            <a:r>
              <a:rPr lang="zh-CN" altLang="zh-CN" sz="3200" b="1">
                <a:latin typeface="Times New Roman" pitchFamily="18" charset="0"/>
                <a:ea typeface="微软雅黑" pitchFamily="34" charset="-122"/>
              </a:rPr>
              <a:t>1天，从窑顶向下慢慢浇水7天，水蒸气和窑内高温的炭发生化学反应产生大量的还原气体（氢气和一氧化碳），它们把氧化铁又逐渐还原成为四氧化三铁，而制得青砖。  </a:t>
            </a:r>
          </a:p>
        </p:txBody>
      </p:sp>
    </p:spTree>
    <p:extLst>
      <p:ext uri="{BB962C8B-B14F-4D97-AF65-F5344CB8AC3E}">
        <p14:creationId xmlns:p14="http://schemas.microsoft.com/office/powerpoint/2010/main" val="15553721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2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17" grpId="0"/>
      <p:bldP spid="2320" grpId="1"/>
      <p:bldP spid="2321" grpId="2"/>
      <p:bldP spid="2322" grpId="3"/>
      <p:bldP spid="2323" grpId="4"/>
      <p:bldP spid="2324" grpId="5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Rectangle 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8600" y="605599"/>
            <a:ext cx="11801629" cy="1684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5613"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14600"/>
              </a:tabLst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1.</a:t>
            </a:r>
            <a:r>
              <a:rPr kumimoji="0" 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准确称取某种铁的氧化物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2.88 g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，用足量的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CO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进行还原，将生成的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CO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全部用足量的</a:t>
            </a:r>
            <a:endParaRPr kumimoji="0" lang="en-US" altLang="zh-CN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anose="02020603050405020304" pitchFamily="18" charset="0"/>
            </a:endParaRPr>
          </a:p>
          <a:p>
            <a:pPr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14600"/>
              </a:tabLst>
            </a:pP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澄清石灰水吸收，得到沉淀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4 g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，则这种铁的氧化物为			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　　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)</a:t>
            </a:r>
            <a:endParaRPr kumimoji="0" lang="en-US" altLang="zh-CN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561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14600"/>
              </a:tabLst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Fe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3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O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4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　　　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Fe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O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3                     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FeO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  		D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．以上都不是</a:t>
            </a: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矩形 2"/>
          <p:cNvSpPr/>
          <p:nvPr>
            <p:custDataLst>
              <p:tags r:id="rId4"/>
            </p:custDataLst>
          </p:nvPr>
        </p:nvSpPr>
        <p:spPr>
          <a:xfrm>
            <a:off x="9678957" y="1290227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C</a:t>
            </a:r>
            <a:endParaRPr lang="zh-CN" altLang="en-US" sz="2400"/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50800" y="143934"/>
            <a:ext cx="1219200" cy="461665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</a:rPr>
              <a:t>练一练：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65180" y="2420175"/>
            <a:ext cx="11812849" cy="1430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5613"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514600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R="0" lvl="0" indent="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14600"/>
              </a:tabLst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2.</a:t>
            </a:r>
            <a:r>
              <a:rPr kumimoji="0" 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有一铁的氧化物样品，用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5 </a:t>
            </a:r>
            <a:r>
              <a:rPr kumimoji="0" lang="en-US" altLang="zh-CN" sz="2400" b="1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mol</a:t>
            </a:r>
            <a:r>
              <a:rPr kumimoji="0" lang="en-US" altLang="zh-CN" sz="2400" b="1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宋体" pitchFamily="2" charset="-122"/>
                <a:cs typeface="Times New Roman" panose="02020603050405020304" pitchFamily="18" charset="0"/>
              </a:rPr>
              <a:t>·</a:t>
            </a:r>
            <a:r>
              <a:rPr kumimoji="0" lang="en-US" altLang="zh-CN" sz="2400" b="1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L</a:t>
            </a:r>
            <a:r>
              <a:rPr kumimoji="0" lang="zh-CN" altLang="en-US" sz="2400" b="1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－</a:t>
            </a:r>
            <a:r>
              <a:rPr kumimoji="0" lang="en-US" altLang="zh-CN" sz="2400" b="1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的盐酸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140 mL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恰好完全溶解，所得溶液还能吸收</a:t>
            </a:r>
            <a:endParaRPr kumimoji="0" lang="en-US" altLang="zh-CN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宋体" pitchFamily="2" charset="-122"/>
              <a:cs typeface="Times New Roman" panose="02020603050405020304" pitchFamily="18" charset="0"/>
            </a:endParaRPr>
          </a:p>
          <a:p>
            <a:pPr marR="0" lvl="0" indent="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14600"/>
              </a:tabLst>
            </a:pP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标准状况下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0.56 L Cl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，使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Fe</a:t>
            </a:r>
            <a:r>
              <a:rPr kumimoji="0" lang="en-US" altLang="zh-CN" sz="2400" b="1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＋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全部变成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Fe</a:t>
            </a:r>
            <a:r>
              <a:rPr kumimoji="0" lang="en-US" altLang="zh-CN" sz="2400" b="1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400" b="1" i="0" u="none" strike="noStrike" cap="none" normalizeH="0" baseline="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＋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，则该氧化物可能的化学式为      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　　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)</a:t>
            </a:r>
            <a:endParaRPr kumimoji="0" lang="en-US" altLang="zh-CN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5613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14600"/>
              </a:tabLst>
            </a:pP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Fe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O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3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  	    B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Fe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3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O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4                   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Fe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4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O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3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  	  D</a:t>
            </a:r>
            <a:r>
              <a:rPr kumimoji="0" lang="zh-CN" altLang="en-US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Fe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5</a:t>
            </a:r>
            <a:r>
              <a:rPr kumimoji="0" lang="en-US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O</a:t>
            </a:r>
            <a:r>
              <a:rPr kumimoji="0" lang="en-US" altLang="zh-CN" sz="2400" b="1" i="0" u="none" strike="noStrike" cap="none" normalizeH="0" baseline="-3000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anose="02020603050405020304" pitchFamily="18" charset="0"/>
              </a:rPr>
              <a:t>7</a:t>
            </a:r>
            <a:endParaRPr kumimoji="0" lang="en-US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矩形 5"/>
          <p:cNvSpPr/>
          <p:nvPr>
            <p:custDataLst>
              <p:tags r:id="rId7"/>
            </p:custDataLst>
          </p:nvPr>
        </p:nvSpPr>
        <p:spPr>
          <a:xfrm>
            <a:off x="10864290" y="2980705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D</a:t>
            </a:r>
            <a:endParaRPr lang="zh-CN" altLang="en-US" sz="2400"/>
          </a:p>
        </p:txBody>
      </p:sp>
      <p:grpSp>
        <p:nvGrpSpPr>
          <p:cNvPr id="12" name="组合 11"/>
          <p:cNvGrpSpPr/>
          <p:nvPr>
            <p:custDataLst>
              <p:tags r:id="rId8"/>
            </p:custDataLst>
          </p:nvPr>
        </p:nvGrpSpPr>
        <p:grpSpPr>
          <a:xfrm>
            <a:off x="177798" y="4045235"/>
            <a:ext cx="11039268" cy="2680925"/>
            <a:chOff x="165180" y="2549246"/>
            <a:chExt cx="11039268" cy="2680925"/>
          </a:xfrm>
        </p:grpSpPr>
        <p:pic>
          <p:nvPicPr>
            <p:cNvPr id="1027" name="图片 100007" descr="figure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044948" y="4199498"/>
              <a:ext cx="565270" cy="3621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1" name="组合 10"/>
            <p:cNvGrpSpPr/>
            <p:nvPr>
              <p:custDataLst>
                <p:tags r:id="rId11"/>
              </p:custDataLst>
            </p:nvPr>
          </p:nvGrpSpPr>
          <p:grpSpPr>
            <a:xfrm>
              <a:off x="165180" y="2549246"/>
              <a:ext cx="11039268" cy="2680925"/>
              <a:chOff x="165180" y="3988585"/>
              <a:chExt cx="11039268" cy="2680925"/>
            </a:xfrm>
          </p:grpSpPr>
          <p:pic>
            <p:nvPicPr>
              <p:cNvPr id="1028" name="图片 100006" descr="figure"/>
              <p:cNvPicPr>
                <a:picLocks noChangeAspect="1" noChangeArrowheads="1"/>
              </p:cNvPicPr>
              <p:nvPr>
                <p:custDataLst>
                  <p:tags r:id="rId13"/>
                </p:custDataLst>
              </p:nvPr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7061200" y="3988585"/>
                <a:ext cx="4143248" cy="26809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" name="Rectangle 5"/>
              <p:cNvSpPr>
                <a:spLocks noChangeArrowheads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165180" y="3988585"/>
                <a:ext cx="6688049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0" fontAlgn="ctr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3.</a:t>
                </a:r>
                <a:r>
                  <a:rPr kumimoji="0" 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关于下列转化过程分析不正确的是（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      ）</a:t>
                </a:r>
                <a:endParaRPr kumimoji="0" lang="zh-CN" altLang="en-US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ea"/>
                </a:endParaRPr>
              </a:p>
            </p:txBody>
          </p:sp>
          <p:sp>
            <p:nvSpPr>
              <p:cNvPr id="8" name="Rectangle 6"/>
              <p:cNvSpPr>
                <a:spLocks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185258" y="4305398"/>
                <a:ext cx="5971507" cy="17543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0" fontAlgn="ctr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A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．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Fe</a:t>
                </a:r>
                <a:r>
                  <a:rPr kumimoji="0" lang="en-US" altLang="zh-CN" sz="2400" b="1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3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O</a:t>
                </a:r>
                <a:r>
                  <a:rPr kumimoji="0" lang="en-US" altLang="zh-CN" sz="2400" b="1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4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中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Fe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元素的化合价为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+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2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、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+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3</a:t>
                </a:r>
                <a:endParaRPr kumimoji="0" lang="en-US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ea"/>
                </a:endParaRPr>
              </a:p>
              <a:p>
                <a:pPr marL="0" marR="0" lvl="0" indent="0" algn="l" defTabSz="914400" rtl="0" eaLnBrk="0" fontAlgn="ctr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B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．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过程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Ⅰ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中每消耗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58g Fe</a:t>
                </a:r>
                <a:r>
                  <a:rPr kumimoji="0" lang="en-US" altLang="zh-CN" sz="2400" b="1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3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O</a:t>
                </a:r>
                <a:r>
                  <a:rPr kumimoji="0" lang="en-US" altLang="zh-CN" sz="2400" b="1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4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转移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1mol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电子</a:t>
                </a:r>
                <a:endParaRPr kumimoji="0" lang="zh-CN" altLang="en-US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ea"/>
                </a:endParaRPr>
              </a:p>
              <a:p>
                <a:pPr marL="0" marR="0" lvl="0" indent="0" algn="l" defTabSz="914400" rtl="0" eaLnBrk="0" fontAlgn="ctr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C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．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过程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Ⅱ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的化学方程式为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3FeO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+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H</a:t>
                </a:r>
                <a:r>
                  <a:rPr kumimoji="0" lang="en-US" altLang="zh-CN" sz="2400" b="1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2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O</a:t>
                </a:r>
                <a:endParaRPr kumimoji="0" lang="en-US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ea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85258" y="6126744"/>
                <a:ext cx="5980645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0" fontAlgn="ctr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D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．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该过程总反应为 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2H</a:t>
                </a:r>
                <a:r>
                  <a:rPr kumimoji="0" lang="en-US" altLang="zh-CN" sz="2400" b="1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2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O</a:t>
                </a:r>
                <a:r>
                  <a:rPr kumimoji="0" lang="zh-CN" altLang="en-US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＝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2H</a:t>
                </a:r>
                <a:r>
                  <a:rPr kumimoji="0" lang="en-US" altLang="zh-CN" sz="2400" b="1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2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↑+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O</a:t>
                </a:r>
                <a:r>
                  <a:rPr kumimoji="0" lang="en-US" altLang="zh-CN" sz="2400" b="1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Times New Roman" panose="02020603050405020304" pitchFamily="18" charset="0"/>
                  </a:rPr>
                  <a:t>2</a:t>
                </a:r>
                <a:r>
                  <a:rPr kumimoji="0" lang="en-US" altLang="zh-CN" sz="2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+mn-ea"/>
                    <a:cs typeface="宋体" panose="02010600030101010101" pitchFamily="2" charset="-122"/>
                  </a:rPr>
                  <a:t>↑</a:t>
                </a:r>
                <a:endParaRPr kumimoji="0" lang="en-US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+mn-ea"/>
                </a:endParaRPr>
              </a:p>
            </p:txBody>
          </p:sp>
          <p:sp>
            <p:nvSpPr>
              <p:cNvPr id="10" name="矩形 9"/>
              <p:cNvSpPr/>
              <p:nvPr>
                <p:custDataLst>
                  <p:tags r:id="rId17"/>
                </p:custDataLst>
              </p:nvPr>
            </p:nvSpPr>
            <p:spPr>
              <a:xfrm>
                <a:off x="5517708" y="5597561"/>
                <a:ext cx="158408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eaLnBrk="0" fontAlgn="ctr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400" b="1">
                    <a:latin typeface="+mn-ea"/>
                    <a:cs typeface="Times New Roman" panose="02020603050405020304" pitchFamily="18" charset="0"/>
                  </a:rPr>
                  <a:t>Fe</a:t>
                </a:r>
                <a:r>
                  <a:rPr lang="en-US" altLang="zh-CN" sz="2400" b="1" baseline="-30000">
                    <a:latin typeface="+mn-ea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b="1">
                    <a:latin typeface="+mn-ea"/>
                    <a:cs typeface="Times New Roman" panose="02020603050405020304" pitchFamily="18" charset="0"/>
                  </a:rPr>
                  <a:t>O</a:t>
                </a:r>
                <a:r>
                  <a:rPr lang="en-US" altLang="zh-CN" sz="2400" b="1" baseline="-30000">
                    <a:latin typeface="+mn-ea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400" b="1">
                    <a:latin typeface="+mn-ea"/>
                    <a:cs typeface="宋体" panose="02010600030101010101" pitchFamily="2" charset="-122"/>
                  </a:rPr>
                  <a:t>+</a:t>
                </a:r>
                <a:r>
                  <a:rPr lang="en-US" altLang="zh-CN" sz="2400" b="1">
                    <a:latin typeface="+mn-ea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="1" baseline="-30000">
                    <a:latin typeface="+mn-ea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b="1">
                    <a:latin typeface="+mn-ea"/>
                    <a:cs typeface="宋体" panose="02010600030101010101" pitchFamily="2" charset="-122"/>
                  </a:rPr>
                  <a:t>↑</a:t>
                </a:r>
                <a:endParaRPr lang="en-US" altLang="zh-CN" sz="2400" b="1">
                  <a:latin typeface="+mn-ea"/>
                </a:endParaRPr>
              </a:p>
            </p:txBody>
          </p:sp>
        </p:grpSp>
      </p:grpSp>
      <p:sp>
        <p:nvSpPr>
          <p:cNvPr id="15" name="矩形 14"/>
          <p:cNvSpPr/>
          <p:nvPr>
            <p:custDataLst>
              <p:tags r:id="rId18"/>
            </p:custDataLst>
          </p:nvPr>
        </p:nvSpPr>
        <p:spPr>
          <a:xfrm>
            <a:off x="5731446" y="4044737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B</a:t>
            </a:r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24047836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1"/>
      <p:bldP spid="6" grpId="2"/>
      <p:bldP spid="15" grpId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Rectangle 189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39990" y="1806143"/>
            <a:ext cx="11520487" cy="350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FeCl</a:t>
            </a:r>
            <a:r>
              <a:rPr lang="en-US" altLang="zh-CN" sz="2400" b="1" baseline="-30000" smtClean="0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溶液中滴入</a:t>
            </a:r>
            <a:r>
              <a:rPr lang="en-US" altLang="zh-CN" sz="2400" b="1" err="1" smtClean="0">
                <a:latin typeface="Times New Roman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溶液，生成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__________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沉淀，原因是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_________________________________(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填反应的离子方程式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。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FeSO</a:t>
            </a:r>
            <a:r>
              <a:rPr lang="en-US" altLang="zh-CN" sz="2400" b="1" baseline="-30000" smtClean="0">
                <a:latin typeface="Times New Roman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溶液中滴入</a:t>
            </a:r>
            <a:r>
              <a:rPr lang="en-US" altLang="zh-CN" sz="2400" b="1" err="1" smtClean="0">
                <a:latin typeface="Times New Roman" pitchFamily="18" charset="0"/>
                <a:cs typeface="Times New Roman" panose="02020603050405020304" pitchFamily="18" charset="0"/>
              </a:rPr>
              <a:t>NaOH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溶液，生成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________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絮状沉淀，原因是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_________________________________(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填反应的离子方程式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，沉淀迅速变成 </a:t>
            </a:r>
            <a:r>
              <a:rPr lang="zh-CN" altLang="en-US" sz="2400" b="1" u="sng" smtClean="0">
                <a:latin typeface="Times New Roman" pitchFamily="18" charset="0"/>
                <a:cs typeface="Times New Roman" panose="02020603050405020304" pitchFamily="18" charset="0"/>
              </a:rPr>
              <a:t>             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，最后会有</a:t>
            </a:r>
            <a:r>
              <a:rPr lang="zh-CN" altLang="en-US" sz="2400" b="1" u="sng" smtClean="0">
                <a:latin typeface="Times New Roman" pitchFamily="18" charset="0"/>
                <a:cs typeface="Times New Roman" panose="02020603050405020304" pitchFamily="18" charset="0"/>
              </a:rPr>
              <a:t>                      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生成，原因是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____________________________________ (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填反应的化学方程式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。</a:t>
            </a:r>
          </a:p>
          <a:p>
            <a:endParaRPr lang="en-US" altLang="zh-CN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42328" y="85241"/>
            <a:ext cx="2455339" cy="523220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铁的氢氧化物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>
            <p:custDataLst>
              <p:tags r:id="rId5"/>
            </p:custDataLst>
          </p:nvPr>
        </p:nvSpPr>
        <p:spPr>
          <a:xfrm>
            <a:off x="702733" y="1026980"/>
            <a:ext cx="10795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latin typeface="+mn-ea"/>
              </a:rPr>
              <a:t>在两支试管中分别加入少量的</a:t>
            </a:r>
            <a:r>
              <a:rPr lang="en-US" altLang="zh-CN" sz="2400" b="1">
                <a:latin typeface="+mn-ea"/>
              </a:rPr>
              <a:t>FeCl</a:t>
            </a:r>
            <a:r>
              <a:rPr lang="en-US" altLang="zh-CN" sz="2400" b="1" baseline="-30000">
                <a:latin typeface="+mn-ea"/>
              </a:rPr>
              <a:t>3</a:t>
            </a:r>
            <a:r>
              <a:rPr lang="zh-CN" altLang="en-US" sz="2400" b="1">
                <a:latin typeface="+mn-ea"/>
              </a:rPr>
              <a:t>溶液和</a:t>
            </a:r>
            <a:r>
              <a:rPr lang="en-US" altLang="zh-CN" sz="2400" b="1">
                <a:latin typeface="+mn-ea"/>
              </a:rPr>
              <a:t>FeSO</a:t>
            </a:r>
            <a:r>
              <a:rPr lang="en-US" altLang="zh-CN" sz="2400" b="1" baseline="-30000">
                <a:latin typeface="+mn-ea"/>
              </a:rPr>
              <a:t>4</a:t>
            </a:r>
            <a:r>
              <a:rPr lang="zh-CN" altLang="en-US" sz="2400" b="1">
                <a:latin typeface="+mn-ea"/>
              </a:rPr>
              <a:t>溶液，然后各滴入</a:t>
            </a:r>
            <a:r>
              <a:rPr lang="en-US" altLang="zh-CN" sz="2400" b="1" err="1">
                <a:latin typeface="+mn-ea"/>
              </a:rPr>
              <a:t>NaOH</a:t>
            </a:r>
            <a:r>
              <a:rPr lang="zh-CN" altLang="en-US" sz="2400" b="1">
                <a:latin typeface="+mn-ea"/>
              </a:rPr>
              <a:t>溶液。</a:t>
            </a:r>
          </a:p>
        </p:txBody>
      </p:sp>
      <p:sp>
        <p:nvSpPr>
          <p:cNvPr id="5" name="Rectangle 19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878513" y="1819268"/>
            <a:ext cx="1612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红褐色　</a:t>
            </a:r>
          </a:p>
        </p:txBody>
      </p:sp>
      <p:sp>
        <p:nvSpPr>
          <p:cNvPr id="6" name="Rectangle 19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016000" y="2380724"/>
            <a:ext cx="394546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3OH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===Fe(OH)</a:t>
            </a:r>
            <a:r>
              <a:rPr lang="en-US" altLang="zh-CN" sz="2400" b="1" baseline="-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↓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　</a:t>
            </a:r>
          </a:p>
        </p:txBody>
      </p:sp>
      <p:sp>
        <p:nvSpPr>
          <p:cNvPr id="7" name="Rectangle 192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54713" y="3059810"/>
            <a:ext cx="12557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白色　</a:t>
            </a:r>
          </a:p>
        </p:txBody>
      </p:sp>
      <p:sp>
        <p:nvSpPr>
          <p:cNvPr id="8" name="Rectangle 193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79990" y="3585105"/>
            <a:ext cx="393594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2OH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===Fe(OH)</a:t>
            </a:r>
            <a:r>
              <a:rPr lang="en-US" altLang="zh-CN" sz="2400" b="1" baseline="-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↓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　</a:t>
            </a:r>
          </a:p>
        </p:txBody>
      </p:sp>
      <p:sp>
        <p:nvSpPr>
          <p:cNvPr id="9" name="Rectangle 194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223933" y="4140377"/>
            <a:ext cx="5257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r>
              <a:rPr lang="pt-BR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4Fe(OH)</a:t>
            </a:r>
            <a:r>
              <a:rPr lang="pt-BR" altLang="zh-CN" sz="2400" b="1" baseline="-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pt-BR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pt-BR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pt-BR" altLang="zh-CN" sz="2400" b="1" baseline="-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pt-BR" sz="24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pt-BR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2H</a:t>
            </a:r>
            <a:r>
              <a:rPr lang="pt-BR" altLang="zh-CN" sz="2400" b="1" baseline="-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pt-BR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O ===4Fe(OH)</a:t>
            </a:r>
            <a:r>
              <a:rPr lang="pt-BR" altLang="zh-CN" sz="2400" b="1" baseline="-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  <a:r>
              <a:rPr lang="zh-CN" altLang="pt-BR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　</a:t>
            </a:r>
          </a:p>
        </p:txBody>
      </p:sp>
      <p:sp>
        <p:nvSpPr>
          <p:cNvPr id="11" name="矩形 10"/>
          <p:cNvSpPr/>
          <p:nvPr>
            <p:custDataLst>
              <p:tags r:id="rId11"/>
            </p:custDataLst>
          </p:nvPr>
        </p:nvSpPr>
        <p:spPr>
          <a:xfrm>
            <a:off x="10606235" y="3670245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灰绿色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>
            <p:custDataLst>
              <p:tags r:id="rId12"/>
            </p:custDataLst>
          </p:nvPr>
        </p:nvSpPr>
        <p:spPr>
          <a:xfrm>
            <a:off x="1631885" y="4217133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红褐色沉淀</a:t>
            </a:r>
            <a:endParaRPr lang="zh-CN" altLang="en-US" sz="24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34184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1"/>
      <p:bldP spid="5" grpId="2"/>
      <p:bldP spid="9" grpId="3"/>
      <p:bldP spid="11" grpId="4"/>
      <p:bldP spid="12" grpId="5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25602" name="表格 1"/>
          <p:cNvGraphicFramePr>
            <a:graphicFrameLocks noGrp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117693121"/>
              </p:ext>
            </p:extLst>
          </p:nvPr>
        </p:nvGraphicFramePr>
        <p:xfrm>
          <a:off x="406400" y="1151470"/>
          <a:ext cx="11192933" cy="5384801"/>
        </p:xfrm>
        <a:graphic>
          <a:graphicData uri="http://schemas.openxmlformats.org/drawingml/2006/table">
            <a:tbl>
              <a:tblPr/>
              <a:tblGrid>
                <a:gridCol w="1998133"/>
                <a:gridCol w="4453467"/>
                <a:gridCol w="4741333"/>
              </a:tblGrid>
              <a:tr h="725322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化学式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Fe(OH)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Fe(OH)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322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颜色状态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白色固体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红褐色固体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5322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与盐酸反应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Fe(OH)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＋2H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＋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==Fe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2＋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＋2H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O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Fe(OH)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＋3H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＋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==Fe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3＋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＋3H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O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4014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受热分解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－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7306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制备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可溶性亚铁盐与碱反应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：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可溶性铁盐与碱反应：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07515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二者的关系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25631" name="组合 4"/>
          <p:cNvGrpSpPr/>
          <p:nvPr>
            <p:custDataLst>
              <p:tags r:id="rId4"/>
            </p:custDataLst>
          </p:nvPr>
        </p:nvGrpSpPr>
        <p:grpSpPr>
          <a:xfrm>
            <a:off x="6971246" y="3428205"/>
            <a:ext cx="3944938" cy="496888"/>
            <a:chOff x="2706" y="6194"/>
            <a:chExt cx="8256" cy="2304"/>
          </a:xfrm>
        </p:grpSpPr>
        <p:sp>
          <p:nvSpPr>
            <p:cNvPr id="25632" name="文本框 2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2706" y="6361"/>
              <a:ext cx="8256" cy="2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微软雅黑" pitchFamily="34" charset="-122"/>
                </a:rPr>
                <a:t>2Fe(OH)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微软雅黑" pitchFamily="34" charset="-122"/>
                </a:rPr>
                <a:t>3</a:t>
              </a:r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微软雅黑" pitchFamily="34" charset="-122"/>
                </a:rPr>
                <a:t>===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微软雅黑" pitchFamily="34" charset="-122"/>
                </a:rPr>
                <a:t>Fe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微软雅黑" pitchFamily="34" charset="-122"/>
                </a:rPr>
                <a:t>2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微软雅黑" pitchFamily="34" charset="-122"/>
                </a:rPr>
                <a:t>O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微软雅黑" pitchFamily="34" charset="-122"/>
                </a:rPr>
                <a:t>3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微软雅黑" pitchFamily="34" charset="-122"/>
                </a:rPr>
                <a:t>＋3H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微软雅黑" pitchFamily="34" charset="-122"/>
                </a:rPr>
                <a:t>2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微软雅黑" pitchFamily="34" charset="-122"/>
                </a:rPr>
                <a:t>O  </a:t>
              </a:r>
            </a:p>
          </p:txBody>
        </p:sp>
        <p:sp>
          <p:nvSpPr>
            <p:cNvPr id="25633" name="等腰三角形 3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5839" y="6194"/>
              <a:ext cx="454" cy="454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en-US" sz="2400" b="1">
                <a:solidFill>
                  <a:srgbClr val="FFFFFF"/>
                </a:solidFill>
                <a:latin typeface="Times New Roman" pitchFamily="18" charset="0"/>
                <a:ea typeface="微软雅黑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9489" name="文本框 5"/>
          <p:cNvSpPr txBox="1"/>
          <p:nvPr>
            <p:custDataLst>
              <p:tags r:id="rId7"/>
            </p:custDataLst>
          </p:nvPr>
        </p:nvSpPr>
        <p:spPr>
          <a:xfrm>
            <a:off x="2555876" y="4527815"/>
            <a:ext cx="3984625" cy="46166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2＋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＋2OH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－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=Fe(OH)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↓</a:t>
            </a:r>
            <a:endParaRPr lang="en-US" altLang="en-US" sz="2400" b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490" name="文本框 6"/>
          <p:cNvSpPr txBox="1"/>
          <p:nvPr>
            <p:custDataLst>
              <p:tags r:id="rId8"/>
            </p:custDataLst>
          </p:nvPr>
        </p:nvSpPr>
        <p:spPr>
          <a:xfrm>
            <a:off x="6931559" y="4497503"/>
            <a:ext cx="3984625" cy="46166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Fe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3＋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＋3OH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－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=Fe(OH)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3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↓</a:t>
            </a:r>
            <a:endParaRPr lang="en-US" altLang="en-US" sz="2400" b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491" name="文本框 7"/>
          <p:cNvSpPr txBox="1"/>
          <p:nvPr>
            <p:custDataLst>
              <p:tags r:id="rId9"/>
            </p:custDataLst>
          </p:nvPr>
        </p:nvSpPr>
        <p:spPr>
          <a:xfrm>
            <a:off x="2483914" y="5233988"/>
            <a:ext cx="8929157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en-US" altLang="zh-CN" sz="2400" b="1" err="1">
                <a:latin typeface="Times New Roman" pitchFamily="18" charset="0"/>
                <a:cs typeface="Times New Roman" panose="02020603050405020304" pitchFamily="18" charset="0"/>
              </a:rPr>
              <a:t>在空气中，Fe(OH)</a:t>
            </a:r>
            <a:r>
              <a:rPr lang="en-US" altLang="zh-CN" sz="2400" b="1" baseline="-25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latin typeface="Times New Roman" pitchFamily="18" charset="0"/>
                <a:cs typeface="Times New Roman" panose="02020603050405020304" pitchFamily="18" charset="0"/>
              </a:rPr>
              <a:t>能够非常迅速地被氧气氧化成Fe(OH)</a:t>
            </a:r>
            <a:r>
              <a:rPr lang="en-US" altLang="zh-CN" sz="2400" b="1" baseline="-25000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b="1">
                <a:latin typeface="Times New Roman" pitchFamily="18" charset="0"/>
                <a:cs typeface="Times New Roman" panose="02020603050405020304" pitchFamily="18" charset="0"/>
              </a:rPr>
              <a:t>，现象是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白色絮状沉淀迅速变成灰绿色，最后变成红褐色</a:t>
            </a:r>
            <a:r>
              <a:rPr lang="en-US" altLang="zh-CN" sz="2400" b="1">
                <a:latin typeface="Times New Roman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反应的化学方程式为    </a:t>
            </a:r>
            <a:r>
              <a:rPr lang="en-US" altLang="zh-CN" sz="24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4Fe(OH)</a:t>
            </a:r>
            <a:r>
              <a:rPr lang="en-US" altLang="zh-CN" sz="2400" b="1" baseline="-2500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＋O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＋2H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O===4Fe(OH)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en-US" altLang="en-US" sz="2400" b="1" baseline="-2500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>
            <p:custDataLst>
              <p:tags r:id="rId10"/>
            </p:custDataLst>
          </p:nvPr>
        </p:nvSpPr>
        <p:spPr>
          <a:xfrm>
            <a:off x="210614" y="304799"/>
            <a:ext cx="454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sz="24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Fe(OH)</a:t>
            </a:r>
            <a:r>
              <a:rPr lang="en-US" altLang="zh-CN" sz="2400" b="1" baseline="-2500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 smtClean="0">
                <a:solidFill>
                  <a:srgbClr val="FF0000"/>
                </a:solidFill>
              </a:rPr>
              <a:t>与</a:t>
            </a:r>
            <a:r>
              <a:rPr lang="en-US" altLang="zh-CN" sz="24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Fe(OH)</a:t>
            </a:r>
            <a:r>
              <a:rPr lang="en-US" altLang="zh-CN" sz="2400" b="1" baseline="-25000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400" b="1" smtClean="0">
                <a:solidFill>
                  <a:srgbClr val="FF0000"/>
                </a:solidFill>
              </a:rPr>
              <a:t>的性质比较：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>
            <p:custDataLst>
              <p:tags r:id="rId11"/>
            </p:custDataLst>
          </p:nvPr>
        </p:nvSpPr>
        <p:spPr>
          <a:xfrm>
            <a:off x="2483914" y="1905000"/>
            <a:ext cx="9047686" cy="45293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2"/>
    </p:custDataLst>
    <p:extLst>
      <p:ext uri="{BB962C8B-B14F-4D97-AF65-F5344CB8AC3E}">
        <p14:creationId xmlns:p14="http://schemas.microsoft.com/office/powerpoint/2010/main" val="663569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8675" name="文本框 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2500" y="756320"/>
            <a:ext cx="10054167" cy="572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latin typeface="+mn-ea"/>
              </a:rPr>
              <a:t>常见的铁盐有</a:t>
            </a:r>
            <a:r>
              <a:rPr lang="zh-CN" altLang="en-US" sz="2400" b="1" u="sng">
                <a:latin typeface="+mn-ea"/>
              </a:rPr>
              <a:t>                </a:t>
            </a:r>
            <a:r>
              <a:rPr lang="zh-CN" altLang="en-US" sz="2400" b="1" u="sng" smtClean="0">
                <a:latin typeface="+mn-ea"/>
              </a:rPr>
              <a:t> </a:t>
            </a:r>
            <a:r>
              <a:rPr lang="zh-CN" altLang="en-US" sz="2400" b="1">
                <a:latin typeface="+mn-ea"/>
              </a:rPr>
              <a:t>等</a:t>
            </a:r>
            <a:r>
              <a:rPr lang="zh-CN" altLang="en-US" sz="2400" b="1" smtClean="0">
                <a:latin typeface="+mn-ea"/>
              </a:rPr>
              <a:t>，常见</a:t>
            </a:r>
            <a:r>
              <a:rPr lang="zh-CN" altLang="en-US" sz="2400" b="1">
                <a:latin typeface="+mn-ea"/>
              </a:rPr>
              <a:t>的亚铁盐</a:t>
            </a:r>
            <a:r>
              <a:rPr lang="zh-CN" altLang="en-US" sz="2400" b="1" smtClean="0">
                <a:latin typeface="+mn-ea"/>
              </a:rPr>
              <a:t>有</a:t>
            </a:r>
            <a:r>
              <a:rPr lang="zh-CN" altLang="en-US" sz="2400" b="1" u="sng" smtClean="0">
                <a:latin typeface="+mn-ea"/>
              </a:rPr>
              <a:t>              </a:t>
            </a:r>
            <a:r>
              <a:rPr lang="zh-CN" altLang="en-US" sz="2400" b="1">
                <a:latin typeface="+mn-ea"/>
              </a:rPr>
              <a:t>等。</a:t>
            </a:r>
          </a:p>
        </p:txBody>
      </p:sp>
      <p:sp>
        <p:nvSpPr>
          <p:cNvPr id="22531" name="文本框 3"/>
          <p:cNvSpPr/>
          <p:nvPr>
            <p:custDataLst>
              <p:tags r:id="rId4"/>
            </p:custDataLst>
          </p:nvPr>
        </p:nvSpPr>
        <p:spPr>
          <a:xfrm>
            <a:off x="2896924" y="730310"/>
            <a:ext cx="2775743" cy="461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sz="24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/>
              </a:rPr>
              <a:t>FeCl</a:t>
            </a:r>
            <a:r>
              <a:rPr sz="2400" b="1" baseline="-25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/>
              </a:rPr>
              <a:t>3</a:t>
            </a:r>
            <a:r>
              <a:rPr sz="24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/>
              </a:rPr>
              <a:t>、Fe</a:t>
            </a:r>
            <a:r>
              <a:rPr sz="2400" b="1" baseline="-25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/>
              </a:rPr>
              <a:t>2</a:t>
            </a:r>
            <a:r>
              <a:rPr sz="24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/>
              </a:rPr>
              <a:t>(SO</a:t>
            </a:r>
            <a:r>
              <a:rPr sz="2400" b="1" baseline="-25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/>
              </a:rPr>
              <a:t>4</a:t>
            </a:r>
            <a:r>
              <a:rPr sz="24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/>
              </a:rPr>
              <a:t>)</a:t>
            </a:r>
            <a:r>
              <a:rPr sz="2400" b="1" baseline="-25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/>
              </a:rPr>
              <a:t>3</a:t>
            </a:r>
            <a:r>
              <a:rPr sz="24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/>
              </a:rPr>
              <a:t> </a:t>
            </a:r>
            <a:endParaRPr sz="2400" b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532" name="文本框 4"/>
          <p:cNvSpPr/>
          <p:nvPr>
            <p:custDataLst>
              <p:tags r:id="rId5"/>
            </p:custDataLst>
          </p:nvPr>
        </p:nvSpPr>
        <p:spPr>
          <a:xfrm>
            <a:off x="8237539" y="748383"/>
            <a:ext cx="2176461" cy="461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FeCl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、FeSO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微软雅黑" pitchFamily="34" charset="-122"/>
              </a:rPr>
              <a:t>4</a:t>
            </a:r>
            <a:endParaRPr lang="zh-CN" altLang="en-US" sz="2400" b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  <a:sym typeface="微软雅黑" pitchFamily="34" charset="-122"/>
            </a:endParaRPr>
          </a:p>
        </p:txBody>
      </p:sp>
      <p:sp>
        <p:nvSpPr>
          <p:cNvPr id="22533" name="文本框 5"/>
          <p:cNvSpPr/>
          <p:nvPr>
            <p:custDataLst>
              <p:tags r:id="rId6"/>
            </p:custDataLst>
          </p:nvPr>
        </p:nvSpPr>
        <p:spPr>
          <a:xfrm>
            <a:off x="42328" y="1512073"/>
            <a:ext cx="8878888" cy="461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+mn-ea"/>
              </a:rPr>
              <a:t>1.Fe</a:t>
            </a:r>
            <a:r>
              <a:rPr lang="zh-CN" altLang="en-US" sz="2400" b="1" baseline="30000">
                <a:latin typeface="+mn-ea"/>
              </a:rPr>
              <a:t>3+</a:t>
            </a:r>
            <a:r>
              <a:rPr lang="zh-CN" altLang="en-US" sz="2400" b="1">
                <a:latin typeface="+mn-ea"/>
              </a:rPr>
              <a:t>的检验   </a:t>
            </a:r>
            <a:r>
              <a:rPr lang="zh-CN" altLang="en-US" sz="2400" b="1">
                <a:solidFill>
                  <a:srgbClr val="FF0000"/>
                </a:solidFill>
                <a:latin typeface="+mn-ea"/>
              </a:rPr>
              <a:t>【实验3-2】</a:t>
            </a:r>
            <a:r>
              <a:rPr lang="zh-CN" altLang="en-US" sz="2400" b="1">
                <a:latin typeface="+mn-ea"/>
              </a:rPr>
              <a:t>观察实验，填写下表：</a:t>
            </a:r>
          </a:p>
        </p:txBody>
      </p:sp>
      <p:graphicFrame>
        <p:nvGraphicFramePr>
          <p:cNvPr id="28679" name="表格 6"/>
          <p:cNvGraphicFramePr>
            <a:graphicFrameLocks noGrp="1"/>
          </p:cNvGraphicFramePr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100912192"/>
              </p:ext>
            </p:extLst>
          </p:nvPr>
        </p:nvGraphicFramePr>
        <p:xfrm>
          <a:off x="355600" y="2219719"/>
          <a:ext cx="10414000" cy="2979738"/>
        </p:xfrm>
        <a:graphic>
          <a:graphicData uri="http://schemas.openxmlformats.org/drawingml/2006/table">
            <a:tbl>
              <a:tblPr/>
              <a:tblGrid>
                <a:gridCol w="1661320"/>
                <a:gridCol w="3020747"/>
                <a:gridCol w="3378200"/>
                <a:gridCol w="2353733"/>
              </a:tblGrid>
              <a:tr h="1028700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黑体" panose="02010609060101010101" pitchFamily="49" charset="-122"/>
                        </a:rPr>
                        <a:t> </a:t>
                      </a:r>
                      <a:endParaRPr kumimoji="0" lang="en-US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滴入KSCN溶液的现象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解 释（用离子方程式）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结论与应用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4725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FeCl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溶液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6313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FeCl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溶液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黑体" panose="02010609060101010101" pitchFamily="49" charset="-122"/>
                        </a:rPr>
                        <a:t> </a:t>
                      </a:r>
                      <a:endParaRPr kumimoji="0" lang="en-US" alt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2555" name="文本框 7"/>
          <p:cNvSpPr/>
          <p:nvPr>
            <p:custDataLst>
              <p:tags r:id="rId8"/>
            </p:custDataLst>
          </p:nvPr>
        </p:nvSpPr>
        <p:spPr>
          <a:xfrm>
            <a:off x="5044547" y="3396576"/>
            <a:ext cx="3540653" cy="461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3+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＋3SCN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=Fe(SCN)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endParaRPr lang="en-US" altLang="en-US" sz="2400" b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556" name="文本框 8"/>
          <p:cNvSpPr/>
          <p:nvPr>
            <p:custDataLst>
              <p:tags r:id="rId9"/>
            </p:custDataLst>
          </p:nvPr>
        </p:nvSpPr>
        <p:spPr>
          <a:xfrm>
            <a:off x="2046420" y="3484505"/>
            <a:ext cx="2238375" cy="461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+mn-ea"/>
              </a:rPr>
              <a:t>溶液变红色</a:t>
            </a:r>
            <a:endParaRPr lang="en-US" altLang="en-US" sz="24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2557" name="文本框 9"/>
          <p:cNvSpPr/>
          <p:nvPr>
            <p:custDataLst>
              <p:tags r:id="rId10"/>
            </p:custDataLst>
          </p:nvPr>
        </p:nvSpPr>
        <p:spPr>
          <a:xfrm>
            <a:off x="2046420" y="4417782"/>
            <a:ext cx="2116931" cy="461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b="1" smtClean="0">
                <a:solidFill>
                  <a:srgbClr val="FF0000"/>
                </a:solidFill>
                <a:latin typeface="+mn-ea"/>
              </a:rPr>
              <a:t>没有明显现象</a:t>
            </a:r>
            <a:endParaRPr lang="en-US" altLang="en-US" sz="24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2558" name="文本框 10"/>
          <p:cNvSpPr/>
          <p:nvPr>
            <p:custDataLst>
              <p:tags r:id="rId11"/>
            </p:custDataLst>
          </p:nvPr>
        </p:nvSpPr>
        <p:spPr>
          <a:xfrm>
            <a:off x="8432271" y="3715337"/>
            <a:ext cx="2328862" cy="461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+mn-ea"/>
              </a:rPr>
              <a:t>可用来检验Fe</a:t>
            </a:r>
            <a:r>
              <a:rPr lang="en-US" altLang="zh-CN" sz="2400" b="1" baseline="30000">
                <a:solidFill>
                  <a:srgbClr val="FF0000"/>
                </a:solidFill>
                <a:latin typeface="+mn-ea"/>
              </a:rPr>
              <a:t>3+</a:t>
            </a:r>
            <a:endParaRPr lang="en-US" altLang="en-US" sz="2400" b="1" baseline="3000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2" name="文本框 11"/>
          <p:cNvSpPr txBox="1"/>
          <p:nvPr>
            <p:custDataLst>
              <p:tags r:id="rId12"/>
            </p:custDataLst>
          </p:nvPr>
        </p:nvSpPr>
        <p:spPr>
          <a:xfrm>
            <a:off x="42328" y="85241"/>
            <a:ext cx="2455339" cy="523220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铁盐和亚铁</a:t>
            </a:r>
            <a:r>
              <a:rPr lang="zh-CN" altLang="en-US" sz="28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盐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3" name="Text Box 131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123017" y="2784293"/>
            <a:ext cx="266911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CC"/>
                </a:solidFill>
                <a:latin typeface="Times New Roman" pitchFamily="18" charset="0"/>
              </a:rPr>
              <a:t>（硫氰化钾</a:t>
            </a:r>
            <a:r>
              <a:rPr lang="zh-CN" altLang="en-US" sz="2400" b="1">
                <a:solidFill>
                  <a:srgbClr val="0000CC"/>
                </a:solidFill>
                <a:latin typeface="宋体" pitchFamily="2" charset="-122"/>
              </a:rPr>
              <a:t>溶液）</a:t>
            </a:r>
          </a:p>
        </p:txBody>
      </p:sp>
      <p:sp>
        <p:nvSpPr>
          <p:cNvPr id="14" name="矩形 13"/>
          <p:cNvSpPr/>
          <p:nvPr>
            <p:custDataLst>
              <p:tags r:id="rId14"/>
            </p:custDataLst>
          </p:nvPr>
        </p:nvSpPr>
        <p:spPr>
          <a:xfrm>
            <a:off x="70903" y="5389198"/>
            <a:ext cx="63722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rgbClr val="000000"/>
                </a:solidFill>
                <a:latin typeface="宋体" pitchFamily="2" charset="-122"/>
              </a:rPr>
              <a:t>思考：你</a:t>
            </a:r>
            <a:r>
              <a:rPr lang="zh-CN" altLang="en-US" sz="2400" b="1">
                <a:solidFill>
                  <a:srgbClr val="000000"/>
                </a:solidFill>
                <a:latin typeface="宋体" pitchFamily="2" charset="-122"/>
              </a:rPr>
              <a:t>还有其他方法检验铁盐和亚铁盐吗？</a:t>
            </a:r>
          </a:p>
        </p:txBody>
      </p:sp>
      <p:sp>
        <p:nvSpPr>
          <p:cNvPr id="2" name="文本框 1"/>
          <p:cNvSpPr txBox="1"/>
          <p:nvPr>
            <p:custDataLst>
              <p:tags r:id="rId15"/>
            </p:custDataLst>
          </p:nvPr>
        </p:nvSpPr>
        <p:spPr>
          <a:xfrm>
            <a:off x="-7" y="6096719"/>
            <a:ext cx="4584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也可在溶液中加入氢氧化钠溶液：</a:t>
            </a:r>
            <a:endParaRPr lang="zh-CN" altLang="en-US" sz="2400" b="1"/>
          </a:p>
        </p:txBody>
      </p:sp>
      <p:grpSp>
        <p:nvGrpSpPr>
          <p:cNvPr id="6" name="组合 5"/>
          <p:cNvGrpSpPr/>
          <p:nvPr>
            <p:custDataLst>
              <p:tags r:id="rId16"/>
            </p:custDataLst>
          </p:nvPr>
        </p:nvGrpSpPr>
        <p:grpSpPr>
          <a:xfrm>
            <a:off x="7625590" y="6338777"/>
            <a:ext cx="2228355" cy="461665"/>
            <a:chOff x="7625590" y="6338777"/>
            <a:chExt cx="2228355" cy="461665"/>
          </a:xfrm>
        </p:grpSpPr>
        <p:sp>
          <p:nvSpPr>
            <p:cNvPr id="16" name="文本框 15"/>
            <p:cNvSpPr txBox="1"/>
            <p:nvPr>
              <p:custDataLst>
                <p:tags r:id="rId17"/>
              </p:custDataLst>
            </p:nvPr>
          </p:nvSpPr>
          <p:spPr>
            <a:xfrm>
              <a:off x="8046048" y="6338777"/>
              <a:ext cx="180789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solidFill>
                    <a:srgbClr val="3333FF"/>
                  </a:solidFill>
                </a:rPr>
                <a:t>灰绿色</a:t>
              </a:r>
              <a:r>
                <a:rPr lang="zh-CN" altLang="en-US" sz="2400" b="1" smtClean="0"/>
                <a:t>沉淀</a:t>
              </a:r>
              <a:endParaRPr lang="zh-CN" altLang="en-US" sz="2400" b="1"/>
            </a:p>
          </p:txBody>
        </p:sp>
        <p:sp>
          <p:nvSpPr>
            <p:cNvPr id="4" name="右箭头 3"/>
            <p:cNvSpPr/>
            <p:nvPr>
              <p:custDataLst>
                <p:tags r:id="rId18"/>
              </p:custDataLst>
            </p:nvPr>
          </p:nvSpPr>
          <p:spPr>
            <a:xfrm>
              <a:off x="7625590" y="6470446"/>
              <a:ext cx="376503" cy="23083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>
            <p:custDataLst>
              <p:tags r:id="rId19"/>
            </p:custDataLst>
          </p:nvPr>
        </p:nvGrpSpPr>
        <p:grpSpPr>
          <a:xfrm>
            <a:off x="9857185" y="6319086"/>
            <a:ext cx="2304915" cy="461665"/>
            <a:chOff x="9857185" y="6319086"/>
            <a:chExt cx="2304915" cy="461665"/>
          </a:xfrm>
        </p:grpSpPr>
        <p:sp>
          <p:nvSpPr>
            <p:cNvPr id="18" name="文本框 17"/>
            <p:cNvSpPr txBox="1"/>
            <p:nvPr>
              <p:custDataLst>
                <p:tags r:id="rId20"/>
              </p:custDataLst>
            </p:nvPr>
          </p:nvSpPr>
          <p:spPr>
            <a:xfrm>
              <a:off x="10240167" y="6319086"/>
              <a:ext cx="192193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solidFill>
                    <a:srgbClr val="CC3300"/>
                  </a:solidFill>
                </a:rPr>
                <a:t>红褐色</a:t>
              </a:r>
              <a:r>
                <a:rPr lang="zh-CN" altLang="en-US" sz="2400" b="1" smtClean="0"/>
                <a:t>沉淀</a:t>
              </a:r>
              <a:endParaRPr lang="zh-CN" altLang="en-US" sz="2400" b="1"/>
            </a:p>
          </p:txBody>
        </p:sp>
        <p:sp>
          <p:nvSpPr>
            <p:cNvPr id="20" name="右箭头 19"/>
            <p:cNvSpPr/>
            <p:nvPr>
              <p:custDataLst>
                <p:tags r:id="rId21"/>
              </p:custDataLst>
            </p:nvPr>
          </p:nvSpPr>
          <p:spPr>
            <a:xfrm>
              <a:off x="9857185" y="6455570"/>
              <a:ext cx="376503" cy="23083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>
            <p:custDataLst>
              <p:tags r:id="rId22"/>
            </p:custDataLst>
          </p:nvPr>
        </p:nvGrpSpPr>
        <p:grpSpPr>
          <a:xfrm>
            <a:off x="4576066" y="5877112"/>
            <a:ext cx="3525932" cy="953594"/>
            <a:chOff x="4576066" y="5877112"/>
            <a:chExt cx="3525932" cy="953594"/>
          </a:xfrm>
        </p:grpSpPr>
        <p:sp>
          <p:nvSpPr>
            <p:cNvPr id="3" name="文本框 2"/>
            <p:cNvSpPr txBox="1"/>
            <p:nvPr>
              <p:custDataLst>
                <p:tags r:id="rId23"/>
              </p:custDataLst>
            </p:nvPr>
          </p:nvSpPr>
          <p:spPr>
            <a:xfrm>
              <a:off x="4787563" y="5877112"/>
              <a:ext cx="33144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Fe</a:t>
              </a:r>
              <a:r>
                <a:rPr lang="en-US" altLang="zh-CN" sz="2400" b="1" baseline="30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3</a:t>
              </a:r>
              <a:r>
                <a:rPr lang="en-US" altLang="zh-CN" sz="2400" b="1" baseline="30000" smtClean="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+</a:t>
              </a:r>
              <a:r>
                <a:rPr lang="zh-CN" altLang="en-US" sz="2400" b="1" baseline="-25000" smtClean="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</a:t>
              </a:r>
              <a:r>
                <a:rPr lang="zh-CN" altLang="en-US" sz="2400" b="1" smtClean="0"/>
                <a:t>产生红褐色沉淀</a:t>
              </a:r>
              <a:endParaRPr lang="zh-CN" altLang="en-US" sz="2400" b="1"/>
            </a:p>
          </p:txBody>
        </p:sp>
        <p:sp>
          <p:nvSpPr>
            <p:cNvPr id="17" name="文本框 16"/>
            <p:cNvSpPr txBox="1"/>
            <p:nvPr>
              <p:custDataLst>
                <p:tags r:id="rId24"/>
              </p:custDataLst>
            </p:nvPr>
          </p:nvSpPr>
          <p:spPr>
            <a:xfrm>
              <a:off x="4788626" y="6369041"/>
              <a:ext cx="311123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smtClean="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Fe</a:t>
              </a:r>
              <a:r>
                <a:rPr lang="en-US" altLang="zh-CN" sz="2400" b="1" baseline="30000" smtClean="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2+</a:t>
              </a:r>
              <a:r>
                <a:rPr lang="zh-CN" altLang="en-US" sz="2400" b="1" baseline="-25000">
                  <a:solidFill>
                    <a:srgbClr val="FF0000"/>
                  </a:solidFill>
                  <a:latin typeface="Times New Roman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：</a:t>
              </a:r>
              <a:r>
                <a:rPr lang="zh-CN" altLang="en-US" sz="2400" b="1" smtClean="0"/>
                <a:t>产生白色沉淀</a:t>
              </a:r>
              <a:endParaRPr lang="zh-CN" altLang="en-US" sz="2400" b="1"/>
            </a:p>
          </p:txBody>
        </p:sp>
        <p:sp>
          <p:nvSpPr>
            <p:cNvPr id="21" name="左大括号 246788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576066" y="6107944"/>
              <a:ext cx="144490" cy="514650"/>
            </a:xfrm>
            <a:prstGeom prst="leftBrace">
              <a:avLst>
                <a:gd name="adj1" fmla="val 17798"/>
                <a:gd name="adj2" fmla="val 50000"/>
              </a:avLst>
            </a:prstGeom>
            <a:noFill/>
            <a:ln w="38100" cap="flat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zh-CN" sz="2400" b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文本框 7"/>
          <p:cNvSpPr txBox="1"/>
          <p:nvPr>
            <p:custDataLst>
              <p:tags r:id="rId26"/>
            </p:custDataLst>
          </p:nvPr>
        </p:nvSpPr>
        <p:spPr>
          <a:xfrm>
            <a:off x="6705601" y="5389198"/>
            <a:ext cx="1194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</a:rPr>
              <a:t>可观察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  <p:custDataLst>
      <p:tags r:id="rId27"/>
    </p:custDataLst>
    <p:extLst>
      <p:ext uri="{BB962C8B-B14F-4D97-AF65-F5344CB8AC3E}">
        <p14:creationId xmlns:p14="http://schemas.microsoft.com/office/powerpoint/2010/main" val="3830845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1"/>
      <p:bldP spid="22533" grpId="2"/>
      <p:bldP spid="22555" grpId="3"/>
      <p:bldP spid="22556" grpId="4"/>
      <p:bldP spid="22557" grpId="5"/>
      <p:bldP spid="22558" grpId="6"/>
      <p:bldP spid="13" grpId="7"/>
      <p:bldP spid="14" grpId="8"/>
      <p:bldP spid="2" grpId="9"/>
      <p:bldP spid="8" grpId="1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9698" name="文本框 5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60867" y="347040"/>
            <a:ext cx="9093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latin typeface="+mn-ea"/>
              </a:rPr>
              <a:t>2.Fe</a:t>
            </a:r>
            <a:r>
              <a:rPr lang="zh-CN" altLang="en-US" sz="2400" b="1" baseline="30000">
                <a:latin typeface="+mn-ea"/>
              </a:rPr>
              <a:t>3+</a:t>
            </a:r>
            <a:r>
              <a:rPr lang="zh-CN" altLang="en-US" sz="2400" b="1">
                <a:latin typeface="+mn-ea"/>
              </a:rPr>
              <a:t>的氧化性 </a:t>
            </a:r>
            <a:r>
              <a:rPr lang="zh-CN" altLang="en-US" sz="2400" b="1">
                <a:solidFill>
                  <a:srgbClr val="FF0000"/>
                </a:solidFill>
                <a:latin typeface="+mn-ea"/>
              </a:rPr>
              <a:t>【实验3-2】</a:t>
            </a:r>
            <a:r>
              <a:rPr lang="zh-CN" altLang="en-US" sz="2400" b="1">
                <a:latin typeface="+mn-ea"/>
              </a:rPr>
              <a:t>观察实验，填写下表：</a:t>
            </a:r>
          </a:p>
        </p:txBody>
      </p:sp>
      <p:graphicFrame>
        <p:nvGraphicFramePr>
          <p:cNvPr id="29699" name="表格 1"/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959541921"/>
              </p:ext>
            </p:extLst>
          </p:nvPr>
        </p:nvGraphicFramePr>
        <p:xfrm>
          <a:off x="152400" y="1358001"/>
          <a:ext cx="11870266" cy="3628866"/>
        </p:xfrm>
        <a:graphic>
          <a:graphicData uri="http://schemas.openxmlformats.org/drawingml/2006/table">
            <a:tbl>
              <a:tblPr/>
              <a:tblGrid>
                <a:gridCol w="2827867"/>
                <a:gridCol w="4191000"/>
                <a:gridCol w="2878666"/>
                <a:gridCol w="1972733"/>
              </a:tblGrid>
              <a:tr h="854075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在 FeCl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溶液中加入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现象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反应的化学方程式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黑体" panose="02010609060101010101" pitchFamily="49" charset="-122"/>
                        </a:rPr>
                        <a:t>结论</a:t>
                      </a: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78924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867"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再加入氯水，振荡</a:t>
                      </a: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1pPr>
                      <a:lvl2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2pPr>
                      <a:lvl3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3pPr>
                      <a:lvl4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4pPr>
                      <a:lvl5pPr>
                        <a:lnSpc>
                          <a:spcPct val="130000"/>
                        </a:lnSpc>
                        <a:spcAft>
                          <a:spcPts val="1000"/>
                        </a:spcAft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5pPr>
                      <a:lvl6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6pPr>
                      <a:lvl7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7pPr>
                      <a:lvl8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8pPr>
                      <a:lvl9pPr fontAlgn="base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SzTx/>
                        <a:buFont typeface="Arial" pitchFamily="34" charset="0"/>
                        <a:tabLst>
                          <a:tab pos="1206500"/>
                        </a:tabLst>
                        <a:defRPr sz="1000">
                          <a:solidFill>
                            <a:schemeClr val="tx1"/>
                          </a:solidFill>
                          <a:latin typeface="Arial" pitchFamily="34" charset="0"/>
                          <a:ea typeface="微软雅黑" pitchFamily="34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575" name="文本框 2"/>
          <p:cNvSpPr/>
          <p:nvPr>
            <p:custDataLst>
              <p:tags r:id="rId5"/>
            </p:custDataLst>
          </p:nvPr>
        </p:nvSpPr>
        <p:spPr>
          <a:xfrm>
            <a:off x="7314678" y="2985988"/>
            <a:ext cx="2755901" cy="40011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2Fe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3+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＋Fe=3Fe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2＋</a:t>
            </a:r>
            <a:endParaRPr lang="en-US" altLang="en-US" sz="2000" b="1" baseline="30000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3578" name="文本框 6"/>
          <p:cNvSpPr/>
          <p:nvPr>
            <p:custDataLst>
              <p:tags r:id="rId6"/>
            </p:custDataLst>
          </p:nvPr>
        </p:nvSpPr>
        <p:spPr>
          <a:xfrm>
            <a:off x="541867" y="5321730"/>
            <a:ext cx="10744200" cy="10525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latin typeface="+mn-ea"/>
              </a:rPr>
              <a:t>【思考】鉴别Fe</a:t>
            </a:r>
            <a:r>
              <a:rPr lang="zh-CN" altLang="en-US" sz="2400" b="1" baseline="30000">
                <a:latin typeface="+mn-ea"/>
              </a:rPr>
              <a:t>2+</a:t>
            </a:r>
            <a:r>
              <a:rPr lang="zh-CN" altLang="en-US" sz="2400" b="1">
                <a:latin typeface="+mn-ea"/>
              </a:rPr>
              <a:t>时，</a:t>
            </a:r>
            <a:r>
              <a:rPr lang="zh-CN" altLang="en-US" sz="2400" b="1" u="sng">
                <a:latin typeface="+mn-ea"/>
              </a:rPr>
              <a:t>            </a:t>
            </a:r>
            <a:r>
              <a:rPr lang="zh-CN" altLang="en-US" sz="2400" b="1">
                <a:latin typeface="+mn-ea"/>
              </a:rPr>
              <a:t>（填“能”或“不能”）先加氯水，再加KSCN溶液</a:t>
            </a:r>
            <a:r>
              <a:rPr lang="zh-CN" altLang="en-US" sz="2400" b="1" smtClean="0">
                <a:latin typeface="+mn-ea"/>
              </a:rPr>
              <a:t>，原因</a:t>
            </a:r>
            <a:r>
              <a:rPr lang="zh-CN" altLang="en-US" sz="2400" b="1" u="sng" smtClean="0">
                <a:latin typeface="+mn-ea"/>
              </a:rPr>
              <a:t>                       </a:t>
            </a:r>
            <a:r>
              <a:rPr lang="zh-CN" altLang="en-US" sz="2400" b="1">
                <a:latin typeface="+mn-ea"/>
              </a:rPr>
              <a:t>。</a:t>
            </a:r>
          </a:p>
        </p:txBody>
      </p:sp>
      <p:sp>
        <p:nvSpPr>
          <p:cNvPr id="23579" name="文本框 7"/>
          <p:cNvSpPr/>
          <p:nvPr>
            <p:custDataLst>
              <p:tags r:id="rId7"/>
            </p:custDataLst>
          </p:nvPr>
        </p:nvSpPr>
        <p:spPr>
          <a:xfrm>
            <a:off x="3845455" y="5321730"/>
            <a:ext cx="1408112" cy="461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r>
              <a:rPr sz="24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+mn-ea"/>
                <a:ea typeface="+mn-ea"/>
                <a:sym typeface="Wingdings"/>
              </a:rPr>
              <a:t>不能  </a:t>
            </a:r>
            <a:endParaRPr sz="2400" b="1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3580" name="文本框 8"/>
          <p:cNvSpPr/>
          <p:nvPr>
            <p:custDataLst>
              <p:tags r:id="rId8"/>
            </p:custDataLst>
          </p:nvPr>
        </p:nvSpPr>
        <p:spPr>
          <a:xfrm>
            <a:off x="2691871" y="5783395"/>
            <a:ext cx="3715279" cy="461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+mn-ea"/>
              </a:rPr>
              <a:t>无法排除亚铁离子的干扰</a:t>
            </a:r>
          </a:p>
        </p:txBody>
      </p:sp>
      <p:sp>
        <p:nvSpPr>
          <p:cNvPr id="10" name="文本框 7"/>
          <p:cNvSpPr/>
          <p:nvPr>
            <p:custDataLst>
              <p:tags r:id="rId9"/>
            </p:custDataLst>
          </p:nvPr>
        </p:nvSpPr>
        <p:spPr>
          <a:xfrm>
            <a:off x="7139788" y="4587827"/>
            <a:ext cx="3105679" cy="40011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Fe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3+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＋3SCN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=Fe(SCN)</a:t>
            </a:r>
            <a:r>
              <a:rPr lang="en-US" altLang="zh-CN" sz="2000" b="1" baseline="-25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endParaRPr lang="en-US" altLang="en-US" sz="2000" b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文本框 7"/>
          <p:cNvSpPr/>
          <p:nvPr>
            <p:custDataLst>
              <p:tags r:id="rId10"/>
            </p:custDataLst>
          </p:nvPr>
        </p:nvSpPr>
        <p:spPr>
          <a:xfrm>
            <a:off x="7199454" y="2372337"/>
            <a:ext cx="2986351" cy="40011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Fe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3+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＋3SCN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－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=Fe(SCN)</a:t>
            </a:r>
            <a:r>
              <a:rPr lang="en-US" altLang="zh-CN" sz="2000" b="1" baseline="-25000">
                <a:solidFill>
                  <a:srgbClr val="FF0000"/>
                </a:solidFill>
                <a:latin typeface="Times New Roman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endParaRPr lang="en-US" altLang="en-US" sz="2000" b="1">
              <a:solidFill>
                <a:srgbClr val="FF0000"/>
              </a:solidFill>
              <a:latin typeface="Times New Roman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>
            <p:custDataLst>
              <p:tags r:id="rId11"/>
            </p:custDataLst>
          </p:nvPr>
        </p:nvSpPr>
        <p:spPr>
          <a:xfrm>
            <a:off x="7139788" y="4232033"/>
            <a:ext cx="30556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2Fe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2＋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＋Cl</a:t>
            </a:r>
            <a:r>
              <a:rPr lang="en-US" altLang="zh-CN" sz="20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=2Fe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2＋</a:t>
            </a:r>
            <a:r>
              <a:rPr lang="en-US" altLang="zh-CN" sz="20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＋2Cl</a:t>
            </a:r>
            <a:r>
              <a:rPr lang="en-US" altLang="zh-CN" sz="20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－</a:t>
            </a:r>
            <a:endParaRPr lang="en-US" altLang="en-US" sz="2000" b="1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>
            <p:custDataLst>
              <p:tags r:id="rId12"/>
            </p:custDataLst>
          </p:nvPr>
        </p:nvSpPr>
        <p:spPr>
          <a:xfrm>
            <a:off x="3024205" y="2356639"/>
            <a:ext cx="4209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zh-CN" sz="24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滴入KSCN</a:t>
            </a:r>
            <a:r>
              <a:rPr lang="zh-CN" altLang="en-US" sz="24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，黄色</a:t>
            </a:r>
            <a:r>
              <a:rPr lang="en-US" altLang="zh-CN" sz="2400" b="1" smtClean="0">
                <a:solidFill>
                  <a:srgbClr val="FF0000"/>
                </a:solidFill>
                <a:latin typeface="+mn-ea"/>
              </a:rPr>
              <a:t>溶液变红色</a:t>
            </a:r>
            <a:r>
              <a:rPr lang="zh-CN" altLang="en-US" sz="2400" b="1">
                <a:solidFill>
                  <a:srgbClr val="FF0000"/>
                </a:solidFill>
                <a:latin typeface="+mn-ea"/>
              </a:rPr>
              <a:t>。</a:t>
            </a:r>
            <a:endParaRPr lang="en-US" altLang="en-US" sz="2400" b="1">
              <a:solidFill>
                <a:srgbClr val="FF0000"/>
              </a:solidFill>
              <a:latin typeface="+mn-ea"/>
            </a:endParaRPr>
          </a:p>
        </p:txBody>
      </p:sp>
      <p:sp>
        <p:nvSpPr>
          <p:cNvPr id="4" name="矩形 3"/>
          <p:cNvSpPr/>
          <p:nvPr>
            <p:custDataLst>
              <p:tags r:id="rId13"/>
            </p:custDataLst>
          </p:nvPr>
        </p:nvSpPr>
        <p:spPr>
          <a:xfrm>
            <a:off x="3198373" y="2897372"/>
            <a:ext cx="38972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加入铁粉，溶液变浅绿色，</a:t>
            </a:r>
            <a:endParaRPr lang="zh-CN" altLang="en-US" sz="2400"/>
          </a:p>
        </p:txBody>
      </p:sp>
      <p:sp>
        <p:nvSpPr>
          <p:cNvPr id="5" name="矩形 4"/>
          <p:cNvSpPr/>
          <p:nvPr>
            <p:custDataLst>
              <p:tags r:id="rId14"/>
            </p:custDataLst>
          </p:nvPr>
        </p:nvSpPr>
        <p:spPr>
          <a:xfrm>
            <a:off x="2933977" y="3575285"/>
            <a:ext cx="45191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再加KSCN溶液，没有明显现象。</a:t>
            </a:r>
            <a:endParaRPr lang="en-US" altLang="en-US" sz="2400" b="1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>
            <p:custDataLst>
              <p:tags r:id="rId15"/>
            </p:custDataLst>
          </p:nvPr>
        </p:nvSpPr>
        <p:spPr>
          <a:xfrm>
            <a:off x="10025307" y="3188199"/>
            <a:ext cx="22436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氧化性：</a:t>
            </a:r>
          </a:p>
          <a:p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Cl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&gt;Fe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3+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&gt;Fe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2＋</a:t>
            </a:r>
            <a:endParaRPr lang="en-US" altLang="en-US" sz="2400" b="1" baseline="30000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>
            <p:custDataLst>
              <p:tags r:id="rId16"/>
            </p:custDataLst>
          </p:nvPr>
        </p:nvSpPr>
        <p:spPr>
          <a:xfrm>
            <a:off x="3683728" y="4319510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溶液变</a:t>
            </a:r>
            <a:r>
              <a:rPr lang="en-US" altLang="zh-CN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红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色</a:t>
            </a:r>
            <a:endParaRPr lang="en-US" altLang="en-US" sz="2400" b="1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>
            <p:custDataLst>
              <p:tags r:id="rId17"/>
            </p:custDataLst>
          </p:nvPr>
        </p:nvSpPr>
        <p:spPr>
          <a:xfrm>
            <a:off x="242106" y="2360780"/>
            <a:ext cx="25875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SzTx/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滴入KSCN溶液</a:t>
            </a: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，</a:t>
            </a:r>
            <a:endParaRPr lang="en-US" altLang="en-US" sz="2400" b="1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>
            <p:custDataLst>
              <p:tags r:id="rId18"/>
            </p:custDataLst>
          </p:nvPr>
        </p:nvSpPr>
        <p:spPr>
          <a:xfrm>
            <a:off x="461557" y="2964589"/>
            <a:ext cx="1731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SzTx/>
            </a:pPr>
            <a:r>
              <a:rPr lang="zh-CN" altLang="en-US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加入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铁粉，</a:t>
            </a:r>
          </a:p>
        </p:txBody>
      </p:sp>
      <p:sp>
        <p:nvSpPr>
          <p:cNvPr id="12" name="矩形 11"/>
          <p:cNvSpPr/>
          <p:nvPr>
            <p:custDataLst>
              <p:tags r:id="rId19"/>
            </p:custDataLst>
          </p:nvPr>
        </p:nvSpPr>
        <p:spPr>
          <a:xfrm>
            <a:off x="293828" y="3409781"/>
            <a:ext cx="22781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充分反应再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加入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cs typeface="Times New Roman" panose="02020603050405020304" pitchFamily="18" charset="0"/>
              </a:rPr>
              <a:t>KSCN溶液</a:t>
            </a:r>
            <a:endParaRPr lang="en-US" altLang="en-US" sz="2400" b="1">
              <a:solidFill>
                <a:srgbClr val="00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直接连接符 13"/>
          <p:cNvCxnSpPr/>
          <p:nvPr>
            <p:custDataLst>
              <p:tags r:id="rId20"/>
            </p:custDataLst>
          </p:nvPr>
        </p:nvCxnSpPr>
        <p:spPr>
          <a:xfrm flipV="1">
            <a:off x="160867" y="2850516"/>
            <a:ext cx="9909712" cy="2176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>
            <p:custDataLst>
              <p:tags r:id="rId21"/>
            </p:custDataLst>
          </p:nvPr>
        </p:nvCxnSpPr>
        <p:spPr>
          <a:xfrm flipV="1">
            <a:off x="135808" y="3452367"/>
            <a:ext cx="9909712" cy="2176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2"/>
    </p:custDataLst>
    <p:extLst>
      <p:ext uri="{BB962C8B-B14F-4D97-AF65-F5344CB8AC3E}">
        <p14:creationId xmlns:p14="http://schemas.microsoft.com/office/powerpoint/2010/main" val="417982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5" grpId="0"/>
      <p:bldP spid="23578" grpId="1"/>
      <p:bldP spid="23579" grpId="2"/>
      <p:bldP spid="23580" grpId="3"/>
      <p:bldP spid="10" grpId="4"/>
      <p:bldP spid="11" grpId="5"/>
      <p:bldP spid="2" grpId="6"/>
      <p:bldP spid="3" grpId="7"/>
      <p:bldP spid="4" grpId="8"/>
      <p:bldP spid="5" grpId="9"/>
      <p:bldP spid="6" grpId="10"/>
      <p:bldP spid="7" grpId="1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0722" name="文本框 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015789" y="698693"/>
            <a:ext cx="5889624" cy="520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由实验3-2得知，Fe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3+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和Fe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2+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可以相互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转化：</a:t>
            </a:r>
            <a:endParaRPr lang="zh-CN" altLang="en-US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7675501" y="569381"/>
            <a:ext cx="1401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</a:rPr>
              <a:t>还原剂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>
            <p:custDataLst>
              <p:tags r:id="rId5"/>
            </p:custDataLst>
          </p:nvPr>
        </p:nvSpPr>
        <p:spPr>
          <a:xfrm>
            <a:off x="7693085" y="1124907"/>
            <a:ext cx="1649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</a:rPr>
              <a:t>氧化剂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grpSp>
        <p:nvGrpSpPr>
          <p:cNvPr id="20" name="组合 19"/>
          <p:cNvGrpSpPr/>
          <p:nvPr>
            <p:custDataLst>
              <p:tags r:id="rId6"/>
            </p:custDataLst>
          </p:nvPr>
        </p:nvGrpSpPr>
        <p:grpSpPr>
          <a:xfrm>
            <a:off x="7068666" y="739956"/>
            <a:ext cx="2425664" cy="524567"/>
            <a:chOff x="6635744" y="1011163"/>
            <a:chExt cx="2425664" cy="524567"/>
          </a:xfrm>
        </p:grpSpPr>
        <p:grpSp>
          <p:nvGrpSpPr>
            <p:cNvPr id="11" name="组合 10"/>
            <p:cNvGrpSpPr/>
            <p:nvPr>
              <p:custDataLst>
                <p:tags r:id="rId7"/>
              </p:custDataLst>
            </p:nvPr>
          </p:nvGrpSpPr>
          <p:grpSpPr>
            <a:xfrm>
              <a:off x="7334161" y="1280744"/>
              <a:ext cx="926122" cy="97069"/>
              <a:chOff x="7280029" y="600704"/>
              <a:chExt cx="926122" cy="97069"/>
            </a:xfrm>
          </p:grpSpPr>
          <p:cxnSp>
            <p:nvCxnSpPr>
              <p:cNvPr id="4" name="直接箭头连接符 3"/>
              <p:cNvCxnSpPr/>
              <p:nvPr>
                <p:custDataLst>
                  <p:tags r:id="rId8"/>
                </p:custDataLst>
              </p:nvPr>
            </p:nvCxnSpPr>
            <p:spPr>
              <a:xfrm flipV="1">
                <a:off x="7297613" y="600704"/>
                <a:ext cx="890304" cy="7126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箭头连接符 11"/>
              <p:cNvCxnSpPr/>
              <p:nvPr>
                <p:custDataLst>
                  <p:tags r:id="rId9"/>
                </p:custDataLst>
              </p:nvPr>
            </p:nvCxnSpPr>
            <p:spPr>
              <a:xfrm flipH="1">
                <a:off x="7280029" y="695719"/>
                <a:ext cx="926122" cy="2054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矩形 13"/>
            <p:cNvSpPr/>
            <p:nvPr>
              <p:custDataLst>
                <p:tags r:id="rId10"/>
              </p:custDataLst>
            </p:nvPr>
          </p:nvSpPr>
          <p:spPr>
            <a:xfrm>
              <a:off x="6635744" y="1011163"/>
              <a:ext cx="2425664" cy="52456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cs typeface="Times New Roman" panose="02020603050405020304" pitchFamily="18" charset="0"/>
                </a:rPr>
                <a:t>Fe</a:t>
              </a:r>
              <a:r>
                <a:rPr lang="zh-CN" altLang="en-US" sz="2400" b="1" baseline="30000">
                  <a:solidFill>
                    <a:srgbClr val="FF0000"/>
                  </a:solidFill>
                  <a:latin typeface="Times New Roman" pitchFamily="18" charset="0"/>
                  <a:cs typeface="Times New Roman" panose="02020603050405020304" pitchFamily="18" charset="0"/>
                </a:rPr>
                <a:t>3+</a:t>
              </a:r>
              <a:r>
                <a:rPr lang="zh-CN" altLang="en-US" sz="2400" b="1">
                  <a:solidFill>
                    <a:srgbClr val="FF0000"/>
                  </a:solidFill>
                  <a:latin typeface="Times New Roman" pitchFamily="18" charset="0"/>
                  <a:cs typeface="Times New Roman" panose="02020603050405020304" pitchFamily="18" charset="0"/>
                </a:rPr>
                <a:t>               Fe</a:t>
              </a:r>
              <a:r>
                <a:rPr lang="zh-CN" altLang="en-US" sz="2400" b="1" baseline="30000">
                  <a:solidFill>
                    <a:srgbClr val="FF0000"/>
                  </a:solidFill>
                  <a:latin typeface="Times New Roman" pitchFamily="18" charset="0"/>
                  <a:cs typeface="Times New Roman" panose="02020603050405020304" pitchFamily="18" charset="0"/>
                </a:rPr>
                <a:t>2</a:t>
              </a:r>
              <a:r>
                <a:rPr lang="zh-CN" altLang="en-US" sz="2400" b="1" baseline="30000" smtClean="0">
                  <a:solidFill>
                    <a:srgbClr val="FF0000"/>
                  </a:solidFill>
                  <a:latin typeface="Times New Roman" pitchFamily="18" charset="0"/>
                  <a:cs typeface="Times New Roman" panose="02020603050405020304" pitchFamily="18" charset="0"/>
                </a:rPr>
                <a:t>+</a:t>
              </a:r>
              <a:endPara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组合 20"/>
          <p:cNvGrpSpPr/>
          <p:nvPr>
            <p:custDataLst>
              <p:tags r:id="rId11"/>
            </p:custDataLst>
          </p:nvPr>
        </p:nvGrpSpPr>
        <p:grpSpPr>
          <a:xfrm>
            <a:off x="196364" y="4086492"/>
            <a:ext cx="7398761" cy="704265"/>
            <a:chOff x="158263" y="3520475"/>
            <a:chExt cx="7398761" cy="704265"/>
          </a:xfrm>
        </p:grpSpPr>
        <p:sp>
          <p:nvSpPr>
            <p:cNvPr id="10" name="文本框 1"/>
            <p:cNvSpPr/>
            <p:nvPr>
              <p:custDataLst>
                <p:tags r:id="rId12"/>
              </p:custDataLst>
            </p:nvPr>
          </p:nvSpPr>
          <p:spPr>
            <a:xfrm>
              <a:off x="158263" y="3578409"/>
              <a:ext cx="7398761" cy="64633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>
                  <a:latin typeface="Times New Roman" pitchFamily="18" charset="0"/>
                  <a:cs typeface="Times New Roman" panose="02020603050405020304" pitchFamily="18" charset="0"/>
                </a:rPr>
                <a:t>(2)</a:t>
              </a:r>
              <a:r>
                <a:rPr lang="zh-CN" altLang="en-US" sz="2400" b="1">
                  <a:latin typeface="宋体" pitchFamily="2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400" b="1" smtClean="0">
                  <a:latin typeface="Times New Roman" pitchFamily="18" charset="0"/>
                  <a:cs typeface="Times New Roman" panose="02020603050405020304" pitchFamily="18" charset="0"/>
                </a:rPr>
                <a:t>Fe</a:t>
              </a:r>
              <a:r>
                <a:rPr lang="zh-CN" altLang="en-US" sz="2400" b="1" baseline="30000">
                  <a:latin typeface="Times New Roman" pitchFamily="18" charset="0"/>
                  <a:cs typeface="Times New Roman" panose="02020603050405020304" pitchFamily="18" charset="0"/>
                </a:rPr>
                <a:t>2+</a:t>
              </a:r>
              <a:r>
                <a:rPr lang="zh-CN" altLang="en-US" sz="2400" b="1">
                  <a:latin typeface="Times New Roman" pitchFamily="18" charset="0"/>
                  <a:cs typeface="Times New Roman" panose="02020603050405020304" pitchFamily="18" charset="0"/>
                </a:rPr>
                <a:t>的氧化性和</a:t>
              </a:r>
              <a:r>
                <a:rPr lang="zh-CN" altLang="en-US" sz="2400" b="1" smtClean="0">
                  <a:latin typeface="Times New Roman" pitchFamily="18" charset="0"/>
                  <a:cs typeface="Times New Roman" panose="02020603050405020304" pitchFamily="18" charset="0"/>
                </a:rPr>
                <a:t>还原性  </a:t>
              </a:r>
              <a:r>
                <a:rPr lang="en-US" altLang="zh-CN" sz="2400" b="1" smtClean="0">
                  <a:latin typeface="Times New Roman" pitchFamily="18" charset="0"/>
                  <a:cs typeface="Times New Roman" panose="02020603050405020304" pitchFamily="18" charset="0"/>
                </a:rPr>
                <a:t>(                                )</a:t>
              </a:r>
              <a:endParaRPr lang="zh-CN" altLang="en-US" sz="2400" b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8" name="组合 7"/>
            <p:cNvGrpSpPr/>
            <p:nvPr>
              <p:custDataLst>
                <p:tags r:id="rId13"/>
              </p:custDataLst>
            </p:nvPr>
          </p:nvGrpSpPr>
          <p:grpSpPr>
            <a:xfrm>
              <a:off x="4050000" y="3520475"/>
              <a:ext cx="2453863" cy="655529"/>
              <a:chOff x="4181881" y="3485307"/>
              <a:chExt cx="2453863" cy="655529"/>
            </a:xfrm>
          </p:grpSpPr>
          <p:sp>
            <p:nvSpPr>
              <p:cNvPr id="13" name="矩形 12"/>
              <p:cNvSpPr/>
              <p:nvPr>
                <p:custDataLst>
                  <p:tags r:id="rId14"/>
                </p:custDataLst>
              </p:nvPr>
            </p:nvSpPr>
            <p:spPr>
              <a:xfrm>
                <a:off x="4181881" y="3616269"/>
                <a:ext cx="2453863" cy="5245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2400" b="1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Fe</a:t>
                </a:r>
                <a:r>
                  <a:rPr lang="zh-CN" altLang="en-US" sz="2400" b="1" baseline="30000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en-US" sz="2400" b="1" baseline="30000" smtClean="0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+                      </a:t>
                </a:r>
                <a:r>
                  <a:rPr lang="zh-CN" altLang="en-US" sz="2400" b="1" smtClean="0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Fe</a:t>
                </a:r>
                <a:r>
                  <a:rPr lang="zh-CN" altLang="en-US" sz="2400" b="1" baseline="30000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en-US" sz="2400" b="1" baseline="30000" smtClean="0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+</a:t>
                </a:r>
                <a:endParaRPr lang="zh-CN" altLang="en-US" sz="2400" b="1">
                  <a:solidFill>
                    <a:srgbClr val="FF0000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6" name="直接箭头连接符 15"/>
              <p:cNvCxnSpPr/>
              <p:nvPr>
                <p:custDataLst>
                  <p:tags r:id="rId15"/>
                </p:custDataLst>
              </p:nvPr>
            </p:nvCxnSpPr>
            <p:spPr>
              <a:xfrm flipV="1">
                <a:off x="4902108" y="3970400"/>
                <a:ext cx="890304" cy="7126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文本框 16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4784971" y="3485307"/>
                <a:ext cx="16496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smtClean="0">
                    <a:solidFill>
                      <a:srgbClr val="FF0000"/>
                    </a:solidFill>
                  </a:rPr>
                  <a:t>氧化剂</a:t>
                </a:r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>
            <p:custDataLst>
              <p:tags r:id="rId17"/>
            </p:custDataLst>
          </p:nvPr>
        </p:nvGrpSpPr>
        <p:grpSpPr>
          <a:xfrm>
            <a:off x="228605" y="1413237"/>
            <a:ext cx="5563808" cy="611865"/>
            <a:chOff x="228605" y="1133828"/>
            <a:chExt cx="5563808" cy="611865"/>
          </a:xfrm>
        </p:grpSpPr>
        <p:sp>
          <p:nvSpPr>
            <p:cNvPr id="24583" name="文本框 3"/>
            <p:cNvSpPr/>
            <p:nvPr>
              <p:custDataLst>
                <p:tags r:id="rId18"/>
              </p:custDataLst>
            </p:nvPr>
          </p:nvSpPr>
          <p:spPr>
            <a:xfrm>
              <a:off x="228605" y="1169445"/>
              <a:ext cx="5563808" cy="57624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smtClean="0">
                  <a:latin typeface="Times New Roman" pitchFamily="18" charset="0"/>
                  <a:cs typeface="Times New Roman" panose="02020603050405020304" pitchFamily="18" charset="0"/>
                </a:rPr>
                <a:t> </a:t>
              </a:r>
              <a:r>
                <a:rPr lang="zh-CN" altLang="en-US" sz="2400" b="1">
                  <a:latin typeface="Times New Roman" pitchFamily="18" charset="0"/>
                  <a:cs typeface="Times New Roman" panose="02020603050405020304" pitchFamily="18" charset="0"/>
                </a:rPr>
                <a:t>(1)</a:t>
              </a:r>
              <a:r>
                <a:rPr lang="zh-CN" altLang="en-US" sz="2400" b="1" smtClean="0">
                  <a:latin typeface="宋体" pitchFamily="2" charset="-122"/>
                  <a:ea typeface="宋体" pitchFamily="2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400" b="1" smtClean="0">
                  <a:latin typeface="Times New Roman" pitchFamily="18" charset="0"/>
                  <a:cs typeface="Times New Roman" panose="02020603050405020304" pitchFamily="18" charset="0"/>
                </a:rPr>
                <a:t>Fe</a:t>
              </a:r>
              <a:r>
                <a:rPr lang="zh-CN" altLang="en-US" sz="2400" b="1" baseline="30000">
                  <a:latin typeface="Times New Roman" pitchFamily="18" charset="0"/>
                  <a:cs typeface="Times New Roman" panose="02020603050405020304" pitchFamily="18" charset="0"/>
                </a:rPr>
                <a:t>3+</a:t>
              </a:r>
              <a:r>
                <a:rPr lang="zh-CN" altLang="en-US" sz="2400" b="1">
                  <a:latin typeface="Times New Roman" pitchFamily="18" charset="0"/>
                  <a:cs typeface="Times New Roman" panose="02020603050405020304" pitchFamily="18" charset="0"/>
                </a:rPr>
                <a:t>的氧</a:t>
              </a:r>
              <a:r>
                <a:rPr lang="zh-CN" altLang="en-US" sz="2400" b="1" smtClean="0">
                  <a:latin typeface="Times New Roman" pitchFamily="18" charset="0"/>
                  <a:cs typeface="Times New Roman" panose="02020603050405020304" pitchFamily="18" charset="0"/>
                </a:rPr>
                <a:t>化性（                                ）</a:t>
              </a:r>
              <a:endParaRPr lang="zh-CN" altLang="en-US" sz="2400" b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9" name="组合 8"/>
            <p:cNvGrpSpPr/>
            <p:nvPr>
              <p:custDataLst>
                <p:tags r:id="rId19"/>
              </p:custDataLst>
            </p:nvPr>
          </p:nvGrpSpPr>
          <p:grpSpPr>
            <a:xfrm>
              <a:off x="3010509" y="1133828"/>
              <a:ext cx="2425664" cy="595565"/>
              <a:chOff x="3072277" y="1098447"/>
              <a:chExt cx="2425664" cy="595565"/>
            </a:xfrm>
          </p:grpSpPr>
          <p:sp>
            <p:nvSpPr>
              <p:cNvPr id="2" name="矩形 1"/>
              <p:cNvSpPr/>
              <p:nvPr>
                <p:custDataLst>
                  <p:tags r:id="rId20"/>
                </p:custDataLst>
              </p:nvPr>
            </p:nvSpPr>
            <p:spPr>
              <a:xfrm>
                <a:off x="3072277" y="1169445"/>
                <a:ext cx="2425664" cy="5245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2400" b="1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Fe</a:t>
                </a:r>
                <a:r>
                  <a:rPr lang="zh-CN" altLang="en-US" sz="2400" b="1" baseline="30000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3+</a:t>
                </a:r>
                <a:r>
                  <a:rPr lang="zh-CN" altLang="en-US" sz="2400" b="1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               Fe</a:t>
                </a:r>
                <a:r>
                  <a:rPr lang="zh-CN" altLang="en-US" sz="2400" b="1" baseline="30000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en-US" sz="2400" b="1" baseline="30000" smtClean="0">
                    <a:solidFill>
                      <a:srgbClr val="FF0000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+</a:t>
                </a:r>
                <a:endParaRPr lang="zh-CN" altLang="en-US" sz="2400" b="1">
                  <a:solidFill>
                    <a:srgbClr val="FF0000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8" name="直接箭头连接符 17"/>
              <p:cNvCxnSpPr/>
              <p:nvPr>
                <p:custDataLst>
                  <p:tags r:id="rId21"/>
                </p:custDataLst>
              </p:nvPr>
            </p:nvCxnSpPr>
            <p:spPr>
              <a:xfrm flipV="1">
                <a:off x="3801205" y="1552986"/>
                <a:ext cx="890304" cy="7126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文本框 18"/>
              <p:cNvSpPr txBox="1"/>
              <p:nvPr>
                <p:custDataLst>
                  <p:tags r:id="rId22"/>
                </p:custDataLst>
              </p:nvPr>
            </p:nvSpPr>
            <p:spPr>
              <a:xfrm>
                <a:off x="3718164" y="1098447"/>
                <a:ext cx="140188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smtClean="0">
                    <a:solidFill>
                      <a:srgbClr val="FF0000"/>
                    </a:solidFill>
                  </a:rPr>
                  <a:t>还原剂</a:t>
                </a:r>
                <a:endParaRPr lang="zh-CN" altLang="en-US" sz="2400" b="1">
                  <a:solidFill>
                    <a:srgbClr val="FF0000"/>
                  </a:solidFill>
                </a:endParaRPr>
              </a:p>
            </p:txBody>
          </p:sp>
        </p:grpSp>
      </p:grpSp>
      <p:sp>
        <p:nvSpPr>
          <p:cNvPr id="23" name="文本框 3"/>
          <p:cNvSpPr/>
          <p:nvPr>
            <p:custDataLst>
              <p:tags r:id="rId23"/>
            </p:custDataLst>
          </p:nvPr>
        </p:nvSpPr>
        <p:spPr>
          <a:xfrm>
            <a:off x="170314" y="3289667"/>
            <a:ext cx="7789986" cy="64633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latin typeface="宋体" pitchFamily="2" charset="-122"/>
                <a:cs typeface="Times New Roman" panose="02020603050405020304" pitchFamily="18" charset="0"/>
              </a:rPr>
              <a:t>② 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3＋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可腐蚀印刷电路板上的铜箔，反应的离子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方程式</a:t>
            </a:r>
            <a:r>
              <a:rPr lang="en-US" altLang="zh-CN" sz="2400" b="1" smtClean="0">
                <a:latin typeface="Times New Roman" pitchFamily="18" charset="0"/>
                <a:cs typeface="Times New Roman" panose="02020603050405020304" pitchFamily="18" charset="0"/>
              </a:rPr>
              <a:t>:</a:t>
            </a:r>
            <a:endParaRPr lang="zh-CN" altLang="en-US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文本框 3"/>
          <p:cNvSpPr/>
          <p:nvPr>
            <p:custDataLst>
              <p:tags r:id="rId24"/>
            </p:custDataLst>
          </p:nvPr>
        </p:nvSpPr>
        <p:spPr>
          <a:xfrm>
            <a:off x="196364" y="2685546"/>
            <a:ext cx="11632223" cy="64633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宋体" pitchFamily="2" charset="-122"/>
                <a:cs typeface="Times New Roman" panose="02020603050405020304" pitchFamily="18" charset="0"/>
              </a:rPr>
              <a:t>① 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3＋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与S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2－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、I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－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、HS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－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、SO</a:t>
            </a:r>
            <a:r>
              <a:rPr lang="zh-CN" altLang="en-US" sz="2400" b="1" baseline="-25000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2－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等具有较强还原性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的离子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不能大量共存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。</a:t>
            </a:r>
            <a:endParaRPr lang="zh-CN" altLang="en-US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文本框 3"/>
          <p:cNvSpPr/>
          <p:nvPr>
            <p:custDataLst>
              <p:tags r:id="rId25"/>
            </p:custDataLst>
          </p:nvPr>
        </p:nvSpPr>
        <p:spPr>
          <a:xfrm>
            <a:off x="96715" y="2084767"/>
            <a:ext cx="11632223" cy="57624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含有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3＋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的溶液呈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黄色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，Fe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3＋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处于铁的高价态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，遇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Fe、Cu、HI、H</a:t>
            </a:r>
            <a:r>
              <a:rPr lang="zh-CN" altLang="en-US" sz="2400" b="1" baseline="-25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S等均表现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氧化性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。</a:t>
            </a:r>
            <a:endParaRPr lang="zh-CN" altLang="en-US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文本框 3"/>
          <p:cNvSpPr/>
          <p:nvPr>
            <p:custDataLst>
              <p:tags r:id="rId26"/>
            </p:custDataLst>
          </p:nvPr>
        </p:nvSpPr>
        <p:spPr>
          <a:xfrm>
            <a:off x="7960300" y="3009143"/>
            <a:ext cx="4101783" cy="64633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Cu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＋2Fe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===Cu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＋2Fe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2＋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27" name="文本框 1"/>
          <p:cNvSpPr/>
          <p:nvPr>
            <p:custDataLst>
              <p:tags r:id="rId27"/>
            </p:custDataLst>
          </p:nvPr>
        </p:nvSpPr>
        <p:spPr>
          <a:xfrm>
            <a:off x="196364" y="6059360"/>
            <a:ext cx="5943599" cy="64633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2＋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的酸性溶液与H</a:t>
            </a:r>
            <a:r>
              <a:rPr lang="zh-CN" altLang="en-US" sz="2400" b="1" baseline="-25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 baseline="-25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反应的离子方程式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：</a:t>
            </a:r>
            <a:endParaRPr lang="zh-CN" altLang="en-US" sz="2400" b="1">
              <a:solidFill>
                <a:srgbClr val="FF000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本框 1"/>
          <p:cNvSpPr/>
          <p:nvPr>
            <p:custDataLst>
              <p:tags r:id="rId28"/>
            </p:custDataLst>
          </p:nvPr>
        </p:nvSpPr>
        <p:spPr>
          <a:xfrm>
            <a:off x="228605" y="4852135"/>
            <a:ext cx="11963400" cy="113024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含有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2＋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的溶液呈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浅绿色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，Fe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2＋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处于铁的中间价态，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既有氧化性，又有还原性，以还原性为主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，如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遇Br</a:t>
            </a:r>
            <a:r>
              <a:rPr lang="zh-CN" altLang="en-US" sz="2400" b="1" baseline="-25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、Cl</a:t>
            </a:r>
            <a:r>
              <a:rPr lang="zh-CN" altLang="en-US" sz="2400" b="1" baseline="-25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、H</a:t>
            </a:r>
            <a:r>
              <a:rPr lang="zh-CN" altLang="en-US" sz="2400" b="1" baseline="-25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 baseline="-25000"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、NO</a:t>
            </a:r>
            <a:r>
              <a:rPr lang="en-US" altLang="zh-CN" sz="2400" b="1" baseline="-25000"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 b="1" baseline="30000">
                <a:latin typeface="Times New Roman" pitchFamily="18" charset="0"/>
                <a:cs typeface="Times New Roman" panose="02020603050405020304" pitchFamily="18" charset="0"/>
              </a:rPr>
              <a:t>－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(H</a:t>
            </a:r>
            <a:r>
              <a:rPr lang="zh-CN" altLang="en-US" sz="2400" b="1" baseline="30000"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zh-CN" altLang="en-US" sz="2400" b="1">
                <a:latin typeface="Times New Roman" pitchFamily="18" charset="0"/>
                <a:cs typeface="Times New Roman" panose="02020603050405020304" pitchFamily="18" charset="0"/>
              </a:rPr>
              <a:t>)等均表现还原性</a:t>
            </a:r>
            <a:r>
              <a:rPr lang="zh-CN" altLang="en-US" sz="2400" b="1" smtClean="0">
                <a:latin typeface="Times New Roman" pitchFamily="18" charset="0"/>
                <a:cs typeface="Times New Roman" panose="02020603050405020304" pitchFamily="18" charset="0"/>
              </a:rPr>
              <a:t>。</a:t>
            </a:r>
            <a:endParaRPr lang="zh-CN" altLang="en-US" sz="2400" b="1"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文本框 1"/>
          <p:cNvSpPr/>
          <p:nvPr>
            <p:custDataLst>
              <p:tags r:id="rId29"/>
            </p:custDataLst>
          </p:nvPr>
        </p:nvSpPr>
        <p:spPr>
          <a:xfrm>
            <a:off x="6260124" y="6056303"/>
            <a:ext cx="5468814" cy="646331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Fe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＋H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＋2H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===2Fe</a:t>
            </a:r>
            <a:r>
              <a:rPr lang="zh-CN" altLang="en-US" sz="2400" b="1" baseline="30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3＋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＋2H</a:t>
            </a:r>
            <a:r>
              <a:rPr lang="zh-CN" altLang="en-US" sz="2400" b="1" baseline="-25000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30" name="文本框 29"/>
          <p:cNvSpPr txBox="1"/>
          <p:nvPr>
            <p:custDataLst>
              <p:tags r:id="rId30"/>
            </p:custDataLst>
          </p:nvPr>
        </p:nvSpPr>
        <p:spPr>
          <a:xfrm>
            <a:off x="8281498" y="3931843"/>
            <a:ext cx="3171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srgbClr val="00B0F0"/>
                </a:solidFill>
                <a:latin typeface="+mn-ea"/>
              </a:rPr>
              <a:t>(</a:t>
            </a:r>
            <a:r>
              <a:rPr lang="zh-CN" altLang="en-US" sz="2400" b="1" smtClean="0">
                <a:solidFill>
                  <a:srgbClr val="00B0F0"/>
                </a:solidFill>
                <a:latin typeface="+mn-ea"/>
              </a:rPr>
              <a:t>制作过程看书本</a:t>
            </a:r>
            <a:r>
              <a:rPr lang="en-US" altLang="zh-CN" sz="2400" b="1" smtClean="0">
                <a:solidFill>
                  <a:srgbClr val="00B0F0"/>
                </a:solidFill>
                <a:latin typeface="+mn-ea"/>
              </a:rPr>
              <a:t>P70)</a:t>
            </a:r>
            <a:endParaRPr lang="zh-CN" altLang="en-US" sz="2400" b="1">
              <a:solidFill>
                <a:srgbClr val="00B0F0"/>
              </a:solidFill>
              <a:latin typeface="+mn-ea"/>
            </a:endParaRPr>
          </a:p>
        </p:txBody>
      </p:sp>
      <p:sp>
        <p:nvSpPr>
          <p:cNvPr id="3" name="矩形 2"/>
          <p:cNvSpPr/>
          <p:nvPr>
            <p:custDataLst>
              <p:tags r:id="rId31"/>
            </p:custDataLst>
          </p:nvPr>
        </p:nvSpPr>
        <p:spPr>
          <a:xfrm>
            <a:off x="96715" y="108859"/>
            <a:ext cx="33906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smtClean="0">
                <a:latin typeface="+mn-ea"/>
                <a:cs typeface="Times New Roman" panose="02020603050405020304" pitchFamily="18" charset="0"/>
              </a:rPr>
              <a:t>3.</a:t>
            </a:r>
            <a:r>
              <a:rPr lang="zh-CN" altLang="en-US" sz="2400" b="1" smtClean="0">
                <a:latin typeface="+mn-ea"/>
                <a:cs typeface="Times New Roman" panose="02020603050405020304" pitchFamily="18" charset="0"/>
              </a:rPr>
              <a:t>Fe</a:t>
            </a:r>
            <a:r>
              <a:rPr lang="zh-CN" altLang="en-US" sz="2400" b="1" baseline="30000">
                <a:latin typeface="+mn-ea"/>
                <a:cs typeface="Times New Roman" panose="02020603050405020304" pitchFamily="18" charset="0"/>
              </a:rPr>
              <a:t>3+</a:t>
            </a:r>
            <a:r>
              <a:rPr lang="zh-CN" altLang="en-US" sz="2400" b="1">
                <a:latin typeface="+mn-ea"/>
                <a:cs typeface="Times New Roman" panose="02020603050405020304" pitchFamily="18" charset="0"/>
              </a:rPr>
              <a:t>和Fe</a:t>
            </a:r>
            <a:r>
              <a:rPr lang="zh-CN" altLang="en-US" sz="2400" b="1" baseline="3000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en-US" sz="2400" b="1" baseline="30000" smtClean="0">
                <a:latin typeface="+mn-ea"/>
                <a:cs typeface="Times New Roman" panose="02020603050405020304" pitchFamily="18" charset="0"/>
              </a:rPr>
              <a:t>+</a:t>
            </a:r>
            <a:r>
              <a:rPr lang="zh-CN" altLang="en-US" sz="2400" b="1" smtClean="0">
                <a:latin typeface="+mn-ea"/>
                <a:cs typeface="Times New Roman" panose="02020603050405020304" pitchFamily="18" charset="0"/>
              </a:rPr>
              <a:t>的相互</a:t>
            </a:r>
            <a:r>
              <a:rPr lang="zh-CN" altLang="en-US" sz="2400" b="1">
                <a:latin typeface="+mn-ea"/>
                <a:cs typeface="Times New Roman" panose="02020603050405020304" pitchFamily="18" charset="0"/>
              </a:rPr>
              <a:t>转化</a:t>
            </a:r>
            <a:endParaRPr lang="zh-CN" altLang="en-US" sz="2400">
              <a:latin typeface="+mn-ea"/>
            </a:endParaRPr>
          </a:p>
        </p:txBody>
      </p:sp>
    </p:spTree>
    <p:custDataLst>
      <p:tags r:id="rId32"/>
    </p:custDataLst>
    <p:extLst>
      <p:ext uri="{BB962C8B-B14F-4D97-AF65-F5344CB8AC3E}">
        <p14:creationId xmlns:p14="http://schemas.microsoft.com/office/powerpoint/2010/main" val="346001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6" grpId="1"/>
      <p:bldP spid="15" grpId="2"/>
      <p:bldP spid="24" grpId="3"/>
      <p:bldP spid="25" grpId="4"/>
      <p:bldP spid="27" grpId="5"/>
      <p:bldP spid="28" grpId="6"/>
      <p:bldP spid="29" grpId="7"/>
      <p:bldP spid="30" grpId="8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2" name="组合 1"/>
          <p:cNvGrpSpPr/>
          <p:nvPr>
            <p:custDataLst>
              <p:tags r:id="rId3"/>
            </p:custDataLst>
          </p:nvPr>
        </p:nvGrpSpPr>
        <p:grpSpPr>
          <a:xfrm>
            <a:off x="437621" y="640821"/>
            <a:ext cx="11260137" cy="6009748"/>
            <a:chOff x="293688" y="319088"/>
            <a:chExt cx="11260137" cy="6009748"/>
          </a:xfrm>
        </p:grpSpPr>
        <p:sp>
          <p:nvSpPr>
            <p:cNvPr id="21506" name="Rectangle 4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2801938" y="704850"/>
              <a:ext cx="779462" cy="527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ap="flat" algn="ctr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800" b="1">
                  <a:solidFill>
                    <a:srgbClr val="0000FF"/>
                  </a:solidFill>
                  <a:latin typeface="Times New Roman" pitchFamily="18" charset="0"/>
                  <a:cs typeface="Times New Roman" panose="02020603050405020304" pitchFamily="18" charset="0"/>
                </a:rPr>
                <a:t>Fe</a:t>
              </a:r>
            </a:p>
          </p:txBody>
        </p:sp>
        <p:sp>
          <p:nvSpPr>
            <p:cNvPr id="2330" name="Rectangle 4"/>
            <p:cNvSpPr/>
            <p:nvPr>
              <p:custDataLst>
                <p:tags r:id="rId5"/>
              </p:custDataLst>
            </p:nvPr>
          </p:nvSpPr>
          <p:spPr>
            <a:xfrm>
              <a:off x="2460625" y="3027363"/>
              <a:ext cx="1462088" cy="401637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FeCl</a:t>
              </a:r>
              <a:r>
                <a:rPr lang="en-US" altLang="zh-CN" sz="28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2</a:t>
              </a:r>
              <a:endParaRPr lang="en-US" altLang="zh-CN" sz="2800" b="1" baseline="-2500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</a:endParaRPr>
            </a:p>
          </p:txBody>
        </p:sp>
        <p:cxnSp>
          <p:nvCxnSpPr>
            <p:cNvPr id="21508" name="直接箭头连接符 11"/>
            <p:cNvCxnSpPr>
              <a:cxnSpLocks noChangeShapeType="1"/>
            </p:cNvCxnSpPr>
            <p:nvPr>
              <p:custDataLst>
                <p:tags r:id="rId6"/>
              </p:custDataLst>
            </p:nvPr>
          </p:nvCxnSpPr>
          <p:spPr bwMode="auto">
            <a:xfrm flipV="1">
              <a:off x="3581400" y="919163"/>
              <a:ext cx="4049713" cy="49212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332" name="Rectangle 4"/>
            <p:cNvSpPr/>
            <p:nvPr>
              <p:custDataLst>
                <p:tags r:id="rId7"/>
              </p:custDataLst>
            </p:nvPr>
          </p:nvSpPr>
          <p:spPr>
            <a:xfrm>
              <a:off x="7631113" y="698500"/>
              <a:ext cx="1570037" cy="439738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Fe</a:t>
              </a:r>
              <a:r>
                <a:rPr lang="en-US" altLang="zh-CN" sz="28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3</a:t>
              </a:r>
              <a:r>
                <a:rPr lang="en-US" altLang="zh-CN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O</a:t>
              </a:r>
              <a:r>
                <a:rPr lang="en-US" altLang="zh-CN" sz="28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4</a:t>
              </a:r>
              <a:endParaRPr lang="en-US" altLang="zh-CN" sz="2800" b="1" baseline="-2500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33" name="Rectangle 4"/>
            <p:cNvSpPr/>
            <p:nvPr>
              <p:custDataLst>
                <p:tags r:id="rId8"/>
              </p:custDataLst>
            </p:nvPr>
          </p:nvSpPr>
          <p:spPr>
            <a:xfrm>
              <a:off x="3581400" y="319088"/>
              <a:ext cx="3746500" cy="696912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en-US" altLang="zh-CN" sz="2400" b="1">
                  <a:latin typeface="Times New Roman" pitchFamily="18" charset="0"/>
                  <a:cs typeface="Times New Roman" panose="02020603050405020304" pitchFamily="18" charset="0"/>
                </a:rPr>
                <a:t>H</a:t>
              </a:r>
              <a:r>
                <a:rPr lang="en-US" altLang="zh-CN" sz="2400" b="1" baseline="-25000">
                  <a:latin typeface="Times New Roman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400" b="1">
                  <a:latin typeface="Times New Roman" pitchFamily="18" charset="0"/>
                  <a:cs typeface="Times New Roman" panose="02020603050405020304" pitchFamily="18" charset="0"/>
                </a:rPr>
                <a:t>O</a:t>
              </a:r>
              <a:r>
                <a:rPr lang="zh-CN" altLang="en-US" sz="2400" b="1">
                  <a:latin typeface="Times New Roman" pitchFamily="18" charset="0"/>
                  <a:cs typeface="Times New Roman" panose="02020603050405020304" pitchFamily="18" charset="0"/>
                </a:rPr>
                <a:t>（</a:t>
              </a:r>
              <a:r>
                <a:rPr lang="en-US" altLang="zh-CN" sz="2400" b="1">
                  <a:latin typeface="Adobe Gothic Std B"/>
                  <a:ea typeface="Adobe Gothic Std B"/>
                  <a:cs typeface="Adobe Gothic Std B"/>
                </a:rPr>
                <a:t>g</a:t>
              </a:r>
              <a:r>
                <a:rPr lang="zh-CN" altLang="en-US" sz="2400" b="1">
                  <a:latin typeface="Times New Roman" pitchFamily="18" charset="0"/>
                  <a:cs typeface="Times New Roman" panose="02020603050405020304" pitchFamily="18" charset="0"/>
                </a:rPr>
                <a:t>）或</a:t>
              </a:r>
              <a:r>
                <a:rPr lang="en-US" altLang="zh-CN" sz="2400" b="1">
                  <a:latin typeface="Times New Roman" pitchFamily="18" charset="0"/>
                  <a:cs typeface="Times New Roman" panose="02020603050405020304" pitchFamily="18" charset="0"/>
                </a:rPr>
                <a:t>O</a:t>
              </a:r>
              <a:r>
                <a:rPr lang="en-US" altLang="zh-CN" sz="2400" b="1" baseline="-25000">
                  <a:latin typeface="Times New Roman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  <p:cxnSp>
          <p:nvCxnSpPr>
            <p:cNvPr id="21511" name="直接箭头连接符 35"/>
            <p:cNvCxnSpPr>
              <a:cxnSpLocks noChangeShapeType="1"/>
            </p:cNvCxnSpPr>
            <p:nvPr>
              <p:custDataLst>
                <p:tags r:id="rId9"/>
              </p:custDataLst>
            </p:nvPr>
          </p:nvCxnSpPr>
          <p:spPr bwMode="auto">
            <a:xfrm flipH="1">
              <a:off x="3190875" y="1231900"/>
              <a:ext cx="0" cy="1795463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335" name="Rectangle 4"/>
            <p:cNvSpPr/>
            <p:nvPr>
              <p:custDataLst>
                <p:tags r:id="rId10"/>
              </p:custDataLst>
            </p:nvPr>
          </p:nvSpPr>
          <p:spPr>
            <a:xfrm>
              <a:off x="7250113" y="3027363"/>
              <a:ext cx="1463675" cy="401637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FeCl</a:t>
              </a:r>
              <a:r>
                <a:rPr lang="en-US" altLang="zh-CN" sz="28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3</a:t>
              </a:r>
              <a:endParaRPr lang="en-US" altLang="zh-CN" sz="2800" b="1" baseline="-2500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</a:endParaRPr>
            </a:p>
          </p:txBody>
        </p:sp>
        <p:cxnSp>
          <p:nvCxnSpPr>
            <p:cNvPr id="21513" name="直接箭头连接符 44"/>
            <p:cNvCxnSpPr>
              <a:cxnSpLocks noChangeShapeType="1"/>
            </p:cNvCxnSpPr>
            <p:nvPr>
              <p:custDataLst>
                <p:tags r:id="rId11"/>
              </p:custDataLst>
            </p:nvPr>
          </p:nvCxnSpPr>
          <p:spPr bwMode="auto">
            <a:xfrm>
              <a:off x="3190875" y="1231900"/>
              <a:ext cx="4059238" cy="1997075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14" name="直接箭头连接符 49"/>
            <p:cNvCxnSpPr>
              <a:cxnSpLocks noChangeShapeType="1"/>
            </p:cNvCxnSpPr>
            <p:nvPr>
              <p:custDataLst>
                <p:tags r:id="rId12"/>
              </p:custDataLst>
            </p:nvPr>
          </p:nvCxnSpPr>
          <p:spPr bwMode="auto">
            <a:xfrm>
              <a:off x="3922713" y="3228975"/>
              <a:ext cx="3327400" cy="0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15" name="直接箭头连接符 51"/>
            <p:cNvCxnSpPr>
              <a:cxnSpLocks noChangeShapeType="1"/>
            </p:cNvCxnSpPr>
            <p:nvPr>
              <p:custDataLst>
                <p:tags r:id="rId13"/>
              </p:custDataLst>
            </p:nvPr>
          </p:nvCxnSpPr>
          <p:spPr bwMode="auto">
            <a:xfrm flipH="1">
              <a:off x="3190875" y="3429000"/>
              <a:ext cx="0" cy="1090613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16" name="直接箭头连接符 63"/>
            <p:cNvCxnSpPr>
              <a:cxnSpLocks noChangeShapeType="1"/>
            </p:cNvCxnSpPr>
            <p:nvPr>
              <p:custDataLst>
                <p:tags r:id="rId14"/>
              </p:custDataLst>
            </p:nvPr>
          </p:nvCxnSpPr>
          <p:spPr bwMode="auto">
            <a:xfrm flipH="1">
              <a:off x="7981950" y="3429000"/>
              <a:ext cx="0" cy="1062038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340" name="Rectangle 4"/>
            <p:cNvSpPr/>
            <p:nvPr>
              <p:custDataLst>
                <p:tags r:id="rId15"/>
              </p:custDataLst>
            </p:nvPr>
          </p:nvSpPr>
          <p:spPr>
            <a:xfrm>
              <a:off x="2146300" y="4519613"/>
              <a:ext cx="2090738" cy="544512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Fe(OH)</a:t>
              </a:r>
              <a:r>
                <a:rPr lang="en-US" altLang="zh-CN" sz="28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2</a:t>
              </a:r>
              <a:endParaRPr lang="en-US" altLang="zh-CN" sz="2800" b="1" baseline="-2500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41" name="Rectangle 4"/>
            <p:cNvSpPr/>
            <p:nvPr>
              <p:custDataLst>
                <p:tags r:id="rId16"/>
              </p:custDataLst>
            </p:nvPr>
          </p:nvSpPr>
          <p:spPr>
            <a:xfrm>
              <a:off x="6997700" y="4491038"/>
              <a:ext cx="1968500" cy="54610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Fe(OH)</a:t>
              </a:r>
              <a:r>
                <a:rPr lang="en-US" altLang="zh-CN" sz="28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3</a:t>
              </a:r>
              <a:endParaRPr lang="en-US" altLang="zh-CN" sz="2800" b="1" baseline="-2500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</a:endParaRPr>
            </a:p>
          </p:txBody>
        </p:sp>
        <p:cxnSp>
          <p:nvCxnSpPr>
            <p:cNvPr id="21519" name="直接箭头连接符 108"/>
            <p:cNvCxnSpPr>
              <a:cxnSpLocks noChangeShapeType="1"/>
            </p:cNvCxnSpPr>
            <p:nvPr>
              <p:custDataLst>
                <p:tags r:id="rId17"/>
              </p:custDataLst>
            </p:nvPr>
          </p:nvCxnSpPr>
          <p:spPr bwMode="auto">
            <a:xfrm flipV="1">
              <a:off x="4237038" y="4764088"/>
              <a:ext cx="2760662" cy="26987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343" name="Rectangle 4"/>
            <p:cNvSpPr/>
            <p:nvPr>
              <p:custDataLst>
                <p:tags r:id="rId18"/>
              </p:custDataLst>
            </p:nvPr>
          </p:nvSpPr>
          <p:spPr>
            <a:xfrm>
              <a:off x="10045700" y="4494213"/>
              <a:ext cx="1485900" cy="54610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Fe</a:t>
              </a:r>
              <a:r>
                <a:rPr lang="en-US" altLang="zh-CN" sz="28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2</a:t>
              </a:r>
              <a:r>
                <a:rPr lang="en-US" altLang="zh-CN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O</a:t>
              </a:r>
              <a:r>
                <a:rPr lang="en-US" altLang="zh-CN" sz="28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3</a:t>
              </a:r>
              <a:endParaRPr lang="en-US" altLang="zh-CN" sz="2800" b="1" baseline="-25000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</a:endParaRPr>
            </a:p>
          </p:txBody>
        </p:sp>
        <p:cxnSp>
          <p:nvCxnSpPr>
            <p:cNvPr id="21521" name="直接箭头连接符 117"/>
            <p:cNvCxnSpPr>
              <a:cxnSpLocks noChangeShapeType="1"/>
            </p:cNvCxnSpPr>
            <p:nvPr>
              <p:custDataLst>
                <p:tags r:id="rId19"/>
              </p:custDataLst>
            </p:nvPr>
          </p:nvCxnSpPr>
          <p:spPr bwMode="auto">
            <a:xfrm>
              <a:off x="8966200" y="4764088"/>
              <a:ext cx="1079500" cy="3175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345" name="Rectangle 4"/>
            <p:cNvSpPr/>
            <p:nvPr>
              <p:custDataLst>
                <p:tags r:id="rId20"/>
              </p:custDataLst>
            </p:nvPr>
          </p:nvSpPr>
          <p:spPr>
            <a:xfrm>
              <a:off x="4324350" y="1649413"/>
              <a:ext cx="1951038" cy="696912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Cl</a:t>
              </a:r>
              <a:r>
                <a:rPr lang="en-US" altLang="zh-CN" sz="24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2</a:t>
              </a:r>
              <a:endParaRPr lang="en-US" altLang="zh-CN" sz="2400" b="1" baseline="-25000"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46" name="Rectangle 4"/>
            <p:cNvSpPr/>
            <p:nvPr>
              <p:custDataLst>
                <p:tags r:id="rId21"/>
              </p:custDataLst>
            </p:nvPr>
          </p:nvSpPr>
          <p:spPr>
            <a:xfrm>
              <a:off x="1778000" y="1914525"/>
              <a:ext cx="1627188" cy="40005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HCl</a:t>
              </a:r>
              <a:endParaRPr lang="en-US" altLang="zh-CN" sz="2400" b="1"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47" name="Rectangle 4"/>
            <p:cNvSpPr/>
            <p:nvPr>
              <p:custDataLst>
                <p:tags r:id="rId22"/>
              </p:custDataLst>
            </p:nvPr>
          </p:nvSpPr>
          <p:spPr>
            <a:xfrm>
              <a:off x="3109913" y="3732213"/>
              <a:ext cx="1627187" cy="40005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NaOH</a:t>
              </a:r>
              <a:endParaRPr lang="en-US" altLang="zh-CN" sz="2400" b="1"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48" name="Rectangle 4"/>
            <p:cNvSpPr/>
            <p:nvPr>
              <p:custDataLst>
                <p:tags r:id="rId23"/>
              </p:custDataLst>
            </p:nvPr>
          </p:nvSpPr>
          <p:spPr>
            <a:xfrm>
              <a:off x="6437313" y="3792538"/>
              <a:ext cx="1627187" cy="40005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NaOH</a:t>
              </a:r>
              <a:endParaRPr lang="en-US" altLang="zh-CN" sz="2400" b="1"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49" name="Rectangle 4"/>
            <p:cNvSpPr/>
            <p:nvPr>
              <p:custDataLst>
                <p:tags r:id="rId24"/>
              </p:custDataLst>
            </p:nvPr>
          </p:nvSpPr>
          <p:spPr>
            <a:xfrm>
              <a:off x="293688" y="2955925"/>
              <a:ext cx="1181100" cy="544513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FF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FeO</a:t>
              </a:r>
              <a:endParaRPr lang="en-US" altLang="zh-CN" sz="2800" b="1">
                <a:solidFill>
                  <a:srgbClr val="0000FF"/>
                </a:solidFill>
                <a:latin typeface="Times New Roman" pitchFamily="18" charset="0"/>
                <a:ea typeface="Times New Roman" pitchFamily="18" charset="0"/>
              </a:endParaRPr>
            </a:p>
          </p:txBody>
        </p:sp>
        <p:cxnSp>
          <p:nvCxnSpPr>
            <p:cNvPr id="21527" name="直接箭头连接符 138"/>
            <p:cNvCxnSpPr>
              <a:cxnSpLocks noChangeShapeType="1"/>
            </p:cNvCxnSpPr>
            <p:nvPr>
              <p:custDataLst>
                <p:tags r:id="rId25"/>
              </p:custDataLst>
            </p:nvPr>
          </p:nvCxnSpPr>
          <p:spPr bwMode="auto">
            <a:xfrm>
              <a:off x="1474788" y="3228975"/>
              <a:ext cx="985837" cy="0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28" name="直接箭头连接符 143"/>
            <p:cNvCxnSpPr>
              <a:cxnSpLocks noChangeShapeType="1"/>
            </p:cNvCxnSpPr>
            <p:nvPr>
              <p:custDataLst>
                <p:tags r:id="rId26"/>
              </p:custDataLst>
            </p:nvPr>
          </p:nvCxnSpPr>
          <p:spPr bwMode="auto">
            <a:xfrm flipH="1" flipV="1">
              <a:off x="8713788" y="3228975"/>
              <a:ext cx="2074862" cy="1265238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352" name="Rectangle 4"/>
            <p:cNvSpPr/>
            <p:nvPr>
              <p:custDataLst>
                <p:tags r:id="rId27"/>
              </p:custDataLst>
            </p:nvPr>
          </p:nvSpPr>
          <p:spPr>
            <a:xfrm>
              <a:off x="992188" y="2727325"/>
              <a:ext cx="1627187" cy="401638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HCl</a:t>
              </a:r>
              <a:endParaRPr lang="en-US" altLang="zh-CN" sz="2400" b="1"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53" name="Rectangle 4"/>
            <p:cNvSpPr/>
            <p:nvPr>
              <p:custDataLst>
                <p:tags r:id="rId28"/>
              </p:custDataLst>
            </p:nvPr>
          </p:nvSpPr>
          <p:spPr>
            <a:xfrm>
              <a:off x="9394825" y="3422650"/>
              <a:ext cx="1627188" cy="401638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HCl</a:t>
              </a:r>
              <a:endParaRPr lang="en-US" altLang="zh-CN" sz="2400" b="1">
                <a:latin typeface="Times New Roman" pitchFamily="18" charset="0"/>
                <a:ea typeface="Times New Roman" pitchFamily="18" charset="0"/>
              </a:endParaRPr>
            </a:p>
          </p:txBody>
        </p:sp>
        <p:cxnSp>
          <p:nvCxnSpPr>
            <p:cNvPr id="21531" name="直接箭头连接符 148"/>
            <p:cNvCxnSpPr>
              <a:cxnSpLocks noChangeShapeType="1"/>
            </p:cNvCxnSpPr>
            <p:nvPr>
              <p:custDataLst>
                <p:tags r:id="rId29"/>
              </p:custDataLst>
            </p:nvPr>
          </p:nvCxnSpPr>
          <p:spPr bwMode="auto">
            <a:xfrm flipH="1" flipV="1">
              <a:off x="2801938" y="3500438"/>
              <a:ext cx="0" cy="946150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532" name="直接箭头连接符 152"/>
            <p:cNvCxnSpPr>
              <a:cxnSpLocks noChangeShapeType="1"/>
            </p:cNvCxnSpPr>
            <p:nvPr>
              <p:custDataLst>
                <p:tags r:id="rId30"/>
              </p:custDataLst>
            </p:nvPr>
          </p:nvCxnSpPr>
          <p:spPr bwMode="auto">
            <a:xfrm flipH="1" flipV="1">
              <a:off x="8294688" y="3489325"/>
              <a:ext cx="0" cy="946150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356" name="Rectangle 4"/>
            <p:cNvSpPr/>
            <p:nvPr>
              <p:custDataLst>
                <p:tags r:id="rId31"/>
              </p:custDataLst>
            </p:nvPr>
          </p:nvSpPr>
          <p:spPr>
            <a:xfrm>
              <a:off x="7931150" y="3792538"/>
              <a:ext cx="1597025" cy="40005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HCl</a:t>
              </a:r>
              <a:endParaRPr lang="en-US" altLang="zh-CN" sz="2400" b="1"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57" name="Rectangle 4"/>
            <p:cNvSpPr/>
            <p:nvPr>
              <p:custDataLst>
                <p:tags r:id="rId32"/>
              </p:custDataLst>
            </p:nvPr>
          </p:nvSpPr>
          <p:spPr>
            <a:xfrm>
              <a:off x="4306888" y="4356100"/>
              <a:ext cx="2281237" cy="40005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O</a:t>
              </a:r>
              <a:r>
                <a:rPr lang="en-US" altLang="zh-CN" sz="24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2</a:t>
              </a:r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+H</a:t>
              </a:r>
              <a:r>
                <a:rPr lang="en-US" altLang="zh-CN" sz="24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2</a:t>
              </a:r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O</a:t>
              </a:r>
              <a:endParaRPr lang="en-US" altLang="zh-CN" sz="2400" b="1"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58" name="Rectangle 4"/>
            <p:cNvSpPr/>
            <p:nvPr>
              <p:custDataLst>
                <p:tags r:id="rId33"/>
              </p:custDataLst>
            </p:nvPr>
          </p:nvSpPr>
          <p:spPr>
            <a:xfrm>
              <a:off x="4435475" y="2687638"/>
              <a:ext cx="1571625" cy="449262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>
                  <a:latin typeface="楷体" pitchFamily="49" charset="-122"/>
                  <a:ea typeface="楷体" pitchFamily="49" charset="-122"/>
                </a:rPr>
                <a:t>氯水</a:t>
              </a:r>
            </a:p>
          </p:txBody>
        </p:sp>
        <p:cxnSp>
          <p:nvCxnSpPr>
            <p:cNvPr id="21536" name="直接箭头连接符 157"/>
            <p:cNvCxnSpPr>
              <a:cxnSpLocks noChangeShapeType="1"/>
            </p:cNvCxnSpPr>
            <p:nvPr>
              <p:custDataLst>
                <p:tags r:id="rId34"/>
              </p:custDataLst>
            </p:nvPr>
          </p:nvCxnSpPr>
          <p:spPr bwMode="auto">
            <a:xfrm flipH="1">
              <a:off x="4005263" y="3379788"/>
              <a:ext cx="2992437" cy="17462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360" name="Rectangle 4"/>
            <p:cNvSpPr/>
            <p:nvPr>
              <p:custDataLst>
                <p:tags r:id="rId35"/>
              </p:custDataLst>
            </p:nvPr>
          </p:nvSpPr>
          <p:spPr>
            <a:xfrm>
              <a:off x="4629150" y="3348038"/>
              <a:ext cx="1571625" cy="447675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楷体" pitchFamily="49" charset="-122"/>
                  <a:sym typeface="Wingdings"/>
                </a:rPr>
                <a:t>Fe</a:t>
              </a:r>
              <a:endParaRPr lang="en-US" altLang="zh-CN" sz="2400" b="1">
                <a:latin typeface="Times New Roman" pitchFamily="18" charset="0"/>
                <a:ea typeface="楷体" pitchFamily="49" charset="-122"/>
              </a:endParaRPr>
            </a:p>
          </p:txBody>
        </p:sp>
        <p:sp>
          <p:nvSpPr>
            <p:cNvPr id="2361" name="Rectangle 4"/>
            <p:cNvSpPr/>
            <p:nvPr>
              <p:custDataLst>
                <p:tags r:id="rId36"/>
              </p:custDataLst>
            </p:nvPr>
          </p:nvSpPr>
          <p:spPr>
            <a:xfrm>
              <a:off x="8659813" y="4249738"/>
              <a:ext cx="1571625" cy="449262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800" b="1" baseline="-25000">
                  <a:latin typeface="Times New Roman" pitchFamily="18" charset="0"/>
                  <a:ea typeface="楷体" pitchFamily="49" charset="-122"/>
                </a:rPr>
                <a:t>△</a:t>
              </a:r>
            </a:p>
          </p:txBody>
        </p:sp>
        <p:sp>
          <p:nvSpPr>
            <p:cNvPr id="2362" name="Rectangle 4"/>
            <p:cNvSpPr/>
            <p:nvPr>
              <p:custDataLst>
                <p:tags r:id="rId37"/>
              </p:custDataLst>
            </p:nvPr>
          </p:nvSpPr>
          <p:spPr>
            <a:xfrm>
              <a:off x="1474788" y="3886200"/>
              <a:ext cx="1597025" cy="401638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HCl</a:t>
              </a:r>
              <a:endParaRPr lang="en-US" altLang="zh-CN" sz="2400" b="1"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63" name="Rectangle 4"/>
            <p:cNvSpPr/>
            <p:nvPr>
              <p:custDataLst>
                <p:tags r:id="rId38"/>
              </p:custDataLst>
            </p:nvPr>
          </p:nvSpPr>
          <p:spPr>
            <a:xfrm>
              <a:off x="8599488" y="1603375"/>
              <a:ext cx="2954337" cy="40005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8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Fe(SCN)</a:t>
              </a:r>
              <a:r>
                <a:rPr lang="en-US" altLang="zh-CN" sz="2800" b="1" baseline="-25000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3</a:t>
              </a:r>
              <a:endParaRPr lang="en-US" altLang="zh-CN" sz="2800" b="1" baseline="-2500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</a:endParaRPr>
            </a:p>
          </p:txBody>
        </p:sp>
        <p:cxnSp>
          <p:nvCxnSpPr>
            <p:cNvPr id="21541" name="直接箭头连接符 173"/>
            <p:cNvCxnSpPr>
              <a:cxnSpLocks noChangeShapeType="1"/>
            </p:cNvCxnSpPr>
            <p:nvPr>
              <p:custDataLst>
                <p:tags r:id="rId39"/>
              </p:custDataLst>
            </p:nvPr>
          </p:nvCxnSpPr>
          <p:spPr bwMode="auto">
            <a:xfrm flipV="1">
              <a:off x="7981950" y="2003425"/>
              <a:ext cx="2093913" cy="1023938"/>
            </a:xfrm>
            <a:prstGeom prst="line">
              <a:avLst/>
            </a:prstGeom>
            <a:noFill/>
            <a:ln w="57150" cap="flat" algn="ctr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365" name="Rectangle 4"/>
            <p:cNvSpPr/>
            <p:nvPr>
              <p:custDataLst>
                <p:tags r:id="rId40"/>
              </p:custDataLst>
            </p:nvPr>
          </p:nvSpPr>
          <p:spPr>
            <a:xfrm>
              <a:off x="8937625" y="2401888"/>
              <a:ext cx="1627188" cy="401637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algn="ctr" eaLnBrk="1" hangingPunct="1"/>
              <a:r>
                <a:rPr lang="en-US" altLang="zh-CN" sz="2400" b="1"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Times New Roman" pitchFamily="18" charset="0"/>
                  <a:ea typeface="Times New Roman" pitchFamily="18" charset="0"/>
                  <a:sym typeface="Wingdings"/>
                </a:rPr>
                <a:t>KSCN</a:t>
              </a:r>
              <a:endParaRPr lang="en-US" altLang="zh-CN" sz="2400" b="1">
                <a:latin typeface="Times New Roman" pitchFamily="18" charset="0"/>
                <a:ea typeface="Times New Roman" pitchFamily="18" charset="0"/>
              </a:endParaRPr>
            </a:p>
          </p:txBody>
        </p:sp>
        <p:sp>
          <p:nvSpPr>
            <p:cNvPr id="2366" name="Rectangle 4"/>
            <p:cNvSpPr/>
            <p:nvPr>
              <p:custDataLst>
                <p:tags r:id="rId41"/>
              </p:custDataLst>
            </p:nvPr>
          </p:nvSpPr>
          <p:spPr>
            <a:xfrm>
              <a:off x="2228849" y="5103812"/>
              <a:ext cx="1631951" cy="546100"/>
            </a:xfrm>
            <a:prstGeom prst="rect">
              <a:avLst/>
            </a:prstGeom>
            <a:solidFill>
              <a:srgbClr val="000000"/>
            </a:solidFill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chemeClr val="bg1"/>
                  </a:solidFill>
                  <a:latin typeface="楷体" pitchFamily="49" charset="-122"/>
                  <a:ea typeface="楷体" pitchFamily="49" charset="-122"/>
                </a:rPr>
                <a:t>白色沉淀</a:t>
              </a:r>
            </a:p>
          </p:txBody>
        </p:sp>
        <p:sp>
          <p:nvSpPr>
            <p:cNvPr id="2367" name="Rectangle 4"/>
            <p:cNvSpPr/>
            <p:nvPr>
              <p:custDataLst>
                <p:tags r:id="rId42"/>
              </p:custDataLst>
            </p:nvPr>
          </p:nvSpPr>
          <p:spPr>
            <a:xfrm>
              <a:off x="6096000" y="5054600"/>
              <a:ext cx="3203575" cy="54610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800" b="1">
                  <a:solidFill>
                    <a:srgbClr val="C00000"/>
                  </a:solidFill>
                  <a:latin typeface="楷体" pitchFamily="49" charset="-122"/>
                  <a:ea typeface="楷体" pitchFamily="49" charset="-122"/>
                </a:rPr>
                <a:t>红褐色沉淀</a:t>
              </a:r>
            </a:p>
          </p:txBody>
        </p:sp>
        <p:sp>
          <p:nvSpPr>
            <p:cNvPr id="2368" name="Rectangle 4"/>
            <p:cNvSpPr/>
            <p:nvPr>
              <p:custDataLst>
                <p:tags r:id="rId43"/>
              </p:custDataLst>
            </p:nvPr>
          </p:nvSpPr>
          <p:spPr>
            <a:xfrm>
              <a:off x="8993188" y="1190625"/>
              <a:ext cx="2089150" cy="54610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800" b="1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红色</a:t>
              </a:r>
              <a:endPara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369" name="Rectangle 4"/>
            <p:cNvSpPr/>
            <p:nvPr>
              <p:custDataLst>
                <p:tags r:id="rId44"/>
              </p:custDataLst>
            </p:nvPr>
          </p:nvSpPr>
          <p:spPr>
            <a:xfrm>
              <a:off x="4321969" y="5781683"/>
              <a:ext cx="2590800" cy="546100"/>
            </a:xfrm>
            <a:prstGeom prst="rect">
              <a:avLst/>
            </a:prstGeom>
            <a:solidFill>
              <a:srgbClr val="FFFFFF"/>
            </a:solidFill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92075" tIns="46038" rIns="92075" bIns="46038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800" b="1">
                  <a:solidFill>
                    <a:srgbClr val="10BC31"/>
                  </a:solidFill>
                  <a:latin typeface="楷体" pitchFamily="49" charset="-122"/>
                  <a:ea typeface="楷体" pitchFamily="49" charset="-122"/>
                </a:rPr>
                <a:t>灰绿色</a:t>
              </a:r>
            </a:p>
          </p:txBody>
        </p:sp>
        <p:sp>
          <p:nvSpPr>
            <p:cNvPr id="21547" name="箭头: 下弧形 181"/>
            <p:cNvSpPr>
              <a:spLocks noChangeArrowheads="1"/>
            </p:cNvSpPr>
            <p:nvPr>
              <p:custDataLst>
                <p:tags r:id="rId45"/>
              </p:custDataLst>
            </p:nvPr>
          </p:nvSpPr>
          <p:spPr bwMode="auto">
            <a:xfrm>
              <a:off x="3063875" y="5676374"/>
              <a:ext cx="5083175" cy="652462"/>
            </a:xfrm>
            <a:prstGeom prst="curvedUpArrow">
              <a:avLst>
                <a:gd name="adj1" fmla="val 25031"/>
                <a:gd name="adj2" fmla="val 79059"/>
                <a:gd name="adj3" fmla="val 34218"/>
              </a:avLst>
            </a:prstGeom>
            <a:gradFill rotWithShape="1">
              <a:gsLst>
                <a:gs pos="0">
                  <a:srgbClr val="F18C55"/>
                </a:gs>
                <a:gs pos="50000">
                  <a:srgbClr val="F67B28"/>
                </a:gs>
                <a:gs pos="100000">
                  <a:srgbClr val="E56B17"/>
                </a:gs>
              </a:gsLst>
              <a:lin ang="5400000"/>
            </a:gradFill>
            <a:ln>
              <a:noFill/>
            </a:ln>
            <a:effectLst>
              <a:outerShdw dist="19050" dir="5400000" algn="ctr" rotWithShape="0">
                <a:srgbClr val="000000">
                  <a:alpha val="62999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 cap="flat" algn="ctr">
                  <a:solidFill>
                    <a:srgbClr val="000000"/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/>
            </a:p>
          </p:txBody>
        </p:sp>
      </p:grpSp>
      <p:sp>
        <p:nvSpPr>
          <p:cNvPr id="3" name="文本框 2"/>
          <p:cNvSpPr txBox="1"/>
          <p:nvPr>
            <p:custDataLst>
              <p:tags r:id="rId46"/>
            </p:custDataLst>
          </p:nvPr>
        </p:nvSpPr>
        <p:spPr>
          <a:xfrm>
            <a:off x="71965" y="177568"/>
            <a:ext cx="46016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mtClean="0"/>
              <a:t>铁及其化合物的相互转化关系：</a:t>
            </a:r>
            <a:endParaRPr lang="zh-CN" altLang="en-US" sz="2400" b="1"/>
          </a:p>
        </p:txBody>
      </p:sp>
    </p:spTree>
    <p:extLst>
      <p:ext uri="{BB962C8B-B14F-4D97-AF65-F5344CB8AC3E}">
        <p14:creationId xmlns:p14="http://schemas.microsoft.com/office/powerpoint/2010/main" val="3750183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0482" name="Rectangle 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532438" y="4849813"/>
            <a:ext cx="3224212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Cl</a:t>
            </a:r>
            <a:r>
              <a:rPr lang="en-US" altLang="zh-CN" sz="2800" b="1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、 </a:t>
            </a: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H</a:t>
            </a:r>
            <a:r>
              <a:rPr lang="en-US" altLang="zh-CN" sz="2800" b="1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宋体" pitchFamily="2" charset="-122"/>
              </a:rPr>
              <a:t>O</a:t>
            </a:r>
            <a:r>
              <a:rPr lang="en-US" altLang="zh-CN" sz="2800" b="1" baseline="-2500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等</a:t>
            </a:r>
          </a:p>
          <a:p>
            <a:pPr eaLnBrk="1" hangingPunct="1"/>
            <a:endParaRPr lang="en-US" altLang="zh-CN" sz="2800" b="1" baseline="-2500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0483" name="Rectangle 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159896" y="1090613"/>
            <a:ext cx="14414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050C13"/>
                </a:solidFill>
                <a:latin typeface="MS UI Gothic" panose="020b0600070205080204" pitchFamily="34" charset="-128"/>
                <a:ea typeface="MS UI Gothic" panose="020b0600070205080204" pitchFamily="34" charset="-128"/>
              </a:rPr>
              <a:t>Fe</a:t>
            </a:r>
          </a:p>
        </p:txBody>
      </p:sp>
      <p:sp>
        <p:nvSpPr>
          <p:cNvPr id="20484" name="Rectangle 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09600" y="4997450"/>
            <a:ext cx="24003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050C13"/>
                </a:solidFill>
                <a:latin typeface="MS UI Gothic" panose="020b0600070205080204" pitchFamily="34" charset="-128"/>
                <a:ea typeface="MS UI Gothic" panose="020b0600070205080204" pitchFamily="34" charset="-128"/>
              </a:rPr>
              <a:t>Fe</a:t>
            </a:r>
            <a:r>
              <a:rPr lang="en-US" altLang="zh-CN" sz="5400" b="1" baseline="30000">
                <a:solidFill>
                  <a:srgbClr val="050C13"/>
                </a:solidFill>
                <a:latin typeface="MS UI Gothic" panose="020b0600070205080204" pitchFamily="34" charset="-128"/>
                <a:ea typeface="MS UI Gothic" panose="020b0600070205080204" pitchFamily="34" charset="-128"/>
              </a:rPr>
              <a:t>2+</a:t>
            </a:r>
          </a:p>
        </p:txBody>
      </p:sp>
      <p:sp>
        <p:nvSpPr>
          <p:cNvPr id="20485" name="Rectangle 5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786813" y="5027613"/>
            <a:ext cx="24003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5400" b="1">
                <a:solidFill>
                  <a:srgbClr val="050C13"/>
                </a:solidFill>
                <a:latin typeface="MS UI Gothic" panose="020b0600070205080204" pitchFamily="34" charset="-128"/>
                <a:ea typeface="MS UI Gothic" panose="020b0600070205080204" pitchFamily="34" charset="-128"/>
              </a:rPr>
              <a:t>Fe</a:t>
            </a:r>
            <a:r>
              <a:rPr lang="en-US" altLang="zh-CN" sz="5400" b="1" baseline="30000">
                <a:solidFill>
                  <a:srgbClr val="050C13"/>
                </a:solidFill>
                <a:latin typeface="MS UI Gothic" panose="020b0600070205080204" pitchFamily="34" charset="-128"/>
                <a:ea typeface="MS UI Gothic" panose="020b0600070205080204" pitchFamily="34" charset="-128"/>
              </a:rPr>
              <a:t>3+</a:t>
            </a:r>
          </a:p>
        </p:txBody>
      </p:sp>
      <p:cxnSp>
        <p:nvCxnSpPr>
          <p:cNvPr id="20486" name="Line 6"/>
          <p:cNvCxnSpPr>
            <a:cxnSpLocks noChangeShapeType="1"/>
          </p:cNvCxnSpPr>
          <p:nvPr>
            <p:custDataLst>
              <p:tags r:id="rId7"/>
            </p:custDataLst>
          </p:nvPr>
        </p:nvCxnSpPr>
        <p:spPr bwMode="auto">
          <a:xfrm flipH="1">
            <a:off x="2490242" y="1863726"/>
            <a:ext cx="2844144" cy="3245642"/>
          </a:xfrm>
          <a:prstGeom prst="line">
            <a:avLst/>
          </a:prstGeom>
          <a:noFill/>
          <a:ln w="50800" cap="flat" algn="ctr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7" name="Line 7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>
            <a:off x="6600056" y="1856127"/>
            <a:ext cx="2670944" cy="3308540"/>
          </a:xfrm>
          <a:prstGeom prst="line">
            <a:avLst/>
          </a:prstGeom>
          <a:noFill/>
          <a:ln w="50800" cap="flat" algn="ctr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88" name="Rectangle 8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283437" y="3506435"/>
            <a:ext cx="1349375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latin typeface="宋体" pitchFamily="2" charset="-122"/>
              </a:rPr>
              <a:t>Cu</a:t>
            </a:r>
            <a:r>
              <a:rPr lang="en-US" altLang="zh-CN" sz="3200" b="1" baseline="30000">
                <a:latin typeface="宋体" pitchFamily="2" charset="-122"/>
              </a:rPr>
              <a:t>2</a:t>
            </a:r>
            <a:r>
              <a:rPr lang="en-US" altLang="zh-CN" sz="3200" b="1" baseline="30000" smtClean="0">
                <a:latin typeface="宋体" pitchFamily="2" charset="-122"/>
              </a:rPr>
              <a:t>+</a:t>
            </a:r>
            <a:r>
              <a:rPr lang="zh-CN" altLang="en-US" sz="3200" b="1" smtClean="0">
                <a:latin typeface="宋体" pitchFamily="2" charset="-122"/>
              </a:rPr>
              <a:t>等</a:t>
            </a:r>
            <a:endParaRPr lang="zh-CN" altLang="en-US" sz="3200" b="1">
              <a:latin typeface="宋体" pitchFamily="2" charset="-122"/>
            </a:endParaRPr>
          </a:p>
        </p:txBody>
      </p:sp>
      <p:sp>
        <p:nvSpPr>
          <p:cNvPr id="20489" name="Rectangle 9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8162589" y="3275970"/>
            <a:ext cx="1289722" cy="581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 smtClean="0">
                <a:latin typeface="宋体" pitchFamily="2" charset="-122"/>
              </a:rPr>
              <a:t>Cl</a:t>
            </a:r>
            <a:r>
              <a:rPr lang="en-US" altLang="zh-CN" sz="3200" b="1" baseline="-25000" smtClean="0">
                <a:latin typeface="宋体" pitchFamily="2" charset="-122"/>
              </a:rPr>
              <a:t>2</a:t>
            </a:r>
            <a:r>
              <a:rPr lang="zh-CN" altLang="en-US" sz="3200" b="1" smtClean="0">
                <a:latin typeface="宋体" pitchFamily="2" charset="-122"/>
              </a:rPr>
              <a:t>等</a:t>
            </a:r>
            <a:endParaRPr lang="zh-CN" altLang="en-US" sz="3200" b="1">
              <a:latin typeface="宋体" pitchFamily="2" charset="-122"/>
            </a:endParaRPr>
          </a:p>
        </p:txBody>
      </p:sp>
      <p:sp>
        <p:nvSpPr>
          <p:cNvPr id="20490" name="Rectangle 10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 rot="18600000">
            <a:off x="3171274" y="2002191"/>
            <a:ext cx="257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弱氧化剂</a:t>
            </a:r>
          </a:p>
        </p:txBody>
      </p:sp>
      <p:sp>
        <p:nvSpPr>
          <p:cNvPr id="20491" name="Rectangle 11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 rot="3120000">
            <a:off x="6846092" y="2663031"/>
            <a:ext cx="23034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强氧化剂</a:t>
            </a:r>
          </a:p>
        </p:txBody>
      </p:sp>
      <p:sp>
        <p:nvSpPr>
          <p:cNvPr id="20492" name="Rectangle 13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240574" y="3027010"/>
            <a:ext cx="2016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3200" b="1">
                <a:latin typeface="宋体" pitchFamily="2" charset="-122"/>
              </a:rPr>
              <a:t>H</a:t>
            </a:r>
            <a:r>
              <a:rPr lang="en-US" altLang="zh-CN" sz="3200" b="1" baseline="30000">
                <a:latin typeface="宋体" pitchFamily="2" charset="-122"/>
              </a:rPr>
              <a:t>+</a:t>
            </a:r>
          </a:p>
        </p:txBody>
      </p:sp>
      <p:sp>
        <p:nvSpPr>
          <p:cNvPr id="20493" name="Rectangle 14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21100" y="5652293"/>
            <a:ext cx="2679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还原剂</a:t>
            </a:r>
          </a:p>
        </p:txBody>
      </p:sp>
      <p:sp>
        <p:nvSpPr>
          <p:cNvPr id="20494" name="Rectangle 15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5040313" y="5661025"/>
            <a:ext cx="3048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0000CC"/>
                </a:solidFill>
                <a:latin typeface="宋体" pitchFamily="2" charset="-122"/>
              </a:rPr>
              <a:t>Fe</a:t>
            </a:r>
            <a:r>
              <a:rPr lang="zh-CN" altLang="en-US" sz="2800" b="1">
                <a:solidFill>
                  <a:srgbClr val="0000CC"/>
                </a:solidFill>
                <a:latin typeface="宋体" pitchFamily="2" charset="-122"/>
              </a:rPr>
              <a:t>、</a:t>
            </a:r>
            <a:r>
              <a:rPr lang="en-US" altLang="zh-CN" sz="2800" b="1">
                <a:solidFill>
                  <a:srgbClr val="0000CC"/>
                </a:solidFill>
                <a:latin typeface="宋体" pitchFamily="2" charset="-122"/>
              </a:rPr>
              <a:t>Cu</a:t>
            </a:r>
            <a:r>
              <a:rPr lang="zh-CN" altLang="en-US" sz="2800" b="1">
                <a:solidFill>
                  <a:srgbClr val="0000CC"/>
                </a:solidFill>
              </a:rPr>
              <a:t>等</a:t>
            </a:r>
          </a:p>
        </p:txBody>
      </p:sp>
      <p:cxnSp>
        <p:nvCxnSpPr>
          <p:cNvPr id="20495" name="Line 18"/>
          <p:cNvCxnSpPr>
            <a:cxnSpLocks noChangeShapeType="1"/>
          </p:cNvCxnSpPr>
          <p:nvPr>
            <p:custDataLst>
              <p:tags r:id="rId16"/>
            </p:custDataLst>
          </p:nvPr>
        </p:nvCxnSpPr>
        <p:spPr bwMode="auto">
          <a:xfrm flipH="1">
            <a:off x="2735263" y="5661025"/>
            <a:ext cx="5951537" cy="0"/>
          </a:xfrm>
          <a:prstGeom prst="line">
            <a:avLst/>
          </a:prstGeom>
          <a:noFill/>
          <a:ln w="50800" cap="flat" algn="ctr">
            <a:solidFill>
              <a:srgbClr val="0000FF"/>
            </a:solidFill>
            <a:prstDash val="solid"/>
            <a:round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6" name="Rectangle 20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3662135" y="4849812"/>
            <a:ext cx="189259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强氧化剂</a:t>
            </a:r>
          </a:p>
        </p:txBody>
      </p:sp>
      <p:cxnSp>
        <p:nvCxnSpPr>
          <p:cNvPr id="20497" name="Line 21"/>
          <p:cNvCxnSpPr>
            <a:cxnSpLocks noChangeShapeType="1"/>
          </p:cNvCxnSpPr>
          <p:nvPr>
            <p:custDataLst>
              <p:tags r:id="rId18"/>
            </p:custDataLst>
          </p:nvPr>
        </p:nvCxnSpPr>
        <p:spPr bwMode="auto">
          <a:xfrm flipV="1">
            <a:off x="2855913" y="5472113"/>
            <a:ext cx="5951537" cy="0"/>
          </a:xfrm>
          <a:prstGeom prst="line">
            <a:avLst/>
          </a:prstGeom>
          <a:noFill/>
          <a:ln w="50800" cap="flat" algn="ctr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8" name="Rectangle 24"/>
          <p:cNvSpPr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1078521" y="5798448"/>
            <a:ext cx="1298574" cy="701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还原性</a:t>
            </a:r>
          </a:p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氧化性</a:t>
            </a:r>
          </a:p>
        </p:txBody>
      </p:sp>
      <p:sp>
        <p:nvSpPr>
          <p:cNvPr id="20499" name="Rectangle 25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5334386" y="1931989"/>
            <a:ext cx="1162482" cy="45995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还原性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00" name="Rectangle 26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9271000" y="5891286"/>
            <a:ext cx="1363662" cy="6048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氧化性</a:t>
            </a:r>
          </a:p>
          <a:p>
            <a:pPr eaLnBrk="1" hangingPunct="1"/>
            <a:endParaRPr lang="en-US" altLang="zh-CN" sz="2400" b="1" baseline="30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26" name="矩形 1"/>
          <p:cNvSpPr/>
          <p:nvPr>
            <p:custDataLst>
              <p:tags r:id="rId22"/>
            </p:custDataLst>
          </p:nvPr>
        </p:nvSpPr>
        <p:spPr bwMode="auto">
          <a:xfrm>
            <a:off x="3282472" y="293689"/>
            <a:ext cx="5631392" cy="533400"/>
          </a:xfrm>
          <a:prstGeom prst="rect">
            <a:avLst/>
          </a:prstGeom>
          <a:solidFill>
            <a:srgbClr val="0070C0"/>
          </a:solidFill>
          <a:ln cap="flat">
            <a:noFill/>
            <a:prstDash val="solid"/>
            <a:miter lim="1000000"/>
            <a:headEnd type="none" w="med" len="med"/>
            <a:tailEnd type="none" w="med" len="med"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F7FD0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【</a:t>
            </a:r>
            <a:r>
              <a:rPr lang="zh-CN" altLang="en-US" sz="3200" b="1">
                <a:solidFill>
                  <a:srgbClr val="F7FD0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课堂总结</a:t>
            </a:r>
            <a:r>
              <a:rPr lang="en-US" altLang="zh-CN" sz="3200">
                <a:solidFill>
                  <a:srgbClr val="F7FD0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】</a:t>
            </a:r>
            <a:r>
              <a:rPr lang="en-US" altLang="zh-CN" sz="3200" b="1">
                <a:solidFill>
                  <a:schemeClr val="bg1"/>
                </a:solidFill>
              </a:rPr>
              <a:t>“</a:t>
            </a:r>
            <a:r>
              <a:rPr lang="zh-CN" altLang="en-US" sz="3200" b="1">
                <a:solidFill>
                  <a:schemeClr val="bg1"/>
                </a:solidFill>
              </a:rPr>
              <a:t>铁三角”关系</a:t>
            </a:r>
          </a:p>
        </p:txBody>
      </p:sp>
    </p:spTree>
    <p:extLst>
      <p:ext uri="{BB962C8B-B14F-4D97-AF65-F5344CB8AC3E}">
        <p14:creationId xmlns:p14="http://schemas.microsoft.com/office/powerpoint/2010/main" val="47248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8" grpId="1"/>
      <p:bldP spid="20489" grpId="2"/>
      <p:bldP spid="20490" grpId="3"/>
      <p:bldP spid="20491" grpId="4"/>
      <p:bldP spid="20492" grpId="5"/>
      <p:bldP spid="20493" grpId="6"/>
      <p:bldP spid="20494" grpId="7"/>
      <p:bldP spid="20496" grpId="8"/>
      <p:bldP spid="20498" grpId="9"/>
      <p:bldP spid="20499" grpId="10"/>
      <p:bldP spid="20500" grpId="1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377" name="矩形 16"/>
          <p:cNvSpPr/>
          <p:nvPr>
            <p:custDataLst>
              <p:tags r:id="rId3"/>
            </p:custDataLst>
          </p:nvPr>
        </p:nvSpPr>
        <p:spPr>
          <a:xfrm>
            <a:off x="219075" y="722223"/>
            <a:ext cx="10714038" cy="10922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1</a:t>
            </a:r>
            <a:r>
              <a:rPr lang="zh-CN" altLang="en-US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、</a:t>
            </a:r>
            <a:r>
              <a:rPr lang="zh-CN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判断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下列描述的正误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正确的打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“√”,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错误的打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“×”)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(1)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金属阳离子只有氧化性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,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不可能有还原性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　　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)</a:t>
            </a:r>
          </a:p>
        </p:txBody>
      </p:sp>
      <p:sp>
        <p:nvSpPr>
          <p:cNvPr id="2378" name="矩形 17"/>
          <p:cNvSpPr/>
          <p:nvPr>
            <p:custDataLst>
              <p:tags r:id="rId4"/>
            </p:custDataLst>
          </p:nvPr>
        </p:nvSpPr>
        <p:spPr>
          <a:xfrm>
            <a:off x="219075" y="1818775"/>
            <a:ext cx="10714038" cy="569913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(2)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氢氧化铁与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HI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溶液仅能发生中和反应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　　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)</a:t>
            </a:r>
          </a:p>
        </p:txBody>
      </p:sp>
      <p:sp>
        <p:nvSpPr>
          <p:cNvPr id="2379" name="矩形 29"/>
          <p:cNvSpPr/>
          <p:nvPr>
            <p:custDataLst>
              <p:tags r:id="rId5"/>
            </p:custDataLst>
          </p:nvPr>
        </p:nvSpPr>
        <p:spPr>
          <a:xfrm>
            <a:off x="5873220" y="1391883"/>
            <a:ext cx="447675" cy="395287"/>
          </a:xfrm>
          <a:prstGeom prst="rect">
            <a:avLst/>
          </a:prstGeom>
          <a:noFill/>
          <a:ln cap="flat">
            <a:noFill/>
            <a:prstDash val="solid"/>
            <a:miter lim="10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300">
                <a:solidFill>
                  <a:srgbClr val="A50021"/>
                </a:solidFill>
                <a:latin typeface="Times New Roman" pitchFamily="18" charset="0"/>
                <a:ea typeface="微软雅黑" pitchFamily="34" charset="-122"/>
              </a:rPr>
              <a:t>×</a:t>
            </a:r>
          </a:p>
        </p:txBody>
      </p:sp>
      <p:sp>
        <p:nvSpPr>
          <p:cNvPr id="2380" name="矩形 30"/>
          <p:cNvSpPr/>
          <p:nvPr>
            <p:custDataLst>
              <p:tags r:id="rId6"/>
            </p:custDataLst>
          </p:nvPr>
        </p:nvSpPr>
        <p:spPr>
          <a:xfrm>
            <a:off x="5522646" y="1993400"/>
            <a:ext cx="446087" cy="395288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300">
                <a:solidFill>
                  <a:srgbClr val="A50021"/>
                </a:solidFill>
                <a:latin typeface="Times New Roman" pitchFamily="18" charset="0"/>
                <a:ea typeface="微软雅黑" pitchFamily="34" charset="-122"/>
              </a:rPr>
              <a:t>×</a:t>
            </a:r>
          </a:p>
        </p:txBody>
      </p:sp>
      <p:sp>
        <p:nvSpPr>
          <p:cNvPr id="2383" name="矩形 33"/>
          <p:cNvSpPr/>
          <p:nvPr>
            <p:custDataLst>
              <p:tags r:id="rId7"/>
            </p:custDataLst>
          </p:nvPr>
        </p:nvSpPr>
        <p:spPr>
          <a:xfrm>
            <a:off x="219075" y="2430457"/>
            <a:ext cx="10714037" cy="569912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(3)1 mol FeI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与足量氯气反应时转移的电子数为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en-US" altLang="zh-CN" sz="2300" i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N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A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　　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)</a:t>
            </a:r>
          </a:p>
        </p:txBody>
      </p:sp>
      <p:sp>
        <p:nvSpPr>
          <p:cNvPr id="2386" name="矩形 36"/>
          <p:cNvSpPr/>
          <p:nvPr>
            <p:custDataLst>
              <p:tags r:id="rId8"/>
            </p:custDataLst>
          </p:nvPr>
        </p:nvSpPr>
        <p:spPr>
          <a:xfrm>
            <a:off x="6956425" y="2605082"/>
            <a:ext cx="449263" cy="395287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300">
                <a:solidFill>
                  <a:srgbClr val="A50021"/>
                </a:solidFill>
                <a:latin typeface="Times New Roman" pitchFamily="18" charset="0"/>
                <a:ea typeface="微软雅黑" pitchFamily="34" charset="-122"/>
              </a:rPr>
              <a:t>×</a:t>
            </a:r>
          </a:p>
        </p:txBody>
      </p:sp>
      <p:sp>
        <p:nvSpPr>
          <p:cNvPr id="16" name="Text Box 4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0" y="20402"/>
            <a:ext cx="1645012" cy="641351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F0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smtClean="0">
                <a:solidFill>
                  <a:srgbClr val="FF0000"/>
                </a:solidFill>
                <a:ea typeface="隶书" pitchFamily="49" charset="-122"/>
              </a:rPr>
              <a:t>练一练</a:t>
            </a:r>
            <a:endParaRPr lang="zh-CN" altLang="en-US" sz="3600" b="1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17" name="矩形 14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19074" y="3059111"/>
            <a:ext cx="11972925" cy="660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(4)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检验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Fe(NO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3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)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晶体是否变质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: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将样品溶于稀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H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SO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4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后滴加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KSCN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溶液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,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观察溶液是否变红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　　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)</a:t>
            </a:r>
          </a:p>
        </p:txBody>
      </p:sp>
      <p:sp>
        <p:nvSpPr>
          <p:cNvPr id="18" name="矩形 15"/>
          <p:cNvSpPr/>
          <p:nvPr>
            <p:custDataLst>
              <p:tags r:id="rId11"/>
            </p:custDataLst>
          </p:nvPr>
        </p:nvSpPr>
        <p:spPr>
          <a:xfrm>
            <a:off x="219074" y="3693770"/>
            <a:ext cx="10715625" cy="569913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(5)FeCl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3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溶液与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KSCN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溶液反应的离子方程式为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Fe</a:t>
            </a:r>
            <a:r>
              <a:rPr lang="en-US" altLang="zh-CN" sz="2300" baseline="30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3+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+3SCN</a:t>
            </a:r>
            <a:r>
              <a:rPr lang="en-US" altLang="zh-CN" sz="2300" baseline="30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-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=Fe(SCN)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3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↓(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　　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)</a:t>
            </a:r>
          </a:p>
        </p:txBody>
      </p:sp>
      <p:sp>
        <p:nvSpPr>
          <p:cNvPr id="19" name="矩形 16"/>
          <p:cNvSpPr/>
          <p:nvPr>
            <p:custDataLst>
              <p:tags r:id="rId12"/>
            </p:custDataLst>
          </p:nvPr>
        </p:nvSpPr>
        <p:spPr>
          <a:xfrm>
            <a:off x="11482039" y="3191136"/>
            <a:ext cx="447675" cy="396875"/>
          </a:xfrm>
          <a:prstGeom prst="rect">
            <a:avLst/>
          </a:prstGeom>
          <a:noFill/>
          <a:ln cap="flat">
            <a:noFill/>
            <a:prstDash val="solid"/>
            <a:miter lim="10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300">
                <a:solidFill>
                  <a:srgbClr val="A50021"/>
                </a:solidFill>
                <a:latin typeface="Times New Roman" pitchFamily="18" charset="0"/>
                <a:ea typeface="微软雅黑" pitchFamily="34" charset="-122"/>
              </a:rPr>
              <a:t>×</a:t>
            </a:r>
          </a:p>
        </p:txBody>
      </p:sp>
      <p:sp>
        <p:nvSpPr>
          <p:cNvPr id="20" name="矩形 18"/>
          <p:cNvSpPr/>
          <p:nvPr>
            <p:custDataLst>
              <p:tags r:id="rId13"/>
            </p:custDataLst>
          </p:nvPr>
        </p:nvSpPr>
        <p:spPr>
          <a:xfrm>
            <a:off x="9269942" y="3874546"/>
            <a:ext cx="447675" cy="396875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300">
                <a:solidFill>
                  <a:srgbClr val="A50021"/>
                </a:solidFill>
                <a:latin typeface="Times New Roman" pitchFamily="18" charset="0"/>
                <a:ea typeface="微软雅黑" pitchFamily="34" charset="-122"/>
              </a:rPr>
              <a:t>×</a:t>
            </a:r>
          </a:p>
        </p:txBody>
      </p:sp>
      <p:sp>
        <p:nvSpPr>
          <p:cNvPr id="21" name="矩形 19"/>
          <p:cNvSpPr/>
          <p:nvPr>
            <p:custDataLst>
              <p:tags r:id="rId14"/>
            </p:custDataLst>
          </p:nvPr>
        </p:nvSpPr>
        <p:spPr>
          <a:xfrm>
            <a:off x="219074" y="4305527"/>
            <a:ext cx="11972926" cy="659199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(6)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向某溶液中滴加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KSCN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溶液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,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溶液不变色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,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滴加氯水后溶液显红色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,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该溶液中一定含有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Fe</a:t>
            </a:r>
            <a:r>
              <a:rPr lang="en-US" altLang="zh-CN" sz="2300" baseline="30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en-US" altLang="zh-CN" sz="2300" baseline="300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+</a:t>
            </a:r>
            <a:r>
              <a:rPr lang="en-US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 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　</a:t>
            </a:r>
            <a:r>
              <a:rPr lang="en-US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)</a:t>
            </a:r>
            <a:endParaRPr lang="en-US" altLang="zh-CN" sz="2300">
              <a:solidFill>
                <a:srgbClr val="000000"/>
              </a:solidFill>
              <a:latin typeface="Times New Roman" pitchFamily="18" charset="0"/>
              <a:ea typeface="微软雅黑" pitchFamily="34" charset="-122"/>
            </a:endParaRPr>
          </a:p>
        </p:txBody>
      </p:sp>
      <p:sp>
        <p:nvSpPr>
          <p:cNvPr id="22" name="矩形 30"/>
          <p:cNvSpPr/>
          <p:nvPr>
            <p:custDataLst>
              <p:tags r:id="rId15"/>
            </p:custDataLst>
          </p:nvPr>
        </p:nvSpPr>
        <p:spPr>
          <a:xfrm>
            <a:off x="11610278" y="4436688"/>
            <a:ext cx="447675" cy="396875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300" smtClean="0">
                <a:solidFill>
                  <a:srgbClr val="A50021"/>
                </a:solidFill>
                <a:latin typeface="Times New Roman" pitchFamily="18" charset="0"/>
                <a:ea typeface="微软雅黑" pitchFamily="34" charset="-122"/>
              </a:rPr>
              <a:t>√  </a:t>
            </a:r>
            <a:endParaRPr lang="en-US" altLang="zh-CN" sz="2300">
              <a:solidFill>
                <a:srgbClr val="A50021"/>
              </a:solidFill>
              <a:latin typeface="Times New Roman" pitchFamily="18" charset="0"/>
              <a:ea typeface="微软雅黑" pitchFamily="34" charset="-122"/>
            </a:endParaRPr>
          </a:p>
        </p:txBody>
      </p:sp>
      <p:sp>
        <p:nvSpPr>
          <p:cNvPr id="23" name="矩形 12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219074" y="4898342"/>
            <a:ext cx="10714038" cy="568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(7)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根据铁与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Cl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、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S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反应的条件可以判断氯元素和硫元素的非金属性强弱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　　</a:t>
            </a:r>
            <a:r>
              <a:rPr lang="en-US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)</a:t>
            </a:r>
            <a:endParaRPr lang="en-US" altLang="zh-CN" sz="2300">
              <a:solidFill>
                <a:srgbClr val="000000"/>
              </a:solidFill>
              <a:latin typeface="Times New Roman" pitchFamily="18" charset="0"/>
              <a:ea typeface="微软雅黑" pitchFamily="34" charset="-122"/>
            </a:endParaRPr>
          </a:p>
        </p:txBody>
      </p:sp>
      <p:sp>
        <p:nvSpPr>
          <p:cNvPr id="24" name="矩形 13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217751" y="5510023"/>
            <a:ext cx="10677525" cy="56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(8)Fe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在足量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Cl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中燃烧生成</a:t>
            </a:r>
            <a:r>
              <a:rPr lang="en-US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FeCl</a:t>
            </a:r>
            <a:r>
              <a:rPr lang="en-US" altLang="zh-CN" sz="2300" baseline="-250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3</a:t>
            </a:r>
            <a:r>
              <a:rPr lang="zh-CN" altLang="en-US" sz="2300" baseline="-250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，</a:t>
            </a:r>
            <a:r>
              <a:rPr lang="zh-CN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在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少量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Cl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中燃烧生成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FeCl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　　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)</a:t>
            </a:r>
          </a:p>
        </p:txBody>
      </p:sp>
      <p:sp>
        <p:nvSpPr>
          <p:cNvPr id="25" name="矩形 14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232568" y="6126057"/>
            <a:ext cx="10715625" cy="56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(9)Fe</a:t>
            </a:r>
            <a:r>
              <a:rPr lang="en-US" altLang="zh-CN" sz="2300" baseline="-250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3</a:t>
            </a:r>
            <a:r>
              <a:rPr lang="en-US" altLang="zh-CN" sz="23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O</a:t>
            </a:r>
            <a:r>
              <a:rPr lang="en-US" altLang="zh-CN" sz="2300" baseline="-25000" smtClean="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4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可写作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FeO·Fe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O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3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,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所以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Fe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3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O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4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是</a:t>
            </a:r>
            <a:r>
              <a:rPr lang="en-US" altLang="zh-CN" sz="2300" err="1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FeO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和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Fe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2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O</a:t>
            </a:r>
            <a:r>
              <a:rPr lang="en-US" altLang="zh-CN" sz="2300" baseline="-250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3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的混合物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(</a:t>
            </a:r>
            <a:r>
              <a:rPr lang="zh-CN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　　</a:t>
            </a:r>
            <a:r>
              <a:rPr lang="en-US" altLang="zh-CN" sz="2300">
                <a:solidFill>
                  <a:srgbClr val="000000"/>
                </a:solidFill>
                <a:latin typeface="Times New Roman" pitchFamily="18" charset="0"/>
                <a:ea typeface="微软雅黑" pitchFamily="34" charset="-122"/>
              </a:rPr>
              <a:t>)</a:t>
            </a:r>
          </a:p>
        </p:txBody>
      </p:sp>
      <p:sp>
        <p:nvSpPr>
          <p:cNvPr id="26" name="矩形 16"/>
          <p:cNvSpPr/>
          <p:nvPr>
            <p:custDataLst>
              <p:tags r:id="rId19"/>
            </p:custDataLst>
          </p:nvPr>
        </p:nvSpPr>
        <p:spPr>
          <a:xfrm>
            <a:off x="9560106" y="5009981"/>
            <a:ext cx="447675" cy="396875"/>
          </a:xfrm>
          <a:prstGeom prst="rect">
            <a:avLst/>
          </a:prstGeom>
          <a:noFill/>
          <a:ln cap="flat">
            <a:noFill/>
            <a:prstDash val="solid"/>
            <a:miter lim="10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300">
                <a:solidFill>
                  <a:srgbClr val="A50021"/>
                </a:solidFill>
                <a:latin typeface="Times New Roman" pitchFamily="18" charset="0"/>
                <a:ea typeface="微软雅黑" pitchFamily="34" charset="-122"/>
              </a:rPr>
              <a:t>×</a:t>
            </a:r>
          </a:p>
        </p:txBody>
      </p:sp>
      <p:sp>
        <p:nvSpPr>
          <p:cNvPr id="27" name="矩形 16"/>
          <p:cNvSpPr/>
          <p:nvPr>
            <p:custDataLst>
              <p:tags r:id="rId20"/>
            </p:custDataLst>
          </p:nvPr>
        </p:nvSpPr>
        <p:spPr>
          <a:xfrm>
            <a:off x="7985306" y="5656793"/>
            <a:ext cx="447675" cy="396875"/>
          </a:xfrm>
          <a:prstGeom prst="rect">
            <a:avLst/>
          </a:prstGeom>
          <a:noFill/>
          <a:ln cap="flat">
            <a:noFill/>
            <a:prstDash val="solid"/>
            <a:miter lim="10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300">
                <a:solidFill>
                  <a:srgbClr val="A50021"/>
                </a:solidFill>
                <a:latin typeface="Times New Roman" pitchFamily="18" charset="0"/>
                <a:ea typeface="微软雅黑" pitchFamily="34" charset="-122"/>
              </a:rPr>
              <a:t>×</a:t>
            </a:r>
          </a:p>
        </p:txBody>
      </p:sp>
      <p:sp>
        <p:nvSpPr>
          <p:cNvPr id="28" name="矩形 16"/>
          <p:cNvSpPr/>
          <p:nvPr>
            <p:custDataLst>
              <p:tags r:id="rId21"/>
            </p:custDataLst>
          </p:nvPr>
        </p:nvSpPr>
        <p:spPr>
          <a:xfrm>
            <a:off x="7985306" y="6212575"/>
            <a:ext cx="447675" cy="396875"/>
          </a:xfrm>
          <a:prstGeom prst="rect">
            <a:avLst/>
          </a:prstGeom>
          <a:noFill/>
          <a:ln cap="flat">
            <a:noFill/>
            <a:prstDash val="solid"/>
            <a:miter lim="10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300">
                <a:solidFill>
                  <a:srgbClr val="A50021"/>
                </a:solidFill>
                <a:latin typeface="Times New Roman" pitchFamily="18" charset="0"/>
                <a:ea typeface="微软雅黑" pitchFamily="34" charset="-122"/>
              </a:rPr>
              <a:t>×</a:t>
            </a:r>
          </a:p>
        </p:txBody>
      </p:sp>
    </p:spTree>
    <p:extLst>
      <p:ext uri="{BB962C8B-B14F-4D97-AF65-F5344CB8AC3E}">
        <p14:creationId xmlns:p14="http://schemas.microsoft.com/office/powerpoint/2010/main" val="3331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14" dur="500" fill="hold"/>
                                        <p:tgtEl>
                                          <p:spTgt spid="2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27" dur="500" fill="hold"/>
                                        <p:tgtEl>
                                          <p:spTgt spid="2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4" presetClass="entr" presetSubtype="1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4" presetClass="entr" presetSubtype="10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8" grpId="0"/>
      <p:bldP spid="2379" grpId="1"/>
      <p:bldP spid="2380" grpId="2"/>
      <p:bldP spid="2383" grpId="3"/>
      <p:bldP spid="2386" grpId="4"/>
      <p:bldP spid="17" grpId="5"/>
      <p:bldP spid="18" grpId="6"/>
      <p:bldP spid="19" grpId="7"/>
      <p:bldP spid="20" grpId="8"/>
      <p:bldP spid="21" grpId="9"/>
      <p:bldP spid="22" grpId="10"/>
      <p:bldP spid="23" grpId="11"/>
      <p:bldP spid="24" grpId="12"/>
      <p:bldP spid="25" grpId="13"/>
      <p:bldP spid="26" grpId="14"/>
      <p:bldP spid="27" grpId="15"/>
      <p:bldP spid="28" grpId="16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1" name="组合 10"/>
          <p:cNvGrpSpPr/>
          <p:nvPr>
            <p:custDataLst>
              <p:tags r:id="rId3"/>
            </p:custDataLst>
          </p:nvPr>
        </p:nvGrpSpPr>
        <p:grpSpPr>
          <a:xfrm>
            <a:off x="112981" y="103414"/>
            <a:ext cx="11376285" cy="1442493"/>
            <a:chOff x="112981" y="196551"/>
            <a:chExt cx="11376285" cy="1442493"/>
          </a:xfrm>
        </p:grpSpPr>
        <p:sp>
          <p:nvSpPr>
            <p:cNvPr id="4" name="Rectangle 2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>
            <a:xfrm>
              <a:off x="112981" y="196551"/>
              <a:ext cx="11376285" cy="54532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ct val="50000"/>
                </a:spcBef>
                <a:buFontTx/>
                <a:buNone/>
              </a:pPr>
              <a:r>
                <a:rPr kumimoji="1" lang="en-US" altLang="zh-CN" sz="2400" b="1" smtClean="0">
                  <a:latin typeface="Times New Roman" pitchFamily="18" charset="0"/>
                  <a:cs typeface="Times New Roman" panose="02020603050405020304" pitchFamily="18" charset="0"/>
                </a:rPr>
                <a:t>2</a:t>
              </a:r>
              <a:r>
                <a:rPr kumimoji="1" lang="zh-CN" altLang="en-US" sz="2400" b="1" smtClean="0">
                  <a:latin typeface="Times New Roman" pitchFamily="18" charset="0"/>
                  <a:cs typeface="Times New Roman" panose="02020603050405020304" pitchFamily="18" charset="0"/>
                </a:rPr>
                <a:t>、要证明某溶液中不含</a:t>
              </a:r>
              <a:r>
                <a:rPr kumimoji="1" lang="en-US" altLang="zh-CN" sz="2400" b="1" smtClean="0">
                  <a:latin typeface="Times New Roman" pitchFamily="18" charset="0"/>
                  <a:cs typeface="Times New Roman" panose="02020603050405020304" pitchFamily="18" charset="0"/>
                </a:rPr>
                <a:t>Fe</a:t>
              </a:r>
              <a:r>
                <a:rPr kumimoji="1" lang="en-US" altLang="zh-CN" sz="2400" b="1" baseline="30000" smtClean="0">
                  <a:latin typeface="Times New Roman" pitchFamily="18" charset="0"/>
                  <a:cs typeface="Times New Roman" panose="02020603050405020304" pitchFamily="18" charset="0"/>
                </a:rPr>
                <a:t>3+</a:t>
              </a:r>
              <a:r>
                <a:rPr kumimoji="1" lang="zh-CN" altLang="en-US" sz="2400" b="1" smtClean="0">
                  <a:latin typeface="Times New Roman" pitchFamily="18" charset="0"/>
                  <a:cs typeface="Times New Roman" panose="02020603050405020304" pitchFamily="18" charset="0"/>
                </a:rPr>
                <a:t>而可能含有</a:t>
              </a:r>
              <a:r>
                <a:rPr kumimoji="1" lang="en-US" altLang="zh-CN" sz="2400" b="1" smtClean="0">
                  <a:latin typeface="Times New Roman" pitchFamily="18" charset="0"/>
                  <a:cs typeface="Times New Roman" panose="02020603050405020304" pitchFamily="18" charset="0"/>
                </a:rPr>
                <a:t>Fe</a:t>
              </a:r>
              <a:r>
                <a:rPr kumimoji="1" lang="en-US" altLang="zh-CN" sz="2400" b="1" baseline="30000" smtClean="0">
                  <a:latin typeface="Times New Roman" pitchFamily="18" charset="0"/>
                  <a:cs typeface="Times New Roman" panose="02020603050405020304" pitchFamily="18" charset="0"/>
                </a:rPr>
                <a:t>2+</a:t>
              </a:r>
              <a:r>
                <a:rPr kumimoji="1" lang="zh-CN" altLang="en-US" sz="2400" b="1" smtClean="0">
                  <a:latin typeface="Times New Roman" pitchFamily="18" charset="0"/>
                  <a:cs typeface="Times New Roman" panose="02020603050405020304" pitchFamily="18" charset="0"/>
                </a:rPr>
                <a:t>，进行如下实验操作时最佳顺序为 </a:t>
              </a:r>
              <a:r>
                <a:rPr kumimoji="1" lang="en-US" altLang="zh-CN" sz="2400" b="1" smtClean="0">
                  <a:latin typeface="Times New Roman" pitchFamily="18" charset="0"/>
                  <a:cs typeface="Times New Roman" panose="02020603050405020304" pitchFamily="18" charset="0"/>
                </a:rPr>
                <a:t>(        )                               </a:t>
              </a:r>
              <a:endParaRPr kumimoji="1" lang="en-US" altLang="zh-CN" sz="2400" b="1">
                <a:latin typeface="Times New Roman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Text Box 3"/>
            <p:cNvSpPr/>
            <p:nvPr>
              <p:custDataLst>
                <p:tags r:id="rId5"/>
              </p:custDataLst>
            </p:nvPr>
          </p:nvSpPr>
          <p:spPr>
            <a:xfrm>
              <a:off x="479435" y="603058"/>
              <a:ext cx="9886950" cy="621012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40000"/>
                </a:lnSpc>
                <a:spcBef>
                  <a:spcPct val="50000"/>
                </a:spcBef>
              </a:pP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①</a:t>
              </a:r>
              <a:r>
                <a:rPr kumimoji="1" lang="zh-CN" altLang="en-US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加入足量氯水    ②加入足量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KMnO</a:t>
              </a:r>
              <a:r>
                <a:rPr kumimoji="1" lang="en-US" altLang="zh-CN" sz="2400" b="1" baseline="-25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4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  ③</a:t>
              </a:r>
              <a:r>
                <a:rPr kumimoji="1" lang="zh-CN" altLang="en-US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加入少量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KSCN</a:t>
              </a:r>
              <a:r>
                <a:rPr kumimoji="1" lang="zh-CN" altLang="en-US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溶液</a:t>
              </a:r>
            </a:p>
          </p:txBody>
        </p:sp>
        <p:sp>
          <p:nvSpPr>
            <p:cNvPr id="6" name="Text Box 4"/>
            <p:cNvSpPr/>
            <p:nvPr>
              <p:custDataLst>
                <p:tags r:id="rId6"/>
              </p:custDataLst>
            </p:nvPr>
          </p:nvSpPr>
          <p:spPr>
            <a:xfrm>
              <a:off x="522327" y="1180257"/>
              <a:ext cx="8050033" cy="458787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A. ①③  </a:t>
              </a:r>
              <a:r>
                <a:rPr kumimoji="1" lang="en-US" altLang="zh-CN" sz="2400" b="1" smtClean="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          B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. ③②  </a:t>
              </a:r>
              <a:r>
                <a:rPr kumimoji="1" lang="en-US" altLang="zh-CN" sz="2400" b="1" smtClean="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         C. 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③①  </a:t>
              </a:r>
              <a:r>
                <a:rPr kumimoji="1" lang="en-US" altLang="zh-CN" sz="2400" b="1" smtClean="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          D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. ①②③</a:t>
              </a:r>
            </a:p>
          </p:txBody>
        </p:sp>
      </p:grpSp>
      <p:sp>
        <p:nvSpPr>
          <p:cNvPr id="7" name="Text Box 5"/>
          <p:cNvSpPr/>
          <p:nvPr>
            <p:custDataLst>
              <p:tags r:id="rId7"/>
            </p:custDataLst>
          </p:nvPr>
        </p:nvSpPr>
        <p:spPr>
          <a:xfrm>
            <a:off x="9855469" y="243441"/>
            <a:ext cx="671513" cy="519113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sym typeface="Wingdings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grpSp>
        <p:nvGrpSpPr>
          <p:cNvPr id="3" name="组合 2"/>
          <p:cNvGrpSpPr/>
          <p:nvPr>
            <p:custDataLst>
              <p:tags r:id="rId8"/>
            </p:custDataLst>
          </p:nvPr>
        </p:nvGrpSpPr>
        <p:grpSpPr>
          <a:xfrm>
            <a:off x="112981" y="1699169"/>
            <a:ext cx="10565073" cy="2331156"/>
            <a:chOff x="112981" y="1826174"/>
            <a:chExt cx="10565073" cy="2331156"/>
          </a:xfrm>
        </p:grpSpPr>
        <p:sp>
          <p:nvSpPr>
            <p:cNvPr id="8" name="Rectangle 2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>
            <a:xfrm>
              <a:off x="112981" y="1826174"/>
              <a:ext cx="6745019" cy="467253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25425" indent="-225425">
                <a:lnSpc>
                  <a:spcPct val="80000"/>
                </a:lnSpc>
                <a:buFontTx/>
                <a:buNone/>
              </a:pPr>
              <a:r>
                <a:rPr kumimoji="1" lang="en-US" altLang="zh-CN" sz="2400" b="1" smtClean="0">
                  <a:latin typeface="+mn-ea"/>
                </a:rPr>
                <a:t>3</a:t>
              </a:r>
              <a:r>
                <a:rPr kumimoji="1" lang="zh-CN" altLang="en-US" sz="2400" b="1" smtClean="0">
                  <a:latin typeface="+mn-ea"/>
                </a:rPr>
                <a:t>、下列离子方程式书写正确的是：   （   ）</a:t>
              </a:r>
              <a:endParaRPr kumimoji="1" lang="zh-CN" altLang="en-US" sz="2400" b="1">
                <a:latin typeface="+mn-ea"/>
              </a:endParaRPr>
            </a:p>
          </p:txBody>
        </p:sp>
        <p:sp>
          <p:nvSpPr>
            <p:cNvPr id="9" name="Text Box 3"/>
            <p:cNvSpPr/>
            <p:nvPr>
              <p:custDataLst>
                <p:tags r:id="rId10"/>
              </p:custDataLst>
            </p:nvPr>
          </p:nvSpPr>
          <p:spPr>
            <a:xfrm>
              <a:off x="297921" y="2243690"/>
              <a:ext cx="10380133" cy="1913640"/>
            </a:xfrm>
            <a:prstGeom prst="rect">
              <a:avLst/>
            </a:prstGeom>
            <a:noFill/>
            <a:ln cap="flat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Tx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50000"/>
                </a:spcBef>
                <a:buFontTx/>
                <a:buAutoNum type="alphaUcPeriod"/>
              </a:pP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</a:t>
              </a:r>
              <a:r>
                <a:rPr kumimoji="1" lang="zh-CN" altLang="en-US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氯化亚铁溶液中通入氯气</a:t>
              </a:r>
              <a:r>
                <a:rPr kumimoji="1" lang="zh-CN" altLang="en-US" sz="2400" b="1" smtClean="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：      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2Fe</a:t>
              </a:r>
              <a:r>
                <a:rPr kumimoji="1" lang="en-US" altLang="zh-CN" sz="2400" b="1" baseline="30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2+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+ Cl</a:t>
              </a:r>
              <a:r>
                <a:rPr kumimoji="1" lang="en-US" altLang="zh-CN" sz="2400" b="1" baseline="-25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2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= 2Fe</a:t>
              </a:r>
              <a:r>
                <a:rPr kumimoji="1" lang="en-US" altLang="zh-CN" sz="2400" b="1" baseline="30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3+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+2Cl</a:t>
              </a:r>
              <a:r>
                <a:rPr kumimoji="1" lang="en-US" altLang="zh-CN" sz="2400" b="1" baseline="30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- 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     </a:t>
              </a:r>
            </a:p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B. </a:t>
              </a:r>
              <a:r>
                <a:rPr kumimoji="1" lang="zh-CN" altLang="en-US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铜粉加入到氯化铁溶液中</a:t>
              </a:r>
              <a:r>
                <a:rPr kumimoji="1" lang="zh-CN" altLang="en-US" sz="2400" b="1" smtClean="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：     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Cu+ Fe</a:t>
              </a:r>
              <a:r>
                <a:rPr kumimoji="1" lang="en-US" altLang="zh-CN" sz="2400" b="1" baseline="30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3+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= Fe</a:t>
              </a:r>
              <a:r>
                <a:rPr kumimoji="1" lang="en-US" altLang="zh-CN" sz="2400" b="1" baseline="30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2+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+Cu</a:t>
              </a:r>
              <a:r>
                <a:rPr kumimoji="1" lang="en-US" altLang="zh-CN" sz="2400" b="1" baseline="30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2+</a:t>
              </a:r>
            </a:p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C. </a:t>
              </a:r>
              <a:r>
                <a:rPr kumimoji="1" lang="zh-CN" altLang="en-US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铁片加入到稀盐酸溶中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: </a:t>
              </a:r>
              <a:r>
                <a:rPr kumimoji="1" lang="en-US" altLang="zh-CN" sz="2400" b="1" smtClean="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    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Fe + 2H</a:t>
              </a:r>
              <a:r>
                <a:rPr kumimoji="1" lang="en-US" altLang="zh-CN" sz="2400" b="1" baseline="30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+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= Fe</a:t>
              </a:r>
              <a:r>
                <a:rPr kumimoji="1" lang="en-US" altLang="zh-CN" sz="2400" b="1" baseline="30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3+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+ H</a:t>
              </a:r>
              <a:r>
                <a:rPr kumimoji="1" lang="en-US" altLang="zh-CN" sz="2400" b="1" baseline="-25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2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↑</a:t>
              </a:r>
            </a:p>
            <a:p>
              <a:pPr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D. </a:t>
              </a:r>
              <a:r>
                <a:rPr kumimoji="1" lang="zh-CN" altLang="en-US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铁棒伸入到硫酸铜溶液中 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: </a:t>
              </a:r>
              <a:r>
                <a:rPr kumimoji="1" lang="en-US" altLang="zh-CN" sz="2400" b="1" smtClean="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    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2Fe + 3Cu</a:t>
              </a:r>
              <a:r>
                <a:rPr kumimoji="1" lang="en-US" altLang="zh-CN" sz="2400" b="1" baseline="30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2+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= 2Fe</a:t>
              </a:r>
              <a:r>
                <a:rPr kumimoji="1" lang="en-US" altLang="zh-CN" sz="2400" b="1" baseline="30000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3+</a:t>
              </a:r>
              <a:r>
                <a:rPr kumimoji="1" lang="en-US" altLang="zh-CN" sz="2400" b="1">
                  <a:latin typeface="Times New Roman" pitchFamily="18" charset="0"/>
                  <a:ea typeface="+mn-ea"/>
                  <a:cs typeface="Times New Roman" panose="02020603050405020304" pitchFamily="18" charset="0"/>
                </a:rPr>
                <a:t> + 3Cu</a:t>
              </a:r>
            </a:p>
            <a:p>
              <a:pPr eaLnBrk="1" hangingPunct="1">
                <a:lnSpc>
                  <a:spcPct val="75000"/>
                </a:lnSpc>
                <a:spcBef>
                  <a:spcPct val="50000"/>
                </a:spcBef>
              </a:pPr>
              <a:endParaRPr kumimoji="1" lang="en-US" altLang="zh-CN" sz="2400" b="1">
                <a:latin typeface="Times New Roman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10" name="Text Box 4"/>
          <p:cNvSpPr/>
          <p:nvPr>
            <p:custDataLst>
              <p:tags r:id="rId11"/>
            </p:custDataLst>
          </p:nvPr>
        </p:nvSpPr>
        <p:spPr>
          <a:xfrm>
            <a:off x="5422910" y="1569318"/>
            <a:ext cx="1057275" cy="519113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  <a:sym typeface="Wingdings"/>
              </a:rPr>
              <a:t>A</a:t>
            </a:r>
            <a:endParaRPr lang="en-US" altLang="zh-CN" sz="2800" b="1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2" name="矩形 12"/>
          <p:cNvSpPr/>
          <p:nvPr>
            <p:custDataLst>
              <p:tags r:id="rId12"/>
            </p:custDataLst>
          </p:nvPr>
        </p:nvSpPr>
        <p:spPr>
          <a:xfrm>
            <a:off x="232976" y="4268540"/>
            <a:ext cx="5568147" cy="208146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35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lang="zh-CN" altLang="en-US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、</a:t>
            </a:r>
            <a:r>
              <a:rPr lang="zh-CN" altLang="zh-CN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选择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合适试剂完成甲、乙两组实验。</a:t>
            </a:r>
          </a:p>
          <a:p>
            <a:pPr eaLnBrk="1" hangingPunct="1">
              <a:lnSpc>
                <a:spcPct val="135000"/>
              </a:lnSpc>
            </a:pP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甲组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检验含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Fe</a:t>
            </a:r>
            <a:r>
              <a:rPr lang="en-US" altLang="zh-CN" sz="2400" b="1" baseline="300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3+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的溶液中是否含有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Fe</a:t>
            </a:r>
            <a:r>
              <a:rPr lang="en-US" altLang="zh-CN" sz="2400" b="1" baseline="300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2+  </a:t>
            </a:r>
            <a:endParaRPr lang="en-US" altLang="zh-CN" sz="2400" b="1" baseline="30000" smtClean="0">
              <a:solidFill>
                <a:srgbClr val="000000"/>
              </a:solidFill>
              <a:latin typeface="Times New Roman" pitchFamily="18" charset="0"/>
              <a:ea typeface="+mn-ea"/>
              <a:cs typeface="Times New Roman" panose="02020603050405020304" pitchFamily="18" charset="0"/>
            </a:endParaRPr>
          </a:p>
          <a:p>
            <a:pPr eaLnBrk="1" hangingPunct="1">
              <a:lnSpc>
                <a:spcPct val="135000"/>
              </a:lnSpc>
            </a:pPr>
            <a:r>
              <a:rPr lang="zh-CN" altLang="zh-CN" sz="2400" b="1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乙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组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检验含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Fe</a:t>
            </a:r>
            <a:r>
              <a:rPr lang="en-US" altLang="zh-CN" sz="2400" b="1" baseline="300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2+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的溶液中是否含有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Fe</a:t>
            </a:r>
            <a:r>
              <a:rPr lang="en-US" altLang="zh-CN" sz="2400" b="1" baseline="3000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3+</a:t>
            </a:r>
          </a:p>
          <a:p>
            <a:pPr eaLnBrk="1" hangingPunct="1">
              <a:lnSpc>
                <a:spcPct val="135000"/>
              </a:lnSpc>
            </a:pP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下列试剂选取正确的一项是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zh-CN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　　</a:t>
            </a:r>
            <a:r>
              <a:rPr lang="en-US" altLang="zh-CN" sz="2400" b="1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13" name="表格 15"/>
          <p:cNvGraphicFramePr>
            <a:graphicFrameLocks noGrp="1"/>
          </p:cNvGraphicFramePr>
          <p:nvPr>
            <p:custDataLst>
              <p:tags r:id="rId13"/>
            </p:custDataLst>
            <p:extLst>
              <p:ext uri="{D42A27DB-BD31-4B8C-83A1-F6EECF244321}">
                <p14:modId xmlns:p14="http://schemas.microsoft.com/office/powerpoint/2010/main" val="1028548845"/>
              </p:ext>
            </p:extLst>
          </p:nvPr>
        </p:nvGraphicFramePr>
        <p:xfrm>
          <a:off x="5967280" y="4108042"/>
          <a:ext cx="5793317" cy="2743200"/>
        </p:xfrm>
        <a:graphic>
          <a:graphicData uri="http://schemas.openxmlformats.org/drawingml/2006/table">
            <a:tbl>
              <a:tblPr/>
              <a:tblGrid>
                <a:gridCol w="420159"/>
                <a:gridCol w="3039533"/>
                <a:gridCol w="2333625"/>
              </a:tblGrid>
              <a:tr h="517525"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　　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甲组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乙组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新制氯水、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KSCN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溶液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NaOH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溶液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B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酸性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KMnO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溶液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KSCN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溶液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C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NaOH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溶液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溴水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微软雅黑" pitchFamily="34" charset="-122"/>
                        </a:rPr>
                        <a:t>D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溴水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2117725" eaLnBrk="0" hangingPunct="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1pPr>
                      <a:lvl2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2pPr>
                      <a:lvl3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3pPr>
                      <a:lvl4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4pPr>
                      <a:lvl5pPr defTabSz="2117725" eaLnBrk="0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5pPr>
                      <a:lvl6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6pPr>
                      <a:lvl7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7pPr>
                      <a:lvl8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8pPr>
                      <a:lvl9pPr defTabSz="2117725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SzTx/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2117725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酸性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KMnO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zh-CN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anose="02020603050405020304" pitchFamily="18" charset="0"/>
                        </a:rPr>
                        <a:t>溶液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" name="Rectangle 16"/>
          <p:cNvSpPr/>
          <p:nvPr>
            <p:custDataLst>
              <p:tags r:id="rId14"/>
            </p:custDataLst>
          </p:nvPr>
        </p:nvSpPr>
        <p:spPr>
          <a:xfrm>
            <a:off x="4191000" y="5715530"/>
            <a:ext cx="479425" cy="568325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  <p:txBody>
          <a:bodyPr lIns="46964" tIns="23482" rIns="46964" bIns="23482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2300" b="1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B</a:t>
            </a:r>
            <a:r>
              <a:rPr lang="zh-CN" altLang="zh-CN" sz="2300" b="1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</a:rPr>
              <a:t>　　　　</a:t>
            </a:r>
          </a:p>
        </p:txBody>
      </p:sp>
      <p:pic>
        <p:nvPicPr>
          <p:cNvPr id="16" name="New picture"/>
          <p:cNvPicPr/>
          <p:nvPr>
            <p:custDataLst>
              <p:tags r:id="rId16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11544300" y="10375900"/>
            <a:ext cx="304800" cy="215900"/>
          </a:xfrm>
          <a:prstGeom prst="cube">
            <a:avLst/>
          </a:prstGeom>
        </p:spPr>
      </p:pic>
    </p:spTree>
    <p:custDataLst>
      <p:tags r:id="rId17"/>
    </p:custDataLst>
    <p:extLst>
      <p:ext uri="{BB962C8B-B14F-4D97-AF65-F5344CB8AC3E}">
        <p14:creationId xmlns:p14="http://schemas.microsoft.com/office/powerpoint/2010/main" val="228124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1"/>
      <p:bldP spid="12" grpId="2"/>
      <p:bldP spid="15" grpId="3"/>
    </p:bldLst>
  </p:timing>
</p:sld>
</file>

<file path=ppt/tags/tag1.xml><?xml version="1.0" encoding="utf-8"?>
<p:tagLst xmlns:p="http://schemas.openxmlformats.org/presentationml/2006/main">
  <p:tag name="AS_UNIQUEID" val="739"/>
</p:tagLst>
</file>

<file path=ppt/tags/tag2.xml><?xml version="1.0" encoding="utf-8"?>
<p:tagLst xmlns:p="http://schemas.openxmlformats.org/presentationml/2006/main">
  <p:tag name="AS_UNIQUEID" val="740"/>
</p:tagLst>
</file>

<file path=ppt/tags/tag3.xml><?xml version="1.0" encoding="utf-8"?>
<p:tagLst xmlns:p="http://schemas.openxmlformats.org/presentationml/2006/main">
  <p:tag name="AS_UNIQUEID" val="741"/>
</p:tagLst>
</file>

<file path=ppt/tags/tag4.xml><?xml version="1.0" encoding="utf-8"?>
<p:tagLst xmlns:p="http://schemas.openxmlformats.org/presentationml/2006/main">
  <p:tag name="AS_UNIQUEID" val="742"/>
</p:tagLst>
</file>

<file path=ppt/tags/tag5.xml><?xml version="1.0" encoding="utf-8"?>
<p:tagLst xmlns:p="http://schemas.openxmlformats.org/presentationml/2006/main">
  <p:tag name="AS_UNIQUEID" val="743"/>
</p:tagLst>
</file>

<file path=ppt/tags/tag6.xml><?xml version="1.0" encoding="utf-8"?>
<p:tagLst xmlns:p="http://schemas.openxmlformats.org/presentationml/2006/main">
  <p:tag name="AS_UNIQUEID" val="744"/>
</p:tagLst>
</file>

<file path=ppt/tags/tag7.xml><?xml version="1.0" encoding="utf-8"?>
<p:tagLst xmlns:p="http://schemas.openxmlformats.org/presentationml/2006/main">
  <p:tag name="AS_UNIQUEID" val="745"/>
</p:tagLst>
</file>

<file path=ppt/tags/tag8.xml><?xml version="1.0" encoding="utf-8"?>
<p:tagLst xmlns:p="http://schemas.openxmlformats.org/presentationml/2006/main">
  <p:tag name="AS_UNIQUEID" val="746"/>
</p:tagLst>
</file>

<file path=ppt/tags/tag9.xml><?xml version="1.0" encoding="utf-8"?>
<p:tagLst xmlns:p="http://schemas.openxmlformats.org/presentationml/2006/main">
  <p:tag name="AS_UNIQUEID" val="747"/>
</p:tagLst>
</file>

<file path=ppt/tags/tag10.xml><?xml version="1.0" encoding="utf-8"?>
<p:tagLst xmlns:p="http://schemas.openxmlformats.org/presentationml/2006/main">
  <p:tag name="AS_UNIQUEID" val="748"/>
</p:tagLst>
</file>

<file path=ppt/tags/tag11.xml><?xml version="1.0" encoding="utf-8"?>
<p:tagLst xmlns:p="http://schemas.openxmlformats.org/presentationml/2006/main">
  <p:tag name="AS_UNIQUEID" val="749"/>
</p:tagLst>
</file>

<file path=ppt/tags/tag12.xml><?xml version="1.0" encoding="utf-8"?>
<p:tagLst xmlns:p="http://schemas.openxmlformats.org/presentationml/2006/main">
  <p:tag name="AS_UNIQUEID" val="750"/>
</p:tagLst>
</file>

<file path=ppt/tags/tag13.xml><?xml version="1.0" encoding="utf-8"?>
<p:tagLst xmlns:p="http://schemas.openxmlformats.org/presentationml/2006/main">
  <p:tag name="AS_UNIQUEID" val="751"/>
</p:tagLst>
</file>

<file path=ppt/tags/tag14.xml><?xml version="1.0" encoding="utf-8"?>
<p:tagLst xmlns:p="http://schemas.openxmlformats.org/presentationml/2006/main">
  <p:tag name="AS_UNIQUEID" val="752"/>
</p:tagLst>
</file>

<file path=ppt/tags/tag15.xml><?xml version="1.0" encoding="utf-8"?>
<p:tagLst xmlns:p="http://schemas.openxmlformats.org/presentationml/2006/main">
  <p:tag name="AS_UNIQUEID" val="753"/>
</p:tagLst>
</file>

<file path=ppt/tags/tag16.xml><?xml version="1.0" encoding="utf-8"?>
<p:tagLst xmlns:p="http://schemas.openxmlformats.org/presentationml/2006/main">
  <p:tag name="AS_UNIQUEID" val="754"/>
</p:tagLst>
</file>

<file path=ppt/tags/tag17.xml><?xml version="1.0" encoding="utf-8"?>
<p:tagLst xmlns:p="http://schemas.openxmlformats.org/presentationml/2006/main">
  <p:tag name="AS_UNIQUEID" val="755"/>
</p:tagLst>
</file>

<file path=ppt/tags/tag18.xml><?xml version="1.0" encoding="utf-8"?>
<p:tagLst xmlns:p="http://schemas.openxmlformats.org/presentationml/2006/main">
  <p:tag name="AS_UNIQUEID" val="756"/>
</p:tagLst>
</file>

<file path=ppt/tags/tag19.xml><?xml version="1.0" encoding="utf-8"?>
<p:tagLst xmlns:p="http://schemas.openxmlformats.org/presentationml/2006/main">
  <p:tag name="AS_UNIQUEID" val="757"/>
</p:tagLst>
</file>

<file path=ppt/tags/tag20.xml><?xml version="1.0" encoding="utf-8"?>
<p:tagLst xmlns:p="http://schemas.openxmlformats.org/presentationml/2006/main">
  <p:tag name="AS_UNIQUEID" val="758"/>
</p:tagLst>
</file>

<file path=ppt/tags/tag21.xml><?xml version="1.0" encoding="utf-8"?>
<p:tagLst xmlns:p="http://schemas.openxmlformats.org/presentationml/2006/main">
  <p:tag name="AS_UNIQUEID" val="759"/>
</p:tagLst>
</file>

<file path=ppt/tags/tag22.xml><?xml version="1.0" encoding="utf-8"?>
<p:tagLst xmlns:p="http://schemas.openxmlformats.org/presentationml/2006/main">
  <p:tag name="AS_UNIQUEID" val="760"/>
</p:tagLst>
</file>

<file path=ppt/tags/tag23.xml><?xml version="1.0" encoding="utf-8"?>
<p:tagLst xmlns:p="http://schemas.openxmlformats.org/presentationml/2006/main">
  <p:tag name="AS_UNIQUEID" val="761"/>
</p:tagLst>
</file>

<file path=ppt/tags/tag24.xml><?xml version="1.0" encoding="utf-8"?>
<p:tagLst xmlns:p="http://schemas.openxmlformats.org/presentationml/2006/main">
  <p:tag name="AS_UNIQUEID" val="762"/>
</p:tagLst>
</file>

<file path=ppt/tags/tag25.xml><?xml version="1.0" encoding="utf-8"?>
<p:tagLst xmlns:p="http://schemas.openxmlformats.org/presentationml/2006/main">
  <p:tag name="AS_UNIQUEID" val="763"/>
</p:tagLst>
</file>

<file path=ppt/tags/tag26.xml><?xml version="1.0" encoding="utf-8"?>
<p:tagLst xmlns:p="http://schemas.openxmlformats.org/presentationml/2006/main">
  <p:tag name="AS_UNIQUEID" val="764"/>
</p:tagLst>
</file>

<file path=ppt/tags/tag27.xml><?xml version="1.0" encoding="utf-8"?>
<p:tagLst xmlns:p="http://schemas.openxmlformats.org/presentationml/2006/main">
  <p:tag name="AS_UNIQUEID" val="765"/>
</p:tagLst>
</file>

<file path=ppt/tags/tag28.xml><?xml version="1.0" encoding="utf-8"?>
<p:tagLst xmlns:p="http://schemas.openxmlformats.org/presentationml/2006/main">
  <p:tag name="AS_UNIQUEID" val="766"/>
</p:tagLst>
</file>

<file path=ppt/tags/tag29.xml><?xml version="1.0" encoding="utf-8"?>
<p:tagLst xmlns:p="http://schemas.openxmlformats.org/presentationml/2006/main">
  <p:tag name="AS_UNIQUEID" val="767"/>
</p:tagLst>
</file>

<file path=ppt/tags/tag30.xml><?xml version="1.0" encoding="utf-8"?>
<p:tagLst xmlns:p="http://schemas.openxmlformats.org/presentationml/2006/main">
  <p:tag name="AS_UNIQUEID" val="768"/>
</p:tagLst>
</file>

<file path=ppt/tags/tag31.xml><?xml version="1.0" encoding="utf-8"?>
<p:tagLst xmlns:p="http://schemas.openxmlformats.org/presentationml/2006/main">
  <p:tag name="AS_UNIQUEID" val="769"/>
</p:tagLst>
</file>

<file path=ppt/tags/tag32.xml><?xml version="1.0" encoding="utf-8"?>
<p:tagLst xmlns:p="http://schemas.openxmlformats.org/presentationml/2006/main">
  <p:tag name="AS_UNIQUEID" val="770"/>
</p:tagLst>
</file>

<file path=ppt/tags/tag33.xml><?xml version="1.0" encoding="utf-8"?>
<p:tagLst xmlns:p="http://schemas.openxmlformats.org/presentationml/2006/main">
  <p:tag name="AS_UNIQUEID" val="771"/>
</p:tagLst>
</file>

<file path=ppt/tags/tag34.xml><?xml version="1.0" encoding="utf-8"?>
<p:tagLst xmlns:p="http://schemas.openxmlformats.org/presentationml/2006/main">
  <p:tag name="AS_UNIQUEID" val="772"/>
</p:tagLst>
</file>

<file path=ppt/tags/tag35.xml><?xml version="1.0" encoding="utf-8"?>
<p:tagLst xmlns:p="http://schemas.openxmlformats.org/presentationml/2006/main">
  <p:tag name="AS_UNIQUEID" val="773"/>
</p:tagLst>
</file>

<file path=ppt/tags/tag36.xml><?xml version="1.0" encoding="utf-8"?>
<p:tagLst xmlns:p="http://schemas.openxmlformats.org/presentationml/2006/main">
  <p:tag name="AS_UNIQUEID" val="774"/>
</p:tagLst>
</file>

<file path=ppt/tags/tag37.xml><?xml version="1.0" encoding="utf-8"?>
<p:tagLst xmlns:p="http://schemas.openxmlformats.org/presentationml/2006/main">
  <p:tag name="AS_UNIQUEID" val="775"/>
</p:tagLst>
</file>

<file path=ppt/tags/tag38.xml><?xml version="1.0" encoding="utf-8"?>
<p:tagLst xmlns:p="http://schemas.openxmlformats.org/presentationml/2006/main">
  <p:tag name="AS_UNIQUEID" val="776"/>
</p:tagLst>
</file>

<file path=ppt/tags/tag39.xml><?xml version="1.0" encoding="utf-8"?>
<p:tagLst xmlns:p="http://schemas.openxmlformats.org/presentationml/2006/main">
  <p:tag name="AS_UNIQUEID" val="777"/>
</p:tagLst>
</file>

<file path=ppt/tags/tag40.xml><?xml version="1.0" encoding="utf-8"?>
<p:tagLst xmlns:p="http://schemas.openxmlformats.org/presentationml/2006/main">
  <p:tag name="AS_UNIQUEID" val="778"/>
</p:tagLst>
</file>

<file path=ppt/tags/tag41.xml><?xml version="1.0" encoding="utf-8"?>
<p:tagLst xmlns:p="http://schemas.openxmlformats.org/presentationml/2006/main">
  <p:tag name="AS_UNIQUEID" val="779"/>
</p:tagLst>
</file>

<file path=ppt/tags/tag42.xml><?xml version="1.0" encoding="utf-8"?>
<p:tagLst xmlns:p="http://schemas.openxmlformats.org/presentationml/2006/main">
  <p:tag name="AS_UNIQUEID" val="780"/>
</p:tagLst>
</file>

<file path=ppt/tags/tag43.xml><?xml version="1.0" encoding="utf-8"?>
<p:tagLst xmlns:p="http://schemas.openxmlformats.org/presentationml/2006/main">
  <p:tag name="AS_UNIQUEID" val="781"/>
</p:tagLst>
</file>

<file path=ppt/tags/tag44.xml><?xml version="1.0" encoding="utf-8"?>
<p:tagLst xmlns:p="http://schemas.openxmlformats.org/presentationml/2006/main">
  <p:tag name="AS_UNIQUEID" val="782"/>
</p:tagLst>
</file>

<file path=ppt/tags/tag45.xml><?xml version="1.0" encoding="utf-8"?>
<p:tagLst xmlns:p="http://schemas.openxmlformats.org/presentationml/2006/main">
  <p:tag name="AS_UNIQUEID" val="783"/>
</p:tagLst>
</file>

<file path=ppt/tags/tag46.xml><?xml version="1.0" encoding="utf-8"?>
<p:tagLst xmlns:p="http://schemas.openxmlformats.org/presentationml/2006/main">
  <p:tag name="AS_UNIQUEID" val="784"/>
</p:tagLst>
</file>

<file path=ppt/tags/tag47.xml><?xml version="1.0" encoding="utf-8"?>
<p:tagLst xmlns:p="http://schemas.openxmlformats.org/presentationml/2006/main">
  <p:tag name="AS_UNIQUEID" val="785"/>
</p:tagLst>
</file>

<file path=ppt/tags/tag48.xml><?xml version="1.0" encoding="utf-8"?>
<p:tagLst xmlns:p="http://schemas.openxmlformats.org/presentationml/2006/main">
  <p:tag name="AS_UNIQUEID" val="786"/>
</p:tagLst>
</file>

<file path=ppt/tags/tag49.xml><?xml version="1.0" encoding="utf-8"?>
<p:tagLst xmlns:p="http://schemas.openxmlformats.org/presentationml/2006/main">
  <p:tag name="AS_UNIQUEID" val="787"/>
</p:tagLst>
</file>

<file path=ppt/tags/tag50.xml><?xml version="1.0" encoding="utf-8"?>
<p:tagLst xmlns:p="http://schemas.openxmlformats.org/presentationml/2006/main">
  <p:tag name="AS_UNIQUEID" val="788"/>
</p:tagLst>
</file>

<file path=ppt/tags/tag51.xml><?xml version="1.0" encoding="utf-8"?>
<p:tagLst xmlns:p="http://schemas.openxmlformats.org/presentationml/2006/main">
  <p:tag name="AS_UNIQUEID" val="789"/>
</p:tagLst>
</file>

<file path=ppt/tags/tag52.xml><?xml version="1.0" encoding="utf-8"?>
<p:tagLst xmlns:p="http://schemas.openxmlformats.org/presentationml/2006/main">
  <p:tag name="AS_UNIQUEID" val="790"/>
</p:tagLst>
</file>

<file path=ppt/tags/tag53.xml><?xml version="1.0" encoding="utf-8"?>
<p:tagLst xmlns:p="http://schemas.openxmlformats.org/presentationml/2006/main">
  <p:tag name="AS_UNIQUEID" val="791"/>
</p:tagLst>
</file>

<file path=ppt/tags/tag54.xml><?xml version="1.0" encoding="utf-8"?>
<p:tagLst xmlns:p="http://schemas.openxmlformats.org/presentationml/2006/main">
  <p:tag name="AS_UNIQUEID" val="792"/>
</p:tagLst>
</file>

<file path=ppt/tags/tag55.xml><?xml version="1.0" encoding="utf-8"?>
<p:tagLst xmlns:p="http://schemas.openxmlformats.org/presentationml/2006/main">
  <p:tag name="AS_UNIQUEID" val="793"/>
</p:tagLst>
</file>

<file path=ppt/tags/tag56.xml><?xml version="1.0" encoding="utf-8"?>
<p:tagLst xmlns:p="http://schemas.openxmlformats.org/presentationml/2006/main">
  <p:tag name="AS_UNIQUEID" val="794"/>
</p:tagLst>
</file>

<file path=ppt/tags/tag57.xml><?xml version="1.0" encoding="utf-8"?>
<p:tagLst xmlns:p="http://schemas.openxmlformats.org/presentationml/2006/main">
  <p:tag name="AS_UNIQUEID" val="795"/>
</p:tagLst>
</file>

<file path=ppt/tags/tag58.xml><?xml version="1.0" encoding="utf-8"?>
<p:tagLst xmlns:p="http://schemas.openxmlformats.org/presentationml/2006/main">
  <p:tag name="AS_UNIQUEID" val="796"/>
</p:tagLst>
</file>

<file path=ppt/tags/tag59.xml><?xml version="1.0" encoding="utf-8"?>
<p:tagLst xmlns:p="http://schemas.openxmlformats.org/presentationml/2006/main">
  <p:tag name="AS_UNIQUEID" val="797"/>
</p:tagLst>
</file>

<file path=ppt/tags/tag60.xml><?xml version="1.0" encoding="utf-8"?>
<p:tagLst xmlns:p="http://schemas.openxmlformats.org/presentationml/2006/main">
  <p:tag name="AS_UNIQUEID" val="798"/>
</p:tagLst>
</file>

<file path=ppt/tags/tag61.xml><?xml version="1.0" encoding="utf-8"?>
<p:tagLst xmlns:p="http://schemas.openxmlformats.org/presentationml/2006/main">
  <p:tag name="AS_UNIQUEID" val="799"/>
</p:tagLst>
</file>

<file path=ppt/tags/tag62.xml><?xml version="1.0" encoding="utf-8"?>
<p:tagLst xmlns:p="http://schemas.openxmlformats.org/presentationml/2006/main">
  <p:tag name="AS_UNIQUEID" val="800"/>
</p:tagLst>
</file>

<file path=ppt/tags/tag63.xml><?xml version="1.0" encoding="utf-8"?>
<p:tagLst xmlns:p="http://schemas.openxmlformats.org/presentationml/2006/main">
  <p:tag name="AS_UNIQUEID" val="801"/>
</p:tagLst>
</file>

<file path=ppt/tags/tag64.xml><?xml version="1.0" encoding="utf-8"?>
<p:tagLst xmlns:p="http://schemas.openxmlformats.org/presentationml/2006/main">
  <p:tag name="AS_UNIQUEID" val="802"/>
</p:tagLst>
</file>

<file path=ppt/tags/tag65.xml><?xml version="1.0" encoding="utf-8"?>
<p:tagLst xmlns:p="http://schemas.openxmlformats.org/presentationml/2006/main">
  <p:tag name="AS_UNIQUEID" val="803"/>
</p:tagLst>
</file>

<file path=ppt/tags/tag66.xml><?xml version="1.0" encoding="utf-8"?>
<p:tagLst xmlns:p="http://schemas.openxmlformats.org/presentationml/2006/main">
  <p:tag name="AS_UNIQUEID" val="804"/>
</p:tagLst>
</file>

<file path=ppt/tags/tag67.xml><?xml version="1.0" encoding="utf-8"?>
<p:tagLst xmlns:p="http://schemas.openxmlformats.org/presentationml/2006/main">
  <p:tag name="AS_UNIQUEID" val="805"/>
</p:tagLst>
</file>

<file path=ppt/tags/tag68.xml><?xml version="1.0" encoding="utf-8"?>
<p:tagLst xmlns:p="http://schemas.openxmlformats.org/presentationml/2006/main">
  <p:tag name="AS_UNIQUEID" val="806"/>
</p:tagLst>
</file>

<file path=ppt/tags/tag69.xml><?xml version="1.0" encoding="utf-8"?>
<p:tagLst xmlns:p="http://schemas.openxmlformats.org/presentationml/2006/main">
  <p:tag name="AS_UNIQUEID" val="807"/>
</p:tagLst>
</file>

<file path=ppt/tags/tag70.xml><?xml version="1.0" encoding="utf-8"?>
<p:tagLst xmlns:p="http://schemas.openxmlformats.org/presentationml/2006/main">
  <p:tag name="AS_UNIQUEID" val="808"/>
</p:tagLst>
</file>

<file path=ppt/tags/tag71.xml><?xml version="1.0" encoding="utf-8"?>
<p:tagLst xmlns:p="http://schemas.openxmlformats.org/presentationml/2006/main">
  <p:tag name="AS_UNIQUEID" val="809"/>
</p:tagLst>
</file>

<file path=ppt/tags/tag72.xml><?xml version="1.0" encoding="utf-8"?>
<p:tagLst xmlns:p="http://schemas.openxmlformats.org/presentationml/2006/main">
  <p:tag name="AS_UNIQUEID" val="810"/>
</p:tagLst>
</file>

<file path=ppt/tags/tag73.xml><?xml version="1.0" encoding="utf-8"?>
<p:tagLst xmlns:p="http://schemas.openxmlformats.org/presentationml/2006/main">
  <p:tag name="AS_UNIQUEID" val="811"/>
</p:tagLst>
</file>

<file path=ppt/tags/tag74.xml><?xml version="1.0" encoding="utf-8"?>
<p:tagLst xmlns:p="http://schemas.openxmlformats.org/presentationml/2006/main">
  <p:tag name="AS_UNIQUEID" val="812"/>
</p:tagLst>
</file>

<file path=ppt/tags/tag75.xml><?xml version="1.0" encoding="utf-8"?>
<p:tagLst xmlns:p="http://schemas.openxmlformats.org/presentationml/2006/main">
  <p:tag name="AS_UNIQUEID" val="813"/>
</p:tagLst>
</file>

<file path=ppt/tags/tag76.xml><?xml version="1.0" encoding="utf-8"?>
<p:tagLst xmlns:p="http://schemas.openxmlformats.org/presentationml/2006/main">
  <p:tag name="AS_UNIQUEID" val="814"/>
</p:tagLst>
</file>

<file path=ppt/tags/tag77.xml><?xml version="1.0" encoding="utf-8"?>
<p:tagLst xmlns:p="http://schemas.openxmlformats.org/presentationml/2006/main">
  <p:tag name="AS_UNIQUEID" val="815"/>
</p:tagLst>
</file>

<file path=ppt/tags/tag78.xml><?xml version="1.0" encoding="utf-8"?>
<p:tagLst xmlns:p="http://schemas.openxmlformats.org/presentationml/2006/main">
  <p:tag name="AS_UNIQUEID" val="816"/>
</p:tagLst>
</file>

<file path=ppt/tags/tag79.xml><?xml version="1.0" encoding="utf-8"?>
<p:tagLst xmlns:p="http://schemas.openxmlformats.org/presentationml/2006/main">
  <p:tag name="AS_UNIQUEID" val="817"/>
</p:tagLst>
</file>

<file path=ppt/tags/tag80.xml><?xml version="1.0" encoding="utf-8"?>
<p:tagLst xmlns:p="http://schemas.openxmlformats.org/presentationml/2006/main">
  <p:tag name="AS_UNIQUEID" val="818"/>
</p:tagLst>
</file>

<file path=ppt/tags/tag81.xml><?xml version="1.0" encoding="utf-8"?>
<p:tagLst xmlns:p="http://schemas.openxmlformats.org/presentationml/2006/main">
  <p:tag name="AS_UNIQUEID" val="819"/>
</p:tagLst>
</file>

<file path=ppt/tags/tag82.xml><?xml version="1.0" encoding="utf-8"?>
<p:tagLst xmlns:p="http://schemas.openxmlformats.org/presentationml/2006/main">
  <p:tag name="AS_UNIQUEID" val="820"/>
</p:tagLst>
</file>

<file path=ppt/tags/tag83.xml><?xml version="1.0" encoding="utf-8"?>
<p:tagLst xmlns:p="http://schemas.openxmlformats.org/presentationml/2006/main">
  <p:tag name="AS_UNIQUEID" val="821"/>
</p:tagLst>
</file>

<file path=ppt/tags/tag84.xml><?xml version="1.0" encoding="utf-8"?>
<p:tagLst xmlns:p="http://schemas.openxmlformats.org/presentationml/2006/main">
  <p:tag name="AS_UNIQUEID" val="822"/>
</p:tagLst>
</file>

<file path=ppt/tags/tag85.xml><?xml version="1.0" encoding="utf-8"?>
<p:tagLst xmlns:p="http://schemas.openxmlformats.org/presentationml/2006/main">
  <p:tag name="AS_UNIQUEID" val="823"/>
</p:tagLst>
</file>

<file path=ppt/tags/tag86.xml><?xml version="1.0" encoding="utf-8"?>
<p:tagLst xmlns:p="http://schemas.openxmlformats.org/presentationml/2006/main">
  <p:tag name="AS_UNIQUEID" val="824"/>
</p:tagLst>
</file>

<file path=ppt/tags/tag87.xml><?xml version="1.0" encoding="utf-8"?>
<p:tagLst xmlns:p="http://schemas.openxmlformats.org/presentationml/2006/main">
  <p:tag name="AS_UNIQUEID" val="825"/>
</p:tagLst>
</file>

<file path=ppt/tags/tag88.xml><?xml version="1.0" encoding="utf-8"?>
<p:tagLst xmlns:p="http://schemas.openxmlformats.org/presentationml/2006/main">
  <p:tag name="AS_UNIQUEID" val="144"/>
</p:tagLst>
</file>

<file path=ppt/tags/tag89.xml><?xml version="1.0" encoding="utf-8"?>
<p:tagLst xmlns:p="http://schemas.openxmlformats.org/presentationml/2006/main">
  <p:tag name="AS_UNIQUEID" val="826"/>
</p:tagLst>
</file>

<file path=ppt/tags/tag90.xml><?xml version="1.0" encoding="utf-8"?>
<p:tagLst xmlns:p="http://schemas.openxmlformats.org/presentationml/2006/main">
  <p:tag name="AS_UNIQUEID" val="827"/>
</p:tagLst>
</file>

<file path=ppt/tags/tag91.xml><?xml version="1.0" encoding="utf-8"?>
<p:tagLst xmlns:p="http://schemas.openxmlformats.org/presentationml/2006/main">
  <p:tag name="AS_UNIQUEID" val="828"/>
</p:tagLst>
</file>

<file path=ppt/tags/tag92.xml><?xml version="1.0" encoding="utf-8"?>
<p:tagLst xmlns:p="http://schemas.openxmlformats.org/presentationml/2006/main">
  <p:tag name="AS_UNIQUEID" val="829"/>
</p:tagLst>
</file>

<file path=ppt/tags/tag93.xml><?xml version="1.0" encoding="utf-8"?>
<p:tagLst xmlns:p="http://schemas.openxmlformats.org/presentationml/2006/main">
  <p:tag name="AS_UNIQUEID" val="830"/>
</p:tagLst>
</file>

<file path=ppt/tags/tag94.xml><?xml version="1.0" encoding="utf-8"?>
<p:tagLst xmlns:p="http://schemas.openxmlformats.org/presentationml/2006/main">
  <p:tag name="AS_UNIQUEID" val="831"/>
</p:tagLst>
</file>

<file path=ppt/tags/tag95.xml><?xml version="1.0" encoding="utf-8"?>
<p:tagLst xmlns:p="http://schemas.openxmlformats.org/presentationml/2006/main">
  <p:tag name="AS_UNIQUEID" val="832"/>
</p:tagLst>
</file>

<file path=ppt/tags/tag96.xml><?xml version="1.0" encoding="utf-8"?>
<p:tagLst xmlns:p="http://schemas.openxmlformats.org/presentationml/2006/main">
  <p:tag name="AS_UNIQUEID" val="833"/>
</p:tagLst>
</file>

<file path=ppt/tags/tag97.xml><?xml version="1.0" encoding="utf-8"?>
<p:tagLst xmlns:p="http://schemas.openxmlformats.org/presentationml/2006/main">
  <p:tag name="AS_UNIQUEID" val="834"/>
</p:tagLst>
</file>

<file path=ppt/tags/tag98.xml><?xml version="1.0" encoding="utf-8"?>
<p:tagLst xmlns:p="http://schemas.openxmlformats.org/presentationml/2006/main">
  <p:tag name="AS_UNIQUEID" val="835"/>
</p:tagLst>
</file>

<file path=ppt/tags/tag99.xml><?xml version="1.0" encoding="utf-8"?>
<p:tagLst xmlns:p="http://schemas.openxmlformats.org/presentationml/2006/main">
  <p:tag name="AS_UNIQUEID" val="836"/>
</p:tagLst>
</file>

<file path=ppt/tags/tag100.xml><?xml version="1.0" encoding="utf-8"?>
<p:tagLst xmlns:p="http://schemas.openxmlformats.org/presentationml/2006/main">
  <p:tag name="AS_UNIQUEID" val="140"/>
</p:tagLst>
</file>

<file path=ppt/tags/tag101.xml><?xml version="1.0" encoding="utf-8"?>
<p:tagLst xmlns:p="http://schemas.openxmlformats.org/presentationml/2006/main">
  <p:tag name="AS_UNIQUEID" val="141"/>
</p:tagLst>
</file>

<file path=ppt/tags/tag102.xml><?xml version="1.0" encoding="utf-8"?>
<p:tagLst xmlns:p="http://schemas.openxmlformats.org/presentationml/2006/main">
  <p:tag name="AS_UNIQUEID" val="837"/>
</p:tagLst>
</file>

<file path=ppt/tags/tag103.xml><?xml version="1.0" encoding="utf-8"?>
<p:tagLst xmlns:p="http://schemas.openxmlformats.org/presentationml/2006/main">
  <p:tag name="AS_UNIQUEID" val="838"/>
</p:tagLst>
</file>

<file path=ppt/tags/tag104.xml><?xml version="1.0" encoding="utf-8"?>
<p:tagLst xmlns:p="http://schemas.openxmlformats.org/presentationml/2006/main">
  <p:tag name="AS_UNIQUEID" val="839"/>
</p:tagLst>
</file>

<file path=ppt/tags/tag105.xml><?xml version="1.0" encoding="utf-8"?>
<p:tagLst xmlns:p="http://schemas.openxmlformats.org/presentationml/2006/main">
  <p:tag name="AS_UNIQUEID" val="840"/>
</p:tagLst>
</file>

<file path=ppt/tags/tag106.xml><?xml version="1.0" encoding="utf-8"?>
<p:tagLst xmlns:p="http://schemas.openxmlformats.org/presentationml/2006/main">
  <p:tag name="AS_UNIQUEID" val="841"/>
</p:tagLst>
</file>

<file path=ppt/tags/tag107.xml><?xml version="1.0" encoding="utf-8"?>
<p:tagLst xmlns:p="http://schemas.openxmlformats.org/presentationml/2006/main">
  <p:tag name="AS_UNIQUEID" val="146"/>
</p:tagLst>
</file>

<file path=ppt/tags/tag108.xml><?xml version="1.0" encoding="utf-8"?>
<p:tagLst xmlns:p="http://schemas.openxmlformats.org/presentationml/2006/main">
  <p:tag name="AS_UNIQUEID" val="842"/>
</p:tagLst>
</file>

<file path=ppt/tags/tag109.xml><?xml version="1.0" encoding="utf-8"?>
<p:tagLst xmlns:p="http://schemas.openxmlformats.org/presentationml/2006/main">
  <p:tag name="AS_UNIQUEID" val="843"/>
</p:tagLst>
</file>

<file path=ppt/tags/tag110.xml><?xml version="1.0" encoding="utf-8"?>
<p:tagLst xmlns:p="http://schemas.openxmlformats.org/presentationml/2006/main">
  <p:tag name="AS_UNIQUEID" val="844"/>
</p:tagLst>
</file>

<file path=ppt/tags/tag111.xml><?xml version="1.0" encoding="utf-8"?>
<p:tagLst xmlns:p="http://schemas.openxmlformats.org/presentationml/2006/main">
  <p:tag name="AS_UNIQUEID" val="845"/>
</p:tagLst>
</file>

<file path=ppt/tags/tag112.xml><?xml version="1.0" encoding="utf-8"?>
<p:tagLst xmlns:p="http://schemas.openxmlformats.org/presentationml/2006/main">
  <p:tag name="AS_UNIQUEID" val="846"/>
</p:tagLst>
</file>

<file path=ppt/tags/tag113.xml><?xml version="1.0" encoding="utf-8"?>
<p:tagLst xmlns:p="http://schemas.openxmlformats.org/presentationml/2006/main">
  <p:tag name="AS_UNIQUEID" val="148"/>
</p:tagLst>
</file>

<file path=ppt/tags/tag114.xml><?xml version="1.0" encoding="utf-8"?>
<p:tagLst xmlns:p="http://schemas.openxmlformats.org/presentationml/2006/main">
  <p:tag name="AS_UNIQUEID" val="847"/>
</p:tagLst>
</file>

<file path=ppt/tags/tag115.xml><?xml version="1.0" encoding="utf-8"?>
<p:tagLst xmlns:p="http://schemas.openxmlformats.org/presentationml/2006/main">
  <p:tag name="AS_UNIQUEID" val="848"/>
</p:tagLst>
</file>

<file path=ppt/tags/tag116.xml><?xml version="1.0" encoding="utf-8"?>
<p:tagLst xmlns:p="http://schemas.openxmlformats.org/presentationml/2006/main">
  <p:tag name="AS_UNIQUEID" val="149"/>
</p:tagLst>
</file>

<file path=ppt/tags/tag117.xml><?xml version="1.0" encoding="utf-8"?>
<p:tagLst xmlns:p="http://schemas.openxmlformats.org/presentationml/2006/main">
  <p:tag name="AS_UNIQUEID" val="849"/>
</p:tagLst>
</file>

<file path=ppt/tags/tag118.xml><?xml version="1.0" encoding="utf-8"?>
<p:tagLst xmlns:p="http://schemas.openxmlformats.org/presentationml/2006/main">
  <p:tag name="AS_UNIQUEID" val="850"/>
</p:tagLst>
</file>

<file path=ppt/tags/tag119.xml><?xml version="1.0" encoding="utf-8"?>
<p:tagLst xmlns:p="http://schemas.openxmlformats.org/presentationml/2006/main">
  <p:tag name="AS_UNIQUEID" val="851"/>
</p:tagLst>
</file>

<file path=ppt/tags/tag120.xml><?xml version="1.0" encoding="utf-8"?>
<p:tagLst xmlns:p="http://schemas.openxmlformats.org/presentationml/2006/main">
  <p:tag name="AS_UNIQUEID" val="852"/>
</p:tagLst>
</file>

<file path=ppt/tags/tag121.xml><?xml version="1.0" encoding="utf-8"?>
<p:tagLst xmlns:p="http://schemas.openxmlformats.org/presentationml/2006/main">
  <p:tag name="AS_UNIQUEID" val="853"/>
</p:tagLst>
</file>

<file path=ppt/tags/tag122.xml><?xml version="1.0" encoding="utf-8"?>
<p:tagLst xmlns:p="http://schemas.openxmlformats.org/presentationml/2006/main">
  <p:tag name="AS_UNIQUEID" val="854"/>
</p:tagLst>
</file>

<file path=ppt/tags/tag123.xml><?xml version="1.0" encoding="utf-8"?>
<p:tagLst xmlns:p="http://schemas.openxmlformats.org/presentationml/2006/main">
  <p:tag name="AS_UNIQUEID" val="855"/>
</p:tagLst>
</file>

<file path=ppt/tags/tag124.xml><?xml version="1.0" encoding="utf-8"?>
<p:tagLst xmlns:p="http://schemas.openxmlformats.org/presentationml/2006/main">
  <p:tag name="AS_UNIQUEID" val="856"/>
</p:tagLst>
</file>

<file path=ppt/tags/tag125.xml><?xml version="1.0" encoding="utf-8"?>
<p:tagLst xmlns:p="http://schemas.openxmlformats.org/presentationml/2006/main">
  <p:tag name="AS_UNIQUEID" val="857"/>
</p:tagLst>
</file>

<file path=ppt/tags/tag126.xml><?xml version="1.0" encoding="utf-8"?>
<p:tagLst xmlns:p="http://schemas.openxmlformats.org/presentationml/2006/main">
  <p:tag name="AS_UNIQUEID" val="858"/>
</p:tagLst>
</file>

<file path=ppt/tags/tag127.xml><?xml version="1.0" encoding="utf-8"?>
<p:tagLst xmlns:p="http://schemas.openxmlformats.org/presentationml/2006/main">
  <p:tag name="AS_UNIQUEID" val="859"/>
</p:tagLst>
</file>

<file path=ppt/tags/tag128.xml><?xml version="1.0" encoding="utf-8"?>
<p:tagLst xmlns:p="http://schemas.openxmlformats.org/presentationml/2006/main">
  <p:tag name="AS_UNIQUEID" val="860"/>
</p:tagLst>
</file>

<file path=ppt/tags/tag129.xml><?xml version="1.0" encoding="utf-8"?>
<p:tagLst xmlns:p="http://schemas.openxmlformats.org/presentationml/2006/main">
  <p:tag name="AS_UNIQUEID" val="861"/>
</p:tagLst>
</file>

<file path=ppt/tags/tag130.xml><?xml version="1.0" encoding="utf-8"?>
<p:tagLst xmlns:p="http://schemas.openxmlformats.org/presentationml/2006/main">
  <p:tag name="AS_UNIQUEID" val="862"/>
</p:tagLst>
</file>

<file path=ppt/tags/tag131.xml><?xml version="1.0" encoding="utf-8"?>
<p:tagLst xmlns:p="http://schemas.openxmlformats.org/presentationml/2006/main">
  <p:tag name="AS_UNIQUEID" val="863"/>
</p:tagLst>
</file>

<file path=ppt/tags/tag132.xml><?xml version="1.0" encoding="utf-8"?>
<p:tagLst xmlns:p="http://schemas.openxmlformats.org/presentationml/2006/main">
  <p:tag name="AS_UNIQUEID" val="864"/>
</p:tagLst>
</file>

<file path=ppt/tags/tag133.xml><?xml version="1.0" encoding="utf-8"?>
<p:tagLst xmlns:p="http://schemas.openxmlformats.org/presentationml/2006/main">
  <p:tag name="AS_UNIQUEID" val="865"/>
</p:tagLst>
</file>

<file path=ppt/tags/tag134.xml><?xml version="1.0" encoding="utf-8"?>
<p:tagLst xmlns:p="http://schemas.openxmlformats.org/presentationml/2006/main">
  <p:tag name="AS_UNIQUEID" val="866"/>
</p:tagLst>
</file>

<file path=ppt/tags/tag135.xml><?xml version="1.0" encoding="utf-8"?>
<p:tagLst xmlns:p="http://schemas.openxmlformats.org/presentationml/2006/main">
  <p:tag name="AS_UNIQUEID" val="867"/>
</p:tagLst>
</file>

<file path=ppt/tags/tag136.xml><?xml version="1.0" encoding="utf-8"?>
<p:tagLst xmlns:p="http://schemas.openxmlformats.org/presentationml/2006/main">
  <p:tag name="AS_UNIQUEID" val="868"/>
</p:tagLst>
</file>

<file path=ppt/tags/tag137.xml><?xml version="1.0" encoding="utf-8"?>
<p:tagLst xmlns:p="http://schemas.openxmlformats.org/presentationml/2006/main">
  <p:tag name="AS_UNIQUEID" val="869"/>
</p:tagLst>
</file>

<file path=ppt/tags/tag138.xml><?xml version="1.0" encoding="utf-8"?>
<p:tagLst xmlns:p="http://schemas.openxmlformats.org/presentationml/2006/main">
  <p:tag name="AS_UNIQUEID" val="870"/>
</p:tagLst>
</file>

<file path=ppt/tags/tag139.xml><?xml version="1.0" encoding="utf-8"?>
<p:tagLst xmlns:p="http://schemas.openxmlformats.org/presentationml/2006/main">
  <p:tag name="AS_UNIQUEID" val="871"/>
</p:tagLst>
</file>

<file path=ppt/tags/tag140.xml><?xml version="1.0" encoding="utf-8"?>
<p:tagLst xmlns:p="http://schemas.openxmlformats.org/presentationml/2006/main">
  <p:tag name="AS_UNIQUEID" val="872"/>
</p:tagLst>
</file>

<file path=ppt/tags/tag141.xml><?xml version="1.0" encoding="utf-8"?>
<p:tagLst xmlns:p="http://schemas.openxmlformats.org/presentationml/2006/main">
  <p:tag name="AS_UNIQUEID" val="873"/>
</p:tagLst>
</file>

<file path=ppt/tags/tag142.xml><?xml version="1.0" encoding="utf-8"?>
<p:tagLst xmlns:p="http://schemas.openxmlformats.org/presentationml/2006/main">
  <p:tag name="AS_UNIQUEID" val="874"/>
</p:tagLst>
</file>

<file path=ppt/tags/tag143.xml><?xml version="1.0" encoding="utf-8"?>
<p:tagLst xmlns:p="http://schemas.openxmlformats.org/presentationml/2006/main">
  <p:tag name="AS_UNIQUEID" val="875"/>
</p:tagLst>
</file>

<file path=ppt/tags/tag144.xml><?xml version="1.0" encoding="utf-8"?>
<p:tagLst xmlns:p="http://schemas.openxmlformats.org/presentationml/2006/main">
  <p:tag name="AS_UNIQUEID" val="155"/>
</p:tagLst>
</file>

<file path=ppt/tags/tag145.xml><?xml version="1.0" encoding="utf-8"?>
<p:tagLst xmlns:p="http://schemas.openxmlformats.org/presentationml/2006/main">
  <p:tag name="AS_UNIQUEID" val="876"/>
</p:tagLst>
</file>

<file path=ppt/tags/tag146.xml><?xml version="1.0" encoding="utf-8"?>
<p:tagLst xmlns:p="http://schemas.openxmlformats.org/presentationml/2006/main">
  <p:tag name="AS_UNIQUEID" val="877"/>
</p:tagLst>
</file>

<file path=ppt/tags/tag147.xml><?xml version="1.0" encoding="utf-8"?>
<p:tagLst xmlns:p="http://schemas.openxmlformats.org/presentationml/2006/main">
  <p:tag name="AS_UNIQUEID" val="156"/>
</p:tagLst>
</file>

<file path=ppt/tags/tag148.xml><?xml version="1.0" encoding="utf-8"?>
<p:tagLst xmlns:p="http://schemas.openxmlformats.org/presentationml/2006/main">
  <p:tag name="AS_UNIQUEID" val="878"/>
</p:tagLst>
</file>

<file path=ppt/tags/tag149.xml><?xml version="1.0" encoding="utf-8"?>
<p:tagLst xmlns:p="http://schemas.openxmlformats.org/presentationml/2006/main">
  <p:tag name="AS_UNIQUEID" val="157"/>
</p:tagLst>
</file>

<file path=ppt/tags/tag150.xml><?xml version="1.0" encoding="utf-8"?>
<p:tagLst xmlns:p="http://schemas.openxmlformats.org/presentationml/2006/main">
  <p:tag name="AS_UNIQUEID" val="158"/>
</p:tagLst>
</file>

<file path=ppt/tags/tag151.xml><?xml version="1.0" encoding="utf-8"?>
<p:tagLst xmlns:p="http://schemas.openxmlformats.org/presentationml/2006/main">
  <p:tag name="AS_UNIQUEID" val="879"/>
</p:tagLst>
</file>

<file path=ppt/tags/tag152.xml><?xml version="1.0" encoding="utf-8"?>
<p:tagLst xmlns:p="http://schemas.openxmlformats.org/presentationml/2006/main">
  <p:tag name="AS_UNIQUEID" val="880"/>
</p:tagLst>
</file>

<file path=ppt/tags/tag153.xml><?xml version="1.0" encoding="utf-8"?>
<p:tagLst xmlns:p="http://schemas.openxmlformats.org/presentationml/2006/main">
  <p:tag name="AS_UNIQUEID" val="881"/>
</p:tagLst>
</file>

<file path=ppt/tags/tag154.xml><?xml version="1.0" encoding="utf-8"?>
<p:tagLst xmlns:p="http://schemas.openxmlformats.org/presentationml/2006/main">
  <p:tag name="AS_UNIQUEID" val="882"/>
</p:tagLst>
</file>

<file path=ppt/tags/tag155.xml><?xml version="1.0" encoding="utf-8"?>
<p:tagLst xmlns:p="http://schemas.openxmlformats.org/presentationml/2006/main">
  <p:tag name="AS_UNIQUEID" val="883"/>
</p:tagLst>
</file>

<file path=ppt/tags/tag156.xml><?xml version="1.0" encoding="utf-8"?>
<p:tagLst xmlns:p="http://schemas.openxmlformats.org/presentationml/2006/main">
  <p:tag name="AS_UNIQUEID" val="884"/>
</p:tagLst>
</file>

<file path=ppt/tags/tag157.xml><?xml version="1.0" encoding="utf-8"?>
<p:tagLst xmlns:p="http://schemas.openxmlformats.org/presentationml/2006/main">
  <p:tag name="AS_UNIQUEID" val="885"/>
</p:tagLst>
</file>

<file path=ppt/tags/tag158.xml><?xml version="1.0" encoding="utf-8"?>
<p:tagLst xmlns:p="http://schemas.openxmlformats.org/presentationml/2006/main">
  <p:tag name="AS_UNIQUEID" val="402"/>
</p:tagLst>
</file>

<file path=ppt/tags/tag159.xml><?xml version="1.0" encoding="utf-8"?>
<p:tagLst xmlns:p="http://schemas.openxmlformats.org/presentationml/2006/main">
  <p:tag name="AS_UNIQUEID" val="886"/>
</p:tagLst>
</file>

<file path=ppt/tags/tag160.xml><?xml version="1.0" encoding="utf-8"?>
<p:tagLst xmlns:p="http://schemas.openxmlformats.org/presentationml/2006/main">
  <p:tag name="AS_UNIQUEID" val="887"/>
</p:tagLst>
</file>

<file path=ppt/tags/tag161.xml><?xml version="1.0" encoding="utf-8"?>
<p:tagLst xmlns:p="http://schemas.openxmlformats.org/presentationml/2006/main">
  <p:tag name="AS_UNIQUEID" val="157"/>
</p:tagLst>
</file>

<file path=ppt/tags/tag162.xml><?xml version="1.0" encoding="utf-8"?>
<p:tagLst xmlns:p="http://schemas.openxmlformats.org/presentationml/2006/main">
  <p:tag name="AS_UNIQUEID" val="158"/>
</p:tagLst>
</file>

<file path=ppt/tags/tag163.xml><?xml version="1.0" encoding="utf-8"?>
<p:tagLst xmlns:p="http://schemas.openxmlformats.org/presentationml/2006/main">
  <p:tag name="AS_UNIQUEID" val="888"/>
</p:tagLst>
</file>

<file path=ppt/tags/tag164.xml><?xml version="1.0" encoding="utf-8"?>
<p:tagLst xmlns:p="http://schemas.openxmlformats.org/presentationml/2006/main">
  <p:tag name="AS_UNIQUEID" val="889"/>
</p:tagLst>
</file>

<file path=ppt/tags/tag165.xml><?xml version="1.0" encoding="utf-8"?>
<p:tagLst xmlns:p="http://schemas.openxmlformats.org/presentationml/2006/main">
  <p:tag name="AS_UNIQUEID" val="890"/>
</p:tagLst>
</file>

<file path=ppt/tags/tag166.xml><?xml version="1.0" encoding="utf-8"?>
<p:tagLst xmlns:p="http://schemas.openxmlformats.org/presentationml/2006/main">
  <p:tag name="AS_UNIQUEID" val="891"/>
</p:tagLst>
</file>

<file path=ppt/tags/tag167.xml><?xml version="1.0" encoding="utf-8"?>
<p:tagLst xmlns:p="http://schemas.openxmlformats.org/presentationml/2006/main">
  <p:tag name="AS_UNIQUEID" val="892"/>
</p:tagLst>
</file>

<file path=ppt/tags/tag168.xml><?xml version="1.0" encoding="utf-8"?>
<p:tagLst xmlns:p="http://schemas.openxmlformats.org/presentationml/2006/main">
  <p:tag name="AS_UNIQUEID" val="893"/>
</p:tagLst>
</file>

<file path=ppt/tags/tag169.xml><?xml version="1.0" encoding="utf-8"?>
<p:tagLst xmlns:p="http://schemas.openxmlformats.org/presentationml/2006/main">
  <p:tag name="AS_UNIQUEID" val="894"/>
</p:tagLst>
</file>

<file path=ppt/tags/tag170.xml><?xml version="1.0" encoding="utf-8"?>
<p:tagLst xmlns:p="http://schemas.openxmlformats.org/presentationml/2006/main">
  <p:tag name="AS_UNIQUEID" val="895"/>
</p:tagLst>
</file>

<file path=ppt/tags/tag171.xml><?xml version="1.0" encoding="utf-8"?>
<p:tagLst xmlns:p="http://schemas.openxmlformats.org/presentationml/2006/main">
  <p:tag name="AS_UNIQUEID" val="896"/>
</p:tagLst>
</file>

<file path=ppt/tags/tag172.xml><?xml version="1.0" encoding="utf-8"?>
<p:tagLst xmlns:p="http://schemas.openxmlformats.org/presentationml/2006/main">
  <p:tag name="AS_UNIQUEID" val="897"/>
</p:tagLst>
</file>

<file path=ppt/tags/tag173.xml><?xml version="1.0" encoding="utf-8"?>
<p:tagLst xmlns:p="http://schemas.openxmlformats.org/presentationml/2006/main">
  <p:tag name="AS_UNIQUEID" val="898"/>
</p:tagLst>
</file>

<file path=ppt/tags/tag174.xml><?xml version="1.0" encoding="utf-8"?>
<p:tagLst xmlns:p="http://schemas.openxmlformats.org/presentationml/2006/main">
  <p:tag name="AS_UNIQUEID" val="899"/>
</p:tagLst>
</file>

<file path=ppt/tags/tag175.xml><?xml version="1.0" encoding="utf-8"?>
<p:tagLst xmlns:p="http://schemas.openxmlformats.org/presentationml/2006/main">
  <p:tag name="AS_UNIQUEID" val="900"/>
</p:tagLst>
</file>

<file path=ppt/tags/tag176.xml><?xml version="1.0" encoding="utf-8"?>
<p:tagLst xmlns:p="http://schemas.openxmlformats.org/presentationml/2006/main">
  <p:tag name="AS_UNIQUEID" val="901"/>
</p:tagLst>
</file>

<file path=ppt/tags/tag177.xml><?xml version="1.0" encoding="utf-8"?>
<p:tagLst xmlns:p="http://schemas.openxmlformats.org/presentationml/2006/main">
  <p:tag name="AS_UNIQUEID" val="902"/>
</p:tagLst>
</file>

<file path=ppt/tags/tag178.xml><?xml version="1.0" encoding="utf-8"?>
<p:tagLst xmlns:p="http://schemas.openxmlformats.org/presentationml/2006/main">
  <p:tag name="AS_UNIQUEID" val="903"/>
</p:tagLst>
</file>

<file path=ppt/tags/tag179.xml><?xml version="1.0" encoding="utf-8"?>
<p:tagLst xmlns:p="http://schemas.openxmlformats.org/presentationml/2006/main">
  <p:tag name="AS_UNIQUEID" val="904"/>
</p:tagLst>
</file>

<file path=ppt/tags/tag180.xml><?xml version="1.0" encoding="utf-8"?>
<p:tagLst xmlns:p="http://schemas.openxmlformats.org/presentationml/2006/main">
  <p:tag name="AS_UNIQUEID" val="905"/>
</p:tagLst>
</file>

<file path=ppt/tags/tag181.xml><?xml version="1.0" encoding="utf-8"?>
<p:tagLst xmlns:p="http://schemas.openxmlformats.org/presentationml/2006/main">
  <p:tag name="AS_UNIQUEID" val="906"/>
</p:tagLst>
</file>

<file path=ppt/tags/tag182.xml><?xml version="1.0" encoding="utf-8"?>
<p:tagLst xmlns:p="http://schemas.openxmlformats.org/presentationml/2006/main">
  <p:tag name="AS_UNIQUEID" val="907"/>
</p:tagLst>
</file>

<file path=ppt/tags/tag183.xml><?xml version="1.0" encoding="utf-8"?>
<p:tagLst xmlns:p="http://schemas.openxmlformats.org/presentationml/2006/main">
  <p:tag name="AS_UNIQUEID" val="908"/>
</p:tagLst>
</file>

<file path=ppt/tags/tag184.xml><?xml version="1.0" encoding="utf-8"?>
<p:tagLst xmlns:p="http://schemas.openxmlformats.org/presentationml/2006/main">
  <p:tag name="AS_UNIQUEID" val="909"/>
</p:tagLst>
</file>

<file path=ppt/tags/tag185.xml><?xml version="1.0" encoding="utf-8"?>
<p:tagLst xmlns:p="http://schemas.openxmlformats.org/presentationml/2006/main">
  <p:tag name="AS_UNIQUEID" val="910"/>
</p:tagLst>
</file>

<file path=ppt/tags/tag186.xml><?xml version="1.0" encoding="utf-8"?>
<p:tagLst xmlns:p="http://schemas.openxmlformats.org/presentationml/2006/main">
  <p:tag name="AS_UNIQUEID" val="911"/>
</p:tagLst>
</file>

<file path=ppt/tags/tag187.xml><?xml version="1.0" encoding="utf-8"?>
<p:tagLst xmlns:p="http://schemas.openxmlformats.org/presentationml/2006/main">
  <p:tag name="AS_UNIQUEID" val="912"/>
</p:tagLst>
</file>

<file path=ppt/tags/tag188.xml><?xml version="1.0" encoding="utf-8"?>
<p:tagLst xmlns:p="http://schemas.openxmlformats.org/presentationml/2006/main">
  <p:tag name="AS_UNIQUEID" val="913"/>
</p:tagLst>
</file>

<file path=ppt/tags/tag189.xml><?xml version="1.0" encoding="utf-8"?>
<p:tagLst xmlns:p="http://schemas.openxmlformats.org/presentationml/2006/main">
  <p:tag name="AS_UNIQUEID" val="914"/>
</p:tagLst>
</file>

<file path=ppt/tags/tag190.xml><?xml version="1.0" encoding="utf-8"?>
<p:tagLst xmlns:p="http://schemas.openxmlformats.org/presentationml/2006/main">
  <p:tag name="AS_UNIQUEID" val="157"/>
</p:tagLst>
</file>

<file path=ppt/tags/tag191.xml><?xml version="1.0" encoding="utf-8"?>
<p:tagLst xmlns:p="http://schemas.openxmlformats.org/presentationml/2006/main">
  <p:tag name="AS_UNIQUEID" val="158"/>
</p:tagLst>
</file>

<file path=ppt/tags/tag192.xml><?xml version="1.0" encoding="utf-8"?>
<p:tagLst xmlns:p="http://schemas.openxmlformats.org/presentationml/2006/main">
  <p:tag name="AS_UNIQUEID" val="915"/>
</p:tagLst>
</file>

<file path=ppt/tags/tag193.xml><?xml version="1.0" encoding="utf-8"?>
<p:tagLst xmlns:p="http://schemas.openxmlformats.org/presentationml/2006/main">
  <p:tag name="AS_UNIQUEID" val="916"/>
</p:tagLst>
</file>

<file path=ppt/tags/tag194.xml><?xml version="1.0" encoding="utf-8"?>
<p:tagLst xmlns:p="http://schemas.openxmlformats.org/presentationml/2006/main">
  <p:tag name="AS_UNIQUEID" val="165"/>
</p:tagLst>
</file>

<file path=ppt/tags/tag195.xml><?xml version="1.0" encoding="utf-8"?>
<p:tagLst xmlns:p="http://schemas.openxmlformats.org/presentationml/2006/main">
  <p:tag name="AS_UNIQUEID" val="165"/>
</p:tagLst>
</file>

<file path=ppt/tags/tag196.xml><?xml version="1.0" encoding="utf-8"?>
<p:tagLst xmlns:p="http://schemas.openxmlformats.org/presentationml/2006/main">
  <p:tag name="AS_UNIQUEID" val="165"/>
</p:tagLst>
</file>

<file path=ppt/tags/tag197.xml><?xml version="1.0" encoding="utf-8"?>
<p:tagLst xmlns:p="http://schemas.openxmlformats.org/presentationml/2006/main">
  <p:tag name="AS_UNIQUEID" val="165"/>
</p:tagLst>
</file>

<file path=ppt/tags/tag198.xml><?xml version="1.0" encoding="utf-8"?>
<p:tagLst xmlns:p="http://schemas.openxmlformats.org/presentationml/2006/main">
  <p:tag name="AS_UNIQUEID" val="165"/>
</p:tagLst>
</file>

<file path=ppt/tags/tag199.xml><?xml version="1.0" encoding="utf-8"?>
<p:tagLst xmlns:p="http://schemas.openxmlformats.org/presentationml/2006/main">
  <p:tag name="AS_UNIQUEID" val="165"/>
</p:tagLst>
</file>

<file path=ppt/tags/tag200.xml><?xml version="1.0" encoding="utf-8"?>
<p:tagLst xmlns:p="http://schemas.openxmlformats.org/presentationml/2006/main">
  <p:tag name="AS_UNIQUEID" val="917"/>
</p:tagLst>
</file>

<file path=ppt/tags/tag201.xml><?xml version="1.0" encoding="utf-8"?>
<p:tagLst xmlns:p="http://schemas.openxmlformats.org/presentationml/2006/main">
  <p:tag name="AS_UNIQUEID" val="165"/>
</p:tagLst>
</file>

<file path=ppt/tags/tag202.xml><?xml version="1.0" encoding="utf-8"?>
<p:tagLst xmlns:p="http://schemas.openxmlformats.org/presentationml/2006/main">
  <p:tag name="AS_UNIQUEID" val="918"/>
</p:tagLst>
</file>

<file path=ppt/tags/tag203.xml><?xml version="1.0" encoding="utf-8"?>
<p:tagLst xmlns:p="http://schemas.openxmlformats.org/presentationml/2006/main">
  <p:tag name="AS_UNIQUEID" val="919"/>
</p:tagLst>
</file>

<file path=ppt/tags/tag204.xml><?xml version="1.0" encoding="utf-8"?>
<p:tagLst xmlns:p="http://schemas.openxmlformats.org/presentationml/2006/main">
  <p:tag name="AS_UNIQUEID" val="165"/>
</p:tagLst>
</file>

<file path=ppt/tags/tag205.xml><?xml version="1.0" encoding="utf-8"?>
<p:tagLst xmlns:p="http://schemas.openxmlformats.org/presentationml/2006/main">
  <p:tag name="AS_UNIQUEID" val="158"/>
</p:tagLst>
</file>

<file path=ppt/tags/tag206.xml><?xml version="1.0" encoding="utf-8"?>
<p:tagLst xmlns:p="http://schemas.openxmlformats.org/presentationml/2006/main">
  <p:tag name="AS_UNIQUEID" val="920"/>
</p:tagLst>
</file>

<file path=ppt/tags/tag207.xml><?xml version="1.0" encoding="utf-8"?>
<p:tagLst xmlns:p="http://schemas.openxmlformats.org/presentationml/2006/main">
  <p:tag name="AS_UNIQUEID" val="921"/>
</p:tagLst>
</file>

<file path=ppt/tags/tag208.xml><?xml version="1.0" encoding="utf-8"?>
<p:tagLst xmlns:p="http://schemas.openxmlformats.org/presentationml/2006/main">
  <p:tag name="AS_UNIQUEID" val="922"/>
</p:tagLst>
</file>

<file path=ppt/tags/tag209.xml><?xml version="1.0" encoding="utf-8"?>
<p:tagLst xmlns:p="http://schemas.openxmlformats.org/presentationml/2006/main">
  <p:tag name="AS_UNIQUEID" val="923"/>
</p:tagLst>
</file>

<file path=ppt/tags/tag210.xml><?xml version="1.0" encoding="utf-8"?>
<p:tagLst xmlns:p="http://schemas.openxmlformats.org/presentationml/2006/main">
  <p:tag name="AS_UNIQUEID" val="165"/>
</p:tagLst>
</file>

<file path=ppt/tags/tag211.xml><?xml version="1.0" encoding="utf-8"?>
<p:tagLst xmlns:p="http://schemas.openxmlformats.org/presentationml/2006/main">
  <p:tag name="AS_UNIQUEID" val="924"/>
</p:tagLst>
</file>

<file path=ppt/tags/tag212.xml><?xml version="1.0" encoding="utf-8"?>
<p:tagLst xmlns:p="http://schemas.openxmlformats.org/presentationml/2006/main">
  <p:tag name="AS_UNIQUEID" val="925"/>
</p:tagLst>
</file>

<file path=ppt/tags/tag213.xml><?xml version="1.0" encoding="utf-8"?>
<p:tagLst xmlns:p="http://schemas.openxmlformats.org/presentationml/2006/main">
  <p:tag name="AS_UNIQUEID" val="926"/>
</p:tagLst>
</file>

<file path=ppt/tags/tag214.xml><?xml version="1.0" encoding="utf-8"?>
<p:tagLst xmlns:p="http://schemas.openxmlformats.org/presentationml/2006/main">
  <p:tag name="AS_UNIQUEID" val="927"/>
</p:tagLst>
</file>

<file path=ppt/tags/tag215.xml><?xml version="1.0" encoding="utf-8"?>
<p:tagLst xmlns:p="http://schemas.openxmlformats.org/presentationml/2006/main">
  <p:tag name="AS_UNIQUEID" val="170"/>
</p:tagLst>
</file>

<file path=ppt/tags/tag216.xml><?xml version="1.0" encoding="utf-8"?>
<p:tagLst xmlns:p="http://schemas.openxmlformats.org/presentationml/2006/main">
  <p:tag name="AS_UNIQUEID" val="928"/>
</p:tagLst>
</file>

<file path=ppt/tags/tag217.xml><?xml version="1.0" encoding="utf-8"?>
<p:tagLst xmlns:p="http://schemas.openxmlformats.org/presentationml/2006/main">
  <p:tag name="AS_UNIQUEID" val="929"/>
</p:tagLst>
</file>

<file path=ppt/tags/tag218.xml><?xml version="1.0" encoding="utf-8"?>
<p:tagLst xmlns:p="http://schemas.openxmlformats.org/presentationml/2006/main">
  <p:tag name="AS_UNIQUEID" val="175"/>
</p:tagLst>
</file>

<file path=ppt/tags/tag219.xml><?xml version="1.0" encoding="utf-8"?>
<p:tagLst xmlns:p="http://schemas.openxmlformats.org/presentationml/2006/main">
  <p:tag name="AS_UNIQUEID" val="930"/>
</p:tagLst>
</file>

<file path=ppt/tags/tag220.xml><?xml version="1.0" encoding="utf-8"?>
<p:tagLst xmlns:p="http://schemas.openxmlformats.org/presentationml/2006/main">
  <p:tag name="AS_UNIQUEID" val="931"/>
</p:tagLst>
</file>

<file path=ppt/tags/tag221.xml><?xml version="1.0" encoding="utf-8"?>
<p:tagLst xmlns:p="http://schemas.openxmlformats.org/presentationml/2006/main">
  <p:tag name="AS_UNIQUEID" val="932"/>
</p:tagLst>
</file>

<file path=ppt/tags/tag222.xml><?xml version="1.0" encoding="utf-8"?>
<p:tagLst xmlns:p="http://schemas.openxmlformats.org/presentationml/2006/main">
  <p:tag name="AS_UNIQUEID" val="933"/>
</p:tagLst>
</file>

<file path=ppt/tags/tag223.xml><?xml version="1.0" encoding="utf-8"?>
<p:tagLst xmlns:p="http://schemas.openxmlformats.org/presentationml/2006/main">
  <p:tag name="AS_UNIQUEID" val="934"/>
</p:tagLst>
</file>

<file path=ppt/tags/tag224.xml><?xml version="1.0" encoding="utf-8"?>
<p:tagLst xmlns:p="http://schemas.openxmlformats.org/presentationml/2006/main">
  <p:tag name="AS_UNIQUEID" val="935"/>
</p:tagLst>
</file>

<file path=ppt/tags/tag225.xml><?xml version="1.0" encoding="utf-8"?>
<p:tagLst xmlns:p="http://schemas.openxmlformats.org/presentationml/2006/main">
  <p:tag name="AS_UNIQUEID" val="438"/>
</p:tagLst>
</file>

<file path=ppt/tags/tag226.xml><?xml version="1.0" encoding="utf-8"?>
<p:tagLst xmlns:p="http://schemas.openxmlformats.org/presentationml/2006/main">
  <p:tag name="AS_UNIQUEID" val="439"/>
</p:tagLst>
</file>

<file path=ppt/tags/tag227.xml><?xml version="1.0" encoding="utf-8"?>
<p:tagLst xmlns:p="http://schemas.openxmlformats.org/presentationml/2006/main">
  <p:tag name="AS_UNIQUEID" val="440"/>
</p:tagLst>
</file>

<file path=ppt/tags/tag228.xml><?xml version="1.0" encoding="utf-8"?>
<p:tagLst xmlns:p="http://schemas.openxmlformats.org/presentationml/2006/main">
  <p:tag name="AS_UNIQUEID" val="441"/>
</p:tagLst>
</file>

<file path=ppt/tags/tag229.xml><?xml version="1.0" encoding="utf-8"?>
<p:tagLst xmlns:p="http://schemas.openxmlformats.org/presentationml/2006/main">
  <p:tag name="AS_UNIQUEID" val="442"/>
</p:tagLst>
</file>

<file path=ppt/tags/tag230.xml><?xml version="1.0" encoding="utf-8"?>
<p:tagLst xmlns:p="http://schemas.openxmlformats.org/presentationml/2006/main">
  <p:tag name="AS_UNIQUEID" val="443"/>
</p:tagLst>
</file>

<file path=ppt/tags/tag231.xml><?xml version="1.0" encoding="utf-8"?>
<p:tagLst xmlns:p="http://schemas.openxmlformats.org/presentationml/2006/main">
  <p:tag name="AS_UNIQUEID" val="444"/>
</p:tagLst>
</file>

<file path=ppt/tags/tag232.xml><?xml version="1.0" encoding="utf-8"?>
<p:tagLst xmlns:p="http://schemas.openxmlformats.org/presentationml/2006/main">
  <p:tag name="AS_UNIQUEID" val="445"/>
</p:tagLst>
</file>

<file path=ppt/tags/tag233.xml><?xml version="1.0" encoding="utf-8"?>
<p:tagLst xmlns:p="http://schemas.openxmlformats.org/presentationml/2006/main">
  <p:tag name="AS_UNIQUEID" val="446"/>
</p:tagLst>
</file>

<file path=ppt/tags/tag234.xml><?xml version="1.0" encoding="utf-8"?>
<p:tagLst xmlns:p="http://schemas.openxmlformats.org/presentationml/2006/main">
  <p:tag name="AS_UNIQUEID" val="447"/>
</p:tagLst>
</file>

<file path=ppt/tags/tag235.xml><?xml version="1.0" encoding="utf-8"?>
<p:tagLst xmlns:p="http://schemas.openxmlformats.org/presentationml/2006/main">
  <p:tag name="AS_UNIQUEID" val="448"/>
</p:tagLst>
</file>

<file path=ppt/tags/tag236.xml><?xml version="1.0" encoding="utf-8"?>
<p:tagLst xmlns:p="http://schemas.openxmlformats.org/presentationml/2006/main">
  <p:tag name="AS_UNIQUEID" val="449"/>
</p:tagLst>
</file>

<file path=ppt/tags/tag237.xml><?xml version="1.0" encoding="utf-8"?>
<p:tagLst xmlns:p="http://schemas.openxmlformats.org/presentationml/2006/main">
  <p:tag name="AS_UNIQUEID" val="450"/>
</p:tagLst>
</file>

<file path=ppt/tags/tag238.xml><?xml version="1.0" encoding="utf-8"?>
<p:tagLst xmlns:p="http://schemas.openxmlformats.org/presentationml/2006/main">
  <p:tag name="AS_UNIQUEID" val="451"/>
</p:tagLst>
</file>

<file path=ppt/tags/tag239.xml><?xml version="1.0" encoding="utf-8"?>
<p:tagLst xmlns:p="http://schemas.openxmlformats.org/presentationml/2006/main">
  <p:tag name="AS_UNIQUEID" val="452"/>
</p:tagLst>
</file>

<file path=ppt/tags/tag240.xml><?xml version="1.0" encoding="utf-8"?>
<p:tagLst xmlns:p="http://schemas.openxmlformats.org/presentationml/2006/main">
  <p:tag name="AS_UNIQUEID" val="453"/>
</p:tagLst>
</file>

<file path=ppt/tags/tag241.xml><?xml version="1.0" encoding="utf-8"?>
<p:tagLst xmlns:p="http://schemas.openxmlformats.org/presentationml/2006/main">
  <p:tag name="AS_UNIQUEID" val="454"/>
</p:tagLst>
</file>

<file path=ppt/tags/tag242.xml><?xml version="1.0" encoding="utf-8"?>
<p:tagLst xmlns:p="http://schemas.openxmlformats.org/presentationml/2006/main">
  <p:tag name="AS_UNIQUEID" val="455"/>
</p:tagLst>
</file>

<file path=ppt/tags/tag243.xml><?xml version="1.0" encoding="utf-8"?>
<p:tagLst xmlns:p="http://schemas.openxmlformats.org/presentationml/2006/main">
  <p:tag name="AS_UNIQUEID" val="456"/>
</p:tagLst>
</file>

<file path=ppt/tags/tag244.xml><?xml version="1.0" encoding="utf-8"?>
<p:tagLst xmlns:p="http://schemas.openxmlformats.org/presentationml/2006/main">
  <p:tag name="AS_UNIQUEID" val="457"/>
</p:tagLst>
</file>

<file path=ppt/tags/tag245.xml><?xml version="1.0" encoding="utf-8"?>
<p:tagLst xmlns:p="http://schemas.openxmlformats.org/presentationml/2006/main">
  <p:tag name="AS_UNIQUEID" val="458"/>
</p:tagLst>
</file>

<file path=ppt/tags/tag246.xml><?xml version="1.0" encoding="utf-8"?>
<p:tagLst xmlns:p="http://schemas.openxmlformats.org/presentationml/2006/main">
  <p:tag name="AS_UNIQUEID" val="459"/>
</p:tagLst>
</file>

<file path=ppt/tags/tag247.xml><?xml version="1.0" encoding="utf-8"?>
<p:tagLst xmlns:p="http://schemas.openxmlformats.org/presentationml/2006/main">
  <p:tag name="AS_UNIQUEID" val="460"/>
</p:tagLst>
</file>

<file path=ppt/tags/tag248.xml><?xml version="1.0" encoding="utf-8"?>
<p:tagLst xmlns:p="http://schemas.openxmlformats.org/presentationml/2006/main">
  <p:tag name="AS_UNIQUEID" val="461"/>
</p:tagLst>
</file>

<file path=ppt/tags/tag249.xml><?xml version="1.0" encoding="utf-8"?>
<p:tagLst xmlns:p="http://schemas.openxmlformats.org/presentationml/2006/main">
  <p:tag name="AS_UNIQUEID" val="462"/>
</p:tagLst>
</file>

<file path=ppt/tags/tag250.xml><?xml version="1.0" encoding="utf-8"?>
<p:tagLst xmlns:p="http://schemas.openxmlformats.org/presentationml/2006/main">
  <p:tag name="AS_UNIQUEID" val="463"/>
</p:tagLst>
</file>

<file path=ppt/tags/tag251.xml><?xml version="1.0" encoding="utf-8"?>
<p:tagLst xmlns:p="http://schemas.openxmlformats.org/presentationml/2006/main">
  <p:tag name="AS_UNIQUEID" val="464"/>
</p:tagLst>
</file>

<file path=ppt/tags/tag252.xml><?xml version="1.0" encoding="utf-8"?>
<p:tagLst xmlns:p="http://schemas.openxmlformats.org/presentationml/2006/main">
  <p:tag name="AS_UNIQUEID" val="465"/>
</p:tagLst>
</file>

<file path=ppt/tags/tag253.xml><?xml version="1.0" encoding="utf-8"?>
<p:tagLst xmlns:p="http://schemas.openxmlformats.org/presentationml/2006/main">
  <p:tag name="AS_UNIQUEID" val="466"/>
</p:tagLst>
</file>

<file path=ppt/tags/tag254.xml><?xml version="1.0" encoding="utf-8"?>
<p:tagLst xmlns:p="http://schemas.openxmlformats.org/presentationml/2006/main">
  <p:tag name="AS_UNIQUEID" val="467"/>
</p:tagLst>
</file>

<file path=ppt/tags/tag255.xml><?xml version="1.0" encoding="utf-8"?>
<p:tagLst xmlns:p="http://schemas.openxmlformats.org/presentationml/2006/main">
  <p:tag name="AS_UNIQUEID" val="468"/>
</p:tagLst>
</file>

<file path=ppt/tags/tag256.xml><?xml version="1.0" encoding="utf-8"?>
<p:tagLst xmlns:p="http://schemas.openxmlformats.org/presentationml/2006/main">
  <p:tag name="AS_UNIQUEID" val="469"/>
</p:tagLst>
</file>

<file path=ppt/tags/tag257.xml><?xml version="1.0" encoding="utf-8"?>
<p:tagLst xmlns:p="http://schemas.openxmlformats.org/presentationml/2006/main">
  <p:tag name="AS_UNIQUEID" val="470"/>
</p:tagLst>
</file>

<file path=ppt/tags/tag258.xml><?xml version="1.0" encoding="utf-8"?>
<p:tagLst xmlns:p="http://schemas.openxmlformats.org/presentationml/2006/main">
  <p:tag name="AS_UNIQUEID" val="471"/>
</p:tagLst>
</file>

<file path=ppt/tags/tag259.xml><?xml version="1.0" encoding="utf-8"?>
<p:tagLst xmlns:p="http://schemas.openxmlformats.org/presentationml/2006/main">
  <p:tag name="AS_UNIQUEID" val="472"/>
</p:tagLst>
</file>

<file path=ppt/tags/tag260.xml><?xml version="1.0" encoding="utf-8"?>
<p:tagLst xmlns:p="http://schemas.openxmlformats.org/presentationml/2006/main">
  <p:tag name="AS_UNIQUEID" val="473"/>
</p:tagLst>
</file>

<file path=ppt/tags/tag261.xml><?xml version="1.0" encoding="utf-8"?>
<p:tagLst xmlns:p="http://schemas.openxmlformats.org/presentationml/2006/main">
  <p:tag name="AS_UNIQUEID" val="474"/>
</p:tagLst>
</file>

<file path=ppt/tags/tag262.xml><?xml version="1.0" encoding="utf-8"?>
<p:tagLst xmlns:p="http://schemas.openxmlformats.org/presentationml/2006/main">
  <p:tag name="AS_UNIQUEID" val="475"/>
</p:tagLst>
</file>

<file path=ppt/tags/tag263.xml><?xml version="1.0" encoding="utf-8"?>
<p:tagLst xmlns:p="http://schemas.openxmlformats.org/presentationml/2006/main">
  <p:tag name="AS_UNIQUEID" val="476"/>
</p:tagLst>
</file>

<file path=ppt/tags/tag264.xml><?xml version="1.0" encoding="utf-8"?>
<p:tagLst xmlns:p="http://schemas.openxmlformats.org/presentationml/2006/main">
  <p:tag name="AS_UNIQUEID" val="477"/>
</p:tagLst>
</file>

<file path=ppt/tags/tag265.xml><?xml version="1.0" encoding="utf-8"?>
<p:tagLst xmlns:p="http://schemas.openxmlformats.org/presentationml/2006/main">
  <p:tag name="AS_UNIQUEID" val="478"/>
</p:tagLst>
</file>

<file path=ppt/tags/tag266.xml><?xml version="1.0" encoding="utf-8"?>
<p:tagLst xmlns:p="http://schemas.openxmlformats.org/presentationml/2006/main">
  <p:tag name="AS_UNIQUEID" val="479"/>
</p:tagLst>
</file>

<file path=ppt/tags/tag267.xml><?xml version="1.0" encoding="utf-8"?>
<p:tagLst xmlns:p="http://schemas.openxmlformats.org/presentationml/2006/main">
  <p:tag name="AS_UNIQUEID" val="480"/>
</p:tagLst>
</file>

<file path=ppt/tags/tag268.xml><?xml version="1.0" encoding="utf-8"?>
<p:tagLst xmlns:p="http://schemas.openxmlformats.org/presentationml/2006/main">
  <p:tag name="AS_UNIQUEID" val="481"/>
</p:tagLst>
</file>

<file path=ppt/tags/tag269.xml><?xml version="1.0" encoding="utf-8"?>
<p:tagLst xmlns:p="http://schemas.openxmlformats.org/presentationml/2006/main">
  <p:tag name="AS_UNIQUEID" val="482"/>
</p:tagLst>
</file>

<file path=ppt/tags/tag270.xml><?xml version="1.0" encoding="utf-8"?>
<p:tagLst xmlns:p="http://schemas.openxmlformats.org/presentationml/2006/main">
  <p:tag name="AS_UNIQUEID" val="483"/>
</p:tagLst>
</file>

<file path=ppt/tags/tag271.xml><?xml version="1.0" encoding="utf-8"?>
<p:tagLst xmlns:p="http://schemas.openxmlformats.org/presentationml/2006/main">
  <p:tag name="AS_UNIQUEID" val="484"/>
</p:tagLst>
</file>

<file path=ppt/tags/tag272.xml><?xml version="1.0" encoding="utf-8"?>
<p:tagLst xmlns:p="http://schemas.openxmlformats.org/presentationml/2006/main">
  <p:tag name="AS_UNIQUEID" val="485"/>
</p:tagLst>
</file>

<file path=ppt/tags/tag273.xml><?xml version="1.0" encoding="utf-8"?>
<p:tagLst xmlns:p="http://schemas.openxmlformats.org/presentationml/2006/main">
  <p:tag name="AS_UNIQUEID" val="486"/>
</p:tagLst>
</file>

<file path=ppt/tags/tag274.xml><?xml version="1.0" encoding="utf-8"?>
<p:tagLst xmlns:p="http://schemas.openxmlformats.org/presentationml/2006/main">
  <p:tag name="AS_UNIQUEID" val="487"/>
</p:tagLst>
</file>

<file path=ppt/tags/tag275.xml><?xml version="1.0" encoding="utf-8"?>
<p:tagLst xmlns:p="http://schemas.openxmlformats.org/presentationml/2006/main">
  <p:tag name="AS_UNIQUEID" val="488"/>
</p:tagLst>
</file>

<file path=ppt/tags/tag276.xml><?xml version="1.0" encoding="utf-8"?>
<p:tagLst xmlns:p="http://schemas.openxmlformats.org/presentationml/2006/main">
  <p:tag name="AS_UNIQUEID" val="451"/>
</p:tagLst>
</file>

<file path=ppt/tags/tag277.xml><?xml version="1.0" encoding="utf-8"?>
<p:tagLst xmlns:p="http://schemas.openxmlformats.org/presentationml/2006/main">
  <p:tag name="AS_UNIQUEID" val="468"/>
</p:tagLst>
</file>

<file path=ppt/tags/tag278.xml><?xml version="1.0" encoding="utf-8"?>
<p:tagLst xmlns:p="http://schemas.openxmlformats.org/presentationml/2006/main">
  <p:tag name="AS_UNIQUEID" val="468"/>
</p:tagLst>
</file>

<file path=ppt/tags/tag279.xml><?xml version="1.0" encoding="utf-8"?>
<p:tagLst xmlns:p="http://schemas.openxmlformats.org/presentationml/2006/main">
  <p:tag name="AS_UNIQUEID" val="468"/>
</p:tagLst>
</file>

<file path=ppt/tags/tag280.xml><?xml version="1.0" encoding="utf-8"?>
<p:tagLst xmlns:p="http://schemas.openxmlformats.org/presentationml/2006/main">
  <p:tag name="AS_UNIQUEID" val="468"/>
</p:tagLst>
</file>

<file path=ppt/tags/tag281.xml><?xml version="1.0" encoding="utf-8"?>
<p:tagLst xmlns:p="http://schemas.openxmlformats.org/presentationml/2006/main">
  <p:tag name="AS_UNIQUEID" val="936"/>
</p:tagLst>
</file>

<file path=ppt/tags/tag282.xml><?xml version="1.0" encoding="utf-8"?>
<p:tagLst xmlns:p="http://schemas.openxmlformats.org/presentationml/2006/main">
  <p:tag name="AS_UNIQUEID" val="937"/>
</p:tagLst>
</file>

<file path=ppt/tags/tag283.xml><?xml version="1.0" encoding="utf-8"?>
<p:tagLst xmlns:p="http://schemas.openxmlformats.org/presentationml/2006/main">
  <p:tag name="AS_UNIQUEID" val="938"/>
</p:tagLst>
</file>

<file path=ppt/tags/tag284.xml><?xml version="1.0" encoding="utf-8"?>
<p:tagLst xmlns:p="http://schemas.openxmlformats.org/presentationml/2006/main">
  <p:tag name="AS_UNIQUEID" val="939"/>
</p:tagLst>
</file>

<file path=ppt/tags/tag285.xml><?xml version="1.0" encoding="utf-8"?>
<p:tagLst xmlns:p="http://schemas.openxmlformats.org/presentationml/2006/main">
  <p:tag name="AS_UNIQUEID" val="940"/>
</p:tagLst>
</file>

<file path=ppt/tags/tag286.xml><?xml version="1.0" encoding="utf-8"?>
<p:tagLst xmlns:p="http://schemas.openxmlformats.org/presentationml/2006/main">
  <p:tag name="AS_UNIQUEID" val="941"/>
</p:tagLst>
</file>

<file path=ppt/tags/tag287.xml><?xml version="1.0" encoding="utf-8"?>
<p:tagLst xmlns:p="http://schemas.openxmlformats.org/presentationml/2006/main">
  <p:tag name="AS_UNIQUEID" val="942"/>
</p:tagLst>
</file>

<file path=ppt/tags/tag288.xml><?xml version="1.0" encoding="utf-8"?>
<p:tagLst xmlns:p="http://schemas.openxmlformats.org/presentationml/2006/main">
  <p:tag name="AS_UNIQUEID" val="943"/>
</p:tagLst>
</file>

<file path=ppt/tags/tag289.xml><?xml version="1.0" encoding="utf-8"?>
<p:tagLst xmlns:p="http://schemas.openxmlformats.org/presentationml/2006/main">
  <p:tag name="AS_UNIQUEID" val="944"/>
</p:tagLst>
</file>

<file path=ppt/tags/tag290.xml><?xml version="1.0" encoding="utf-8"?>
<p:tagLst xmlns:p="http://schemas.openxmlformats.org/presentationml/2006/main">
  <p:tag name="AS_UNIQUEID" val="945"/>
</p:tagLst>
</file>

<file path=ppt/tags/tag291.xml><?xml version="1.0" encoding="utf-8"?>
<p:tagLst xmlns:p="http://schemas.openxmlformats.org/presentationml/2006/main">
  <p:tag name="AS_UNIQUEID" val="946"/>
</p:tagLst>
</file>

<file path=ppt/tags/tag292.xml><?xml version="1.0" encoding="utf-8"?>
<p:tagLst xmlns:p="http://schemas.openxmlformats.org/presentationml/2006/main">
  <p:tag name="AS_UNIQUEID" val="947"/>
</p:tagLst>
</file>

<file path=ppt/tags/tag293.xml><?xml version="1.0" encoding="utf-8"?>
<p:tagLst xmlns:p="http://schemas.openxmlformats.org/presentationml/2006/main">
  <p:tag name="AS_UNIQUEID" val="948"/>
</p:tagLst>
</file>

<file path=ppt/tags/tag294.xml><?xml version="1.0" encoding="utf-8"?>
<p:tagLst xmlns:p="http://schemas.openxmlformats.org/presentationml/2006/main">
  <p:tag name="AS_UNIQUEID" val="949"/>
</p:tagLst>
</file>

<file path=ppt/tags/tag295.xml><?xml version="1.0" encoding="utf-8"?>
<p:tagLst xmlns:p="http://schemas.openxmlformats.org/presentationml/2006/main">
  <p:tag name="AS_UNIQUEID" val="950"/>
</p:tagLst>
</file>

<file path=ppt/tags/tag296.xml><?xml version="1.0" encoding="utf-8"?>
<p:tagLst xmlns:p="http://schemas.openxmlformats.org/presentationml/2006/main">
  <p:tag name="AS_UNIQUEID" val="951"/>
</p:tagLst>
</file>

<file path=ppt/tags/tag297.xml><?xml version="1.0" encoding="utf-8"?>
<p:tagLst xmlns:p="http://schemas.openxmlformats.org/presentationml/2006/main">
  <p:tag name="AS_UNIQUEID" val="952"/>
</p:tagLst>
</file>

<file path=ppt/tags/tag298.xml><?xml version="1.0" encoding="utf-8"?>
<p:tagLst xmlns:p="http://schemas.openxmlformats.org/presentationml/2006/main">
  <p:tag name="AS_UNIQUEID" val="953"/>
</p:tagLst>
</file>

<file path=ppt/tags/tag299.xml><?xml version="1.0" encoding="utf-8"?>
<p:tagLst xmlns:p="http://schemas.openxmlformats.org/presentationml/2006/main">
  <p:tag name="AS_UNIQUEID" val="954"/>
</p:tagLst>
</file>

<file path=ppt/tags/tag300.xml><?xml version="1.0" encoding="utf-8"?>
<p:tagLst xmlns:p="http://schemas.openxmlformats.org/presentationml/2006/main">
  <p:tag name="AS_UNIQUEID" val="955"/>
</p:tagLst>
</file>

<file path=ppt/tags/tag301.xml><?xml version="1.0" encoding="utf-8"?>
<p:tagLst xmlns:p="http://schemas.openxmlformats.org/presentationml/2006/main">
  <p:tag name="AS_UNIQUEID" val="956"/>
</p:tagLst>
</file>

<file path=ppt/tags/tag302.xml><?xml version="1.0" encoding="utf-8"?>
<p:tagLst xmlns:p="http://schemas.openxmlformats.org/presentationml/2006/main">
  <p:tag name="AS_UNIQUEID" val="957"/>
</p:tagLst>
</file>

<file path=ppt/tags/tag303.xml><?xml version="1.0" encoding="utf-8"?>
<p:tagLst xmlns:p="http://schemas.openxmlformats.org/presentationml/2006/main">
  <p:tag name="AS_UNIQUEID" val="958"/>
</p:tagLst>
</file>

<file path=ppt/tags/tag304.xml><?xml version="1.0" encoding="utf-8"?>
<p:tagLst xmlns:p="http://schemas.openxmlformats.org/presentationml/2006/main">
  <p:tag name="AS_UNIQUEID" val="959"/>
</p:tagLst>
</file>

<file path=ppt/tags/tag305.xml><?xml version="1.0" encoding="utf-8"?>
<p:tagLst xmlns:p="http://schemas.openxmlformats.org/presentationml/2006/main">
  <p:tag name="AS_UNIQUEID" val="960"/>
</p:tagLst>
</file>

<file path=ppt/tags/tag306.xml><?xml version="1.0" encoding="utf-8"?>
<p:tagLst xmlns:p="http://schemas.openxmlformats.org/presentationml/2006/main">
  <p:tag name="AS_UNIQUEID" val="961"/>
</p:tagLst>
</file>

<file path=ppt/tags/tag307.xml><?xml version="1.0" encoding="utf-8"?>
<p:tagLst xmlns:p="http://schemas.openxmlformats.org/presentationml/2006/main">
  <p:tag name="AS_UNIQUEID" val="962"/>
</p:tagLst>
</file>

<file path=ppt/tags/tag308.xml><?xml version="1.0" encoding="utf-8"?>
<p:tagLst xmlns:p="http://schemas.openxmlformats.org/presentationml/2006/main">
  <p:tag name="AS_UNIQUEID" val="963"/>
</p:tagLst>
</file>

<file path=ppt/tags/tag309.xml><?xml version="1.0" encoding="utf-8"?>
<p:tagLst xmlns:p="http://schemas.openxmlformats.org/presentationml/2006/main">
  <p:tag name="AS_UNIQUEID" val="964"/>
</p:tagLst>
</file>

<file path=ppt/tags/tag310.xml><?xml version="1.0" encoding="utf-8"?>
<p:tagLst xmlns:p="http://schemas.openxmlformats.org/presentationml/2006/main">
  <p:tag name="AS_UNIQUEID" val="965"/>
</p:tagLst>
</file>

<file path=ppt/tags/tag311.xml><?xml version="1.0" encoding="utf-8"?>
<p:tagLst xmlns:p="http://schemas.openxmlformats.org/presentationml/2006/main">
  <p:tag name="AS_UNIQUEID" val="966"/>
</p:tagLst>
</file>

<file path=ppt/tags/tag312.xml><?xml version="1.0" encoding="utf-8"?>
<p:tagLst xmlns:p="http://schemas.openxmlformats.org/presentationml/2006/main">
  <p:tag name="AS_UNIQUEID" val="967"/>
</p:tagLst>
</file>

<file path=ppt/tags/tag313.xml><?xml version="1.0" encoding="utf-8"?>
<p:tagLst xmlns:p="http://schemas.openxmlformats.org/presentationml/2006/main">
  <p:tag name="AS_UNIQUEID" val="968"/>
</p:tagLst>
</file>

<file path=ppt/tags/tag314.xml><?xml version="1.0" encoding="utf-8"?>
<p:tagLst xmlns:p="http://schemas.openxmlformats.org/presentationml/2006/main">
  <p:tag name="AS_UNIQUEID" val="969"/>
</p:tagLst>
</file>

<file path=ppt/tags/tag315.xml><?xml version="1.0" encoding="utf-8"?>
<p:tagLst xmlns:p="http://schemas.openxmlformats.org/presentationml/2006/main">
  <p:tag name="AS_UNIQUEID" val="970"/>
</p:tagLst>
</file>

<file path=ppt/tags/tag316.xml><?xml version="1.0" encoding="utf-8"?>
<p:tagLst xmlns:p="http://schemas.openxmlformats.org/presentationml/2006/main">
  <p:tag name="AS_UNIQUEID" val="971"/>
</p:tagLst>
</file>

<file path=ppt/tags/tag317.xml><?xml version="1.0" encoding="utf-8"?>
<p:tagLst xmlns:p="http://schemas.openxmlformats.org/presentationml/2006/main">
  <p:tag name="AS_UNIQUEID" val="972"/>
</p:tagLst>
</file>

<file path=ppt/tags/tag318.xml><?xml version="1.0" encoding="utf-8"?>
<p:tagLst xmlns:p="http://schemas.openxmlformats.org/presentationml/2006/main">
  <p:tag name="AS_UNIQUEID" val="973"/>
</p:tagLst>
</file>

<file path=ppt/tags/tag319.xml><?xml version="1.0" encoding="utf-8"?>
<p:tagLst xmlns:p="http://schemas.openxmlformats.org/presentationml/2006/main">
  <p:tag name="AS_UNIQUEID" val="974"/>
</p:tagLst>
</file>

<file path=ppt/tags/tag320.xml><?xml version="1.0" encoding="utf-8"?>
<p:tagLst xmlns:p="http://schemas.openxmlformats.org/presentationml/2006/main">
  <p:tag name="AS_UNIQUEID" val="975"/>
</p:tagLst>
</file>

<file path=ppt/tags/tag321.xml><?xml version="1.0" encoding="utf-8"?>
<p:tagLst xmlns:p="http://schemas.openxmlformats.org/presentationml/2006/main">
  <p:tag name="AS_UNIQUEID" val="976"/>
</p:tagLst>
</file>

<file path=ppt/tags/tag322.xml><?xml version="1.0" encoding="utf-8"?>
<p:tagLst xmlns:p="http://schemas.openxmlformats.org/presentationml/2006/main">
  <p:tag name="AS_UNIQUEID" val="977"/>
</p:tagLst>
</file>

<file path=ppt/tags/tag323.xml><?xml version="1.0" encoding="utf-8"?>
<p:tagLst xmlns:p="http://schemas.openxmlformats.org/presentationml/2006/main">
  <p:tag name="AS_UNIQUEID" val="978"/>
</p:tagLst>
</file>

<file path=ppt/tags/tag324.xml><?xml version="1.0" encoding="utf-8"?>
<p:tagLst xmlns:p="http://schemas.openxmlformats.org/presentationml/2006/main">
  <p:tag name="AS_UNIQUEID" val="155"/>
</p:tagLst>
</file>

<file path=ppt/tags/tag325.xml><?xml version="1.0" encoding="utf-8"?>
<p:tagLst xmlns:p="http://schemas.openxmlformats.org/presentationml/2006/main">
  <p:tag name="AS_UNIQUEID" val="156"/>
</p:tagLst>
</file>

<file path=ppt/tags/tag326.xml><?xml version="1.0" encoding="utf-8"?>
<p:tagLst xmlns:p="http://schemas.openxmlformats.org/presentationml/2006/main">
  <p:tag name="AS_UNIQUEID" val="157"/>
</p:tagLst>
</file>

<file path=ppt/tags/tag327.xml><?xml version="1.0" encoding="utf-8"?>
<p:tagLst xmlns:p="http://schemas.openxmlformats.org/presentationml/2006/main">
  <p:tag name="AS_UNIQUEID" val="158"/>
</p:tagLst>
</file>

<file path=ppt/tags/tag328.xml><?xml version="1.0" encoding="utf-8"?>
<p:tagLst xmlns:p="http://schemas.openxmlformats.org/presentationml/2006/main">
  <p:tag name="AS_UNIQUEID" val="159"/>
</p:tagLst>
</file>

<file path=ppt/tags/tag329.xml><?xml version="1.0" encoding="utf-8"?>
<p:tagLst xmlns:p="http://schemas.openxmlformats.org/presentationml/2006/main">
  <p:tag name="AS_UNIQUEID" val="979"/>
</p:tagLst>
</file>

<file path=ppt/tags/tag330.xml><?xml version="1.0" encoding="utf-8"?>
<p:tagLst xmlns:p="http://schemas.openxmlformats.org/presentationml/2006/main">
  <p:tag name="AS_UNIQUEID" val="980"/>
</p:tagLst>
</file>

<file path=ppt/tags/tag331.xml><?xml version="1.0" encoding="utf-8"?>
<p:tagLst xmlns:p="http://schemas.openxmlformats.org/presentationml/2006/main">
  <p:tag name="KSO_WM_TEMPLATE_CATEGORY" val="custom"/>
  <p:tag name="KSO_WM_TEMPLATE_INDEX" val="20205170"/>
</p:tagLst>
</file>

<file path=ppt/tags/tag332.xml><?xml version="1.0" encoding="utf-8"?>
<p:tagLst xmlns:p="http://schemas.openxmlformats.org/presentationml/2006/main">
  <p:tag name="AS_UNIQUEID" val="981"/>
</p:tagLst>
</file>

<file path=ppt/tags/tag333.xml><?xml version="1.0" encoding="utf-8"?>
<p:tagLst xmlns:p="http://schemas.openxmlformats.org/presentationml/2006/main">
  <p:tag name="AS_UNIQUEID" val="167"/>
</p:tagLst>
</file>

<file path=ppt/tags/tag334.xml><?xml version="1.0" encoding="utf-8"?>
<p:tagLst xmlns:p="http://schemas.openxmlformats.org/presentationml/2006/main">
  <p:tag name="AS_UNIQUEID" val="168"/>
</p:tagLst>
</file>

<file path=ppt/tags/tag335.xml><?xml version="1.0" encoding="utf-8"?>
<p:tagLst xmlns:p="http://schemas.openxmlformats.org/presentationml/2006/main">
  <p:tag name="AS_UNIQUEID" val="169"/>
</p:tagLst>
</file>

<file path=ppt/tags/tag336.xml><?xml version="1.0" encoding="utf-8"?>
<p:tagLst xmlns:p="http://schemas.openxmlformats.org/presentationml/2006/main">
  <p:tag name="AS_UNIQUEID" val="170"/>
</p:tagLst>
</file>

<file path=ppt/tags/tag337.xml><?xml version="1.0" encoding="utf-8"?>
<p:tagLst xmlns:p="http://schemas.openxmlformats.org/presentationml/2006/main">
  <p:tag name="AS_UNIQUEID" val="982"/>
</p:tagLst>
</file>

<file path=ppt/tags/tag338.xml><?xml version="1.0" encoding="utf-8"?>
<p:tagLst xmlns:p="http://schemas.openxmlformats.org/presentationml/2006/main">
  <p:tag name="AS_UNIQUEID" val="171"/>
</p:tagLst>
</file>

<file path=ppt/tags/tag339.xml><?xml version="1.0" encoding="utf-8"?>
<p:tagLst xmlns:p="http://schemas.openxmlformats.org/presentationml/2006/main">
  <p:tag name="AS_UNIQUEID" val="172"/>
</p:tagLst>
</file>

<file path=ppt/tags/tag340.xml><?xml version="1.0" encoding="utf-8"?>
<p:tagLst xmlns:p="http://schemas.openxmlformats.org/presentationml/2006/main">
  <p:tag name="AS_UNIQUEID" val="173"/>
</p:tagLst>
</file>

<file path=ppt/tags/tag341.xml><?xml version="1.0" encoding="utf-8"?>
<p:tagLst xmlns:p="http://schemas.openxmlformats.org/presentationml/2006/main">
  <p:tag name="AS_UNIQUEID" val="174"/>
</p:tagLst>
</file>

<file path=ppt/tags/tag342.xml><?xml version="1.0" encoding="utf-8"?>
<p:tagLst xmlns:p="http://schemas.openxmlformats.org/presentationml/2006/main">
  <p:tag name="AS_UNIQUEID" val="983"/>
</p:tagLst>
</file>

<file path=ppt/tags/tag343.xml><?xml version="1.0" encoding="utf-8"?>
<p:tagLst xmlns:p="http://schemas.openxmlformats.org/presentationml/2006/main">
  <p:tag name="AS_UNIQUEID" val="22"/>
</p:tagLst>
</file>

<file path=ppt/tags/tag344.xml><?xml version="1.0" encoding="utf-8"?>
<p:tagLst xmlns:p="http://schemas.openxmlformats.org/presentationml/2006/main">
  <p:tag name="AS_UNIQUEID" val="984"/>
</p:tagLst>
</file>

<file path=ppt/tags/tag345.xml><?xml version="1.0" encoding="utf-8"?>
<p:tagLst xmlns:p="http://schemas.openxmlformats.org/presentationml/2006/main">
  <p:tag name="AS_UNIQUEID" val="985"/>
</p:tagLst>
</file>

<file path=ppt/tags/tag346.xml><?xml version="1.0" encoding="utf-8"?>
<p:tagLst xmlns:p="http://schemas.openxmlformats.org/presentationml/2006/main">
  <p:tag name="AS_UNIQUEID" val="986"/>
</p:tagLst>
</file>

<file path=ppt/tags/tag347.xml><?xml version="1.0" encoding="utf-8"?>
<p:tagLst xmlns:p="http://schemas.openxmlformats.org/presentationml/2006/main">
  <p:tag name="AS_UNIQUEID" val="987"/>
</p:tagLst>
</file>

<file path=ppt/tags/tag348.xml><?xml version="1.0" encoding="utf-8"?>
<p:tagLst xmlns:p="http://schemas.openxmlformats.org/presentationml/2006/main">
  <p:tag name="AS_UNIQUEID" val="988"/>
</p:tagLst>
</file>

<file path=ppt/tags/tag349.xml><?xml version="1.0" encoding="utf-8"?>
<p:tagLst xmlns:p="http://schemas.openxmlformats.org/presentationml/2006/main">
  <p:tag name="AS_UNIQUEID" val="989"/>
</p:tagLst>
</file>

<file path=ppt/tags/tag350.xml><?xml version="1.0" encoding="utf-8"?>
<p:tagLst xmlns:p="http://schemas.openxmlformats.org/presentationml/2006/main">
  <p:tag name="AS_UNIQUEID" val="990"/>
</p:tagLst>
</file>

<file path=ppt/tags/tag351.xml><?xml version="1.0" encoding="utf-8"?>
<p:tagLst xmlns:p="http://schemas.openxmlformats.org/presentationml/2006/main">
  <p:tag name="AS_UNIQUEID" val="991"/>
</p:tagLst>
</file>

<file path=ppt/tags/tag352.xml><?xml version="1.0" encoding="utf-8"?>
<p:tagLst xmlns:p="http://schemas.openxmlformats.org/presentationml/2006/main">
  <p:tag name="AS_UNIQUEID" val="992"/>
</p:tagLst>
</file>

<file path=ppt/tags/tag353.xml><?xml version="1.0" encoding="utf-8"?>
<p:tagLst xmlns:p="http://schemas.openxmlformats.org/presentationml/2006/main">
  <p:tag name="AS_UNIQUEID" val="993"/>
</p:tagLst>
</file>

<file path=ppt/tags/tag354.xml><?xml version="1.0" encoding="utf-8"?>
<p:tagLst xmlns:p="http://schemas.openxmlformats.org/presentationml/2006/main">
  <p:tag name="AS_UNIQUEID" val="994"/>
</p:tagLst>
</file>

<file path=ppt/tags/tag355.xml><?xml version="1.0" encoding="utf-8"?>
<p:tagLst xmlns:p="http://schemas.openxmlformats.org/presentationml/2006/main">
  <p:tag name="AS_UNIQUEID" val="995"/>
</p:tagLst>
</file>

<file path=ppt/tags/tag356.xml><?xml version="1.0" encoding="utf-8"?>
<p:tagLst xmlns:p="http://schemas.openxmlformats.org/presentationml/2006/main">
  <p:tag name="AS_UNIQUEID" val="996"/>
</p:tagLst>
</file>

<file path=ppt/tags/tag357.xml><?xml version="1.0" encoding="utf-8"?>
<p:tagLst xmlns:p="http://schemas.openxmlformats.org/presentationml/2006/main">
  <p:tag name="KSO_WM_TEMPLATE_CATEGORY" val="custom"/>
  <p:tag name="KSO_WM_TEMPLATE_INDEX" val="20205170"/>
</p:tagLst>
</file>

<file path=ppt/tags/tag358.xml><?xml version="1.0" encoding="utf-8"?>
<p:tagLst xmlns:p="http://schemas.openxmlformats.org/presentationml/2006/main">
  <p:tag name="AS_UNIQUEID" val="997"/>
</p:tagLst>
</file>

<file path=ppt/tags/tag359.xml><?xml version="1.0" encoding="utf-8"?>
<p:tagLst xmlns:p="http://schemas.openxmlformats.org/presentationml/2006/main">
  <p:tag name="AS_UNIQUEID" val="175"/>
</p:tagLst>
</file>

<file path=ppt/tags/tag360.xml><?xml version="1.0" encoding="utf-8"?>
<p:tagLst xmlns:p="http://schemas.openxmlformats.org/presentationml/2006/main">
  <p:tag name="AS_UNIQUEID" val="998"/>
</p:tagLst>
</file>

<file path=ppt/tags/tag361.xml><?xml version="1.0" encoding="utf-8"?>
<p:tagLst xmlns:p="http://schemas.openxmlformats.org/presentationml/2006/main">
  <p:tag name="AS_UNIQUEID" val="176"/>
</p:tagLst>
</file>

<file path=ppt/tags/tag362.xml><?xml version="1.0" encoding="utf-8"?>
<p:tagLst xmlns:p="http://schemas.openxmlformats.org/presentationml/2006/main">
  <p:tag name="AS_UNIQUEID" val="179"/>
</p:tagLst>
</file>

<file path=ppt/tags/tag363.xml><?xml version="1.0" encoding="utf-8"?>
<p:tagLst xmlns:p="http://schemas.openxmlformats.org/presentationml/2006/main">
  <p:tag name="AS_UNIQUEID" val="180"/>
</p:tagLst>
</file>

<file path=ppt/tags/tag364.xml><?xml version="1.0" encoding="utf-8"?>
<p:tagLst xmlns:p="http://schemas.openxmlformats.org/presentationml/2006/main">
  <p:tag name="AS_UNIQUEID" val="181"/>
</p:tagLst>
</file>

<file path=ppt/tags/tag365.xml><?xml version="1.0" encoding="utf-8"?>
<p:tagLst xmlns:p="http://schemas.openxmlformats.org/presentationml/2006/main">
  <p:tag name="AS_UNIQUEID" val="171"/>
</p:tagLst>
</file>

<file path=ppt/tags/tag366.xml><?xml version="1.0" encoding="utf-8"?>
<p:tagLst xmlns:p="http://schemas.openxmlformats.org/presentationml/2006/main">
  <p:tag name="AS_UNIQUEID" val="171"/>
</p:tagLst>
</file>

<file path=ppt/tags/tag367.xml><?xml version="1.0" encoding="utf-8"?>
<p:tagLst xmlns:p="http://schemas.openxmlformats.org/presentationml/2006/main">
  <p:tag name="AS_UNIQUEID" val="999"/>
</p:tagLst>
</file>

<file path=ppt/tags/tag368.xml><?xml version="1.0" encoding="utf-8"?>
<p:tagLst xmlns:p="http://schemas.openxmlformats.org/presentationml/2006/main">
  <p:tag name="AS_UNIQUEID" val="1000"/>
</p:tagLst>
</file>

<file path=ppt/tags/tag369.xml><?xml version="1.0" encoding="utf-8"?>
<p:tagLst xmlns:p="http://schemas.openxmlformats.org/presentationml/2006/main">
  <p:tag name="AS_UNIQUEID" val="1001"/>
</p:tagLst>
</file>

<file path=ppt/tags/tag370.xml><?xml version="1.0" encoding="utf-8"?>
<p:tagLst xmlns:p="http://schemas.openxmlformats.org/presentationml/2006/main">
  <p:tag name="AS_UNIQUEID" val="1002"/>
</p:tagLst>
</file>

<file path=ppt/tags/tag371.xml><?xml version="1.0" encoding="utf-8"?>
<p:tagLst xmlns:p="http://schemas.openxmlformats.org/presentationml/2006/main">
  <p:tag name="AS_UNIQUEID" val="1003"/>
</p:tagLst>
</file>

<file path=ppt/tags/tag372.xml><?xml version="1.0" encoding="utf-8"?>
<p:tagLst xmlns:p="http://schemas.openxmlformats.org/presentationml/2006/main">
  <p:tag name="AS_UNIQUEID" val="1004"/>
</p:tagLst>
</file>

<file path=ppt/tags/tag373.xml><?xml version="1.0" encoding="utf-8"?>
<p:tagLst xmlns:p="http://schemas.openxmlformats.org/presentationml/2006/main">
  <p:tag name="AS_UNIQUEID" val="1005"/>
</p:tagLst>
</file>

<file path=ppt/tags/tag374.xml><?xml version="1.0" encoding="utf-8"?>
<p:tagLst xmlns:p="http://schemas.openxmlformats.org/presentationml/2006/main">
  <p:tag name="AS_UNIQUEID" val="1006"/>
</p:tagLst>
</file>

<file path=ppt/tags/tag375.xml><?xml version="1.0" encoding="utf-8"?>
<p:tagLst xmlns:p="http://schemas.openxmlformats.org/presentationml/2006/main">
  <p:tag name="AS_UNIQUEID" val="1007"/>
</p:tagLst>
</file>

<file path=ppt/tags/tag376.xml><?xml version="1.0" encoding="utf-8"?>
<p:tagLst xmlns:p="http://schemas.openxmlformats.org/presentationml/2006/main">
  <p:tag name="AS_UNIQUEID" val="1008"/>
</p:tagLst>
</file>

<file path=ppt/tags/tag377.xml><?xml version="1.0" encoding="utf-8"?>
<p:tagLst xmlns:p="http://schemas.openxmlformats.org/presentationml/2006/main">
  <p:tag name="AS_UNIQUEID" val="1009"/>
</p:tagLst>
</file>

<file path=ppt/tags/tag378.xml><?xml version="1.0" encoding="utf-8"?>
<p:tagLst xmlns:p="http://schemas.openxmlformats.org/presentationml/2006/main">
  <p:tag name="KSO_WM_TEMPLATE_CATEGORY" val="custom"/>
  <p:tag name="KSO_WM_TEMPLATE_INDEX" val="20205170"/>
</p:tagLst>
</file>

<file path=ppt/tags/tag379.xml><?xml version="1.0" encoding="utf-8"?>
<p:tagLst xmlns:p="http://schemas.openxmlformats.org/presentationml/2006/main">
  <p:tag name="AS_UNIQUEID" val="1010"/>
</p:tagLst>
</file>

<file path=ppt/tags/tag380.xml><?xml version="1.0" encoding="utf-8"?>
<p:tagLst xmlns:p="http://schemas.openxmlformats.org/presentationml/2006/main">
  <p:tag name="AS_UNIQUEID" val="182"/>
</p:tagLst>
</file>

<file path=ppt/tags/tag381.xml><?xml version="1.0" encoding="utf-8"?>
<p:tagLst xmlns:p="http://schemas.openxmlformats.org/presentationml/2006/main">
  <p:tag name="AS_UNIQUEID" val="1011"/>
</p:tagLst>
</file>

<file path=ppt/tags/tag382.xml><?xml version="1.0" encoding="utf-8"?>
<p:tagLst xmlns:p="http://schemas.openxmlformats.org/presentationml/2006/main">
  <p:tag name="AS_UNIQUEID" val="1012"/>
</p:tagLst>
</file>

<file path=ppt/tags/tag383.xml><?xml version="1.0" encoding="utf-8"?>
<p:tagLst xmlns:p="http://schemas.openxmlformats.org/presentationml/2006/main">
  <p:tag name="AS_UNIQUEID" val="1013"/>
</p:tagLst>
</file>

<file path=ppt/tags/tag384.xml><?xml version="1.0" encoding="utf-8"?>
<p:tagLst xmlns:p="http://schemas.openxmlformats.org/presentationml/2006/main">
  <p:tag name="AS_UNIQUEID" val="1014"/>
</p:tagLst>
</file>

<file path=ppt/tags/tag385.xml><?xml version="1.0" encoding="utf-8"?>
<p:tagLst xmlns:p="http://schemas.openxmlformats.org/presentationml/2006/main">
  <p:tag name="AS_UNIQUEID" val="1015"/>
</p:tagLst>
</file>

<file path=ppt/tags/tag386.xml><?xml version="1.0" encoding="utf-8"?>
<p:tagLst xmlns:p="http://schemas.openxmlformats.org/presentationml/2006/main">
  <p:tag name="AS_UNIQUEID" val="1016"/>
</p:tagLst>
</file>

<file path=ppt/tags/tag387.xml><?xml version="1.0" encoding="utf-8"?>
<p:tagLst xmlns:p="http://schemas.openxmlformats.org/presentationml/2006/main">
  <p:tag name="AS_UNIQUEID" val="1017"/>
</p:tagLst>
</file>

<file path=ppt/tags/tag388.xml><?xml version="1.0" encoding="utf-8"?>
<p:tagLst xmlns:p="http://schemas.openxmlformats.org/presentationml/2006/main">
  <p:tag name="AS_UNIQUEID" val="1018"/>
</p:tagLst>
</file>

<file path=ppt/tags/tag389.xml><?xml version="1.0" encoding="utf-8"?>
<p:tagLst xmlns:p="http://schemas.openxmlformats.org/presentationml/2006/main">
  <p:tag name="AS_UNIQUEID" val="188"/>
</p:tagLst>
</file>

<file path=ppt/tags/tag390.xml><?xml version="1.0" encoding="utf-8"?>
<p:tagLst xmlns:p="http://schemas.openxmlformats.org/presentationml/2006/main">
  <p:tag name="AS_UNIQUEID" val="1019"/>
</p:tagLst>
</file>

<file path=ppt/tags/tag391.xml><?xml version="1.0" encoding="utf-8"?>
<p:tagLst xmlns:p="http://schemas.openxmlformats.org/presentationml/2006/main">
  <p:tag name="AS_UNIQUEID" val="1020"/>
</p:tagLst>
</file>

<file path=ppt/tags/tag392.xml><?xml version="1.0" encoding="utf-8"?>
<p:tagLst xmlns:p="http://schemas.openxmlformats.org/presentationml/2006/main">
  <p:tag name="AS_UNIQUEID" val="1021"/>
</p:tagLst>
</file>

<file path=ppt/tags/tag393.xml><?xml version="1.0" encoding="utf-8"?>
<p:tagLst xmlns:p="http://schemas.openxmlformats.org/presentationml/2006/main">
  <p:tag name="AS_UNIQUEID" val="1022"/>
</p:tagLst>
</file>

<file path=ppt/tags/tag394.xml><?xml version="1.0" encoding="utf-8"?>
<p:tagLst xmlns:p="http://schemas.openxmlformats.org/presentationml/2006/main">
  <p:tag name="AS_UNIQUEID" val="1023"/>
</p:tagLst>
</file>

<file path=ppt/tags/tag395.xml><?xml version="1.0" encoding="utf-8"?>
<p:tagLst xmlns:p="http://schemas.openxmlformats.org/presentationml/2006/main">
  <p:tag name="AS_UNIQUEID" val="187"/>
</p:tagLst>
</file>

<file path=ppt/tags/tag396.xml><?xml version="1.0" encoding="utf-8"?>
<p:tagLst xmlns:p="http://schemas.openxmlformats.org/presentationml/2006/main">
  <p:tag name="AS_UNIQUEID" val="1024"/>
</p:tagLst>
</file>

<file path=ppt/tags/tag397.xml><?xml version="1.0" encoding="utf-8"?>
<p:tagLst xmlns:p="http://schemas.openxmlformats.org/presentationml/2006/main">
  <p:tag name="AS_UNIQUEID" val="1025"/>
</p:tagLst>
</file>

<file path=ppt/tags/tag398.xml><?xml version="1.0" encoding="utf-8"?>
<p:tagLst xmlns:p="http://schemas.openxmlformats.org/presentationml/2006/main">
  <p:tag name="AS_UNIQUEID" val="1026"/>
</p:tagLst>
</file>

<file path=ppt/tags/tag399.xml><?xml version="1.0" encoding="utf-8"?>
<p:tagLst xmlns:p="http://schemas.openxmlformats.org/presentationml/2006/main">
  <p:tag name="AS_UNIQUEID" val="1027"/>
</p:tagLst>
</file>

<file path=ppt/tags/tag400.xml><?xml version="1.0" encoding="utf-8"?>
<p:tagLst xmlns:p="http://schemas.openxmlformats.org/presentationml/2006/main">
  <p:tag name="AS_UNIQUEID" val="187"/>
</p:tagLst>
</file>

<file path=ppt/tags/tag401.xml><?xml version="1.0" encoding="utf-8"?>
<p:tagLst xmlns:p="http://schemas.openxmlformats.org/presentationml/2006/main">
  <p:tag name="AS_UNIQUEID" val="187"/>
</p:tagLst>
</file>

<file path=ppt/tags/tag402.xml><?xml version="1.0" encoding="utf-8"?>
<p:tagLst xmlns:p="http://schemas.openxmlformats.org/presentationml/2006/main">
  <p:tag name="AS_UNIQUEID" val="187"/>
</p:tagLst>
</file>

<file path=ppt/tags/tag403.xml><?xml version="1.0" encoding="utf-8"?>
<p:tagLst xmlns:p="http://schemas.openxmlformats.org/presentationml/2006/main">
  <p:tag name="AS_UNIQUEID" val="187"/>
</p:tagLst>
</file>

<file path=ppt/tags/tag404.xml><?xml version="1.0" encoding="utf-8"?>
<p:tagLst xmlns:p="http://schemas.openxmlformats.org/presentationml/2006/main">
  <p:tag name="AS_UNIQUEID" val="188"/>
</p:tagLst>
</file>

<file path=ppt/tags/tag405.xml><?xml version="1.0" encoding="utf-8"?>
<p:tagLst xmlns:p="http://schemas.openxmlformats.org/presentationml/2006/main">
  <p:tag name="AS_UNIQUEID" val="188"/>
</p:tagLst>
</file>

<file path=ppt/tags/tag406.xml><?xml version="1.0" encoding="utf-8"?>
<p:tagLst xmlns:p="http://schemas.openxmlformats.org/presentationml/2006/main">
  <p:tag name="AS_UNIQUEID" val="188"/>
</p:tagLst>
</file>

<file path=ppt/tags/tag407.xml><?xml version="1.0" encoding="utf-8"?>
<p:tagLst xmlns:p="http://schemas.openxmlformats.org/presentationml/2006/main">
  <p:tag name="AS_UNIQUEID" val="1028"/>
</p:tagLst>
</file>

<file path=ppt/tags/tag408.xml><?xml version="1.0" encoding="utf-8"?>
<p:tagLst xmlns:p="http://schemas.openxmlformats.org/presentationml/2006/main">
  <p:tag name="AS_UNIQUEID" val="1029"/>
</p:tagLst>
</file>

<file path=ppt/tags/tag409.xml><?xml version="1.0" encoding="utf-8"?>
<p:tagLst xmlns:p="http://schemas.openxmlformats.org/presentationml/2006/main">
  <p:tag name="KSO_WM_TEMPLATE_CATEGORY" val="custom"/>
  <p:tag name="KSO_WM_TEMPLATE_INDEX" val="20205170"/>
</p:tagLst>
</file>

<file path=ppt/tags/tag410.xml><?xml version="1.0" encoding="utf-8"?>
<p:tagLst xmlns:p="http://schemas.openxmlformats.org/presentationml/2006/main">
  <p:tag name="AS_UNIQUEID" val="1030"/>
</p:tagLst>
</file>

<file path=ppt/tags/tag411.xml><?xml version="1.0" encoding="utf-8"?>
<p:tagLst xmlns:p="http://schemas.openxmlformats.org/presentationml/2006/main">
  <p:tag name="AS_UNIQUEID" val="1031"/>
</p:tagLst>
</file>

<file path=ppt/tags/tag412.xml><?xml version="1.0" encoding="utf-8"?>
<p:tagLst xmlns:p="http://schemas.openxmlformats.org/presentationml/2006/main">
  <p:tag name="AS_UNIQUEID" val="170"/>
</p:tagLst>
</file>

<file path=ppt/tags/tag413.xml><?xml version="1.0" encoding="utf-8"?>
<p:tagLst xmlns:p="http://schemas.openxmlformats.org/presentationml/2006/main">
  <p:tag name="AS_UNIQUEID" val="171"/>
</p:tagLst>
</file>

<file path=ppt/tags/tag414.xml><?xml version="1.0" encoding="utf-8"?>
<p:tagLst xmlns:p="http://schemas.openxmlformats.org/presentationml/2006/main">
  <p:tag name="AS_UNIQUEID" val="172"/>
</p:tagLst>
</file>

<file path=ppt/tags/tag415.xml><?xml version="1.0" encoding="utf-8"?>
<p:tagLst xmlns:p="http://schemas.openxmlformats.org/presentationml/2006/main">
  <p:tag name="AS_UNIQUEID" val="173"/>
</p:tagLst>
</file>

<file path=ppt/tags/tag416.xml><?xml version="1.0" encoding="utf-8"?>
<p:tagLst xmlns:p="http://schemas.openxmlformats.org/presentationml/2006/main">
  <p:tag name="AS_UNIQUEID" val="174"/>
</p:tagLst>
</file>

<file path=ppt/tags/tag417.xml><?xml version="1.0" encoding="utf-8"?>
<p:tagLst xmlns:p="http://schemas.openxmlformats.org/presentationml/2006/main">
  <p:tag name="AS_UNIQUEID" val="175"/>
</p:tagLst>
</file>

<file path=ppt/tags/tag418.xml><?xml version="1.0" encoding="utf-8"?>
<p:tagLst xmlns:p="http://schemas.openxmlformats.org/presentationml/2006/main">
  <p:tag name="AS_UNIQUEID" val="176"/>
</p:tagLst>
</file>

<file path=ppt/tags/tag419.xml><?xml version="1.0" encoding="utf-8"?>
<p:tagLst xmlns:p="http://schemas.openxmlformats.org/presentationml/2006/main">
  <p:tag name="AS_UNIQUEID" val="177"/>
</p:tagLst>
</file>

<file path=ppt/tags/tag420.xml><?xml version="1.0" encoding="utf-8"?>
<p:tagLst xmlns:p="http://schemas.openxmlformats.org/presentationml/2006/main">
  <p:tag name="AS_UNIQUEID" val="178"/>
</p:tagLst>
</file>

<file path=ppt/tags/tag421.xml><?xml version="1.0" encoding="utf-8"?>
<p:tagLst xmlns:p="http://schemas.openxmlformats.org/presentationml/2006/main">
  <p:tag name="AS_UNIQUEID" val="179"/>
</p:tagLst>
</file>

<file path=ppt/tags/tag422.xml><?xml version="1.0" encoding="utf-8"?>
<p:tagLst xmlns:p="http://schemas.openxmlformats.org/presentationml/2006/main">
  <p:tag name="AS_UNIQUEID" val="180"/>
</p:tagLst>
</file>

<file path=ppt/tags/tag423.xml><?xml version="1.0" encoding="utf-8"?>
<p:tagLst xmlns:p="http://schemas.openxmlformats.org/presentationml/2006/main">
  <p:tag name="AS_UNIQUEID" val="181"/>
</p:tagLst>
</file>

<file path=ppt/tags/tag424.xml><?xml version="1.0" encoding="utf-8"?>
<p:tagLst xmlns:p="http://schemas.openxmlformats.org/presentationml/2006/main">
  <p:tag name="AS_UNIQUEID" val="182"/>
</p:tagLst>
</file>

<file path=ppt/tags/tag425.xml><?xml version="1.0" encoding="utf-8"?>
<p:tagLst xmlns:p="http://schemas.openxmlformats.org/presentationml/2006/main">
  <p:tag name="AS_UNIQUEID" val="183"/>
</p:tagLst>
</file>

<file path=ppt/tags/tag426.xml><?xml version="1.0" encoding="utf-8"?>
<p:tagLst xmlns:p="http://schemas.openxmlformats.org/presentationml/2006/main">
  <p:tag name="AS_UNIQUEID" val="184"/>
</p:tagLst>
</file>

<file path=ppt/tags/tag427.xml><?xml version="1.0" encoding="utf-8"?>
<p:tagLst xmlns:p="http://schemas.openxmlformats.org/presentationml/2006/main">
  <p:tag name="AS_UNIQUEID" val="185"/>
</p:tagLst>
</file>

<file path=ppt/tags/tag428.xml><?xml version="1.0" encoding="utf-8"?>
<p:tagLst xmlns:p="http://schemas.openxmlformats.org/presentationml/2006/main">
  <p:tag name="AS_UNIQUEID" val="186"/>
</p:tagLst>
</file>

<file path=ppt/tags/tag429.xml><?xml version="1.0" encoding="utf-8"?>
<p:tagLst xmlns:p="http://schemas.openxmlformats.org/presentationml/2006/main">
  <p:tag name="AS_UNIQUEID" val="187"/>
</p:tagLst>
</file>

<file path=ppt/tags/tag430.xml><?xml version="1.0" encoding="utf-8"?>
<p:tagLst xmlns:p="http://schemas.openxmlformats.org/presentationml/2006/main">
  <p:tag name="AS_UNIQUEID" val="188"/>
</p:tagLst>
</file>

<file path=ppt/tags/tag431.xml><?xml version="1.0" encoding="utf-8"?>
<p:tagLst xmlns:p="http://schemas.openxmlformats.org/presentationml/2006/main">
  <p:tag name="AS_UNIQUEID" val="189"/>
</p:tagLst>
</file>

<file path=ppt/tags/tag432.xml><?xml version="1.0" encoding="utf-8"?>
<p:tagLst xmlns:p="http://schemas.openxmlformats.org/presentationml/2006/main">
  <p:tag name="AS_UNIQUEID" val="190"/>
</p:tagLst>
</file>

<file path=ppt/tags/tag433.xml><?xml version="1.0" encoding="utf-8"?>
<p:tagLst xmlns:p="http://schemas.openxmlformats.org/presentationml/2006/main">
  <p:tag name="AS_UNIQUEID" val="191"/>
</p:tagLst>
</file>

<file path=ppt/tags/tag434.xml><?xml version="1.0" encoding="utf-8"?>
<p:tagLst xmlns:p="http://schemas.openxmlformats.org/presentationml/2006/main">
  <p:tag name="AS_UNIQUEID" val="192"/>
</p:tagLst>
</file>

<file path=ppt/tags/tag435.xml><?xml version="1.0" encoding="utf-8"?>
<p:tagLst xmlns:p="http://schemas.openxmlformats.org/presentationml/2006/main">
  <p:tag name="AS_UNIQUEID" val="193"/>
</p:tagLst>
</file>

<file path=ppt/tags/tag436.xml><?xml version="1.0" encoding="utf-8"?>
<p:tagLst xmlns:p="http://schemas.openxmlformats.org/presentationml/2006/main">
  <p:tag name="AS_UNIQUEID" val="194"/>
</p:tagLst>
</file>

<file path=ppt/tags/tag437.xml><?xml version="1.0" encoding="utf-8"?>
<p:tagLst xmlns:p="http://schemas.openxmlformats.org/presentationml/2006/main">
  <p:tag name="AS_UNIQUEID" val="195"/>
</p:tagLst>
</file>

<file path=ppt/tags/tag438.xml><?xml version="1.0" encoding="utf-8"?>
<p:tagLst xmlns:p="http://schemas.openxmlformats.org/presentationml/2006/main">
  <p:tag name="AS_UNIQUEID" val="196"/>
</p:tagLst>
</file>

<file path=ppt/tags/tag439.xml><?xml version="1.0" encoding="utf-8"?>
<p:tagLst xmlns:p="http://schemas.openxmlformats.org/presentationml/2006/main">
  <p:tag name="AS_UNIQUEID" val="197"/>
</p:tagLst>
</file>

<file path=ppt/tags/tag440.xml><?xml version="1.0" encoding="utf-8"?>
<p:tagLst xmlns:p="http://schemas.openxmlformats.org/presentationml/2006/main">
  <p:tag name="AS_UNIQUEID" val="198"/>
</p:tagLst>
</file>

<file path=ppt/tags/tag441.xml><?xml version="1.0" encoding="utf-8"?>
<p:tagLst xmlns:p="http://schemas.openxmlformats.org/presentationml/2006/main">
  <p:tag name="AS_UNIQUEID" val="199"/>
</p:tagLst>
</file>

<file path=ppt/tags/tag442.xml><?xml version="1.0" encoding="utf-8"?>
<p:tagLst xmlns:p="http://schemas.openxmlformats.org/presentationml/2006/main">
  <p:tag name="AS_UNIQUEID" val="200"/>
</p:tagLst>
</file>

<file path=ppt/tags/tag443.xml><?xml version="1.0" encoding="utf-8"?>
<p:tagLst xmlns:p="http://schemas.openxmlformats.org/presentationml/2006/main">
  <p:tag name="AS_UNIQUEID" val="201"/>
</p:tagLst>
</file>

<file path=ppt/tags/tag444.xml><?xml version="1.0" encoding="utf-8"?>
<p:tagLst xmlns:p="http://schemas.openxmlformats.org/presentationml/2006/main">
  <p:tag name="AS_UNIQUEID" val="202"/>
</p:tagLst>
</file>

<file path=ppt/tags/tag445.xml><?xml version="1.0" encoding="utf-8"?>
<p:tagLst xmlns:p="http://schemas.openxmlformats.org/presentationml/2006/main">
  <p:tag name="AS_UNIQUEID" val="203"/>
</p:tagLst>
</file>

<file path=ppt/tags/tag446.xml><?xml version="1.0" encoding="utf-8"?>
<p:tagLst xmlns:p="http://schemas.openxmlformats.org/presentationml/2006/main">
  <p:tag name="AS_UNIQUEID" val="204"/>
</p:tagLst>
</file>

<file path=ppt/tags/tag447.xml><?xml version="1.0" encoding="utf-8"?>
<p:tagLst xmlns:p="http://schemas.openxmlformats.org/presentationml/2006/main">
  <p:tag name="AS_UNIQUEID" val="205"/>
</p:tagLst>
</file>

<file path=ppt/tags/tag448.xml><?xml version="1.0" encoding="utf-8"?>
<p:tagLst xmlns:p="http://schemas.openxmlformats.org/presentationml/2006/main">
  <p:tag name="AS_UNIQUEID" val="206"/>
</p:tagLst>
</file>

<file path=ppt/tags/tag449.xml><?xml version="1.0" encoding="utf-8"?>
<p:tagLst xmlns:p="http://schemas.openxmlformats.org/presentationml/2006/main">
  <p:tag name="AS_UNIQUEID" val="207"/>
</p:tagLst>
</file>

<file path=ppt/tags/tag450.xml><?xml version="1.0" encoding="utf-8"?>
<p:tagLst xmlns:p="http://schemas.openxmlformats.org/presentationml/2006/main">
  <p:tag name="AS_UNIQUEID" val="208"/>
</p:tagLst>
</file>

<file path=ppt/tags/tag451.xml><?xml version="1.0" encoding="utf-8"?>
<p:tagLst xmlns:p="http://schemas.openxmlformats.org/presentationml/2006/main">
  <p:tag name="AS_UNIQUEID" val="209"/>
</p:tagLst>
</file>

<file path=ppt/tags/tag452.xml><?xml version="1.0" encoding="utf-8"?>
<p:tagLst xmlns:p="http://schemas.openxmlformats.org/presentationml/2006/main">
  <p:tag name="AS_UNIQUEID" val="210"/>
</p:tagLst>
</file>

<file path=ppt/tags/tag453.xml><?xml version="1.0" encoding="utf-8"?>
<p:tagLst xmlns:p="http://schemas.openxmlformats.org/presentationml/2006/main">
  <p:tag name="AS_UNIQUEID" val="211"/>
</p:tagLst>
</file>

<file path=ppt/tags/tag454.xml><?xml version="1.0" encoding="utf-8"?>
<p:tagLst xmlns:p="http://schemas.openxmlformats.org/presentationml/2006/main">
  <p:tag name="AS_UNIQUEID" val="1032"/>
</p:tagLst>
</file>

<file path=ppt/tags/tag455.xml><?xml version="1.0" encoding="utf-8"?>
<p:tagLst xmlns:p="http://schemas.openxmlformats.org/presentationml/2006/main">
  <p:tag name="AS_UNIQUEID" val="1033"/>
</p:tagLst>
</file>

<file path=ppt/tags/tag456.xml><?xml version="1.0" encoding="utf-8"?>
<p:tagLst xmlns:p="http://schemas.openxmlformats.org/presentationml/2006/main">
  <p:tag name="AS_UNIQUEID" val="150"/>
</p:tagLst>
</file>

<file path=ppt/tags/tag457.xml><?xml version="1.0" encoding="utf-8"?>
<p:tagLst xmlns:p="http://schemas.openxmlformats.org/presentationml/2006/main">
  <p:tag name="AS_UNIQUEID" val="151"/>
</p:tagLst>
</file>

<file path=ppt/tags/tag458.xml><?xml version="1.0" encoding="utf-8"?>
<p:tagLst xmlns:p="http://schemas.openxmlformats.org/presentationml/2006/main">
  <p:tag name="AS_UNIQUEID" val="152"/>
</p:tagLst>
</file>

<file path=ppt/tags/tag459.xml><?xml version="1.0" encoding="utf-8"?>
<p:tagLst xmlns:p="http://schemas.openxmlformats.org/presentationml/2006/main">
  <p:tag name="AS_UNIQUEID" val="153"/>
</p:tagLst>
</file>

<file path=ppt/tags/tag460.xml><?xml version="1.0" encoding="utf-8"?>
<p:tagLst xmlns:p="http://schemas.openxmlformats.org/presentationml/2006/main">
  <p:tag name="AS_UNIQUEID" val="154"/>
</p:tagLst>
</file>

<file path=ppt/tags/tag461.xml><?xml version="1.0" encoding="utf-8"?>
<p:tagLst xmlns:p="http://schemas.openxmlformats.org/presentationml/2006/main">
  <p:tag name="AS_UNIQUEID" val="155"/>
</p:tagLst>
</file>

<file path=ppt/tags/tag462.xml><?xml version="1.0" encoding="utf-8"?>
<p:tagLst xmlns:p="http://schemas.openxmlformats.org/presentationml/2006/main">
  <p:tag name="AS_UNIQUEID" val="156"/>
</p:tagLst>
</file>

<file path=ppt/tags/tag463.xml><?xml version="1.0" encoding="utf-8"?>
<p:tagLst xmlns:p="http://schemas.openxmlformats.org/presentationml/2006/main">
  <p:tag name="AS_UNIQUEID" val="157"/>
</p:tagLst>
</file>

<file path=ppt/tags/tag464.xml><?xml version="1.0" encoding="utf-8"?>
<p:tagLst xmlns:p="http://schemas.openxmlformats.org/presentationml/2006/main">
  <p:tag name="AS_UNIQUEID" val="158"/>
</p:tagLst>
</file>

<file path=ppt/tags/tag465.xml><?xml version="1.0" encoding="utf-8"?>
<p:tagLst xmlns:p="http://schemas.openxmlformats.org/presentationml/2006/main">
  <p:tag name="AS_UNIQUEID" val="159"/>
</p:tagLst>
</file>

<file path=ppt/tags/tag466.xml><?xml version="1.0" encoding="utf-8"?>
<p:tagLst xmlns:p="http://schemas.openxmlformats.org/presentationml/2006/main">
  <p:tag name="AS_UNIQUEID" val="160"/>
</p:tagLst>
</file>

<file path=ppt/tags/tag467.xml><?xml version="1.0" encoding="utf-8"?>
<p:tagLst xmlns:p="http://schemas.openxmlformats.org/presentationml/2006/main">
  <p:tag name="AS_UNIQUEID" val="161"/>
</p:tagLst>
</file>

<file path=ppt/tags/tag468.xml><?xml version="1.0" encoding="utf-8"?>
<p:tagLst xmlns:p="http://schemas.openxmlformats.org/presentationml/2006/main">
  <p:tag name="AS_UNIQUEID" val="162"/>
</p:tagLst>
</file>

<file path=ppt/tags/tag469.xml><?xml version="1.0" encoding="utf-8"?>
<p:tagLst xmlns:p="http://schemas.openxmlformats.org/presentationml/2006/main">
  <p:tag name="AS_UNIQUEID" val="163"/>
</p:tagLst>
</file>

<file path=ppt/tags/tag470.xml><?xml version="1.0" encoding="utf-8"?>
<p:tagLst xmlns:p="http://schemas.openxmlformats.org/presentationml/2006/main">
  <p:tag name="AS_UNIQUEID" val="164"/>
</p:tagLst>
</file>

<file path=ppt/tags/tag471.xml><?xml version="1.0" encoding="utf-8"?>
<p:tagLst xmlns:p="http://schemas.openxmlformats.org/presentationml/2006/main">
  <p:tag name="AS_UNIQUEID" val="165"/>
</p:tagLst>
</file>

<file path=ppt/tags/tag472.xml><?xml version="1.0" encoding="utf-8"?>
<p:tagLst xmlns:p="http://schemas.openxmlformats.org/presentationml/2006/main">
  <p:tag name="AS_UNIQUEID" val="166"/>
</p:tagLst>
</file>

<file path=ppt/tags/tag473.xml><?xml version="1.0" encoding="utf-8"?>
<p:tagLst xmlns:p="http://schemas.openxmlformats.org/presentationml/2006/main">
  <p:tag name="AS_UNIQUEID" val="167"/>
</p:tagLst>
</file>

<file path=ppt/tags/tag474.xml><?xml version="1.0" encoding="utf-8"?>
<p:tagLst xmlns:p="http://schemas.openxmlformats.org/presentationml/2006/main">
  <p:tag name="AS_UNIQUEID" val="168"/>
</p:tagLst>
</file>

<file path=ppt/tags/tag475.xml><?xml version="1.0" encoding="utf-8"?>
<p:tagLst xmlns:p="http://schemas.openxmlformats.org/presentationml/2006/main">
  <p:tag name="AS_UNIQUEID" val="169"/>
</p:tagLst>
</file>

<file path=ppt/tags/tag476.xml><?xml version="1.0" encoding="utf-8"?>
<p:tagLst xmlns:p="http://schemas.openxmlformats.org/presentationml/2006/main">
  <p:tag name="AS_UNIQUEID" val="1034"/>
</p:tagLst>
</file>

<file path=ppt/tags/tag477.xml><?xml version="1.0" encoding="utf-8"?>
<p:tagLst xmlns:p="http://schemas.openxmlformats.org/presentationml/2006/main">
  <p:tag name="AS_UNIQUEID" val="216"/>
</p:tagLst>
</file>

<file path=ppt/tags/tag478.xml><?xml version="1.0" encoding="utf-8"?>
<p:tagLst xmlns:p="http://schemas.openxmlformats.org/presentationml/2006/main">
  <p:tag name="AS_UNIQUEID" val="217"/>
</p:tagLst>
</file>

<file path=ppt/tags/tag479.xml><?xml version="1.0" encoding="utf-8"?>
<p:tagLst xmlns:p="http://schemas.openxmlformats.org/presentationml/2006/main">
  <p:tag name="AS_UNIQUEID" val="218"/>
</p:tagLst>
</file>

<file path=ppt/tags/tag480.xml><?xml version="1.0" encoding="utf-8"?>
<p:tagLst xmlns:p="http://schemas.openxmlformats.org/presentationml/2006/main">
  <p:tag name="AS_UNIQUEID" val="219"/>
</p:tagLst>
</file>

<file path=ppt/tags/tag481.xml><?xml version="1.0" encoding="utf-8"?>
<p:tagLst xmlns:p="http://schemas.openxmlformats.org/presentationml/2006/main">
  <p:tag name="AS_UNIQUEID" val="222"/>
</p:tagLst>
</file>

<file path=ppt/tags/tag482.xml><?xml version="1.0" encoding="utf-8"?>
<p:tagLst xmlns:p="http://schemas.openxmlformats.org/presentationml/2006/main">
  <p:tag name="AS_UNIQUEID" val="225"/>
</p:tagLst>
</file>

<file path=ppt/tags/tag483.xml><?xml version="1.0" encoding="utf-8"?>
<p:tagLst xmlns:p="http://schemas.openxmlformats.org/presentationml/2006/main">
  <p:tag name="AS_UNIQUEID" val="738"/>
</p:tagLst>
</file>

<file path=ppt/tags/tag484.xml><?xml version="1.0" encoding="utf-8"?>
<p:tagLst xmlns:p="http://schemas.openxmlformats.org/presentationml/2006/main">
  <p:tag name="AS_UNIQUEID" val="229"/>
</p:tagLst>
</file>

<file path=ppt/tags/tag485.xml><?xml version="1.0" encoding="utf-8"?>
<p:tagLst xmlns:p="http://schemas.openxmlformats.org/presentationml/2006/main">
  <p:tag name="AS_UNIQUEID" val="230"/>
</p:tagLst>
</file>

<file path=ppt/tags/tag486.xml><?xml version="1.0" encoding="utf-8"?>
<p:tagLst xmlns:p="http://schemas.openxmlformats.org/presentationml/2006/main">
  <p:tag name="AS_UNIQUEID" val="231"/>
</p:tagLst>
</file>

<file path=ppt/tags/tag487.xml><?xml version="1.0" encoding="utf-8"?>
<p:tagLst xmlns:p="http://schemas.openxmlformats.org/presentationml/2006/main">
  <p:tag name="AS_UNIQUEID" val="233"/>
</p:tagLst>
</file>

<file path=ppt/tags/tag488.xml><?xml version="1.0" encoding="utf-8"?>
<p:tagLst xmlns:p="http://schemas.openxmlformats.org/presentationml/2006/main">
  <p:tag name="AS_UNIQUEID" val="234"/>
</p:tagLst>
</file>

<file path=ppt/tags/tag489.xml><?xml version="1.0" encoding="utf-8"?>
<p:tagLst xmlns:p="http://schemas.openxmlformats.org/presentationml/2006/main">
  <p:tag name="AS_UNIQUEID" val="235"/>
</p:tagLst>
</file>

<file path=ppt/tags/tag490.xml><?xml version="1.0" encoding="utf-8"?>
<p:tagLst xmlns:p="http://schemas.openxmlformats.org/presentationml/2006/main">
  <p:tag name="AS_UNIQUEID" val="1035"/>
</p:tagLst>
</file>

<file path=ppt/tags/tag491.xml><?xml version="1.0" encoding="utf-8"?>
<p:tagLst xmlns:p="http://schemas.openxmlformats.org/presentationml/2006/main">
  <p:tag name="AS_UNIQUEID" val="1036"/>
</p:tagLst>
</file>

<file path=ppt/tags/tag492.xml><?xml version="1.0" encoding="utf-8"?>
<p:tagLst xmlns:p="http://schemas.openxmlformats.org/presentationml/2006/main">
  <p:tag name="AS_UNIQUEID" val="1037"/>
</p:tagLst>
</file>

<file path=ppt/tags/tag493.xml><?xml version="1.0" encoding="utf-8"?>
<p:tagLst xmlns:p="http://schemas.openxmlformats.org/presentationml/2006/main">
  <p:tag name="AS_UNIQUEID" val="231"/>
</p:tagLst>
</file>

<file path=ppt/tags/tag494.xml><?xml version="1.0" encoding="utf-8"?>
<p:tagLst xmlns:p="http://schemas.openxmlformats.org/presentationml/2006/main">
  <p:tag name="AS_UNIQUEID" val="231"/>
</p:tagLst>
</file>

<file path=ppt/tags/tag495.xml><?xml version="1.0" encoding="utf-8"?>
<p:tagLst xmlns:p="http://schemas.openxmlformats.org/presentationml/2006/main">
  <p:tag name="AS_UNIQUEID" val="231"/>
</p:tagLst>
</file>

<file path=ppt/tags/tag496.xml><?xml version="1.0" encoding="utf-8"?>
<p:tagLst xmlns:p="http://schemas.openxmlformats.org/presentationml/2006/main">
  <p:tag name="AS_UNIQUEID" val="1038"/>
</p:tagLst>
</file>

<file path=ppt/tags/tag497.xml><?xml version="1.0" encoding="utf-8"?>
<p:tagLst xmlns:p="http://schemas.openxmlformats.org/presentationml/2006/main">
  <p:tag name="AS_UNIQUEID" val="1039"/>
</p:tagLst>
</file>

<file path=ppt/tags/tag498.xml><?xml version="1.0" encoding="utf-8"?>
<p:tagLst xmlns:p="http://schemas.openxmlformats.org/presentationml/2006/main">
  <p:tag name="AS_UNIQUEID" val="237"/>
</p:tagLst>
</file>

<file path=ppt/tags/tag499.xml><?xml version="1.0" encoding="utf-8"?>
<p:tagLst xmlns:p="http://schemas.openxmlformats.org/presentationml/2006/main">
  <p:tag name="AS_UNIQUEID" val="238"/>
</p:tagLst>
</file>

<file path=ppt/tags/tag500.xml><?xml version="1.0" encoding="utf-8"?>
<p:tagLst xmlns:p="http://schemas.openxmlformats.org/presentationml/2006/main">
  <p:tag name="AS_UNIQUEID" val="239"/>
</p:tagLst>
</file>

<file path=ppt/tags/tag501.xml><?xml version="1.0" encoding="utf-8"?>
<p:tagLst xmlns:p="http://schemas.openxmlformats.org/presentationml/2006/main">
  <p:tag name="AS_UNIQUEID" val="240"/>
</p:tagLst>
</file>

<file path=ppt/tags/tag502.xml><?xml version="1.0" encoding="utf-8"?>
<p:tagLst xmlns:p="http://schemas.openxmlformats.org/presentationml/2006/main">
  <p:tag name="AS_UNIQUEID" val="1040"/>
</p:tagLst>
</file>

<file path=ppt/tags/tag503.xml><?xml version="1.0" encoding="utf-8"?>
<p:tagLst xmlns:p="http://schemas.openxmlformats.org/presentationml/2006/main">
  <p:tag name="AS_UNIQUEID" val="244"/>
</p:tagLst>
</file>

<file path=ppt/tags/tag504.xml><?xml version="1.0" encoding="utf-8"?>
<p:tagLst xmlns:p="http://schemas.openxmlformats.org/presentationml/2006/main">
  <p:tag name="AS_UNIQUEID" val="245"/>
</p:tagLst>
</file>

<file path=ppt/tags/tag505.xml><?xml version="1.0" encoding="utf-8"?>
<p:tagLst xmlns:p="http://schemas.openxmlformats.org/presentationml/2006/main">
  <p:tag name="AS_UNIQUEID" val="246"/>
</p:tagLst>
</file>

<file path=ppt/tags/tag506.xml><?xml version="1.0" encoding="utf-8"?>
<p:tagLst xmlns:p="http://schemas.openxmlformats.org/presentationml/2006/main">
  <p:tag name="AS_UNIQUEID" val="263"/>
</p:tagLst>
</file>

<file path=ppt/tags/tag507.xml><?xml version="1.0" encoding="utf-8"?>
<p:tagLst xmlns:p="http://schemas.openxmlformats.org/presentationml/2006/main">
  <p:tag name="AS_UNIQUEID" val="1041"/>
</p:tagLst>
</file>

<file path=ppt/tags/tag508.xml><?xml version="1.0" encoding="utf-8"?>
<p:tagLst xmlns:p="http://schemas.openxmlformats.org/presentationml/2006/main">
  <p:tag name="AS_UNIQUEID" val="264"/>
</p:tagLst>
</file>

<file path=ppt/tags/tag509.xml><?xml version="1.0" encoding="utf-8"?>
<p:tagLst xmlns:p="http://schemas.openxmlformats.org/presentationml/2006/main">
  <p:tag name="AS_UNIQUEID" val="1042"/>
</p:tagLst>
</file>

<file path=ppt/tags/tag510.xml><?xml version="1.0" encoding="utf-8"?>
<p:tagLst xmlns:p="http://schemas.openxmlformats.org/presentationml/2006/main">
  <p:tag name="KSO_WM_TEMPLATE_CATEGORY" val="custom"/>
  <p:tag name="KSO_WM_TEMPLATE_INDEX" val="20205170"/>
</p:tagLst>
</file>

<file path=ppt/tags/tag51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339</Paragraphs>
  <Slides>22</Slides>
  <Notes>1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baseType="lpstr" size="23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2020-10-29T11:56:12.629</cp:lastPrinted>
  <dcterms:created xsi:type="dcterms:W3CDTF">2020-10-29T11:56:12Z</dcterms:created>
  <dcterms:modified xsi:type="dcterms:W3CDTF">2020-10-29T03:56:14Z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