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125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4187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553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037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129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413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148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911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12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565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727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F8EC2-29B0-433E-80EA-4D4370A7264D}" type="datetimeFigureOut">
              <a:rPr lang="zh-CN" altLang="en-US" smtClean="0"/>
              <a:t>2016/2/19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15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50" Type="http://schemas.openxmlformats.org/officeDocument/2006/relationships/image" Target="../media/image49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41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49" Type="http://schemas.openxmlformats.org/officeDocument/2006/relationships/image" Target="../media/image48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43" Type="http://schemas.openxmlformats.org/officeDocument/2006/relationships/image" Target="../media/image42.png"/><Relationship Id="rId48" Type="http://schemas.openxmlformats.org/officeDocument/2006/relationships/image" Target="../media/image47.png"/><Relationship Id="rId8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39909" y="349631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7200" dirty="0" smtClean="0">
                <a:solidFill>
                  <a:srgbClr val="FF0000"/>
                </a:solidFill>
              </a:rPr>
              <a:t>无机化学</a:t>
            </a:r>
            <a:endParaRPr lang="zh-CN" altLang="en-US" sz="7200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元素化合物价类二维图微课集</a:t>
            </a:r>
            <a:endParaRPr lang="en-US" altLang="zh-CN" sz="4400" dirty="0" smtClean="0"/>
          </a:p>
          <a:p>
            <a:r>
              <a:rPr lang="zh-CN" altLang="en-US" sz="4400" dirty="0">
                <a:solidFill>
                  <a:srgbClr val="C00000"/>
                </a:solidFill>
              </a:rPr>
              <a:t>中大</a:t>
            </a:r>
            <a:r>
              <a:rPr lang="zh-CN" altLang="en-US" sz="4400" dirty="0" smtClean="0">
                <a:solidFill>
                  <a:srgbClr val="C00000"/>
                </a:solidFill>
              </a:rPr>
              <a:t>附中  张伟</a:t>
            </a:r>
            <a:endParaRPr lang="zh-CN" altLang="en-US" sz="4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25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47"/>
    </mc:Choice>
    <mc:Fallback xmlns="">
      <p:transition spd="slow" advTm="674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图片 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532" y="194038"/>
            <a:ext cx="7743825" cy="3752850"/>
          </a:xfrm>
          <a:prstGeom prst="rect">
            <a:avLst/>
          </a:prstGeom>
        </p:spPr>
      </p:pic>
      <p:cxnSp>
        <p:nvCxnSpPr>
          <p:cNvPr id="101" name="直接箭头连接符 100"/>
          <p:cNvCxnSpPr/>
          <p:nvPr/>
        </p:nvCxnSpPr>
        <p:spPr>
          <a:xfrm flipV="1">
            <a:off x="1273244" y="2769452"/>
            <a:ext cx="380922" cy="34692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" name="图片 10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661" y="3953397"/>
            <a:ext cx="1047750" cy="371475"/>
          </a:xfrm>
          <a:prstGeom prst="rect">
            <a:avLst/>
          </a:prstGeom>
        </p:spPr>
      </p:pic>
      <p:pic>
        <p:nvPicPr>
          <p:cNvPr id="103" name="图片 10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499" y="4278373"/>
            <a:ext cx="981075" cy="342900"/>
          </a:xfrm>
          <a:prstGeom prst="rect">
            <a:avLst/>
          </a:prstGeom>
        </p:spPr>
      </p:pic>
      <p:pic>
        <p:nvPicPr>
          <p:cNvPr id="104" name="图片 10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058" y="4325639"/>
            <a:ext cx="1171575" cy="342900"/>
          </a:xfrm>
          <a:prstGeom prst="rect">
            <a:avLst/>
          </a:prstGeom>
        </p:spPr>
      </p:pic>
      <p:pic>
        <p:nvPicPr>
          <p:cNvPr id="105" name="图片 10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422" y="5638142"/>
            <a:ext cx="1524000" cy="238125"/>
          </a:xfrm>
          <a:prstGeom prst="rect">
            <a:avLst/>
          </a:prstGeom>
        </p:spPr>
      </p:pic>
      <p:pic>
        <p:nvPicPr>
          <p:cNvPr id="106" name="图片 10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5842" y="3477860"/>
            <a:ext cx="1352550" cy="228600"/>
          </a:xfrm>
          <a:prstGeom prst="rect">
            <a:avLst/>
          </a:prstGeom>
        </p:spPr>
      </p:pic>
      <p:pic>
        <p:nvPicPr>
          <p:cNvPr id="107" name="图片 10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180" y="3807577"/>
            <a:ext cx="2286000" cy="266700"/>
          </a:xfrm>
          <a:prstGeom prst="rect">
            <a:avLst/>
          </a:prstGeom>
        </p:spPr>
      </p:pic>
      <p:pic>
        <p:nvPicPr>
          <p:cNvPr id="108" name="图片 10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356" y="4372526"/>
            <a:ext cx="2247900" cy="209550"/>
          </a:xfrm>
          <a:prstGeom prst="rect">
            <a:avLst/>
          </a:prstGeom>
        </p:spPr>
      </p:pic>
      <p:pic>
        <p:nvPicPr>
          <p:cNvPr id="110" name="图片 10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456" y="5482367"/>
            <a:ext cx="1457325" cy="419100"/>
          </a:xfrm>
          <a:prstGeom prst="rect">
            <a:avLst/>
          </a:prstGeom>
        </p:spPr>
      </p:pic>
      <p:pic>
        <p:nvPicPr>
          <p:cNvPr id="111" name="图片 1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933" y="5944704"/>
            <a:ext cx="3038475" cy="257175"/>
          </a:xfrm>
          <a:prstGeom prst="rect">
            <a:avLst/>
          </a:prstGeom>
        </p:spPr>
      </p:pic>
      <p:pic>
        <p:nvPicPr>
          <p:cNvPr id="112" name="图片 1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312" y="6183468"/>
            <a:ext cx="3009900" cy="266700"/>
          </a:xfrm>
          <a:prstGeom prst="rect">
            <a:avLst/>
          </a:prstGeom>
        </p:spPr>
      </p:pic>
      <p:pic>
        <p:nvPicPr>
          <p:cNvPr id="113" name="图片 1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498" y="6500548"/>
            <a:ext cx="2809875" cy="228600"/>
          </a:xfrm>
          <a:prstGeom prst="rect">
            <a:avLst/>
          </a:prstGeom>
        </p:spPr>
      </p:pic>
      <p:pic>
        <p:nvPicPr>
          <p:cNvPr id="114" name="图片 1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795" y="5243827"/>
            <a:ext cx="1762125" cy="257175"/>
          </a:xfrm>
          <a:prstGeom prst="rect">
            <a:avLst/>
          </a:prstGeom>
        </p:spPr>
      </p:pic>
      <p:pic>
        <p:nvPicPr>
          <p:cNvPr id="115" name="图片 1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506" y="3735543"/>
            <a:ext cx="2028825" cy="200025"/>
          </a:xfrm>
          <a:prstGeom prst="rect">
            <a:avLst/>
          </a:prstGeom>
        </p:spPr>
      </p:pic>
      <p:pic>
        <p:nvPicPr>
          <p:cNvPr id="116" name="图片 1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36" y="4570494"/>
            <a:ext cx="1571625" cy="228600"/>
          </a:xfrm>
          <a:prstGeom prst="rect">
            <a:avLst/>
          </a:prstGeom>
        </p:spPr>
      </p:pic>
      <p:pic>
        <p:nvPicPr>
          <p:cNvPr id="117" name="图片 1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543" y="5806591"/>
            <a:ext cx="2000250" cy="266700"/>
          </a:xfrm>
          <a:prstGeom prst="rect">
            <a:avLst/>
          </a:prstGeom>
        </p:spPr>
      </p:pic>
      <p:pic>
        <p:nvPicPr>
          <p:cNvPr id="118" name="图片 1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587" y="518013"/>
            <a:ext cx="2266950" cy="247650"/>
          </a:xfrm>
          <a:prstGeom prst="rect">
            <a:avLst/>
          </a:prstGeom>
        </p:spPr>
      </p:pic>
      <p:pic>
        <p:nvPicPr>
          <p:cNvPr id="119" name="图片 1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587" y="187162"/>
            <a:ext cx="2714625" cy="219075"/>
          </a:xfrm>
          <a:prstGeom prst="rect">
            <a:avLst/>
          </a:prstGeom>
        </p:spPr>
      </p:pic>
      <p:pic>
        <p:nvPicPr>
          <p:cNvPr id="121" name="图片 1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027" y="3950790"/>
            <a:ext cx="2647950" cy="314325"/>
          </a:xfrm>
          <a:prstGeom prst="rect">
            <a:avLst/>
          </a:prstGeom>
        </p:spPr>
      </p:pic>
      <p:pic>
        <p:nvPicPr>
          <p:cNvPr id="123" name="图片 122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33" y="2082073"/>
            <a:ext cx="3419475" cy="371475"/>
          </a:xfrm>
          <a:prstGeom prst="rect">
            <a:avLst/>
          </a:prstGeom>
        </p:spPr>
      </p:pic>
      <p:pic>
        <p:nvPicPr>
          <p:cNvPr id="124" name="图片 123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965" y="886465"/>
            <a:ext cx="3181350" cy="266700"/>
          </a:xfrm>
          <a:prstGeom prst="rect">
            <a:avLst/>
          </a:prstGeom>
        </p:spPr>
      </p:pic>
      <p:pic>
        <p:nvPicPr>
          <p:cNvPr id="125" name="图片 124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940" y="4275767"/>
            <a:ext cx="2619375" cy="266700"/>
          </a:xfrm>
          <a:prstGeom prst="rect">
            <a:avLst/>
          </a:prstGeom>
        </p:spPr>
      </p:pic>
      <p:pic>
        <p:nvPicPr>
          <p:cNvPr id="126" name="图片 125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669" y="5331489"/>
            <a:ext cx="2114550" cy="238125"/>
          </a:xfrm>
          <a:prstGeom prst="rect">
            <a:avLst/>
          </a:prstGeom>
        </p:spPr>
      </p:pic>
      <p:pic>
        <p:nvPicPr>
          <p:cNvPr id="127" name="图片 126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402" y="4028683"/>
            <a:ext cx="2962275" cy="266700"/>
          </a:xfrm>
          <a:prstGeom prst="rect">
            <a:avLst/>
          </a:prstGeom>
        </p:spPr>
      </p:pic>
      <p:pic>
        <p:nvPicPr>
          <p:cNvPr id="128" name="图片 127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398" y="5022695"/>
            <a:ext cx="3457575" cy="266700"/>
          </a:xfrm>
          <a:prstGeom prst="rect">
            <a:avLst/>
          </a:prstGeom>
        </p:spPr>
      </p:pic>
      <p:pic>
        <p:nvPicPr>
          <p:cNvPr id="129" name="图片 128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398" y="6253755"/>
            <a:ext cx="3590925" cy="285750"/>
          </a:xfrm>
          <a:prstGeom prst="rect">
            <a:avLst/>
          </a:prstGeom>
        </p:spPr>
      </p:pic>
      <p:pic>
        <p:nvPicPr>
          <p:cNvPr id="130" name="图片 129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4889" y="1285292"/>
            <a:ext cx="4505325" cy="219075"/>
          </a:xfrm>
          <a:prstGeom prst="rect">
            <a:avLst/>
          </a:prstGeom>
        </p:spPr>
      </p:pic>
      <p:pic>
        <p:nvPicPr>
          <p:cNvPr id="131" name="图片 130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964" y="6581036"/>
            <a:ext cx="3600450" cy="219075"/>
          </a:xfrm>
          <a:prstGeom prst="rect">
            <a:avLst/>
          </a:prstGeom>
        </p:spPr>
      </p:pic>
      <p:pic>
        <p:nvPicPr>
          <p:cNvPr id="132" name="图片 131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743" y="1670337"/>
            <a:ext cx="4733925" cy="247650"/>
          </a:xfrm>
          <a:prstGeom prst="rect">
            <a:avLst/>
          </a:prstGeom>
        </p:spPr>
      </p:pic>
      <p:pic>
        <p:nvPicPr>
          <p:cNvPr id="133" name="图片 132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231" y="5255495"/>
            <a:ext cx="1314450" cy="266700"/>
          </a:xfrm>
          <a:prstGeom prst="rect">
            <a:avLst/>
          </a:prstGeom>
        </p:spPr>
      </p:pic>
      <p:pic>
        <p:nvPicPr>
          <p:cNvPr id="134" name="图片 133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517" y="5691702"/>
            <a:ext cx="3514725" cy="276225"/>
          </a:xfrm>
          <a:prstGeom prst="rect">
            <a:avLst/>
          </a:prstGeom>
        </p:spPr>
      </p:pic>
      <p:pic>
        <p:nvPicPr>
          <p:cNvPr id="135" name="图片 134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141" y="5990567"/>
            <a:ext cx="2714625" cy="276225"/>
          </a:xfrm>
          <a:prstGeom prst="rect">
            <a:avLst/>
          </a:prstGeom>
        </p:spPr>
      </p:pic>
      <p:pic>
        <p:nvPicPr>
          <p:cNvPr id="136" name="图片 135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246" y="4968991"/>
            <a:ext cx="2609850" cy="228600"/>
          </a:xfrm>
          <a:prstGeom prst="rect">
            <a:avLst/>
          </a:prstGeom>
        </p:spPr>
      </p:pic>
      <p:pic>
        <p:nvPicPr>
          <p:cNvPr id="138" name="图片 137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4" y="5242113"/>
            <a:ext cx="2276475" cy="381000"/>
          </a:xfrm>
          <a:prstGeom prst="rect">
            <a:avLst/>
          </a:prstGeom>
        </p:spPr>
      </p:pic>
      <p:pic>
        <p:nvPicPr>
          <p:cNvPr id="139" name="图片 138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58" y="5876267"/>
            <a:ext cx="2219325" cy="266700"/>
          </a:xfrm>
          <a:prstGeom prst="rect">
            <a:avLst/>
          </a:prstGeom>
        </p:spPr>
      </p:pic>
      <p:pic>
        <p:nvPicPr>
          <p:cNvPr id="140" name="图片 139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6" y="5647532"/>
            <a:ext cx="2343150" cy="238125"/>
          </a:xfrm>
          <a:prstGeom prst="rect">
            <a:avLst/>
          </a:prstGeom>
        </p:spPr>
      </p:pic>
      <p:pic>
        <p:nvPicPr>
          <p:cNvPr id="141" name="图片 140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9" y="6123917"/>
            <a:ext cx="2543175" cy="285750"/>
          </a:xfrm>
          <a:prstGeom prst="rect">
            <a:avLst/>
          </a:prstGeom>
        </p:spPr>
      </p:pic>
      <p:cxnSp>
        <p:nvCxnSpPr>
          <p:cNvPr id="145" name="直接箭头连接符 144"/>
          <p:cNvCxnSpPr/>
          <p:nvPr/>
        </p:nvCxnSpPr>
        <p:spPr>
          <a:xfrm flipV="1">
            <a:off x="1238872" y="1660625"/>
            <a:ext cx="1015670" cy="137643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直接箭头连接符 149"/>
          <p:cNvCxnSpPr/>
          <p:nvPr/>
        </p:nvCxnSpPr>
        <p:spPr>
          <a:xfrm>
            <a:off x="1361810" y="3157839"/>
            <a:ext cx="4820867" cy="8519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直接箭头连接符 153"/>
          <p:cNvCxnSpPr/>
          <p:nvPr/>
        </p:nvCxnSpPr>
        <p:spPr>
          <a:xfrm>
            <a:off x="1429333" y="3241713"/>
            <a:ext cx="3216830" cy="526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箭头连接符 156"/>
          <p:cNvCxnSpPr/>
          <p:nvPr/>
        </p:nvCxnSpPr>
        <p:spPr>
          <a:xfrm>
            <a:off x="1361809" y="3232131"/>
            <a:ext cx="5573818" cy="7724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9" name="图片 158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108" y="2572946"/>
            <a:ext cx="2371725" cy="247650"/>
          </a:xfrm>
          <a:prstGeom prst="rect">
            <a:avLst/>
          </a:prstGeom>
        </p:spPr>
      </p:pic>
      <p:pic>
        <p:nvPicPr>
          <p:cNvPr id="160" name="图片 159"/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88" y="4975121"/>
            <a:ext cx="2847975" cy="266700"/>
          </a:xfrm>
          <a:prstGeom prst="rect">
            <a:avLst/>
          </a:prstGeom>
        </p:spPr>
      </p:pic>
      <p:pic>
        <p:nvPicPr>
          <p:cNvPr id="161" name="图片 160"/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3" y="4335275"/>
            <a:ext cx="2419350" cy="257175"/>
          </a:xfrm>
          <a:prstGeom prst="rect">
            <a:avLst/>
          </a:prstGeom>
        </p:spPr>
      </p:pic>
      <p:pic>
        <p:nvPicPr>
          <p:cNvPr id="162" name="图片 161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6" y="4695791"/>
            <a:ext cx="2619375" cy="228600"/>
          </a:xfrm>
          <a:prstGeom prst="rect">
            <a:avLst/>
          </a:prstGeom>
        </p:spPr>
      </p:pic>
      <p:cxnSp>
        <p:nvCxnSpPr>
          <p:cNvPr id="163" name="直接箭头连接符 162"/>
          <p:cNvCxnSpPr/>
          <p:nvPr/>
        </p:nvCxnSpPr>
        <p:spPr>
          <a:xfrm flipV="1">
            <a:off x="1773077" y="1812709"/>
            <a:ext cx="709469" cy="82845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箭头连接符 167"/>
          <p:cNvCxnSpPr/>
          <p:nvPr/>
        </p:nvCxnSpPr>
        <p:spPr>
          <a:xfrm>
            <a:off x="1746707" y="2706464"/>
            <a:ext cx="5846145" cy="50124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1" name="图片 170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531" y="4609858"/>
            <a:ext cx="1057275" cy="342900"/>
          </a:xfrm>
          <a:prstGeom prst="rect">
            <a:avLst/>
          </a:prstGeom>
        </p:spPr>
      </p:pic>
      <p:cxnSp>
        <p:nvCxnSpPr>
          <p:cNvPr id="172" name="直接箭头连接符 171"/>
          <p:cNvCxnSpPr/>
          <p:nvPr/>
        </p:nvCxnSpPr>
        <p:spPr>
          <a:xfrm flipH="1">
            <a:off x="1200221" y="2718171"/>
            <a:ext cx="447476" cy="38449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直接箭头连接符 176"/>
          <p:cNvCxnSpPr/>
          <p:nvPr/>
        </p:nvCxnSpPr>
        <p:spPr>
          <a:xfrm flipV="1">
            <a:off x="1820214" y="1806200"/>
            <a:ext cx="4230184" cy="89506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直接箭头连接符 177"/>
          <p:cNvCxnSpPr/>
          <p:nvPr/>
        </p:nvCxnSpPr>
        <p:spPr>
          <a:xfrm>
            <a:off x="1984814" y="2738408"/>
            <a:ext cx="4209610" cy="45471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直接箭头连接符 181"/>
          <p:cNvCxnSpPr/>
          <p:nvPr/>
        </p:nvCxnSpPr>
        <p:spPr>
          <a:xfrm flipH="1">
            <a:off x="1665006" y="1824368"/>
            <a:ext cx="644877" cy="78588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直接箭头连接符 185"/>
          <p:cNvCxnSpPr/>
          <p:nvPr/>
        </p:nvCxnSpPr>
        <p:spPr>
          <a:xfrm flipV="1">
            <a:off x="2306424" y="1170450"/>
            <a:ext cx="17223" cy="34086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直接箭头连接符 189"/>
          <p:cNvCxnSpPr/>
          <p:nvPr/>
        </p:nvCxnSpPr>
        <p:spPr>
          <a:xfrm>
            <a:off x="2736017" y="1660626"/>
            <a:ext cx="518865" cy="2456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直接箭头连接符 193"/>
          <p:cNvCxnSpPr/>
          <p:nvPr/>
        </p:nvCxnSpPr>
        <p:spPr>
          <a:xfrm flipV="1">
            <a:off x="2680676" y="959933"/>
            <a:ext cx="536493" cy="61405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直接箭头连接符 196"/>
          <p:cNvCxnSpPr/>
          <p:nvPr/>
        </p:nvCxnSpPr>
        <p:spPr>
          <a:xfrm>
            <a:off x="2788747" y="1679538"/>
            <a:ext cx="3227394" cy="6901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矩形 199"/>
          <p:cNvSpPr/>
          <p:nvPr/>
        </p:nvSpPr>
        <p:spPr>
          <a:xfrm>
            <a:off x="5843450" y="1816764"/>
            <a:ext cx="94448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CaSO</a:t>
            </a:r>
            <a:r>
              <a:rPr lang="en-US" altLang="zh-CN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zh-CN" altLang="en-US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1" name="矩形 200"/>
          <p:cNvSpPr/>
          <p:nvPr/>
        </p:nvSpPr>
        <p:spPr>
          <a:xfrm>
            <a:off x="4260384" y="1723161"/>
            <a:ext cx="142699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Ca(HSO</a:t>
            </a:r>
            <a:r>
              <a:rPr lang="en-US" altLang="zh-CN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  <a:r>
              <a:rPr lang="en-US" altLang="zh-CN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02" name="图片 201"/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9206" y="5463102"/>
            <a:ext cx="1581150" cy="228600"/>
          </a:xfrm>
          <a:prstGeom prst="rect">
            <a:avLst/>
          </a:prstGeom>
        </p:spPr>
      </p:pic>
      <p:pic>
        <p:nvPicPr>
          <p:cNvPr id="203" name="图片 202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360" y="4779472"/>
            <a:ext cx="2667000" cy="266700"/>
          </a:xfrm>
          <a:prstGeom prst="rect">
            <a:avLst/>
          </a:prstGeom>
        </p:spPr>
      </p:pic>
      <p:cxnSp>
        <p:nvCxnSpPr>
          <p:cNvPr id="204" name="直接箭头连接符 203"/>
          <p:cNvCxnSpPr/>
          <p:nvPr/>
        </p:nvCxnSpPr>
        <p:spPr>
          <a:xfrm flipV="1">
            <a:off x="2736017" y="1615783"/>
            <a:ext cx="1700236" cy="9606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直接箭头连接符 207"/>
          <p:cNvCxnSpPr/>
          <p:nvPr/>
        </p:nvCxnSpPr>
        <p:spPr>
          <a:xfrm>
            <a:off x="2652775" y="1666842"/>
            <a:ext cx="3363366" cy="38974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直接箭头连接符 210"/>
          <p:cNvCxnSpPr/>
          <p:nvPr/>
        </p:nvCxnSpPr>
        <p:spPr>
          <a:xfrm>
            <a:off x="2788747" y="1734488"/>
            <a:ext cx="1554626" cy="28165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" name="图片 214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291" y="4748841"/>
            <a:ext cx="1876425" cy="238125"/>
          </a:xfrm>
          <a:prstGeom prst="rect">
            <a:avLst/>
          </a:prstGeom>
        </p:spPr>
      </p:pic>
      <p:cxnSp>
        <p:nvCxnSpPr>
          <p:cNvPr id="216" name="直接箭头连接符 215"/>
          <p:cNvCxnSpPr/>
          <p:nvPr/>
        </p:nvCxnSpPr>
        <p:spPr>
          <a:xfrm flipH="1" flipV="1">
            <a:off x="3574198" y="1029258"/>
            <a:ext cx="19163" cy="46722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0" name="图片 219"/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1322" y="5033821"/>
            <a:ext cx="2371725" cy="238125"/>
          </a:xfrm>
          <a:prstGeom prst="rect">
            <a:avLst/>
          </a:prstGeom>
        </p:spPr>
      </p:pic>
      <p:cxnSp>
        <p:nvCxnSpPr>
          <p:cNvPr id="221" name="直接箭头连接符 220"/>
          <p:cNvCxnSpPr/>
          <p:nvPr/>
        </p:nvCxnSpPr>
        <p:spPr>
          <a:xfrm>
            <a:off x="2626536" y="916697"/>
            <a:ext cx="523875" cy="1394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直接箭头连接符 223"/>
          <p:cNvCxnSpPr/>
          <p:nvPr/>
        </p:nvCxnSpPr>
        <p:spPr>
          <a:xfrm flipV="1">
            <a:off x="2736017" y="1069724"/>
            <a:ext cx="3293500" cy="649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7" name="直接箭头连接符 226"/>
          <p:cNvCxnSpPr/>
          <p:nvPr/>
        </p:nvCxnSpPr>
        <p:spPr>
          <a:xfrm flipH="1" flipV="1">
            <a:off x="2757749" y="1602979"/>
            <a:ext cx="3188228" cy="8022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1" name="直接箭头连接符 230"/>
          <p:cNvCxnSpPr/>
          <p:nvPr/>
        </p:nvCxnSpPr>
        <p:spPr>
          <a:xfrm flipH="1" flipV="1">
            <a:off x="5392474" y="1575605"/>
            <a:ext cx="623667" cy="5769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直接箭头连接符 233"/>
          <p:cNvCxnSpPr/>
          <p:nvPr/>
        </p:nvCxnSpPr>
        <p:spPr>
          <a:xfrm flipH="1" flipV="1">
            <a:off x="6512360" y="1116173"/>
            <a:ext cx="1" cy="45781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直接箭头连接符 238"/>
          <p:cNvCxnSpPr/>
          <p:nvPr/>
        </p:nvCxnSpPr>
        <p:spPr>
          <a:xfrm flipH="1">
            <a:off x="2482546" y="959933"/>
            <a:ext cx="815481" cy="643046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直接箭头连接符 239"/>
          <p:cNvCxnSpPr/>
          <p:nvPr/>
        </p:nvCxnSpPr>
        <p:spPr>
          <a:xfrm flipH="1">
            <a:off x="1090400" y="1125615"/>
            <a:ext cx="2213764" cy="2003175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直接箭头连接符 241"/>
          <p:cNvCxnSpPr/>
          <p:nvPr/>
        </p:nvCxnSpPr>
        <p:spPr>
          <a:xfrm>
            <a:off x="3935306" y="938095"/>
            <a:ext cx="541628" cy="1568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27" y="3962477"/>
            <a:ext cx="1723218" cy="32345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102" y="4127895"/>
            <a:ext cx="2285818" cy="23221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0"/>
          <a:stretch>
            <a:fillRect/>
          </a:stretch>
        </p:blipFill>
        <p:spPr>
          <a:xfrm>
            <a:off x="8100333" y="2871478"/>
            <a:ext cx="3627413" cy="372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738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decel="100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decel="1000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decel="1000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" decel="100000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" decel="1000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" decel="10000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" decel="1000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" decel="100000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000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" decel="100000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" decel="1000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000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" decel="100000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0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" decel="1000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" decel="100000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1000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00" decel="100000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8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9" dur="10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100" decel="1000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10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00" decel="1000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5" fill="hold">
                      <p:stCondLst>
                        <p:cond delay="indefinite"/>
                      </p:stCondLst>
                      <p:childTnLst>
                        <p:par>
                          <p:cTn id="386" fill="hold">
                            <p:stCondLst>
                              <p:cond delay="0"/>
                            </p:stCondLst>
                            <p:childTnLst>
                              <p:par>
                                <p:cTn id="3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9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10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100" decel="1000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9" fill="hold">
                      <p:stCondLst>
                        <p:cond delay="indefinite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3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5" fill="hold">
                      <p:stCondLst>
                        <p:cond delay="indefinite"/>
                      </p:stCondLst>
                      <p:childTnLst>
                        <p:par>
                          <p:cTn id="416" fill="hold">
                            <p:stCondLst>
                              <p:cond delay="0"/>
                            </p:stCondLst>
                            <p:childTnLst>
                              <p:par>
                                <p:cTn id="4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5" fill="hold">
                      <p:stCondLst>
                        <p:cond delay="indefinite"/>
                      </p:stCondLst>
                      <p:childTnLst>
                        <p:par>
                          <p:cTn id="426" fill="hold">
                            <p:stCondLst>
                              <p:cond delay="0"/>
                            </p:stCondLst>
                            <p:childTnLst>
                              <p:par>
                                <p:cTn id="427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8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9" dur="1000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100" decel="100000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7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9" fill="hold">
                      <p:stCondLst>
                        <p:cond delay="indefinite"/>
                      </p:stCondLst>
                      <p:childTnLst>
                        <p:par>
                          <p:cTn id="440" fill="hold">
                            <p:stCondLst>
                              <p:cond delay="0"/>
                            </p:stCondLst>
                            <p:childTnLst>
                              <p:par>
                                <p:cTn id="4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3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7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9" fill="hold">
                      <p:stCondLst>
                        <p:cond delay="indefinite"/>
                      </p:stCondLst>
                      <p:childTnLst>
                        <p:par>
                          <p:cTn id="450" fill="hold">
                            <p:stCondLst>
                              <p:cond delay="0"/>
                            </p:stCondLst>
                            <p:childTnLst>
                              <p:par>
                                <p:cTn id="45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2"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3" dur="10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100" decel="1000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1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3" fill="hold">
                      <p:stCondLst>
                        <p:cond delay="indefinite"/>
                      </p:stCondLst>
                      <p:childTnLst>
                        <p:par>
                          <p:cTn id="464" fill="hold">
                            <p:stCondLst>
                              <p:cond delay="0"/>
                            </p:stCondLst>
                            <p:childTnLst>
                              <p:par>
                                <p:cTn id="4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7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9" fill="hold">
                      <p:stCondLst>
                        <p:cond delay="indefinite"/>
                      </p:stCondLst>
                      <p:childTnLst>
                        <p:par>
                          <p:cTn id="470" fill="hold">
                            <p:stCondLst>
                              <p:cond delay="0"/>
                            </p:stCondLst>
                            <p:childTnLst>
                              <p:par>
                                <p:cTn id="47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2" dur="1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1000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100" decel="100000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7" fill="hold">
                      <p:stCondLst>
                        <p:cond delay="indefinite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1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0" fill="hold">
                      <p:stCondLst>
                        <p:cond delay="indefinite"/>
                      </p:stCondLst>
                      <p:childTnLst>
                        <p:par>
                          <p:cTn id="491" fill="hold">
                            <p:stCondLst>
                              <p:cond delay="0"/>
                            </p:stCondLst>
                            <p:childTnLst>
                              <p:par>
                                <p:cTn id="492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3" dur="1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4" dur="1000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100" decel="100000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8" fill="hold">
                      <p:stCondLst>
                        <p:cond delay="indefinite"/>
                      </p:stCondLst>
                      <p:childTnLst>
                        <p:par>
                          <p:cTn id="499" fill="hold">
                            <p:stCondLst>
                              <p:cond delay="0"/>
                            </p:stCondLst>
                            <p:childTnLst>
                              <p:par>
                                <p:cTn id="5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2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4" fill="hold">
                      <p:stCondLst>
                        <p:cond delay="indefinite"/>
                      </p:stCondLst>
                      <p:childTnLst>
                        <p:par>
                          <p:cTn id="505" fill="hold">
                            <p:stCondLst>
                              <p:cond delay="0"/>
                            </p:stCondLst>
                            <p:childTnLst>
                              <p:par>
                                <p:cTn id="5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0" fill="hold">
                      <p:stCondLst>
                        <p:cond delay="indefinite"/>
                      </p:stCondLst>
                      <p:childTnLst>
                        <p:par>
                          <p:cTn id="511" fill="hold">
                            <p:stCondLst>
                              <p:cond delay="0"/>
                            </p:stCondLst>
                            <p:childTnLst>
                              <p:par>
                                <p:cTn id="512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3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4" dur="1000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100" decel="100000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8" fill="hold">
                      <p:stCondLst>
                        <p:cond delay="indefinite"/>
                      </p:stCondLst>
                      <p:childTnLst>
                        <p:par>
                          <p:cTn id="519" fill="hold">
                            <p:stCondLst>
                              <p:cond delay="0"/>
                            </p:stCondLst>
                            <p:childTnLst>
                              <p:par>
                                <p:cTn id="5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4" fill="hold">
                      <p:stCondLst>
                        <p:cond delay="indefinite"/>
                      </p:stCondLst>
                      <p:childTnLst>
                        <p:par>
                          <p:cTn id="525" fill="hold">
                            <p:stCondLst>
                              <p:cond delay="0"/>
                            </p:stCondLst>
                            <p:childTnLst>
                              <p:par>
                                <p:cTn id="5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8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1" fill="hold">
                      <p:stCondLst>
                        <p:cond delay="indefinite"/>
                      </p:stCondLst>
                      <p:childTnLst>
                        <p:par>
                          <p:cTn id="532" fill="hold">
                            <p:stCondLst>
                              <p:cond delay="0"/>
                            </p:stCondLst>
                            <p:childTnLst>
                              <p:par>
                                <p:cTn id="53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4"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5" dur="1000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100" decel="100000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9" fill="hold">
                      <p:stCondLst>
                        <p:cond delay="indefinite"/>
                      </p:stCondLst>
                      <p:childTnLst>
                        <p:par>
                          <p:cTn id="540" fill="hold">
                            <p:stCondLst>
                              <p:cond delay="0"/>
                            </p:stCondLst>
                            <p:childTnLst>
                              <p:par>
                                <p:cTn id="5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3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5" fill="hold">
                      <p:stCondLst>
                        <p:cond delay="indefinite"/>
                      </p:stCondLst>
                      <p:childTnLst>
                        <p:par>
                          <p:cTn id="546" fill="hold">
                            <p:stCondLst>
                              <p:cond delay="0"/>
                            </p:stCondLst>
                            <p:childTnLst>
                              <p:par>
                                <p:cTn id="5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9" fill="hold">
                      <p:stCondLst>
                        <p:cond delay="indefinite"/>
                      </p:stCondLst>
                      <p:childTnLst>
                        <p:par>
                          <p:cTn id="560" fill="hold">
                            <p:stCondLst>
                              <p:cond delay="0"/>
                            </p:stCondLst>
                            <p:childTnLst>
                              <p:par>
                                <p:cTn id="56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2"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3" dur="1000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100" decel="100000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7" fill="hold">
                      <p:stCondLst>
                        <p:cond delay="indefinite"/>
                      </p:stCondLst>
                      <p:childTnLst>
                        <p:par>
                          <p:cTn id="568" fill="hold">
                            <p:stCondLst>
                              <p:cond delay="0"/>
                            </p:stCondLst>
                            <p:childTnLst>
                              <p:par>
                                <p:cTn id="5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3" fill="hold">
                      <p:stCondLst>
                        <p:cond delay="indefinite"/>
                      </p:stCondLst>
                      <p:childTnLst>
                        <p:par>
                          <p:cTn id="574" fill="hold">
                            <p:stCondLst>
                              <p:cond delay="0"/>
                            </p:stCondLst>
                            <p:childTnLst>
                              <p:par>
                                <p:cTn id="5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9" fill="hold">
                      <p:stCondLst>
                        <p:cond delay="indefinite"/>
                      </p:stCondLst>
                      <p:childTnLst>
                        <p:par>
                          <p:cTn id="580" fill="hold">
                            <p:stCondLst>
                              <p:cond delay="0"/>
                            </p:stCondLst>
                            <p:childTnLst>
                              <p:par>
                                <p:cTn id="58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2" dur="1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3" dur="1000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100" decel="100000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7" fill="hold">
                      <p:stCondLst>
                        <p:cond delay="indefinite"/>
                      </p:stCondLst>
                      <p:childTnLst>
                        <p:par>
                          <p:cTn id="588" fill="hold">
                            <p:stCondLst>
                              <p:cond delay="0"/>
                            </p:stCondLst>
                            <p:childTnLst>
                              <p:par>
                                <p:cTn id="5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1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3" fill="hold">
                      <p:stCondLst>
                        <p:cond delay="indefinite"/>
                      </p:stCondLst>
                      <p:childTnLst>
                        <p:par>
                          <p:cTn id="594" fill="hold">
                            <p:stCondLst>
                              <p:cond delay="0"/>
                            </p:stCondLst>
                            <p:childTnLst>
                              <p:par>
                                <p:cTn id="5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9" fill="hold">
                      <p:stCondLst>
                        <p:cond delay="indefinite"/>
                      </p:stCondLst>
                      <p:childTnLst>
                        <p:par>
                          <p:cTn id="600" fill="hold">
                            <p:stCondLst>
                              <p:cond delay="0"/>
                            </p:stCondLst>
                            <p:childTnLst>
                              <p:par>
                                <p:cTn id="60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2" dur="1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3" dur="1000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100" decel="100000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7" fill="hold">
                      <p:stCondLst>
                        <p:cond delay="indefinite"/>
                      </p:stCondLst>
                      <p:childTnLst>
                        <p:par>
                          <p:cTn id="608" fill="hold">
                            <p:stCondLst>
                              <p:cond delay="0"/>
                            </p:stCondLst>
                            <p:childTnLst>
                              <p:par>
                                <p:cTn id="6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1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3" fill="hold">
                      <p:stCondLst>
                        <p:cond delay="indefinite"/>
                      </p:stCondLst>
                      <p:childTnLst>
                        <p:par>
                          <p:cTn id="614" fill="hold">
                            <p:stCondLst>
                              <p:cond delay="0"/>
                            </p:stCondLst>
                            <p:childTnLst>
                              <p:par>
                                <p:cTn id="6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9" fill="hold">
                      <p:stCondLst>
                        <p:cond delay="indefinite"/>
                      </p:stCondLst>
                      <p:childTnLst>
                        <p:par>
                          <p:cTn id="620" fill="hold">
                            <p:stCondLst>
                              <p:cond delay="0"/>
                            </p:stCondLst>
                            <p:childTnLst>
                              <p:par>
                                <p:cTn id="62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2" dur="1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3" dur="1000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100" decel="100000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18</Words>
  <Application>Microsoft Office PowerPoint</Application>
  <PresentationFormat>宽屏</PresentationFormat>
  <Paragraphs>5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宋体</vt:lpstr>
      <vt:lpstr>Arial</vt:lpstr>
      <vt:lpstr>Calibri</vt:lpstr>
      <vt:lpstr>Calibri Light</vt:lpstr>
      <vt:lpstr>Office 主题</vt:lpstr>
      <vt:lpstr>无机化学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oscarfox</dc:creator>
  <cp:lastModifiedBy>oscarfox</cp:lastModifiedBy>
  <cp:revision>35</cp:revision>
  <dcterms:created xsi:type="dcterms:W3CDTF">2016-02-13T01:33:26Z</dcterms:created>
  <dcterms:modified xsi:type="dcterms:W3CDTF">2016-02-19T10:35:19Z</dcterms:modified>
</cp:coreProperties>
</file>