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0" r:id="rId5"/>
    <p:sldId id="261" r:id="rId6"/>
    <p:sldId id="262" r:id="rId7"/>
    <p:sldId id="258" r:id="rId8"/>
    <p:sldId id="259" r:id="rId9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zh-CN"/>
              <a:t>洛伦兹力条件下的圆周运动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/>
              <a:t>多做几张图</a:t>
            </a:r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1605" y="825500"/>
            <a:ext cx="8281670" cy="5365115"/>
          </a:xfrm>
        </p:spPr>
        <p:txBody>
          <a:bodyPr>
            <a:normAutofit fontScale="90000"/>
          </a:bodyPr>
          <a:p>
            <a:pPr>
              <a:lnSpc>
                <a:spcPct val="150000"/>
              </a:lnSpc>
            </a:pPr>
            <a:r>
              <a:rPr lang="zh-CN" altLang="en-US"/>
              <a:t>如图所示，有界匀强磁场边界线SP∥MN，速率不同的同种带电粒子从S点沿SP方向同时射入磁场．其中穿过a点的粒子速度v</a:t>
            </a:r>
            <a:r>
              <a:rPr lang="zh-CN" altLang="en-US" baseline="-25000"/>
              <a:t>1</a:t>
            </a:r>
            <a:r>
              <a:rPr lang="zh-CN" altLang="en-US"/>
              <a:t>与MN垂直；穿过b点的粒子速度v</a:t>
            </a:r>
            <a:r>
              <a:rPr lang="zh-CN" altLang="en-US" baseline="-25000"/>
              <a:t>2</a:t>
            </a:r>
            <a:r>
              <a:rPr lang="zh-CN" altLang="en-US"/>
              <a:t>与MN成60°角，设粒子从S到a、b所需时间分别为t</a:t>
            </a:r>
            <a:r>
              <a:rPr lang="zh-CN" altLang="en-US" baseline="-25000"/>
              <a:t>1</a:t>
            </a:r>
            <a:r>
              <a:rPr lang="zh-CN" altLang="en-US"/>
              <a:t>和t</a:t>
            </a:r>
            <a:r>
              <a:rPr lang="zh-CN" altLang="en-US" baseline="-25000"/>
              <a:t>2</a:t>
            </a:r>
            <a:r>
              <a:rPr lang="zh-CN" altLang="en-US"/>
              <a:t>，则t</a:t>
            </a:r>
            <a:r>
              <a:rPr lang="zh-CN" altLang="en-US" baseline="-25000"/>
              <a:t>1</a:t>
            </a:r>
            <a:r>
              <a:rPr lang="zh-CN" altLang="en-US"/>
              <a:t>∶t</a:t>
            </a:r>
            <a:r>
              <a:rPr lang="zh-CN" altLang="en-US" baseline="-25000"/>
              <a:t>2</a:t>
            </a:r>
            <a:r>
              <a:rPr lang="zh-CN" altLang="en-US"/>
              <a:t>为(重力不计)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A．1∶3  	B．4∶3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C．1∶1  	D．3∶2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答案　D</a:t>
            </a:r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141605" y="114300"/>
            <a:ext cx="2569210" cy="483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蓝本 学案</a:t>
            </a:r>
            <a:r>
              <a:rPr lang="en-US" altLang="zh-CN"/>
              <a:t>7</a:t>
            </a:r>
            <a:endParaRPr lang="en-US" altLang="zh-CN"/>
          </a:p>
        </p:txBody>
      </p:sp>
      <p:pic>
        <p:nvPicPr>
          <p:cNvPr id="-2147482613" name="图片 -21474826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01720" y="3375660"/>
            <a:ext cx="3850640" cy="23831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00" y="654050"/>
            <a:ext cx="8780780" cy="5339080"/>
          </a:xfrm>
        </p:spPr>
        <p:txBody>
          <a:bodyPr>
            <a:noAutofit/>
          </a:bodyPr>
          <a:p>
            <a:pPr>
              <a:lnSpc>
                <a:spcPct val="150000"/>
              </a:lnSpc>
            </a:pPr>
            <a:r>
              <a:rPr lang="zh-CN" altLang="en-US" sz="2400"/>
              <a:t>如图所示，一带电荷量为q＝＋2×10</a:t>
            </a:r>
            <a:r>
              <a:rPr lang="zh-CN" altLang="en-US" sz="2400" baseline="30000"/>
              <a:t>－9 </a:t>
            </a:r>
            <a:r>
              <a:rPr lang="zh-CN" altLang="en-US" sz="2400"/>
              <a:t>C、质量为m＝1.8×10</a:t>
            </a:r>
            <a:r>
              <a:rPr lang="zh-CN" altLang="en-US" sz="2400" baseline="30000"/>
              <a:t>－16</a:t>
            </a:r>
            <a:r>
              <a:rPr lang="zh-CN" altLang="en-US" sz="2400"/>
              <a:t> kg的粒子(重力不计)，在直线上一点O处沿与直线成30°角的方向垂直进入磁感应强度为B的匀强磁场中，经历t＝1.5×10</a:t>
            </a:r>
            <a:r>
              <a:rPr lang="zh-CN" altLang="en-US" sz="2400" baseline="30000"/>
              <a:t>－6</a:t>
            </a:r>
            <a:r>
              <a:rPr lang="zh-CN" altLang="en-US" sz="2400"/>
              <a:t> s后到达直线上另一点P.求：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(1)粒子做圆周运动的周期T；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(2)磁感应强度B的大小；</a:t>
            </a:r>
            <a:endParaRPr lang="zh-CN" altLang="en-US" sz="2400"/>
          </a:p>
          <a:p>
            <a:pPr>
              <a:lnSpc>
                <a:spcPct val="150000"/>
              </a:lnSpc>
            </a:pPr>
            <a:r>
              <a:rPr lang="zh-CN" altLang="en-US" sz="2400"/>
              <a:t>(3)若OP的距离为0.1 m，则粒子的运动速度v多大？(保留三个有效数字)</a:t>
            </a:r>
            <a:endParaRPr lang="zh-CN" altLang="en-US" sz="2400"/>
          </a:p>
        </p:txBody>
      </p:sp>
      <p:pic>
        <p:nvPicPr>
          <p:cNvPr id="-2147482609" name="图片 -21474826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35550" y="2384425"/>
            <a:ext cx="2365375" cy="20897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307340" y="5741670"/>
            <a:ext cx="8536940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800" b="0" u="none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答案　</a:t>
            </a:r>
            <a:r>
              <a:rPr lang="en-US" altLang="zh-CN" sz="2800" b="0" u="none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(1)1.8</a:t>
            </a:r>
            <a:r>
              <a:rPr lang="en-US" altLang="zh-CN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×</a:t>
            </a:r>
            <a:r>
              <a:rPr lang="en-US" altLang="zh-CN" sz="2800" b="0" u="none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</a:t>
            </a:r>
            <a:r>
              <a:rPr lang="zh-CN" altLang="en-US" sz="2800" b="0" u="none" baseline="30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－</a:t>
            </a:r>
            <a:r>
              <a:rPr lang="en-US" altLang="zh-CN" sz="2800" b="0" u="none" baseline="3000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6</a:t>
            </a:r>
            <a:r>
              <a:rPr lang="en-US" altLang="zh-CN" sz="2800" b="0" u="none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s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</a:t>
            </a:r>
            <a:r>
              <a:rPr lang="en-US" altLang="zh-CN" sz="2800" b="0" u="none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(2)0.314 T</a:t>
            </a:r>
            <a:r>
              <a:rPr lang="zh-CN" altLang="en-US" sz="28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　</a:t>
            </a:r>
            <a:r>
              <a:rPr lang="en-US" altLang="zh-CN" sz="2800" b="0" u="sng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(3)3.49</a:t>
            </a:r>
            <a:r>
              <a:rPr lang="en-US" altLang="zh-CN" sz="2800" b="0" u="sng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×</a:t>
            </a:r>
            <a:r>
              <a:rPr lang="en-US" altLang="zh-CN" sz="2800" b="0" u="sng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</a:t>
            </a:r>
            <a:r>
              <a:rPr lang="en-US" altLang="zh-CN" sz="2800" b="0" u="sng" baseline="3000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5</a:t>
            </a:r>
            <a:r>
              <a:rPr lang="en-US" altLang="zh-CN" sz="2800" b="0" u="sng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m/s</a:t>
            </a:r>
            <a:endParaRPr lang="en-US" altLang="zh-CN" sz="2800" b="0" u="sng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141605" y="114300"/>
            <a:ext cx="4411345" cy="483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蓝本 学案</a:t>
            </a:r>
            <a:r>
              <a:rPr lang="en-US" altLang="zh-CN"/>
              <a:t>7  </a:t>
            </a:r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6830" y="575310"/>
            <a:ext cx="8872855" cy="6220460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/>
              <a:t>空间存在方向垂直于纸面向里的匀强磁场，如图所示的正方形虚线为其边界．一细束由两种粒子组成的粒子流沿垂直于磁场的方向从O点入射．这两种粒子带同种电荷，它们的电荷量、质量均不同，但其比荷相同，且都包含不同速率的粒子．不计重力．下列说法正确的是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A．入射速度不同的粒子在磁场中的运动时间一定不同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B．入射速度相同的粒子在磁场中的运动轨迹一定相同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C．在磁场中运动时间相同的粒子，其运动轨迹一定相同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D．在磁场中运动时间越长的粒子，其轨迹所对的圆心角一定越大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答案　BD</a:t>
            </a:r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36830" y="92075"/>
            <a:ext cx="4411345" cy="483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黄本 训练</a:t>
            </a:r>
            <a:r>
              <a:rPr lang="en-US" altLang="zh-CN"/>
              <a:t>7  </a:t>
            </a:r>
            <a:endParaRPr lang="zh-CN" altLang="en-US"/>
          </a:p>
        </p:txBody>
      </p:sp>
      <p:pic>
        <p:nvPicPr>
          <p:cNvPr id="-2147482601" name="图片 -21474826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68750" y="5114290"/>
            <a:ext cx="1905000" cy="17386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" y="179705"/>
            <a:ext cx="8768715" cy="4351655"/>
          </a:xfrm>
        </p:spPr>
        <p:txBody>
          <a:bodyPr/>
          <a:p>
            <a:pPr>
              <a:lnSpc>
                <a:spcPct val="150000"/>
              </a:lnSpc>
            </a:pPr>
            <a:r>
              <a:rPr lang="zh-CN" altLang="en-US"/>
              <a:t>如图所示，一个质量为m，电荷量为－q，不计重力的带电粒子从x轴上的P(a,0)点以速度v，沿与x轴正方向成60°的方向射入第一象限内的匀强磁场中，并恰好垂直于y轴射出第一象限，求：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(1)匀强磁场的磁感应强度B；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(2)穿过第一象限的时间．</a:t>
            </a:r>
            <a:endParaRPr lang="zh-CN" altLang="en-US"/>
          </a:p>
        </p:txBody>
      </p:sp>
      <p:pic>
        <p:nvPicPr>
          <p:cNvPr id="-2147482596" name="图片 -21474825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65775" y="2951480"/>
            <a:ext cx="3261360" cy="27838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2235" y="772795"/>
            <a:ext cx="8623935" cy="3931920"/>
          </a:xfrm>
        </p:spPr>
        <p:txBody>
          <a:bodyPr>
            <a:normAutofit/>
          </a:bodyPr>
          <a:p>
            <a:r>
              <a:t>如图所示，水平导线中有电流I通过，导线正下方的电子初速度的方向与电流I的方向相同，则电子将</a:t>
            </a:r>
          </a:p>
          <a:p>
            <a:r>
              <a:t>A．沿路径a运动，轨迹是圆</a:t>
            </a:r>
          </a:p>
          <a:p>
            <a:r>
              <a:t>B．沿路径a运动，轨迹半径越来越大</a:t>
            </a:r>
          </a:p>
          <a:p>
            <a:r>
              <a:t>C．沿路径a运动，轨迹半径越来越小</a:t>
            </a:r>
          </a:p>
          <a:p>
            <a:r>
              <a:t>D．沿路径b运动，轨迹半径越来越小</a:t>
            </a:r>
          </a:p>
          <a:p>
            <a:r>
              <a:t>答案　B</a:t>
            </a: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141605" y="114300"/>
            <a:ext cx="4411345" cy="483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蓝本 学案</a:t>
            </a:r>
            <a:r>
              <a:rPr lang="en-US" altLang="zh-CN"/>
              <a:t>7  </a:t>
            </a:r>
            <a:endParaRPr lang="zh-CN" altLang="en-US"/>
          </a:p>
        </p:txBody>
      </p:sp>
      <p:pic>
        <p:nvPicPr>
          <p:cNvPr id="-2147482610" name="图片 -21474826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15995" y="3873500"/>
            <a:ext cx="1807210" cy="230124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4310" y="811530"/>
            <a:ext cx="8754745" cy="5904230"/>
          </a:xfrm>
        </p:spPr>
        <p:txBody>
          <a:bodyPr>
            <a:normAutofit fontScale="90000"/>
          </a:bodyPr>
          <a:p>
            <a:pPr>
              <a:lnSpc>
                <a:spcPct val="150000"/>
              </a:lnSpc>
            </a:pPr>
            <a:r>
              <a:rPr lang="zh-CN" altLang="en-US"/>
              <a:t>一个带电粒子沿垂直于磁场的方向射入一匀强磁场．粒子的一段径迹如图所示．径迹上的每一小段都可近似看成圆弧．由于带电粒子使沿途的空气电离，粒子的能量逐渐减小(带电量不变)．从图中情况可以确定(　　)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A．粒子从a到b，带正电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B．粒子从a到b，带负电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C．粒子从b到a，带正电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D．粒子从b到a，带负电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/>
              <a:t>答案　C</a:t>
            </a:r>
            <a:endParaRPr lang="zh-CN" altLang="en-US"/>
          </a:p>
        </p:txBody>
      </p:sp>
      <p:pic>
        <p:nvPicPr>
          <p:cNvPr id="-2147482606" name="图片 -21474826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04485" y="3398520"/>
            <a:ext cx="2901950" cy="26200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内容占位符 2"/>
          <p:cNvSpPr>
            <a:spLocks noGrp="1"/>
          </p:cNvSpPr>
          <p:nvPr/>
        </p:nvSpPr>
        <p:spPr>
          <a:xfrm>
            <a:off x="365125" y="328295"/>
            <a:ext cx="4411345" cy="4832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/>
              <a:t>黄本 训练</a:t>
            </a:r>
            <a:r>
              <a:rPr lang="en-US" altLang="zh-CN"/>
              <a:t>7  </a:t>
            </a:r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1035</Words>
  <Application>WPS 演示</Application>
  <PresentationFormat>宽屏</PresentationFormat>
  <Paragraphs>51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宋体</vt:lpstr>
      <vt:lpstr>Wingdings</vt:lpstr>
      <vt:lpstr>Calibri Light</vt:lpstr>
      <vt:lpstr>Calibri</vt:lpstr>
      <vt:lpstr>微软雅黑</vt:lpstr>
      <vt:lpstr>黑体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2016-12-12T01:52:50Z</dcterms:created>
  <dcterms:modified xsi:type="dcterms:W3CDTF">2016-12-13T00:09:28Z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