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76" r:id="rId3"/>
    <p:sldId id="257" r:id="rId5"/>
    <p:sldId id="259" r:id="rId6"/>
    <p:sldId id="260" r:id="rId7"/>
    <p:sldId id="263" r:id="rId8"/>
    <p:sldId id="264" r:id="rId9"/>
    <p:sldId id="266" r:id="rId10"/>
    <p:sldId id="267" r:id="rId11"/>
    <p:sldId id="268" r:id="rId12"/>
    <p:sldId id="269" r:id="rId13"/>
    <p:sldId id="296" r:id="rId14"/>
    <p:sldId id="272" r:id="rId15"/>
  </p:sldIdLst>
  <p:sldSz cx="9144000" cy="51435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仿宋" panose="02010609060101010101" pitchFamily="49" charset="-122"/>
      <p:regular r:id="rId23"/>
    </p:embeddedFont>
    <p:embeddedFont>
      <p:font typeface="楷体" panose="02010609060101010101" pitchFamily="49" charset="-122"/>
      <p:regular r:id="rId24"/>
    </p:embeddedFont>
    <p:embeddedFont>
      <p:font typeface="黑体" panose="02010609060101010101" pitchFamily="49" charset="-122"/>
      <p:regular r:id="rId25"/>
    </p:embeddedFont>
    <p:embeddedFont>
      <p:font typeface="隶书" panose="02010509060101010101" pitchFamily="1" charset="-122"/>
      <p:regular r:id="rId26"/>
    </p:embeddedFont>
    <p:embeddedFont>
      <p:font typeface="华文细黑" panose="02010600040101010101" pitchFamily="2" charset="-122"/>
      <p:regular r:id="rId27"/>
    </p:embeddedFont>
  </p:embeddedFont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80" d="100"/>
        <a:sy n="1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font" Target="fonts/font9.fntdata"/><Relationship Id="rId26" Type="http://schemas.openxmlformats.org/officeDocument/2006/relationships/font" Target="fonts/font8.fntdata"/><Relationship Id="rId25" Type="http://schemas.openxmlformats.org/officeDocument/2006/relationships/font" Target="fonts/font7.fntdata"/><Relationship Id="rId24" Type="http://schemas.openxmlformats.org/officeDocument/2006/relationships/font" Target="fonts/font6.fntdata"/><Relationship Id="rId23" Type="http://schemas.openxmlformats.org/officeDocument/2006/relationships/font" Target="fonts/font5.fntdata"/><Relationship Id="rId22" Type="http://schemas.openxmlformats.org/officeDocument/2006/relationships/font" Target="fonts/font4.fntdata"/><Relationship Id="rId21" Type="http://schemas.openxmlformats.org/officeDocument/2006/relationships/font" Target="fonts/font3.fntdata"/><Relationship Id="rId20" Type="http://schemas.openxmlformats.org/officeDocument/2006/relationships/font" Target="fonts/font2.fntdata"/><Relationship Id="rId2" Type="http://schemas.openxmlformats.org/officeDocument/2006/relationships/theme" Target="theme/theme1.xml"/><Relationship Id="rId19" Type="http://schemas.openxmlformats.org/officeDocument/2006/relationships/font" Target="fonts/font1.fntdata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  <a:ln>
            <a:miter/>
          </a:ln>
        </p:spPr>
      </p:sp>
      <p:sp>
        <p:nvSpPr>
          <p:cNvPr id="1433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3829"/>
            <a:ext cx="3655181" cy="617934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034"/>
            <a:ext cx="3655181" cy="2643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07619" y="408385"/>
            <a:ext cx="4012406" cy="457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副标题 2"/>
          <p:cNvSpPr>
            <a:spLocks noGrp="1"/>
          </p:cNvSpPr>
          <p:nvPr>
            <p:ph type="subTitle" idx="1"/>
          </p:nvPr>
        </p:nvSpPr>
        <p:spPr>
          <a:xfrm>
            <a:off x="2854722" y="3103245"/>
            <a:ext cx="952500" cy="361950"/>
          </a:xfrm>
        </p:spPr>
        <p:txBody>
          <a:bodyPr vert="horz" wrap="square" lIns="51435" tIns="25717" rIns="51435" bIns="25717" anchor="t"/>
          <a:p>
            <a:pPr eaLnBrk="1" hangingPunct="1">
              <a:buClrTx/>
              <a:buSzTx/>
            </a:pPr>
            <a:r>
              <a:rPr lang="zh-CN" altLang="en-US" b="1" kern="1200" dirty="0">
                <a:solidFill>
                  <a:srgbClr val="843C0B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  <a:sym typeface="宋体" panose="02010600030101010101" pitchFamily="2" charset="-122"/>
              </a:rPr>
              <a:t>夏完淳</a:t>
            </a:r>
            <a:endParaRPr lang="zh-CN" altLang="en-US" b="1" kern="1200" dirty="0">
              <a:solidFill>
                <a:srgbClr val="843C0B"/>
              </a:solidFill>
              <a:latin typeface="仿宋" panose="02010609060101010101" pitchFamily="49" charset="-122"/>
              <a:ea typeface="仿宋" panose="020106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3315" name="标题 1"/>
          <p:cNvSpPr>
            <a:spLocks noGrp="1"/>
          </p:cNvSpPr>
          <p:nvPr/>
        </p:nvSpPr>
        <p:spPr>
          <a:xfrm>
            <a:off x="1329690" y="1934845"/>
            <a:ext cx="2129155" cy="898525"/>
          </a:xfrm>
          <a:prstGeom prst="rect">
            <a:avLst/>
          </a:prstGeom>
          <a:solidFill>
            <a:schemeClr val="bg1">
              <a:alpha val="52156"/>
            </a:schemeClr>
          </a:solidFill>
          <a:ln w="9525">
            <a:noFill/>
          </a:ln>
        </p:spPr>
        <p:txBody>
          <a:bodyPr lIns="51435" tIns="25717" rIns="51435" bIns="25717" anchor="b"/>
          <a:p>
            <a:pPr algn="l">
              <a:buFont typeface="Arial" panose="020B0604020202020204" pitchFamily="34" charset="0"/>
            </a:pPr>
            <a:r>
              <a:rPr lang="zh-CN" altLang="en-US" sz="4500" b="1" dirty="0">
                <a:solidFill>
                  <a:srgbClr val="843C0B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别云间</a:t>
            </a:r>
            <a:endParaRPr lang="zh-CN" altLang="en-US" sz="4500" b="1" dirty="0">
              <a:solidFill>
                <a:srgbClr val="843C0B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1"/>
          <p:cNvSpPr txBox="1"/>
          <p:nvPr/>
        </p:nvSpPr>
        <p:spPr>
          <a:xfrm>
            <a:off x="473075" y="906463"/>
            <a:ext cx="8507413" cy="207391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marL="319405" lvl="0" indent="-319405" defTabSz="685800">
              <a:lnSpc>
                <a:spcPct val="18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有感情地诵读，能当堂成诵。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19405" lvl="0" indent="-319405" defTabSz="685800">
              <a:lnSpc>
                <a:spcPct val="18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宋体" panose="02010600030101010101" pitchFamily="2" charset="-122"/>
              </a:rPr>
              <a:t>抓住关键词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宋体" panose="02010600030101010101" pitchFamily="2" charset="-122"/>
              </a:rPr>
              <a:t>正确赏析古诗，领会诗歌的内涵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19405" lvl="0" indent="-319405" defTabSz="685800">
              <a:lnSpc>
                <a:spcPct val="18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能够体会作者的思想感情，学习诗人忠贞不渝的爱国之情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171" name="组合 5"/>
          <p:cNvGrpSpPr/>
          <p:nvPr/>
        </p:nvGrpSpPr>
        <p:grpSpPr>
          <a:xfrm>
            <a:off x="241300" y="187325"/>
            <a:ext cx="2454275" cy="512763"/>
            <a:chOff x="247" y="204"/>
            <a:chExt cx="5152" cy="1076"/>
          </a:xfrm>
        </p:grpSpPr>
        <p:sp>
          <p:nvSpPr>
            <p:cNvPr id="7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学习目标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椭圆 52"/>
            <p:cNvSpPr/>
            <p:nvPr/>
          </p:nvSpPr>
          <p:spPr>
            <a:xfrm>
              <a:off x="247" y="204"/>
              <a:ext cx="804" cy="977"/>
            </a:xfrm>
            <a:custGeom>
              <a:avLst/>
              <a:gdLst>
                <a:gd name="connsiteX0" fmla="*/ 157163 w 273050"/>
                <a:gd name="connsiteY0" fmla="*/ 44450 h 331788"/>
                <a:gd name="connsiteX1" fmla="*/ 157163 w 273050"/>
                <a:gd name="connsiteY1" fmla="*/ 149225 h 331788"/>
                <a:gd name="connsiteX2" fmla="*/ 179428 w 273050"/>
                <a:gd name="connsiteY2" fmla="*/ 134997 h 331788"/>
                <a:gd name="connsiteX3" fmla="*/ 183357 w 273050"/>
                <a:gd name="connsiteY3" fmla="*/ 133703 h 331788"/>
                <a:gd name="connsiteX4" fmla="*/ 187286 w 273050"/>
                <a:gd name="connsiteY4" fmla="*/ 134997 h 331788"/>
                <a:gd name="connsiteX5" fmla="*/ 209551 w 273050"/>
                <a:gd name="connsiteY5" fmla="*/ 149225 h 331788"/>
                <a:gd name="connsiteX6" fmla="*/ 209551 w 273050"/>
                <a:gd name="connsiteY6" fmla="*/ 44450 h 331788"/>
                <a:gd name="connsiteX7" fmla="*/ 157163 w 273050"/>
                <a:gd name="connsiteY7" fmla="*/ 44450 h 331788"/>
                <a:gd name="connsiteX8" fmla="*/ 21721 w 273050"/>
                <a:gd name="connsiteY8" fmla="*/ 12700 h 331788"/>
                <a:gd name="connsiteX9" fmla="*/ 12700 w 273050"/>
                <a:gd name="connsiteY9" fmla="*/ 22225 h 331788"/>
                <a:gd name="connsiteX10" fmla="*/ 21721 w 273050"/>
                <a:gd name="connsiteY10" fmla="*/ 31750 h 331788"/>
                <a:gd name="connsiteX11" fmla="*/ 231775 w 273050"/>
                <a:gd name="connsiteY11" fmla="*/ 31750 h 331788"/>
                <a:gd name="connsiteX12" fmla="*/ 231775 w 273050"/>
                <a:gd name="connsiteY12" fmla="*/ 12700 h 331788"/>
                <a:gd name="connsiteX13" fmla="*/ 21721 w 273050"/>
                <a:gd name="connsiteY13" fmla="*/ 12700 h 331788"/>
                <a:gd name="connsiteX14" fmla="*/ 21895 w 273050"/>
                <a:gd name="connsiteY14" fmla="*/ 0 h 331788"/>
                <a:gd name="connsiteX15" fmla="*/ 238275 w 273050"/>
                <a:gd name="connsiteY15" fmla="*/ 0 h 331788"/>
                <a:gd name="connsiteX16" fmla="*/ 244715 w 273050"/>
                <a:gd name="connsiteY16" fmla="*/ 6480 h 331788"/>
                <a:gd name="connsiteX17" fmla="*/ 244715 w 273050"/>
                <a:gd name="connsiteY17" fmla="*/ 31105 h 331788"/>
                <a:gd name="connsiteX18" fmla="*/ 266610 w 273050"/>
                <a:gd name="connsiteY18" fmla="*/ 31105 h 331788"/>
                <a:gd name="connsiteX19" fmla="*/ 273050 w 273050"/>
                <a:gd name="connsiteY19" fmla="*/ 37585 h 331788"/>
                <a:gd name="connsiteX20" fmla="*/ 273050 w 273050"/>
                <a:gd name="connsiteY20" fmla="*/ 325308 h 331788"/>
                <a:gd name="connsiteX21" fmla="*/ 266610 w 273050"/>
                <a:gd name="connsiteY21" fmla="*/ 331788 h 331788"/>
                <a:gd name="connsiteX22" fmla="*/ 21895 w 273050"/>
                <a:gd name="connsiteY22" fmla="*/ 331788 h 331788"/>
                <a:gd name="connsiteX23" fmla="*/ 0 w 273050"/>
                <a:gd name="connsiteY23" fmla="*/ 309755 h 331788"/>
                <a:gd name="connsiteX24" fmla="*/ 0 w 273050"/>
                <a:gd name="connsiteY24" fmla="*/ 22033 h 331788"/>
                <a:gd name="connsiteX25" fmla="*/ 21895 w 273050"/>
                <a:gd name="connsiteY2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050" h="331788">
                  <a:moveTo>
                    <a:pt x="157163" y="44450"/>
                  </a:moveTo>
                  <a:lnTo>
                    <a:pt x="157163" y="149225"/>
                  </a:lnTo>
                  <a:cubicBezTo>
                    <a:pt x="157163" y="149225"/>
                    <a:pt x="157163" y="149225"/>
                    <a:pt x="179428" y="134997"/>
                  </a:cubicBezTo>
                  <a:cubicBezTo>
                    <a:pt x="180738" y="133703"/>
                    <a:pt x="182047" y="133703"/>
                    <a:pt x="183357" y="133703"/>
                  </a:cubicBezTo>
                  <a:cubicBezTo>
                    <a:pt x="184667" y="133703"/>
                    <a:pt x="185977" y="133703"/>
                    <a:pt x="187286" y="134997"/>
                  </a:cubicBezTo>
                  <a:cubicBezTo>
                    <a:pt x="187286" y="134997"/>
                    <a:pt x="187286" y="134997"/>
                    <a:pt x="209551" y="149225"/>
                  </a:cubicBezTo>
                  <a:cubicBezTo>
                    <a:pt x="209551" y="149225"/>
                    <a:pt x="209551" y="149225"/>
                    <a:pt x="209551" y="44450"/>
                  </a:cubicBezTo>
                  <a:cubicBezTo>
                    <a:pt x="209551" y="44450"/>
                    <a:pt x="209551" y="44450"/>
                    <a:pt x="157163" y="44450"/>
                  </a:cubicBezTo>
                  <a:close/>
                  <a:moveTo>
                    <a:pt x="21721" y="12700"/>
                  </a:moveTo>
                  <a:cubicBezTo>
                    <a:pt x="16566" y="12700"/>
                    <a:pt x="12700" y="16782"/>
                    <a:pt x="12700" y="22225"/>
                  </a:cubicBezTo>
                  <a:cubicBezTo>
                    <a:pt x="12700" y="27668"/>
                    <a:pt x="16566" y="31750"/>
                    <a:pt x="21721" y="31750"/>
                  </a:cubicBezTo>
                  <a:cubicBezTo>
                    <a:pt x="21721" y="31750"/>
                    <a:pt x="21721" y="31750"/>
                    <a:pt x="231775" y="31750"/>
                  </a:cubicBezTo>
                  <a:cubicBezTo>
                    <a:pt x="231775" y="31750"/>
                    <a:pt x="231775" y="31750"/>
                    <a:pt x="231775" y="12700"/>
                  </a:cubicBezTo>
                  <a:cubicBezTo>
                    <a:pt x="231775" y="12700"/>
                    <a:pt x="231775" y="12700"/>
                    <a:pt x="21721" y="12700"/>
                  </a:cubicBezTo>
                  <a:close/>
                  <a:moveTo>
                    <a:pt x="21895" y="0"/>
                  </a:moveTo>
                  <a:cubicBezTo>
                    <a:pt x="21895" y="0"/>
                    <a:pt x="21895" y="0"/>
                    <a:pt x="238275" y="0"/>
                  </a:cubicBezTo>
                  <a:cubicBezTo>
                    <a:pt x="242139" y="0"/>
                    <a:pt x="244715" y="2592"/>
                    <a:pt x="244715" y="6480"/>
                  </a:cubicBezTo>
                  <a:cubicBezTo>
                    <a:pt x="244715" y="6480"/>
                    <a:pt x="244715" y="6480"/>
                    <a:pt x="244715" y="31105"/>
                  </a:cubicBezTo>
                  <a:cubicBezTo>
                    <a:pt x="244715" y="31105"/>
                    <a:pt x="244715" y="31105"/>
                    <a:pt x="266610" y="31105"/>
                  </a:cubicBezTo>
                  <a:cubicBezTo>
                    <a:pt x="270474" y="31105"/>
                    <a:pt x="273050" y="33697"/>
                    <a:pt x="273050" y="37585"/>
                  </a:cubicBezTo>
                  <a:cubicBezTo>
                    <a:pt x="273050" y="37585"/>
                    <a:pt x="273050" y="37585"/>
                    <a:pt x="273050" y="325308"/>
                  </a:cubicBezTo>
                  <a:cubicBezTo>
                    <a:pt x="273050" y="329196"/>
                    <a:pt x="270474" y="331788"/>
                    <a:pt x="266610" y="331788"/>
                  </a:cubicBezTo>
                  <a:cubicBezTo>
                    <a:pt x="266610" y="331788"/>
                    <a:pt x="266610" y="331788"/>
                    <a:pt x="21895" y="331788"/>
                  </a:cubicBezTo>
                  <a:cubicBezTo>
                    <a:pt x="10304" y="331788"/>
                    <a:pt x="0" y="321420"/>
                    <a:pt x="0" y="309755"/>
                  </a:cubicBezTo>
                  <a:cubicBezTo>
                    <a:pt x="0" y="309755"/>
                    <a:pt x="0" y="309755"/>
                    <a:pt x="0" y="22033"/>
                  </a:cubicBezTo>
                  <a:cubicBezTo>
                    <a:pt x="0" y="10368"/>
                    <a:pt x="10304" y="0"/>
                    <a:pt x="21895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7174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5788" y="4070350"/>
            <a:ext cx="1890712" cy="833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矩形 4"/>
          <p:cNvSpPr/>
          <p:nvPr/>
        </p:nvSpPr>
        <p:spPr>
          <a:xfrm>
            <a:off x="520700" y="914400"/>
            <a:ext cx="5608638" cy="326644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indent="641350" defTabSz="685800"/>
            <a:r>
              <a:rPr lang="en-US" altLang="zh-CN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夏完淳</a:t>
            </a:r>
            <a:r>
              <a:rPr lang="en-US" altLang="zh-CN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原名复，字存古，别号灵胥</a:t>
            </a:r>
            <a:r>
              <a:rPr lang="zh-CN" altLang="en-US" sz="2300" b="1" dirty="0">
                <a:latin typeface="+mn-lt"/>
                <a:ea typeface="楷体" panose="02010609060101010101" pitchFamily="49" charset="-122"/>
                <a:cs typeface="+mn-lt"/>
              </a:rPr>
              <a:t>xū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，松江华亭（今上海市松江县西部）人。生于公元1631年（明思宗崇祯四年），卒于公元1647年（清世祖顺治四年）。</a:t>
            </a:r>
            <a:r>
              <a:rPr lang="zh-CN" altLang="en-US" sz="23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明末少年抗清英雄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，著名诗人。九岁善词赋古文，才思敏捷，有神童之称。其诗词或</a:t>
            </a:r>
            <a:r>
              <a:rPr lang="zh-CN" altLang="en-US" sz="23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慷慨悲壮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，或</a:t>
            </a:r>
            <a:r>
              <a:rPr lang="zh-CN" altLang="en-US" sz="23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凄怆哀婉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，“如猿唳，如鹃啼”（谢枚如语），充满了</a:t>
            </a:r>
            <a:r>
              <a:rPr lang="zh-CN" altLang="en-US" sz="23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强烈的民族意识</a:t>
            </a:r>
            <a:r>
              <a:rPr lang="zh-CN" altLang="en-US" sz="2300" b="1" dirty="0">
                <a:latin typeface="楷体" panose="02010609060101010101" pitchFamily="49" charset="-122"/>
                <a:ea typeface="楷体" panose="02010609060101010101" pitchFamily="49" charset="-122"/>
              </a:rPr>
              <a:t>。著有《夏内史集》及《玉樊堂词》。</a:t>
            </a:r>
            <a:endParaRPr lang="zh-CN" altLang="en-US" sz="23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220" name="组合 9"/>
          <p:cNvGrpSpPr/>
          <p:nvPr/>
        </p:nvGrpSpPr>
        <p:grpSpPr>
          <a:xfrm>
            <a:off x="298450" y="187325"/>
            <a:ext cx="2487613" cy="542925"/>
            <a:chOff x="174" y="137"/>
            <a:chExt cx="5225" cy="1143"/>
          </a:xfrm>
        </p:grpSpPr>
        <p:sp>
          <p:nvSpPr>
            <p:cNvPr id="8" name="椭圆 45"/>
            <p:cNvSpPr/>
            <p:nvPr/>
          </p:nvSpPr>
          <p:spPr>
            <a:xfrm>
              <a:off x="174" y="137"/>
              <a:ext cx="992" cy="1042"/>
            </a:xfrm>
            <a:custGeom>
              <a:avLst/>
              <a:gdLst>
                <a:gd name="connsiteX0" fmla="*/ 255458 w 330200"/>
                <a:gd name="connsiteY0" fmla="*/ 96838 h 287338"/>
                <a:gd name="connsiteX1" fmla="*/ 319218 w 330200"/>
                <a:gd name="connsiteY1" fmla="*/ 96838 h 287338"/>
                <a:gd name="connsiteX2" fmla="*/ 327025 w 330200"/>
                <a:gd name="connsiteY2" fmla="*/ 104632 h 287338"/>
                <a:gd name="connsiteX3" fmla="*/ 319218 w 330200"/>
                <a:gd name="connsiteY3" fmla="*/ 111126 h 287338"/>
                <a:gd name="connsiteX4" fmla="*/ 255458 w 330200"/>
                <a:gd name="connsiteY4" fmla="*/ 111126 h 287338"/>
                <a:gd name="connsiteX5" fmla="*/ 247650 w 330200"/>
                <a:gd name="connsiteY5" fmla="*/ 104632 h 287338"/>
                <a:gd name="connsiteX6" fmla="*/ 255458 w 330200"/>
                <a:gd name="connsiteY6" fmla="*/ 96838 h 287338"/>
                <a:gd name="connsiteX7" fmla="*/ 246441 w 330200"/>
                <a:gd name="connsiteY7" fmla="*/ 79375 h 287338"/>
                <a:gd name="connsiteX8" fmla="*/ 317123 w 330200"/>
                <a:gd name="connsiteY8" fmla="*/ 79375 h 287338"/>
                <a:gd name="connsiteX9" fmla="*/ 322263 w 330200"/>
                <a:gd name="connsiteY9" fmla="*/ 84314 h 287338"/>
                <a:gd name="connsiteX10" fmla="*/ 317123 w 330200"/>
                <a:gd name="connsiteY10" fmla="*/ 90488 h 287338"/>
                <a:gd name="connsiteX11" fmla="*/ 246441 w 330200"/>
                <a:gd name="connsiteY11" fmla="*/ 90488 h 287338"/>
                <a:gd name="connsiteX12" fmla="*/ 241300 w 330200"/>
                <a:gd name="connsiteY12" fmla="*/ 84314 h 287338"/>
                <a:gd name="connsiteX13" fmla="*/ 246441 w 330200"/>
                <a:gd name="connsiteY13" fmla="*/ 79375 h 287338"/>
                <a:gd name="connsiteX14" fmla="*/ 247694 w 330200"/>
                <a:gd name="connsiteY14" fmla="*/ 58738 h 287338"/>
                <a:gd name="connsiteX15" fmla="*/ 280944 w 330200"/>
                <a:gd name="connsiteY15" fmla="*/ 58738 h 287338"/>
                <a:gd name="connsiteX16" fmla="*/ 287338 w 330200"/>
                <a:gd name="connsiteY16" fmla="*/ 65088 h 287338"/>
                <a:gd name="connsiteX17" fmla="*/ 280944 w 330200"/>
                <a:gd name="connsiteY17" fmla="*/ 71438 h 287338"/>
                <a:gd name="connsiteX18" fmla="*/ 247694 w 330200"/>
                <a:gd name="connsiteY18" fmla="*/ 71438 h 287338"/>
                <a:gd name="connsiteX19" fmla="*/ 241300 w 330200"/>
                <a:gd name="connsiteY19" fmla="*/ 65088 h 287338"/>
                <a:gd name="connsiteX20" fmla="*/ 247694 w 330200"/>
                <a:gd name="connsiteY20" fmla="*/ 58738 h 287338"/>
                <a:gd name="connsiteX21" fmla="*/ 113506 w 330200"/>
                <a:gd name="connsiteY21" fmla="*/ 0 h 287338"/>
                <a:gd name="connsiteX22" fmla="*/ 154781 w 330200"/>
                <a:gd name="connsiteY22" fmla="*/ 41418 h 287338"/>
                <a:gd name="connsiteX23" fmla="*/ 127694 w 330200"/>
                <a:gd name="connsiteY23" fmla="*/ 78953 h 287338"/>
                <a:gd name="connsiteX24" fmla="*/ 156071 w 330200"/>
                <a:gd name="connsiteY24" fmla="*/ 104840 h 287338"/>
                <a:gd name="connsiteX25" fmla="*/ 196056 w 330200"/>
                <a:gd name="connsiteY25" fmla="*/ 107428 h 287338"/>
                <a:gd name="connsiteX26" fmla="*/ 198636 w 330200"/>
                <a:gd name="connsiteY26" fmla="*/ 107428 h 287338"/>
                <a:gd name="connsiteX27" fmla="*/ 208954 w 330200"/>
                <a:gd name="connsiteY27" fmla="*/ 122960 h 287338"/>
                <a:gd name="connsiteX28" fmla="*/ 206375 w 330200"/>
                <a:gd name="connsiteY28" fmla="*/ 132020 h 287338"/>
                <a:gd name="connsiteX29" fmla="*/ 239911 w 330200"/>
                <a:gd name="connsiteY29" fmla="*/ 132020 h 287338"/>
                <a:gd name="connsiteX30" fmla="*/ 234751 w 330200"/>
                <a:gd name="connsiteY30" fmla="*/ 125549 h 287338"/>
                <a:gd name="connsiteX31" fmla="*/ 242491 w 330200"/>
                <a:gd name="connsiteY31" fmla="*/ 117783 h 287338"/>
                <a:gd name="connsiteX32" fmla="*/ 305693 w 330200"/>
                <a:gd name="connsiteY32" fmla="*/ 117783 h 287338"/>
                <a:gd name="connsiteX33" fmla="*/ 313432 w 330200"/>
                <a:gd name="connsiteY33" fmla="*/ 125549 h 287338"/>
                <a:gd name="connsiteX34" fmla="*/ 308273 w 330200"/>
                <a:gd name="connsiteY34" fmla="*/ 132020 h 287338"/>
                <a:gd name="connsiteX35" fmla="*/ 322461 w 330200"/>
                <a:gd name="connsiteY35" fmla="*/ 132020 h 287338"/>
                <a:gd name="connsiteX36" fmla="*/ 330200 w 330200"/>
                <a:gd name="connsiteY36" fmla="*/ 139786 h 287338"/>
                <a:gd name="connsiteX37" fmla="*/ 322461 w 330200"/>
                <a:gd name="connsiteY37" fmla="*/ 147552 h 287338"/>
                <a:gd name="connsiteX38" fmla="*/ 297954 w 330200"/>
                <a:gd name="connsiteY38" fmla="*/ 147552 h 287338"/>
                <a:gd name="connsiteX39" fmla="*/ 297954 w 330200"/>
                <a:gd name="connsiteY39" fmla="*/ 278278 h 287338"/>
                <a:gd name="connsiteX40" fmla="*/ 290215 w 330200"/>
                <a:gd name="connsiteY40" fmla="*/ 284750 h 287338"/>
                <a:gd name="connsiteX41" fmla="*/ 203795 w 330200"/>
                <a:gd name="connsiteY41" fmla="*/ 284750 h 287338"/>
                <a:gd name="connsiteX42" fmla="*/ 196056 w 330200"/>
                <a:gd name="connsiteY42" fmla="*/ 278278 h 287338"/>
                <a:gd name="connsiteX43" fmla="*/ 196056 w 330200"/>
                <a:gd name="connsiteY43" fmla="*/ 147552 h 287338"/>
                <a:gd name="connsiteX44" fmla="*/ 141883 w 330200"/>
                <a:gd name="connsiteY44" fmla="*/ 147552 h 287338"/>
                <a:gd name="connsiteX45" fmla="*/ 134144 w 330200"/>
                <a:gd name="connsiteY45" fmla="*/ 139786 h 287338"/>
                <a:gd name="connsiteX46" fmla="*/ 135433 w 330200"/>
                <a:gd name="connsiteY46" fmla="*/ 134609 h 287338"/>
                <a:gd name="connsiteX47" fmla="*/ 112216 w 330200"/>
                <a:gd name="connsiteY47" fmla="*/ 115194 h 287338"/>
                <a:gd name="connsiteX48" fmla="*/ 109636 w 330200"/>
                <a:gd name="connsiteY48" fmla="*/ 113900 h 287338"/>
                <a:gd name="connsiteX49" fmla="*/ 108347 w 330200"/>
                <a:gd name="connsiteY49" fmla="*/ 115194 h 287338"/>
                <a:gd name="connsiteX50" fmla="*/ 88999 w 330200"/>
                <a:gd name="connsiteY50" fmla="*/ 165672 h 287338"/>
                <a:gd name="connsiteX51" fmla="*/ 90289 w 330200"/>
                <a:gd name="connsiteY51" fmla="*/ 170850 h 287338"/>
                <a:gd name="connsiteX52" fmla="*/ 95448 w 330200"/>
                <a:gd name="connsiteY52" fmla="*/ 173438 h 287338"/>
                <a:gd name="connsiteX53" fmla="*/ 130274 w 330200"/>
                <a:gd name="connsiteY53" fmla="*/ 173438 h 287338"/>
                <a:gd name="connsiteX54" fmla="*/ 152201 w 330200"/>
                <a:gd name="connsiteY54" fmla="*/ 192853 h 287338"/>
                <a:gd name="connsiteX55" fmla="*/ 163810 w 330200"/>
                <a:gd name="connsiteY55" fmla="*/ 267923 h 287338"/>
                <a:gd name="connsiteX56" fmla="*/ 159940 w 330200"/>
                <a:gd name="connsiteY56" fmla="*/ 280867 h 287338"/>
                <a:gd name="connsiteX57" fmla="*/ 148332 w 330200"/>
                <a:gd name="connsiteY57" fmla="*/ 287338 h 287338"/>
                <a:gd name="connsiteX58" fmla="*/ 131564 w 330200"/>
                <a:gd name="connsiteY58" fmla="*/ 273101 h 287338"/>
                <a:gd name="connsiteX59" fmla="*/ 121245 w 330200"/>
                <a:gd name="connsiteY59" fmla="*/ 216151 h 287338"/>
                <a:gd name="connsiteX60" fmla="*/ 113506 w 330200"/>
                <a:gd name="connsiteY60" fmla="*/ 210974 h 287338"/>
                <a:gd name="connsiteX61" fmla="*/ 91579 w 330200"/>
                <a:gd name="connsiteY61" fmla="*/ 210974 h 287338"/>
                <a:gd name="connsiteX62" fmla="*/ 91579 w 330200"/>
                <a:gd name="connsiteY62" fmla="*/ 278278 h 287338"/>
                <a:gd name="connsiteX63" fmla="*/ 83840 w 330200"/>
                <a:gd name="connsiteY63" fmla="*/ 284750 h 287338"/>
                <a:gd name="connsiteX64" fmla="*/ 19347 w 330200"/>
                <a:gd name="connsiteY64" fmla="*/ 284750 h 287338"/>
                <a:gd name="connsiteX65" fmla="*/ 11608 w 330200"/>
                <a:gd name="connsiteY65" fmla="*/ 278278 h 287338"/>
                <a:gd name="connsiteX66" fmla="*/ 11608 w 330200"/>
                <a:gd name="connsiteY66" fmla="*/ 208385 h 287338"/>
                <a:gd name="connsiteX67" fmla="*/ 0 w 330200"/>
                <a:gd name="connsiteY67" fmla="*/ 119077 h 287338"/>
                <a:gd name="connsiteX68" fmla="*/ 6449 w 330200"/>
                <a:gd name="connsiteY68" fmla="*/ 110017 h 287338"/>
                <a:gd name="connsiteX69" fmla="*/ 15478 w 330200"/>
                <a:gd name="connsiteY69" fmla="*/ 116489 h 287338"/>
                <a:gd name="connsiteX70" fmla="*/ 25797 w 330200"/>
                <a:gd name="connsiteY70" fmla="*/ 196736 h 287338"/>
                <a:gd name="connsiteX71" fmla="*/ 38695 w 330200"/>
                <a:gd name="connsiteY71" fmla="*/ 196736 h 287338"/>
                <a:gd name="connsiteX72" fmla="*/ 36115 w 330200"/>
                <a:gd name="connsiteY72" fmla="*/ 188970 h 287338"/>
                <a:gd name="connsiteX73" fmla="*/ 37405 w 330200"/>
                <a:gd name="connsiteY73" fmla="*/ 181204 h 287338"/>
                <a:gd name="connsiteX74" fmla="*/ 69651 w 330200"/>
                <a:gd name="connsiteY74" fmla="*/ 91897 h 287338"/>
                <a:gd name="connsiteX75" fmla="*/ 87709 w 330200"/>
                <a:gd name="connsiteY75" fmla="*/ 72482 h 287338"/>
                <a:gd name="connsiteX76" fmla="*/ 73521 w 330200"/>
                <a:gd name="connsiteY76" fmla="*/ 41418 h 287338"/>
                <a:gd name="connsiteX77" fmla="*/ 113506 w 330200"/>
                <a:gd name="connsiteY77" fmla="*/ 0 h 287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30200" h="287338">
                  <a:moveTo>
                    <a:pt x="255458" y="96838"/>
                  </a:moveTo>
                  <a:lnTo>
                    <a:pt x="319218" y="96838"/>
                  </a:lnTo>
                  <a:cubicBezTo>
                    <a:pt x="323122" y="96838"/>
                    <a:pt x="327025" y="100735"/>
                    <a:pt x="327025" y="104632"/>
                  </a:cubicBezTo>
                  <a:cubicBezTo>
                    <a:pt x="327025" y="108528"/>
                    <a:pt x="323122" y="111126"/>
                    <a:pt x="319218" y="111126"/>
                  </a:cubicBezTo>
                  <a:cubicBezTo>
                    <a:pt x="319218" y="111126"/>
                    <a:pt x="319218" y="111126"/>
                    <a:pt x="255458" y="111126"/>
                  </a:cubicBezTo>
                  <a:cubicBezTo>
                    <a:pt x="251554" y="111126"/>
                    <a:pt x="247650" y="108528"/>
                    <a:pt x="247650" y="104632"/>
                  </a:cubicBezTo>
                  <a:cubicBezTo>
                    <a:pt x="247650" y="100735"/>
                    <a:pt x="251554" y="96838"/>
                    <a:pt x="255458" y="96838"/>
                  </a:cubicBezTo>
                  <a:close/>
                  <a:moveTo>
                    <a:pt x="246441" y="79375"/>
                  </a:moveTo>
                  <a:cubicBezTo>
                    <a:pt x="246441" y="79375"/>
                    <a:pt x="246441" y="79375"/>
                    <a:pt x="317123" y="79375"/>
                  </a:cubicBezTo>
                  <a:cubicBezTo>
                    <a:pt x="319693" y="79375"/>
                    <a:pt x="322263" y="81845"/>
                    <a:pt x="322263" y="84314"/>
                  </a:cubicBezTo>
                  <a:cubicBezTo>
                    <a:pt x="322263" y="88019"/>
                    <a:pt x="319693" y="90488"/>
                    <a:pt x="317123" y="90488"/>
                  </a:cubicBezTo>
                  <a:cubicBezTo>
                    <a:pt x="317123" y="90488"/>
                    <a:pt x="317123" y="90488"/>
                    <a:pt x="246441" y="90488"/>
                  </a:cubicBezTo>
                  <a:cubicBezTo>
                    <a:pt x="243871" y="90488"/>
                    <a:pt x="241300" y="88019"/>
                    <a:pt x="241300" y="84314"/>
                  </a:cubicBezTo>
                  <a:cubicBezTo>
                    <a:pt x="241300" y="81845"/>
                    <a:pt x="243871" y="79375"/>
                    <a:pt x="246441" y="79375"/>
                  </a:cubicBezTo>
                  <a:close/>
                  <a:moveTo>
                    <a:pt x="247694" y="58738"/>
                  </a:moveTo>
                  <a:cubicBezTo>
                    <a:pt x="247694" y="58738"/>
                    <a:pt x="247694" y="58738"/>
                    <a:pt x="280944" y="58738"/>
                  </a:cubicBezTo>
                  <a:cubicBezTo>
                    <a:pt x="284781" y="58738"/>
                    <a:pt x="287338" y="62548"/>
                    <a:pt x="287338" y="65088"/>
                  </a:cubicBezTo>
                  <a:cubicBezTo>
                    <a:pt x="287338" y="68898"/>
                    <a:pt x="284781" y="71438"/>
                    <a:pt x="280944" y="71438"/>
                  </a:cubicBezTo>
                  <a:cubicBezTo>
                    <a:pt x="280944" y="71438"/>
                    <a:pt x="280944" y="71438"/>
                    <a:pt x="247694" y="71438"/>
                  </a:cubicBezTo>
                  <a:cubicBezTo>
                    <a:pt x="243858" y="71438"/>
                    <a:pt x="241300" y="68898"/>
                    <a:pt x="241300" y="65088"/>
                  </a:cubicBezTo>
                  <a:cubicBezTo>
                    <a:pt x="241300" y="62548"/>
                    <a:pt x="243858" y="58738"/>
                    <a:pt x="247694" y="58738"/>
                  </a:cubicBezTo>
                  <a:close/>
                  <a:moveTo>
                    <a:pt x="113506" y="0"/>
                  </a:moveTo>
                  <a:cubicBezTo>
                    <a:pt x="136723" y="0"/>
                    <a:pt x="154781" y="18120"/>
                    <a:pt x="154781" y="41418"/>
                  </a:cubicBezTo>
                  <a:cubicBezTo>
                    <a:pt x="154781" y="58244"/>
                    <a:pt x="143172" y="73776"/>
                    <a:pt x="127694" y="78953"/>
                  </a:cubicBezTo>
                  <a:cubicBezTo>
                    <a:pt x="156071" y="104840"/>
                    <a:pt x="156071" y="104840"/>
                    <a:pt x="156071" y="104840"/>
                  </a:cubicBezTo>
                  <a:cubicBezTo>
                    <a:pt x="196056" y="107428"/>
                    <a:pt x="196056" y="107428"/>
                    <a:pt x="196056" y="107428"/>
                  </a:cubicBezTo>
                  <a:cubicBezTo>
                    <a:pt x="197346" y="107428"/>
                    <a:pt x="197346" y="107428"/>
                    <a:pt x="198636" y="107428"/>
                  </a:cubicBezTo>
                  <a:cubicBezTo>
                    <a:pt x="205085" y="110017"/>
                    <a:pt x="208954" y="116489"/>
                    <a:pt x="208954" y="122960"/>
                  </a:cubicBezTo>
                  <a:cubicBezTo>
                    <a:pt x="208954" y="126843"/>
                    <a:pt x="207665" y="129432"/>
                    <a:pt x="206375" y="132020"/>
                  </a:cubicBezTo>
                  <a:cubicBezTo>
                    <a:pt x="239911" y="132020"/>
                    <a:pt x="239911" y="132020"/>
                    <a:pt x="239911" y="132020"/>
                  </a:cubicBezTo>
                  <a:cubicBezTo>
                    <a:pt x="237331" y="130726"/>
                    <a:pt x="234751" y="128137"/>
                    <a:pt x="234751" y="125549"/>
                  </a:cubicBezTo>
                  <a:cubicBezTo>
                    <a:pt x="234751" y="120371"/>
                    <a:pt x="238621" y="117783"/>
                    <a:pt x="242491" y="117783"/>
                  </a:cubicBezTo>
                  <a:cubicBezTo>
                    <a:pt x="305693" y="117783"/>
                    <a:pt x="305693" y="117783"/>
                    <a:pt x="305693" y="117783"/>
                  </a:cubicBezTo>
                  <a:cubicBezTo>
                    <a:pt x="309563" y="117783"/>
                    <a:pt x="313432" y="120371"/>
                    <a:pt x="313432" y="125549"/>
                  </a:cubicBezTo>
                  <a:cubicBezTo>
                    <a:pt x="313432" y="128137"/>
                    <a:pt x="310853" y="130726"/>
                    <a:pt x="308273" y="132020"/>
                  </a:cubicBezTo>
                  <a:cubicBezTo>
                    <a:pt x="322461" y="132020"/>
                    <a:pt x="322461" y="132020"/>
                    <a:pt x="322461" y="132020"/>
                  </a:cubicBezTo>
                  <a:cubicBezTo>
                    <a:pt x="326331" y="132020"/>
                    <a:pt x="330200" y="135903"/>
                    <a:pt x="330200" y="139786"/>
                  </a:cubicBezTo>
                  <a:cubicBezTo>
                    <a:pt x="330200" y="143669"/>
                    <a:pt x="326331" y="147552"/>
                    <a:pt x="322461" y="147552"/>
                  </a:cubicBezTo>
                  <a:cubicBezTo>
                    <a:pt x="297954" y="147552"/>
                    <a:pt x="297954" y="147552"/>
                    <a:pt x="297954" y="147552"/>
                  </a:cubicBezTo>
                  <a:cubicBezTo>
                    <a:pt x="297954" y="278278"/>
                    <a:pt x="297954" y="278278"/>
                    <a:pt x="297954" y="278278"/>
                  </a:cubicBezTo>
                  <a:cubicBezTo>
                    <a:pt x="297954" y="282161"/>
                    <a:pt x="294085" y="284750"/>
                    <a:pt x="290215" y="284750"/>
                  </a:cubicBezTo>
                  <a:cubicBezTo>
                    <a:pt x="203795" y="284750"/>
                    <a:pt x="203795" y="284750"/>
                    <a:pt x="203795" y="284750"/>
                  </a:cubicBezTo>
                  <a:cubicBezTo>
                    <a:pt x="198636" y="284750"/>
                    <a:pt x="196056" y="282161"/>
                    <a:pt x="196056" y="278278"/>
                  </a:cubicBezTo>
                  <a:cubicBezTo>
                    <a:pt x="196056" y="147552"/>
                    <a:pt x="196056" y="147552"/>
                    <a:pt x="196056" y="147552"/>
                  </a:cubicBezTo>
                  <a:cubicBezTo>
                    <a:pt x="141883" y="147552"/>
                    <a:pt x="141883" y="147552"/>
                    <a:pt x="141883" y="147552"/>
                  </a:cubicBezTo>
                  <a:cubicBezTo>
                    <a:pt x="136723" y="147552"/>
                    <a:pt x="134144" y="143669"/>
                    <a:pt x="134144" y="139786"/>
                  </a:cubicBezTo>
                  <a:cubicBezTo>
                    <a:pt x="134144" y="138492"/>
                    <a:pt x="134144" y="135903"/>
                    <a:pt x="135433" y="134609"/>
                  </a:cubicBezTo>
                  <a:cubicBezTo>
                    <a:pt x="112216" y="115194"/>
                    <a:pt x="112216" y="115194"/>
                    <a:pt x="112216" y="115194"/>
                  </a:cubicBezTo>
                  <a:cubicBezTo>
                    <a:pt x="110926" y="113900"/>
                    <a:pt x="110926" y="113900"/>
                    <a:pt x="109636" y="113900"/>
                  </a:cubicBezTo>
                  <a:cubicBezTo>
                    <a:pt x="109636" y="113900"/>
                    <a:pt x="108347" y="113900"/>
                    <a:pt x="108347" y="115194"/>
                  </a:cubicBezTo>
                  <a:cubicBezTo>
                    <a:pt x="88999" y="165672"/>
                    <a:pt x="88999" y="165672"/>
                    <a:pt x="88999" y="165672"/>
                  </a:cubicBezTo>
                  <a:cubicBezTo>
                    <a:pt x="88999" y="166967"/>
                    <a:pt x="88999" y="169555"/>
                    <a:pt x="90289" y="170850"/>
                  </a:cubicBezTo>
                  <a:cubicBezTo>
                    <a:pt x="91579" y="173438"/>
                    <a:pt x="94158" y="173438"/>
                    <a:pt x="95448" y="173438"/>
                  </a:cubicBezTo>
                  <a:cubicBezTo>
                    <a:pt x="130274" y="173438"/>
                    <a:pt x="130274" y="173438"/>
                    <a:pt x="130274" y="173438"/>
                  </a:cubicBezTo>
                  <a:cubicBezTo>
                    <a:pt x="140593" y="173438"/>
                    <a:pt x="150911" y="182499"/>
                    <a:pt x="152201" y="192853"/>
                  </a:cubicBezTo>
                  <a:cubicBezTo>
                    <a:pt x="163810" y="267923"/>
                    <a:pt x="163810" y="267923"/>
                    <a:pt x="163810" y="267923"/>
                  </a:cubicBezTo>
                  <a:cubicBezTo>
                    <a:pt x="165100" y="273101"/>
                    <a:pt x="163810" y="276984"/>
                    <a:pt x="159940" y="280867"/>
                  </a:cubicBezTo>
                  <a:cubicBezTo>
                    <a:pt x="157361" y="284750"/>
                    <a:pt x="152201" y="287338"/>
                    <a:pt x="148332" y="287338"/>
                  </a:cubicBezTo>
                  <a:cubicBezTo>
                    <a:pt x="139303" y="287338"/>
                    <a:pt x="132854" y="280867"/>
                    <a:pt x="131564" y="273101"/>
                  </a:cubicBezTo>
                  <a:cubicBezTo>
                    <a:pt x="121245" y="216151"/>
                    <a:pt x="121245" y="216151"/>
                    <a:pt x="121245" y="216151"/>
                  </a:cubicBezTo>
                  <a:cubicBezTo>
                    <a:pt x="119955" y="213562"/>
                    <a:pt x="117376" y="210974"/>
                    <a:pt x="113506" y="210974"/>
                  </a:cubicBezTo>
                  <a:cubicBezTo>
                    <a:pt x="91579" y="210974"/>
                    <a:pt x="91579" y="210974"/>
                    <a:pt x="91579" y="210974"/>
                  </a:cubicBezTo>
                  <a:cubicBezTo>
                    <a:pt x="91579" y="278278"/>
                    <a:pt x="91579" y="278278"/>
                    <a:pt x="91579" y="278278"/>
                  </a:cubicBezTo>
                  <a:cubicBezTo>
                    <a:pt x="91579" y="282161"/>
                    <a:pt x="87709" y="284750"/>
                    <a:pt x="83840" y="284750"/>
                  </a:cubicBezTo>
                  <a:cubicBezTo>
                    <a:pt x="19347" y="284750"/>
                    <a:pt x="19347" y="284750"/>
                    <a:pt x="19347" y="284750"/>
                  </a:cubicBezTo>
                  <a:cubicBezTo>
                    <a:pt x="15478" y="284750"/>
                    <a:pt x="11608" y="282161"/>
                    <a:pt x="11608" y="278278"/>
                  </a:cubicBezTo>
                  <a:cubicBezTo>
                    <a:pt x="11608" y="208385"/>
                    <a:pt x="11608" y="208385"/>
                    <a:pt x="11608" y="208385"/>
                  </a:cubicBezTo>
                  <a:cubicBezTo>
                    <a:pt x="0" y="119077"/>
                    <a:pt x="0" y="119077"/>
                    <a:pt x="0" y="119077"/>
                  </a:cubicBezTo>
                  <a:cubicBezTo>
                    <a:pt x="0" y="113900"/>
                    <a:pt x="2579" y="110017"/>
                    <a:pt x="6449" y="110017"/>
                  </a:cubicBezTo>
                  <a:cubicBezTo>
                    <a:pt x="10319" y="110017"/>
                    <a:pt x="14188" y="112606"/>
                    <a:pt x="15478" y="116489"/>
                  </a:cubicBezTo>
                  <a:cubicBezTo>
                    <a:pt x="25797" y="196736"/>
                    <a:pt x="25797" y="196736"/>
                    <a:pt x="25797" y="196736"/>
                  </a:cubicBezTo>
                  <a:cubicBezTo>
                    <a:pt x="38695" y="196736"/>
                    <a:pt x="38695" y="196736"/>
                    <a:pt x="38695" y="196736"/>
                  </a:cubicBezTo>
                  <a:cubicBezTo>
                    <a:pt x="37405" y="194147"/>
                    <a:pt x="36115" y="191559"/>
                    <a:pt x="36115" y="188970"/>
                  </a:cubicBezTo>
                  <a:cubicBezTo>
                    <a:pt x="36115" y="186382"/>
                    <a:pt x="37405" y="183793"/>
                    <a:pt x="37405" y="181204"/>
                  </a:cubicBezTo>
                  <a:cubicBezTo>
                    <a:pt x="69651" y="91897"/>
                    <a:pt x="69651" y="91897"/>
                    <a:pt x="69651" y="91897"/>
                  </a:cubicBezTo>
                  <a:cubicBezTo>
                    <a:pt x="72231" y="82836"/>
                    <a:pt x="79970" y="75070"/>
                    <a:pt x="87709" y="72482"/>
                  </a:cubicBezTo>
                  <a:cubicBezTo>
                    <a:pt x="78680" y="64716"/>
                    <a:pt x="73521" y="53067"/>
                    <a:pt x="73521" y="41418"/>
                  </a:cubicBezTo>
                  <a:cubicBezTo>
                    <a:pt x="73521" y="18120"/>
                    <a:pt x="91579" y="0"/>
                    <a:pt x="113506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67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走近作者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9223" name="Group 76"/>
          <p:cNvGrpSpPr/>
          <p:nvPr/>
        </p:nvGrpSpPr>
        <p:grpSpPr>
          <a:xfrm>
            <a:off x="7883525" y="4262438"/>
            <a:ext cx="833438" cy="881062"/>
            <a:chOff x="9829438" y="5671231"/>
            <a:chExt cx="4196867" cy="5545360"/>
          </a:xfrm>
        </p:grpSpPr>
        <p:sp>
          <p:nvSpPr>
            <p:cNvPr id="11" name="Freeform 37"/>
            <p:cNvSpPr>
              <a:spLocks noChangeArrowheads="1"/>
            </p:cNvSpPr>
            <p:nvPr/>
          </p:nvSpPr>
          <p:spPr bwMode="auto">
            <a:xfrm>
              <a:off x="10222282" y="5671231"/>
              <a:ext cx="3460286" cy="345357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348 w 395"/>
                <a:gd name="T5" fmla="*/ 637 h 638"/>
                <a:gd name="T6" fmla="*/ 394 w 395"/>
                <a:gd name="T7" fmla="*/ 502 h 638"/>
                <a:gd name="T8" fmla="*/ 213 w 395"/>
                <a:gd name="T9" fmla="*/ 300 h 638"/>
                <a:gd name="T10" fmla="*/ 213 w 395"/>
                <a:gd name="T11" fmla="*/ 290 h 638"/>
                <a:gd name="T12" fmla="*/ 73 w 395"/>
                <a:gd name="T13" fmla="*/ 93 h 638"/>
                <a:gd name="T14" fmla="*/ 0 w 395"/>
                <a:gd name="T1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7135 w 7173"/>
                <a:gd name="T1" fmla="*/ 3482 h 4145"/>
                <a:gd name="T2" fmla="*/ 7135 w 7173"/>
                <a:gd name="T3" fmla="*/ 3482 h 4145"/>
                <a:gd name="T4" fmla="*/ 6338 w 7173"/>
                <a:gd name="T5" fmla="*/ 4144 h 4145"/>
                <a:gd name="T6" fmla="*/ 833 w 7173"/>
                <a:gd name="T7" fmla="*/ 4144 h 4145"/>
                <a:gd name="T8" fmla="*/ 36 w 7173"/>
                <a:gd name="T9" fmla="*/ 3482 h 4145"/>
                <a:gd name="T10" fmla="*/ 275 w 7173"/>
                <a:gd name="T11" fmla="*/ 1334 h 4145"/>
                <a:gd name="T12" fmla="*/ 1097 w 7173"/>
                <a:gd name="T13" fmla="*/ 647 h 4145"/>
                <a:gd name="T14" fmla="*/ 2365 w 7173"/>
                <a:gd name="T15" fmla="*/ 331 h 4145"/>
                <a:gd name="T16" fmla="*/ 2696 w 7173"/>
                <a:gd name="T17" fmla="*/ 0 h 4145"/>
                <a:gd name="T18" fmla="*/ 3586 w 7173"/>
                <a:gd name="T19" fmla="*/ 517 h 4145"/>
                <a:gd name="T20" fmla="*/ 4476 w 7173"/>
                <a:gd name="T21" fmla="*/ 0 h 4145"/>
                <a:gd name="T22" fmla="*/ 4802 w 7173"/>
                <a:gd name="T23" fmla="*/ 331 h 4145"/>
                <a:gd name="T24" fmla="*/ 6075 w 7173"/>
                <a:gd name="T25" fmla="*/ 647 h 4145"/>
                <a:gd name="T26" fmla="*/ 6898 w 7173"/>
                <a:gd name="T27" fmla="*/ 1334 h 4145"/>
                <a:gd name="T28" fmla="*/ 7135 w 7173"/>
                <a:gd name="T2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3549 w 3587"/>
                <a:gd name="T1" fmla="*/ 3482 h 4145"/>
                <a:gd name="T2" fmla="*/ 3549 w 3587"/>
                <a:gd name="T3" fmla="*/ 3482 h 4145"/>
                <a:gd name="T4" fmla="*/ 3312 w 3587"/>
                <a:gd name="T5" fmla="*/ 1334 h 4145"/>
                <a:gd name="T6" fmla="*/ 2489 w 3587"/>
                <a:gd name="T7" fmla="*/ 647 h 4145"/>
                <a:gd name="T8" fmla="*/ 1216 w 3587"/>
                <a:gd name="T9" fmla="*/ 331 h 4145"/>
                <a:gd name="T10" fmla="*/ 890 w 3587"/>
                <a:gd name="T11" fmla="*/ 0 h 4145"/>
                <a:gd name="T12" fmla="*/ 0 w 3587"/>
                <a:gd name="T13" fmla="*/ 517 h 4145"/>
                <a:gd name="T14" fmla="*/ 5 w 3587"/>
                <a:gd name="T15" fmla="*/ 4144 h 4145"/>
                <a:gd name="T16" fmla="*/ 2752 w 3587"/>
                <a:gd name="T17" fmla="*/ 4144 h 4145"/>
                <a:gd name="T18" fmla="*/ 3549 w 3587"/>
                <a:gd name="T1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1222 w 1223"/>
                <a:gd name="T1" fmla="*/ 0 h 969"/>
                <a:gd name="T2" fmla="*/ 1222 w 1223"/>
                <a:gd name="T3" fmla="*/ 0 h 969"/>
                <a:gd name="T4" fmla="*/ 0 w 1223"/>
                <a:gd name="T5" fmla="*/ 186 h 969"/>
                <a:gd name="T6" fmla="*/ 0 w 1223"/>
                <a:gd name="T7" fmla="*/ 585 h 969"/>
                <a:gd name="T8" fmla="*/ 383 w 1223"/>
                <a:gd name="T9" fmla="*/ 968 h 969"/>
                <a:gd name="T10" fmla="*/ 388 w 1223"/>
                <a:gd name="T11" fmla="*/ 968 h 969"/>
                <a:gd name="T12" fmla="*/ 1222 w 1223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864 w 1222"/>
                <a:gd name="T1" fmla="*/ 1091 h 1092"/>
                <a:gd name="T2" fmla="*/ 0 w 1222"/>
                <a:gd name="T3" fmla="*/ 331 h 1092"/>
                <a:gd name="T4" fmla="*/ 331 w 1222"/>
                <a:gd name="T5" fmla="*/ 0 h 1092"/>
                <a:gd name="T6" fmla="*/ 1221 w 1222"/>
                <a:gd name="T7" fmla="*/ 517 h 1092"/>
                <a:gd name="T8" fmla="*/ 864 w 1222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352 w 1217"/>
                <a:gd name="T1" fmla="*/ 1091 h 1092"/>
                <a:gd name="T2" fmla="*/ 1216 w 1217"/>
                <a:gd name="T3" fmla="*/ 331 h 1092"/>
                <a:gd name="T4" fmla="*/ 890 w 1217"/>
                <a:gd name="T5" fmla="*/ 0 h 1092"/>
                <a:gd name="T6" fmla="*/ 0 w 1217"/>
                <a:gd name="T7" fmla="*/ 517 h 1092"/>
                <a:gd name="T8" fmla="*/ 352 w 1217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166 w 673"/>
                <a:gd name="T1" fmla="*/ 549 h 550"/>
                <a:gd name="T2" fmla="*/ 0 w 673"/>
                <a:gd name="T3" fmla="*/ 275 h 550"/>
                <a:gd name="T4" fmla="*/ 166 w 673"/>
                <a:gd name="T5" fmla="*/ 0 h 550"/>
                <a:gd name="T6" fmla="*/ 501 w 673"/>
                <a:gd name="T7" fmla="*/ 0 h 550"/>
                <a:gd name="T8" fmla="*/ 672 w 673"/>
                <a:gd name="T9" fmla="*/ 275 h 550"/>
                <a:gd name="T10" fmla="*/ 501 w 673"/>
                <a:gd name="T11" fmla="*/ 549 h 550"/>
                <a:gd name="T12" fmla="*/ 166 w 673"/>
                <a:gd name="T13" fmla="*/ 54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160 w 327"/>
                <a:gd name="T1" fmla="*/ 0 h 550"/>
                <a:gd name="T2" fmla="*/ 0 w 327"/>
                <a:gd name="T3" fmla="*/ 0 h 550"/>
                <a:gd name="T4" fmla="*/ 0 w 327"/>
                <a:gd name="T5" fmla="*/ 549 h 550"/>
                <a:gd name="T6" fmla="*/ 160 w 327"/>
                <a:gd name="T7" fmla="*/ 549 h 550"/>
                <a:gd name="T8" fmla="*/ 326 w 327"/>
                <a:gd name="T9" fmla="*/ 275 h 550"/>
                <a:gd name="T10" fmla="*/ 160 w 327"/>
                <a:gd name="T11" fmla="*/ 0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4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636 w 637"/>
                <a:gd name="T1" fmla="*/ 2810 h 2811"/>
                <a:gd name="T2" fmla="*/ 485 w 637"/>
                <a:gd name="T3" fmla="*/ 0 h 2811"/>
                <a:gd name="T4" fmla="*/ 150 w 637"/>
                <a:gd name="T5" fmla="*/ 0 h 2811"/>
                <a:gd name="T6" fmla="*/ 0 w 637"/>
                <a:gd name="T7" fmla="*/ 2810 h 2811"/>
                <a:gd name="T8" fmla="*/ 636 w 637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5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2810 h 2811"/>
                <a:gd name="T2" fmla="*/ 311 w 312"/>
                <a:gd name="T3" fmla="*/ 2810 h 2811"/>
                <a:gd name="T4" fmla="*/ 160 w 312"/>
                <a:gd name="T5" fmla="*/ 0 h 2811"/>
                <a:gd name="T6" fmla="*/ 0 w 312"/>
                <a:gd name="T7" fmla="*/ 0 h 2811"/>
                <a:gd name="T8" fmla="*/ 0 w 312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3673 w 3674"/>
                <a:gd name="T1" fmla="*/ 3855 h 3856"/>
                <a:gd name="T2" fmla="*/ 3673 w 3674"/>
                <a:gd name="T3" fmla="*/ 3855 h 3856"/>
                <a:gd name="T4" fmla="*/ 3673 w 3674"/>
                <a:gd name="T5" fmla="*/ 3855 h 3856"/>
                <a:gd name="T6" fmla="*/ 3673 w 3674"/>
                <a:gd name="T7" fmla="*/ 3757 h 3856"/>
                <a:gd name="T8" fmla="*/ 3673 w 3674"/>
                <a:gd name="T9" fmla="*/ 3767 h 3856"/>
                <a:gd name="T10" fmla="*/ 2473 w 3674"/>
                <a:gd name="T11" fmla="*/ 11 h 3856"/>
                <a:gd name="T12" fmla="*/ 2452 w 3674"/>
                <a:gd name="T13" fmla="*/ 0 h 3856"/>
                <a:gd name="T14" fmla="*/ 2447 w 3674"/>
                <a:gd name="T15" fmla="*/ 0 h 3856"/>
                <a:gd name="T16" fmla="*/ 1831 w 3674"/>
                <a:gd name="T17" fmla="*/ 156 h 3856"/>
                <a:gd name="T18" fmla="*/ 1180 w 3674"/>
                <a:gd name="T19" fmla="*/ 316 h 3856"/>
                <a:gd name="T20" fmla="*/ 341 w 3674"/>
                <a:gd name="T21" fmla="*/ 1020 h 3856"/>
                <a:gd name="T22" fmla="*/ 0 w 3674"/>
                <a:gd name="T23" fmla="*/ 3855 h 3856"/>
                <a:gd name="T24" fmla="*/ 3673 w 3674"/>
                <a:gd name="T25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3663 w 3664"/>
                <a:gd name="T1" fmla="*/ 3855 h 3856"/>
                <a:gd name="T2" fmla="*/ 3663 w 3664"/>
                <a:gd name="T3" fmla="*/ 3855 h 3856"/>
                <a:gd name="T4" fmla="*/ 3321 w 3664"/>
                <a:gd name="T5" fmla="*/ 1024 h 3856"/>
                <a:gd name="T6" fmla="*/ 2483 w 3664"/>
                <a:gd name="T7" fmla="*/ 316 h 3856"/>
                <a:gd name="T8" fmla="*/ 1211 w 3664"/>
                <a:gd name="T9" fmla="*/ 0 h 3856"/>
                <a:gd name="T10" fmla="*/ 1205 w 3664"/>
                <a:gd name="T11" fmla="*/ 0 h 3856"/>
                <a:gd name="T12" fmla="*/ 1190 w 3664"/>
                <a:gd name="T13" fmla="*/ 11 h 3856"/>
                <a:gd name="T14" fmla="*/ 0 w 3664"/>
                <a:gd name="T15" fmla="*/ 3736 h 3856"/>
                <a:gd name="T16" fmla="*/ 0 w 3664"/>
                <a:gd name="T17" fmla="*/ 3855 h 3856"/>
                <a:gd name="T18" fmla="*/ 0 w 3664"/>
                <a:gd name="T19" fmla="*/ 3855 h 3856"/>
                <a:gd name="T20" fmla="*/ 3663 w 3664"/>
                <a:gd name="T21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0" y="3855"/>
                  </a:ln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4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53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4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29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99 w 514"/>
                <a:gd name="T1" fmla="*/ 1273 h 1274"/>
                <a:gd name="T2" fmla="*/ 0 w 514"/>
                <a:gd name="T3" fmla="*/ 0 h 1274"/>
                <a:gd name="T4" fmla="*/ 513 w 514"/>
                <a:gd name="T5" fmla="*/ 1273 h 1274"/>
                <a:gd name="T6" fmla="*/ 99 w 514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420 w 519"/>
                <a:gd name="T1" fmla="*/ 1273 h 1274"/>
                <a:gd name="T2" fmla="*/ 518 w 519"/>
                <a:gd name="T3" fmla="*/ 0 h 1274"/>
                <a:gd name="T4" fmla="*/ 0 w 519"/>
                <a:gd name="T5" fmla="*/ 1273 h 1274"/>
                <a:gd name="T6" fmla="*/ 420 w 519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1221 w 1222"/>
                <a:gd name="T1" fmla="*/ 207 h 208"/>
                <a:gd name="T2" fmla="*/ 0 w 1222"/>
                <a:gd name="T3" fmla="*/ 207 h 208"/>
                <a:gd name="T4" fmla="*/ 0 w 1222"/>
                <a:gd name="T5" fmla="*/ 0 h 208"/>
                <a:gd name="T6" fmla="*/ 1221 w 1222"/>
                <a:gd name="T7" fmla="*/ 0 h 208"/>
                <a:gd name="T8" fmla="*/ 1221 w 1222"/>
                <a:gd name="T9" fmla="*/ 20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890 w 1781"/>
                <a:gd name="T1" fmla="*/ 517 h 518"/>
                <a:gd name="T2" fmla="*/ 0 w 1781"/>
                <a:gd name="T3" fmla="*/ 0 h 518"/>
                <a:gd name="T4" fmla="*/ 1780 w 1781"/>
                <a:gd name="T5" fmla="*/ 0 h 518"/>
                <a:gd name="T6" fmla="*/ 890 w 1781"/>
                <a:gd name="T7" fmla="*/ 517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2950 w 3142"/>
                <a:gd name="T1" fmla="*/ 1748 h 3829"/>
                <a:gd name="T2" fmla="*/ 2950 w 3142"/>
                <a:gd name="T3" fmla="*/ 1748 h 3829"/>
                <a:gd name="T4" fmla="*/ 1568 w 3142"/>
                <a:gd name="T5" fmla="*/ 0 h 3829"/>
                <a:gd name="T6" fmla="*/ 192 w 3142"/>
                <a:gd name="T7" fmla="*/ 1748 h 3829"/>
                <a:gd name="T8" fmla="*/ 560 w 3142"/>
                <a:gd name="T9" fmla="*/ 2437 h 3829"/>
                <a:gd name="T10" fmla="*/ 1191 w 3142"/>
                <a:gd name="T11" fmla="*/ 3823 h 3829"/>
                <a:gd name="T12" fmla="*/ 1951 w 3142"/>
                <a:gd name="T13" fmla="*/ 3828 h 3829"/>
                <a:gd name="T14" fmla="*/ 2531 w 3142"/>
                <a:gd name="T15" fmla="*/ 2488 h 3829"/>
                <a:gd name="T16" fmla="*/ 2950 w 3142"/>
                <a:gd name="T17" fmla="*/ 1748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1568 w 1569"/>
                <a:gd name="T1" fmla="*/ 0 h 3824"/>
                <a:gd name="T2" fmla="*/ 1568 w 1569"/>
                <a:gd name="T3" fmla="*/ 0 h 3824"/>
                <a:gd name="T4" fmla="*/ 192 w 1569"/>
                <a:gd name="T5" fmla="*/ 1748 h 3824"/>
                <a:gd name="T6" fmla="*/ 560 w 1569"/>
                <a:gd name="T7" fmla="*/ 2437 h 3824"/>
                <a:gd name="T8" fmla="*/ 1191 w 1569"/>
                <a:gd name="T9" fmla="*/ 3823 h 3824"/>
                <a:gd name="T10" fmla="*/ 1568 w 1569"/>
                <a:gd name="T11" fmla="*/ 3823 h 3824"/>
                <a:gd name="T12" fmla="*/ 1568 w 1569"/>
                <a:gd name="T13" fmla="*/ 0 h 3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201 w 2345"/>
                <a:gd name="T1" fmla="*/ 958 h 1145"/>
                <a:gd name="T2" fmla="*/ 201 w 2345"/>
                <a:gd name="T3" fmla="*/ 958 h 1145"/>
                <a:gd name="T4" fmla="*/ 1169 w 2345"/>
                <a:gd name="T5" fmla="*/ 606 h 1145"/>
                <a:gd name="T6" fmla="*/ 2142 w 2345"/>
                <a:gd name="T7" fmla="*/ 958 h 1145"/>
                <a:gd name="T8" fmla="*/ 2292 w 2345"/>
                <a:gd name="T9" fmla="*/ 1144 h 1145"/>
                <a:gd name="T10" fmla="*/ 2054 w 2345"/>
                <a:gd name="T11" fmla="*/ 352 h 1145"/>
                <a:gd name="T12" fmla="*/ 1169 w 2345"/>
                <a:gd name="T13" fmla="*/ 0 h 1145"/>
                <a:gd name="T14" fmla="*/ 290 w 2345"/>
                <a:gd name="T15" fmla="*/ 352 h 1145"/>
                <a:gd name="T16" fmla="*/ 51 w 2345"/>
                <a:gd name="T17" fmla="*/ 1144 h 1145"/>
                <a:gd name="T18" fmla="*/ 201 w 2345"/>
                <a:gd name="T19" fmla="*/ 9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1169 w 1170"/>
                <a:gd name="T1" fmla="*/ 0 h 1145"/>
                <a:gd name="T2" fmla="*/ 1169 w 1170"/>
                <a:gd name="T3" fmla="*/ 0 h 1145"/>
                <a:gd name="T4" fmla="*/ 290 w 1170"/>
                <a:gd name="T5" fmla="*/ 358 h 1145"/>
                <a:gd name="T6" fmla="*/ 51 w 1170"/>
                <a:gd name="T7" fmla="*/ 1144 h 1145"/>
                <a:gd name="T8" fmla="*/ 201 w 1170"/>
                <a:gd name="T9" fmla="*/ 958 h 1145"/>
                <a:gd name="T10" fmla="*/ 1169 w 1170"/>
                <a:gd name="T11" fmla="*/ 606 h 1145"/>
                <a:gd name="T12" fmla="*/ 1169 w 1170"/>
                <a:gd name="T13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709 w 1921"/>
                <a:gd name="T1" fmla="*/ 2396 h 2397"/>
                <a:gd name="T2" fmla="*/ 709 w 1921"/>
                <a:gd name="T3" fmla="*/ 2396 h 2397"/>
                <a:gd name="T4" fmla="*/ 1196 w 1921"/>
                <a:gd name="T5" fmla="*/ 2396 h 2397"/>
                <a:gd name="T6" fmla="*/ 1273 w 1921"/>
                <a:gd name="T7" fmla="*/ 1977 h 2397"/>
                <a:gd name="T8" fmla="*/ 1718 w 1921"/>
                <a:gd name="T9" fmla="*/ 668 h 2397"/>
                <a:gd name="T10" fmla="*/ 1904 w 1921"/>
                <a:gd name="T11" fmla="*/ 280 h 2397"/>
                <a:gd name="T12" fmla="*/ 1200 w 1921"/>
                <a:gd name="T13" fmla="*/ 0 h 2397"/>
                <a:gd name="T14" fmla="*/ 957 w 1921"/>
                <a:gd name="T15" fmla="*/ 6 h 2397"/>
                <a:gd name="T16" fmla="*/ 719 w 1921"/>
                <a:gd name="T17" fmla="*/ 0 h 2397"/>
                <a:gd name="T18" fmla="*/ 16 w 1921"/>
                <a:gd name="T19" fmla="*/ 280 h 2397"/>
                <a:gd name="T20" fmla="*/ 155 w 1921"/>
                <a:gd name="T21" fmla="*/ 627 h 2397"/>
                <a:gd name="T22" fmla="*/ 632 w 1921"/>
                <a:gd name="T23" fmla="*/ 1956 h 2397"/>
                <a:gd name="T24" fmla="*/ 709 w 1921"/>
                <a:gd name="T25" fmla="*/ 2396 h 2397"/>
                <a:gd name="T26" fmla="*/ 93 w 1921"/>
                <a:gd name="T27" fmla="*/ 300 h 2397"/>
                <a:gd name="T28" fmla="*/ 93 w 1921"/>
                <a:gd name="T29" fmla="*/ 300 h 2397"/>
                <a:gd name="T30" fmla="*/ 719 w 1921"/>
                <a:gd name="T31" fmla="*/ 88 h 2397"/>
                <a:gd name="T32" fmla="*/ 957 w 1921"/>
                <a:gd name="T33" fmla="*/ 88 h 2397"/>
                <a:gd name="T34" fmla="*/ 1196 w 1921"/>
                <a:gd name="T35" fmla="*/ 88 h 2397"/>
                <a:gd name="T36" fmla="*/ 1821 w 1921"/>
                <a:gd name="T37" fmla="*/ 300 h 2397"/>
                <a:gd name="T38" fmla="*/ 1666 w 1921"/>
                <a:gd name="T39" fmla="*/ 621 h 2397"/>
                <a:gd name="T40" fmla="*/ 1231 w 1921"/>
                <a:gd name="T41" fmla="*/ 1838 h 2397"/>
                <a:gd name="T42" fmla="*/ 1206 w 1921"/>
                <a:gd name="T43" fmla="*/ 1397 h 2397"/>
                <a:gd name="T44" fmla="*/ 947 w 1921"/>
                <a:gd name="T45" fmla="*/ 590 h 2397"/>
                <a:gd name="T46" fmla="*/ 694 w 1921"/>
                <a:gd name="T47" fmla="*/ 1382 h 2397"/>
                <a:gd name="T48" fmla="*/ 673 w 1921"/>
                <a:gd name="T49" fmla="*/ 1842 h 2397"/>
                <a:gd name="T50" fmla="*/ 207 w 1921"/>
                <a:gd name="T51" fmla="*/ 580 h 2397"/>
                <a:gd name="T52" fmla="*/ 93 w 1921"/>
                <a:gd name="T53" fmla="*/ 300 h 2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1568 w 3142"/>
                <a:gd name="T1" fmla="*/ 0 h 3829"/>
                <a:gd name="T2" fmla="*/ 1568 w 3142"/>
                <a:gd name="T3" fmla="*/ 0 h 3829"/>
                <a:gd name="T4" fmla="*/ 192 w 3142"/>
                <a:gd name="T5" fmla="*/ 1748 h 3829"/>
                <a:gd name="T6" fmla="*/ 560 w 3142"/>
                <a:gd name="T7" fmla="*/ 2437 h 3829"/>
                <a:gd name="T8" fmla="*/ 1191 w 3142"/>
                <a:gd name="T9" fmla="*/ 3818 h 3829"/>
                <a:gd name="T10" fmla="*/ 1951 w 3142"/>
                <a:gd name="T11" fmla="*/ 3828 h 3829"/>
                <a:gd name="T12" fmla="*/ 2531 w 3142"/>
                <a:gd name="T13" fmla="*/ 2488 h 3829"/>
                <a:gd name="T14" fmla="*/ 2950 w 3142"/>
                <a:gd name="T15" fmla="*/ 1748 h 3829"/>
                <a:gd name="T16" fmla="*/ 1568 w 3142"/>
                <a:gd name="T17" fmla="*/ 0 h 3829"/>
                <a:gd name="T18" fmla="*/ 2877 w 3142"/>
                <a:gd name="T19" fmla="*/ 1733 h 3829"/>
                <a:gd name="T20" fmla="*/ 2877 w 3142"/>
                <a:gd name="T21" fmla="*/ 1733 h 3829"/>
                <a:gd name="T22" fmla="*/ 2479 w 3142"/>
                <a:gd name="T23" fmla="*/ 2437 h 3829"/>
                <a:gd name="T24" fmla="*/ 1894 w 3142"/>
                <a:gd name="T25" fmla="*/ 3771 h 3829"/>
                <a:gd name="T26" fmla="*/ 1243 w 3142"/>
                <a:gd name="T27" fmla="*/ 3766 h 3829"/>
                <a:gd name="T28" fmla="*/ 611 w 3142"/>
                <a:gd name="T29" fmla="*/ 2389 h 3829"/>
                <a:gd name="T30" fmla="*/ 259 w 3142"/>
                <a:gd name="T31" fmla="*/ 1733 h 3829"/>
                <a:gd name="T32" fmla="*/ 529 w 3142"/>
                <a:gd name="T33" fmla="*/ 558 h 3829"/>
                <a:gd name="T34" fmla="*/ 1568 w 3142"/>
                <a:gd name="T35" fmla="*/ 72 h 3829"/>
                <a:gd name="T36" fmla="*/ 2608 w 3142"/>
                <a:gd name="T37" fmla="*/ 558 h 3829"/>
                <a:gd name="T38" fmla="*/ 2877 w 3142"/>
                <a:gd name="T39" fmla="*/ 1733 h 3829"/>
                <a:gd name="T40" fmla="*/ 1568 w 3142"/>
                <a:gd name="T41" fmla="*/ 0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823 w 824"/>
                <a:gd name="T1" fmla="*/ 249 h 684"/>
                <a:gd name="T2" fmla="*/ 823 w 824"/>
                <a:gd name="T3" fmla="*/ 249 h 684"/>
                <a:gd name="T4" fmla="*/ 792 w 824"/>
                <a:gd name="T5" fmla="*/ 171 h 684"/>
                <a:gd name="T6" fmla="*/ 823 w 824"/>
                <a:gd name="T7" fmla="*/ 104 h 684"/>
                <a:gd name="T8" fmla="*/ 725 w 824"/>
                <a:gd name="T9" fmla="*/ 0 h 684"/>
                <a:gd name="T10" fmla="*/ 104 w 824"/>
                <a:gd name="T11" fmla="*/ 0 h 684"/>
                <a:gd name="T12" fmla="*/ 0 w 824"/>
                <a:gd name="T13" fmla="*/ 104 h 684"/>
                <a:gd name="T14" fmla="*/ 31 w 824"/>
                <a:gd name="T15" fmla="*/ 171 h 684"/>
                <a:gd name="T16" fmla="*/ 0 w 824"/>
                <a:gd name="T17" fmla="*/ 249 h 684"/>
                <a:gd name="T18" fmla="*/ 31 w 824"/>
                <a:gd name="T19" fmla="*/ 321 h 684"/>
                <a:gd name="T20" fmla="*/ 0 w 824"/>
                <a:gd name="T21" fmla="*/ 394 h 684"/>
                <a:gd name="T22" fmla="*/ 104 w 824"/>
                <a:gd name="T23" fmla="*/ 492 h 684"/>
                <a:gd name="T24" fmla="*/ 120 w 824"/>
                <a:gd name="T25" fmla="*/ 492 h 684"/>
                <a:gd name="T26" fmla="*/ 414 w 824"/>
                <a:gd name="T27" fmla="*/ 683 h 684"/>
                <a:gd name="T28" fmla="*/ 704 w 824"/>
                <a:gd name="T29" fmla="*/ 492 h 684"/>
                <a:gd name="T30" fmla="*/ 725 w 824"/>
                <a:gd name="T31" fmla="*/ 492 h 684"/>
                <a:gd name="T32" fmla="*/ 823 w 824"/>
                <a:gd name="T33" fmla="*/ 394 h 684"/>
                <a:gd name="T34" fmla="*/ 792 w 824"/>
                <a:gd name="T35" fmla="*/ 321 h 684"/>
                <a:gd name="T36" fmla="*/ 823 w 824"/>
                <a:gd name="T37" fmla="*/ 249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709 w 715"/>
                <a:gd name="T1" fmla="*/ 37 h 157"/>
                <a:gd name="T2" fmla="*/ 709 w 715"/>
                <a:gd name="T3" fmla="*/ 37 h 157"/>
                <a:gd name="T4" fmla="*/ 678 w 715"/>
                <a:gd name="T5" fmla="*/ 73 h 157"/>
                <a:gd name="T6" fmla="*/ 41 w 715"/>
                <a:gd name="T7" fmla="*/ 156 h 157"/>
                <a:gd name="T8" fmla="*/ 5 w 715"/>
                <a:gd name="T9" fmla="*/ 125 h 157"/>
                <a:gd name="T10" fmla="*/ 37 w 715"/>
                <a:gd name="T11" fmla="*/ 83 h 157"/>
                <a:gd name="T12" fmla="*/ 673 w 715"/>
                <a:gd name="T13" fmla="*/ 6 h 157"/>
                <a:gd name="T14" fmla="*/ 709 w 715"/>
                <a:gd name="T15" fmla="*/ 3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709 w 715"/>
                <a:gd name="T1" fmla="*/ 32 h 156"/>
                <a:gd name="T2" fmla="*/ 709 w 715"/>
                <a:gd name="T3" fmla="*/ 32 h 156"/>
                <a:gd name="T4" fmla="*/ 678 w 715"/>
                <a:gd name="T5" fmla="*/ 73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8 h 156"/>
                <a:gd name="T12" fmla="*/ 673 w 715"/>
                <a:gd name="T13" fmla="*/ 0 h 156"/>
                <a:gd name="T14" fmla="*/ 709 w 715"/>
                <a:gd name="T15" fmla="*/ 3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709 w 715"/>
                <a:gd name="T1" fmla="*/ 36 h 156"/>
                <a:gd name="T2" fmla="*/ 709 w 715"/>
                <a:gd name="T3" fmla="*/ 36 h 156"/>
                <a:gd name="T4" fmla="*/ 678 w 715"/>
                <a:gd name="T5" fmla="*/ 72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3 h 156"/>
                <a:gd name="T12" fmla="*/ 673 w 715"/>
                <a:gd name="T13" fmla="*/ 5 h 156"/>
                <a:gd name="T14" fmla="*/ 709 w 715"/>
                <a:gd name="T15" fmla="*/ 3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70"/>
            <p:cNvSpPr>
              <a:spLocks noChangeArrowheads="1"/>
            </p:cNvSpPr>
            <p:nvPr/>
          </p:nvSpPr>
          <p:spPr bwMode="auto">
            <a:xfrm>
              <a:off x="10307397" y="5726880"/>
              <a:ext cx="3273689" cy="299855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5728 w 5729"/>
                <a:gd name="T1" fmla="*/ 2862 h 5259"/>
                <a:gd name="T2" fmla="*/ 5376 w 5729"/>
                <a:gd name="T3" fmla="*/ 1459 h 5259"/>
                <a:gd name="T4" fmla="*/ 5179 w 5729"/>
                <a:gd name="T5" fmla="*/ 1480 h 5259"/>
                <a:gd name="T6" fmla="*/ 4351 w 5729"/>
                <a:gd name="T7" fmla="*/ 410 h 5259"/>
                <a:gd name="T8" fmla="*/ 3761 w 5729"/>
                <a:gd name="T9" fmla="*/ 637 h 5259"/>
                <a:gd name="T10" fmla="*/ 2929 w 5729"/>
                <a:gd name="T11" fmla="*/ 0 h 5259"/>
                <a:gd name="T12" fmla="*/ 2105 w 5729"/>
                <a:gd name="T13" fmla="*/ 601 h 5259"/>
                <a:gd name="T14" fmla="*/ 1485 w 5729"/>
                <a:gd name="T15" fmla="*/ 347 h 5259"/>
                <a:gd name="T16" fmla="*/ 652 w 5729"/>
                <a:gd name="T17" fmla="*/ 1377 h 5259"/>
                <a:gd name="T18" fmla="*/ 413 w 5729"/>
                <a:gd name="T19" fmla="*/ 1346 h 5259"/>
                <a:gd name="T20" fmla="*/ 0 w 5729"/>
                <a:gd name="T21" fmla="*/ 2737 h 5259"/>
                <a:gd name="T22" fmla="*/ 590 w 5729"/>
                <a:gd name="T23" fmla="*/ 3338 h 5259"/>
                <a:gd name="T24" fmla="*/ 346 w 5729"/>
                <a:gd name="T25" fmla="*/ 4145 h 5259"/>
                <a:gd name="T26" fmla="*/ 1169 w 5729"/>
                <a:gd name="T27" fmla="*/ 4378 h 5259"/>
                <a:gd name="T28" fmla="*/ 1376 w 5729"/>
                <a:gd name="T29" fmla="*/ 5190 h 5259"/>
                <a:gd name="T30" fmla="*/ 2204 w 5729"/>
                <a:gd name="T31" fmla="*/ 4993 h 5259"/>
                <a:gd name="T32" fmla="*/ 2204 w 5729"/>
                <a:gd name="T33" fmla="*/ 4999 h 5259"/>
                <a:gd name="T34" fmla="*/ 2209 w 5729"/>
                <a:gd name="T35" fmla="*/ 4999 h 5259"/>
                <a:gd name="T36" fmla="*/ 1324 w 5729"/>
                <a:gd name="T37" fmla="*/ 2810 h 5259"/>
                <a:gd name="T38" fmla="*/ 4015 w 5729"/>
                <a:gd name="T39" fmla="*/ 1858 h 5259"/>
                <a:gd name="T40" fmla="*/ 3876 w 5729"/>
                <a:gd name="T41" fmla="*/ 3913 h 5259"/>
                <a:gd name="T42" fmla="*/ 3456 w 5729"/>
                <a:gd name="T43" fmla="*/ 5014 h 5259"/>
                <a:gd name="T44" fmla="*/ 4238 w 5729"/>
                <a:gd name="T45" fmla="*/ 5258 h 5259"/>
                <a:gd name="T46" fmla="*/ 4480 w 5729"/>
                <a:gd name="T47" fmla="*/ 4456 h 5259"/>
                <a:gd name="T48" fmla="*/ 5314 w 5729"/>
                <a:gd name="T49" fmla="*/ 4254 h 5259"/>
                <a:gd name="T50" fmla="*/ 5112 w 5729"/>
                <a:gd name="T51" fmla="*/ 3447 h 5259"/>
                <a:gd name="T52" fmla="*/ 5728 w 5729"/>
                <a:gd name="T53" fmla="*/ 2862 h 5259"/>
                <a:gd name="T54" fmla="*/ 5112 w 5729"/>
                <a:gd name="T55" fmla="*/ 3447 h 5259"/>
                <a:gd name="T56" fmla="*/ 5308 w 5729"/>
                <a:gd name="T57" fmla="*/ 4254 h 5259"/>
                <a:gd name="T58" fmla="*/ 4480 w 5729"/>
                <a:gd name="T59" fmla="*/ 4456 h 5259"/>
                <a:gd name="T60" fmla="*/ 4238 w 5729"/>
                <a:gd name="T61" fmla="*/ 5252 h 5259"/>
                <a:gd name="T62" fmla="*/ 3456 w 5729"/>
                <a:gd name="T63" fmla="*/ 5014 h 5259"/>
                <a:gd name="T64" fmla="*/ 3876 w 5729"/>
                <a:gd name="T65" fmla="*/ 3913 h 5259"/>
                <a:gd name="T66" fmla="*/ 4015 w 5729"/>
                <a:gd name="T67" fmla="*/ 1858 h 5259"/>
                <a:gd name="T68" fmla="*/ 1324 w 5729"/>
                <a:gd name="T69" fmla="*/ 2810 h 5259"/>
                <a:gd name="T70" fmla="*/ 2204 w 5729"/>
                <a:gd name="T71" fmla="*/ 4999 h 5259"/>
                <a:gd name="T72" fmla="*/ 2204 w 5729"/>
                <a:gd name="T73" fmla="*/ 4993 h 5259"/>
                <a:gd name="T74" fmla="*/ 2204 w 5729"/>
                <a:gd name="T75" fmla="*/ 4993 h 5259"/>
                <a:gd name="T76" fmla="*/ 1376 w 5729"/>
                <a:gd name="T77" fmla="*/ 5190 h 5259"/>
                <a:gd name="T78" fmla="*/ 1169 w 5729"/>
                <a:gd name="T79" fmla="*/ 4378 h 5259"/>
                <a:gd name="T80" fmla="*/ 352 w 5729"/>
                <a:gd name="T81" fmla="*/ 4145 h 5259"/>
                <a:gd name="T82" fmla="*/ 590 w 5729"/>
                <a:gd name="T83" fmla="*/ 3338 h 5259"/>
                <a:gd name="T84" fmla="*/ 0 w 5729"/>
                <a:gd name="T85" fmla="*/ 2737 h 5259"/>
                <a:gd name="T86" fmla="*/ 419 w 5729"/>
                <a:gd name="T87" fmla="*/ 1346 h 5259"/>
                <a:gd name="T88" fmla="*/ 652 w 5729"/>
                <a:gd name="T89" fmla="*/ 1382 h 5259"/>
                <a:gd name="T90" fmla="*/ 1490 w 5729"/>
                <a:gd name="T91" fmla="*/ 347 h 5259"/>
                <a:gd name="T92" fmla="*/ 2105 w 5729"/>
                <a:gd name="T93" fmla="*/ 606 h 5259"/>
                <a:gd name="T94" fmla="*/ 2929 w 5729"/>
                <a:gd name="T95" fmla="*/ 6 h 5259"/>
                <a:gd name="T96" fmla="*/ 3761 w 5729"/>
                <a:gd name="T97" fmla="*/ 643 h 5259"/>
                <a:gd name="T98" fmla="*/ 4351 w 5729"/>
                <a:gd name="T99" fmla="*/ 410 h 5259"/>
                <a:gd name="T100" fmla="*/ 5179 w 5729"/>
                <a:gd name="T101" fmla="*/ 1480 h 5259"/>
                <a:gd name="T102" fmla="*/ 5376 w 5729"/>
                <a:gd name="T103" fmla="*/ 1455 h 5259"/>
                <a:gd name="T104" fmla="*/ 5728 w 5729"/>
                <a:gd name="T105" fmla="*/ 2867 h 5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lnTo>
                    <a:pt x="5376" y="1455"/>
                  </a:ln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cubicBezTo>
                    <a:pt x="2204" y="4999"/>
                    <a:pt x="2204" y="4999"/>
                    <a:pt x="2204" y="4999"/>
                  </a:cubicBezTo>
                  <a:lnTo>
                    <a:pt x="2204" y="4999"/>
                  </a:lnTo>
                  <a:cubicBezTo>
                    <a:pt x="2209" y="4999"/>
                    <a:pt x="2209" y="4999"/>
                    <a:pt x="2209" y="4999"/>
                  </a:cubicBezTo>
                  <a:lnTo>
                    <a:pt x="2209" y="4999"/>
                  </a:ln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lnTo>
                    <a:pt x="3456" y="5014"/>
                  </a:lnTo>
                  <a:lnTo>
                    <a:pt x="3456" y="5014"/>
                  </a:ln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lnTo>
                    <a:pt x="5728" y="2862"/>
                  </a:lnTo>
                  <a:lnTo>
                    <a:pt x="5728" y="2862"/>
                  </a:lnTo>
                  <a:lnTo>
                    <a:pt x="5728" y="2862"/>
                  </a:ln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lnTo>
                    <a:pt x="5308" y="4254"/>
                  </a:lnTo>
                  <a:lnTo>
                    <a:pt x="5308" y="4254"/>
                  </a:ln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lnTo>
                    <a:pt x="4238" y="5252"/>
                  </a:lnTo>
                  <a:lnTo>
                    <a:pt x="4238" y="5252"/>
                  </a:ln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lnTo>
                    <a:pt x="3456" y="5014"/>
                  </a:ln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lnTo>
                    <a:pt x="2204" y="4999"/>
                  </a:lnTo>
                  <a:lnTo>
                    <a:pt x="2204" y="4999"/>
                  </a:lnTo>
                  <a:cubicBezTo>
                    <a:pt x="2204" y="4993"/>
                    <a:pt x="2204" y="499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lnTo>
                    <a:pt x="2204" y="4993"/>
                  </a:ln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lnTo>
                    <a:pt x="352" y="4145"/>
                  </a:lnTo>
                  <a:lnTo>
                    <a:pt x="352" y="4145"/>
                  </a:ln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lnTo>
                    <a:pt x="1490" y="347"/>
                  </a:ln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lnTo>
                    <a:pt x="2929" y="6"/>
                  </a:lnTo>
                  <a:lnTo>
                    <a:pt x="2929" y="6"/>
                  </a:ln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lnTo>
                    <a:pt x="5376" y="1459"/>
                  </a:ln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943 w 1042"/>
                <a:gd name="T1" fmla="*/ 0 h 731"/>
                <a:gd name="T2" fmla="*/ 943 w 1042"/>
                <a:gd name="T3" fmla="*/ 0 h 731"/>
                <a:gd name="T4" fmla="*/ 100 w 1042"/>
                <a:gd name="T5" fmla="*/ 0 h 731"/>
                <a:gd name="T6" fmla="*/ 0 w 1042"/>
                <a:gd name="T7" fmla="*/ 98 h 731"/>
                <a:gd name="T8" fmla="*/ 0 w 1042"/>
                <a:gd name="T9" fmla="*/ 631 h 731"/>
                <a:gd name="T10" fmla="*/ 100 w 1042"/>
                <a:gd name="T11" fmla="*/ 730 h 731"/>
                <a:gd name="T12" fmla="*/ 943 w 1042"/>
                <a:gd name="T13" fmla="*/ 730 h 731"/>
                <a:gd name="T14" fmla="*/ 1041 w 1042"/>
                <a:gd name="T15" fmla="*/ 631 h 731"/>
                <a:gd name="T16" fmla="*/ 1041 w 1042"/>
                <a:gd name="T17" fmla="*/ 98 h 731"/>
                <a:gd name="T18" fmla="*/ 943 w 1042"/>
                <a:gd name="T19" fmla="*/ 0 h 731"/>
                <a:gd name="T20" fmla="*/ 622 w 1042"/>
                <a:gd name="T21" fmla="*/ 103 h 731"/>
                <a:gd name="T22" fmla="*/ 622 w 1042"/>
                <a:gd name="T23" fmla="*/ 103 h 731"/>
                <a:gd name="T24" fmla="*/ 431 w 1042"/>
                <a:gd name="T25" fmla="*/ 103 h 731"/>
                <a:gd name="T26" fmla="*/ 394 w 1042"/>
                <a:gd name="T27" fmla="*/ 68 h 731"/>
                <a:gd name="T28" fmla="*/ 431 w 1042"/>
                <a:gd name="T29" fmla="*/ 26 h 731"/>
                <a:gd name="T30" fmla="*/ 622 w 1042"/>
                <a:gd name="T31" fmla="*/ 26 h 731"/>
                <a:gd name="T32" fmla="*/ 658 w 1042"/>
                <a:gd name="T33" fmla="*/ 68 h 731"/>
                <a:gd name="T34" fmla="*/ 622 w 1042"/>
                <a:gd name="T35" fmla="*/ 103 h 731"/>
                <a:gd name="T36" fmla="*/ 943 w 1042"/>
                <a:gd name="T37" fmla="*/ 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502 h 575"/>
                <a:gd name="T6" fmla="*/ 73 w 989"/>
                <a:gd name="T7" fmla="*/ 574 h 575"/>
                <a:gd name="T8" fmla="*/ 916 w 989"/>
                <a:gd name="T9" fmla="*/ 574 h 575"/>
                <a:gd name="T10" fmla="*/ 988 w 989"/>
                <a:gd name="T11" fmla="*/ 502 h 575"/>
                <a:gd name="T12" fmla="*/ 988 w 989"/>
                <a:gd name="T13" fmla="*/ 0 h 575"/>
                <a:gd name="T14" fmla="*/ 0 w 989"/>
                <a:gd name="T1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331 w 332"/>
                <a:gd name="T1" fmla="*/ 383 h 384"/>
                <a:gd name="T2" fmla="*/ 0 w 332"/>
                <a:gd name="T3" fmla="*/ 383 h 384"/>
                <a:gd name="T4" fmla="*/ 0 w 332"/>
                <a:gd name="T5" fmla="*/ 0 h 384"/>
                <a:gd name="T6" fmla="*/ 331 w 332"/>
                <a:gd name="T7" fmla="*/ 0 h 384"/>
                <a:gd name="T8" fmla="*/ 331 w 332"/>
                <a:gd name="T9" fmla="*/ 383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8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522 w 523"/>
                <a:gd name="T1" fmla="*/ 104 h 105"/>
                <a:gd name="T2" fmla="*/ 0 w 523"/>
                <a:gd name="T3" fmla="*/ 104 h 105"/>
                <a:gd name="T4" fmla="*/ 0 w 523"/>
                <a:gd name="T5" fmla="*/ 0 h 105"/>
                <a:gd name="T6" fmla="*/ 522 w 523"/>
                <a:gd name="T7" fmla="*/ 0 h 105"/>
                <a:gd name="T8" fmla="*/ 522 w 523"/>
                <a:gd name="T9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9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398 w 399"/>
                <a:gd name="T1" fmla="*/ 67 h 68"/>
                <a:gd name="T2" fmla="*/ 0 w 399"/>
                <a:gd name="T3" fmla="*/ 67 h 68"/>
                <a:gd name="T4" fmla="*/ 0 w 399"/>
                <a:gd name="T5" fmla="*/ 0 h 68"/>
                <a:gd name="T6" fmla="*/ 398 w 399"/>
                <a:gd name="T7" fmla="*/ 0 h 68"/>
                <a:gd name="T8" fmla="*/ 398 w 399"/>
                <a:gd name="T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0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522 w 523"/>
                <a:gd name="T1" fmla="*/ 61 h 62"/>
                <a:gd name="T2" fmla="*/ 0 w 523"/>
                <a:gd name="T3" fmla="*/ 61 h 62"/>
                <a:gd name="T4" fmla="*/ 0 w 523"/>
                <a:gd name="T5" fmla="*/ 0 h 62"/>
                <a:gd name="T6" fmla="*/ 522 w 523"/>
                <a:gd name="T7" fmla="*/ 0 h 62"/>
                <a:gd name="T8" fmla="*/ 522 w 523"/>
                <a:gd name="T9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1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115 w 116"/>
                <a:gd name="T1" fmla="*/ 191 h 192"/>
                <a:gd name="T2" fmla="*/ 0 w 116"/>
                <a:gd name="T3" fmla="*/ 191 h 192"/>
                <a:gd name="T4" fmla="*/ 0 w 116"/>
                <a:gd name="T5" fmla="*/ 0 h 192"/>
                <a:gd name="T6" fmla="*/ 115 w 116"/>
                <a:gd name="T7" fmla="*/ 0 h 192"/>
                <a:gd name="T8" fmla="*/ 115 w 116"/>
                <a:gd name="T9" fmla="*/ 19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2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115 w 116"/>
                <a:gd name="T1" fmla="*/ 92 h 93"/>
                <a:gd name="T2" fmla="*/ 0 w 116"/>
                <a:gd name="T3" fmla="*/ 92 h 93"/>
                <a:gd name="T4" fmla="*/ 0 w 116"/>
                <a:gd name="T5" fmla="*/ 0 h 93"/>
                <a:gd name="T6" fmla="*/ 115 w 116"/>
                <a:gd name="T7" fmla="*/ 0 h 93"/>
                <a:gd name="T8" fmla="*/ 115 w 116"/>
                <a:gd name="T9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5" name="Group 126"/>
          <p:cNvGrpSpPr/>
          <p:nvPr/>
        </p:nvGrpSpPr>
        <p:grpSpPr>
          <a:xfrm>
            <a:off x="7743349" y="4021029"/>
            <a:ext cx="1157370" cy="545686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6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7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8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9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0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0635" y="768985"/>
            <a:ext cx="2484755" cy="34118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3"/>
          <p:cNvSpPr txBox="1"/>
          <p:nvPr/>
        </p:nvSpPr>
        <p:spPr>
          <a:xfrm>
            <a:off x="920433" y="996633"/>
            <a:ext cx="6956425" cy="28511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《别云间》是作者被清廷逮捕后，在</a:t>
            </a:r>
            <a:r>
              <a:rPr 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押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解 </a:t>
            </a:r>
            <a:r>
              <a:rPr sz="2400" b="1" dirty="0">
                <a:latin typeface="+mn-lt"/>
                <a:ea typeface="楷体" panose="02010609060101010101" pitchFamily="49" charset="-122"/>
                <a:cs typeface="+mn-lt"/>
              </a:rPr>
              <a:t>[jiè]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往南京前临别松江时所作。上海松江县，古称云间，即作者的家乡。作者在此诗中一方面抱着此去誓死不屈的决心，一方面又对行将永别的故乡，流露出无限的依恋和深切的感叹。 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43" name="Group 76"/>
          <p:cNvGrpSpPr/>
          <p:nvPr/>
        </p:nvGrpSpPr>
        <p:grpSpPr>
          <a:xfrm>
            <a:off x="7775575" y="4262438"/>
            <a:ext cx="831850" cy="881062"/>
            <a:chOff x="9829438" y="5671231"/>
            <a:chExt cx="4196867" cy="5545360"/>
          </a:xfrm>
        </p:grpSpPr>
        <p:sp>
          <p:nvSpPr>
            <p:cNvPr id="7" name="Freeform 37"/>
            <p:cNvSpPr>
              <a:spLocks noChangeArrowheads="1"/>
            </p:cNvSpPr>
            <p:nvPr/>
          </p:nvSpPr>
          <p:spPr bwMode="auto">
            <a:xfrm>
              <a:off x="10222282" y="5671231"/>
              <a:ext cx="3460286" cy="345357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348 w 395"/>
                <a:gd name="T5" fmla="*/ 637 h 638"/>
                <a:gd name="T6" fmla="*/ 394 w 395"/>
                <a:gd name="T7" fmla="*/ 502 h 638"/>
                <a:gd name="T8" fmla="*/ 213 w 395"/>
                <a:gd name="T9" fmla="*/ 300 h 638"/>
                <a:gd name="T10" fmla="*/ 213 w 395"/>
                <a:gd name="T11" fmla="*/ 290 h 638"/>
                <a:gd name="T12" fmla="*/ 73 w 395"/>
                <a:gd name="T13" fmla="*/ 93 h 638"/>
                <a:gd name="T14" fmla="*/ 0 w 395"/>
                <a:gd name="T1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7135 w 7173"/>
                <a:gd name="T1" fmla="*/ 3482 h 4145"/>
                <a:gd name="T2" fmla="*/ 7135 w 7173"/>
                <a:gd name="T3" fmla="*/ 3482 h 4145"/>
                <a:gd name="T4" fmla="*/ 6338 w 7173"/>
                <a:gd name="T5" fmla="*/ 4144 h 4145"/>
                <a:gd name="T6" fmla="*/ 833 w 7173"/>
                <a:gd name="T7" fmla="*/ 4144 h 4145"/>
                <a:gd name="T8" fmla="*/ 36 w 7173"/>
                <a:gd name="T9" fmla="*/ 3482 h 4145"/>
                <a:gd name="T10" fmla="*/ 275 w 7173"/>
                <a:gd name="T11" fmla="*/ 1334 h 4145"/>
                <a:gd name="T12" fmla="*/ 1097 w 7173"/>
                <a:gd name="T13" fmla="*/ 647 h 4145"/>
                <a:gd name="T14" fmla="*/ 2365 w 7173"/>
                <a:gd name="T15" fmla="*/ 331 h 4145"/>
                <a:gd name="T16" fmla="*/ 2696 w 7173"/>
                <a:gd name="T17" fmla="*/ 0 h 4145"/>
                <a:gd name="T18" fmla="*/ 3586 w 7173"/>
                <a:gd name="T19" fmla="*/ 517 h 4145"/>
                <a:gd name="T20" fmla="*/ 4476 w 7173"/>
                <a:gd name="T21" fmla="*/ 0 h 4145"/>
                <a:gd name="T22" fmla="*/ 4802 w 7173"/>
                <a:gd name="T23" fmla="*/ 331 h 4145"/>
                <a:gd name="T24" fmla="*/ 6075 w 7173"/>
                <a:gd name="T25" fmla="*/ 647 h 4145"/>
                <a:gd name="T26" fmla="*/ 6898 w 7173"/>
                <a:gd name="T27" fmla="*/ 1334 h 4145"/>
                <a:gd name="T28" fmla="*/ 7135 w 7173"/>
                <a:gd name="T2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3549 w 3587"/>
                <a:gd name="T1" fmla="*/ 3482 h 4145"/>
                <a:gd name="T2" fmla="*/ 3549 w 3587"/>
                <a:gd name="T3" fmla="*/ 3482 h 4145"/>
                <a:gd name="T4" fmla="*/ 3312 w 3587"/>
                <a:gd name="T5" fmla="*/ 1334 h 4145"/>
                <a:gd name="T6" fmla="*/ 2489 w 3587"/>
                <a:gd name="T7" fmla="*/ 647 h 4145"/>
                <a:gd name="T8" fmla="*/ 1216 w 3587"/>
                <a:gd name="T9" fmla="*/ 331 h 4145"/>
                <a:gd name="T10" fmla="*/ 890 w 3587"/>
                <a:gd name="T11" fmla="*/ 0 h 4145"/>
                <a:gd name="T12" fmla="*/ 0 w 3587"/>
                <a:gd name="T13" fmla="*/ 517 h 4145"/>
                <a:gd name="T14" fmla="*/ 5 w 3587"/>
                <a:gd name="T15" fmla="*/ 4144 h 4145"/>
                <a:gd name="T16" fmla="*/ 2752 w 3587"/>
                <a:gd name="T17" fmla="*/ 4144 h 4145"/>
                <a:gd name="T18" fmla="*/ 3549 w 3587"/>
                <a:gd name="T19" fmla="*/ 3482 h 4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1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2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833 w 1222"/>
                <a:gd name="T3" fmla="*/ 968 h 969"/>
                <a:gd name="T4" fmla="*/ 838 w 1222"/>
                <a:gd name="T5" fmla="*/ 968 h 969"/>
                <a:gd name="T6" fmla="*/ 1221 w 1222"/>
                <a:gd name="T7" fmla="*/ 585 h 969"/>
                <a:gd name="T8" fmla="*/ 1221 w 1222"/>
                <a:gd name="T9" fmla="*/ 579 h 969"/>
                <a:gd name="T10" fmla="*/ 1221 w 1222"/>
                <a:gd name="T11" fmla="*/ 585 h 969"/>
                <a:gd name="T12" fmla="*/ 1221 w 1222"/>
                <a:gd name="T13" fmla="*/ 585 h 969"/>
                <a:gd name="T14" fmla="*/ 1221 w 1222"/>
                <a:gd name="T15" fmla="*/ 186 h 969"/>
                <a:gd name="T16" fmla="*/ 1221 w 1222"/>
                <a:gd name="T17" fmla="*/ 186 h 969"/>
                <a:gd name="T18" fmla="*/ 0 w 1222"/>
                <a:gd name="T19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4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5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1222 w 1223"/>
                <a:gd name="T1" fmla="*/ 0 h 969"/>
                <a:gd name="T2" fmla="*/ 1222 w 1223"/>
                <a:gd name="T3" fmla="*/ 0 h 969"/>
                <a:gd name="T4" fmla="*/ 0 w 1223"/>
                <a:gd name="T5" fmla="*/ 186 h 969"/>
                <a:gd name="T6" fmla="*/ 0 w 1223"/>
                <a:gd name="T7" fmla="*/ 585 h 969"/>
                <a:gd name="T8" fmla="*/ 383 w 1223"/>
                <a:gd name="T9" fmla="*/ 968 h 969"/>
                <a:gd name="T10" fmla="*/ 388 w 1223"/>
                <a:gd name="T11" fmla="*/ 968 h 969"/>
                <a:gd name="T12" fmla="*/ 1222 w 1223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6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864 w 1222"/>
                <a:gd name="T1" fmla="*/ 1091 h 1092"/>
                <a:gd name="T2" fmla="*/ 0 w 1222"/>
                <a:gd name="T3" fmla="*/ 331 h 1092"/>
                <a:gd name="T4" fmla="*/ 331 w 1222"/>
                <a:gd name="T5" fmla="*/ 0 h 1092"/>
                <a:gd name="T6" fmla="*/ 1221 w 1222"/>
                <a:gd name="T7" fmla="*/ 517 h 1092"/>
                <a:gd name="T8" fmla="*/ 864 w 1222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7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352 w 1217"/>
                <a:gd name="T1" fmla="*/ 1091 h 1092"/>
                <a:gd name="T2" fmla="*/ 1216 w 1217"/>
                <a:gd name="T3" fmla="*/ 331 h 1092"/>
                <a:gd name="T4" fmla="*/ 890 w 1217"/>
                <a:gd name="T5" fmla="*/ 0 h 1092"/>
                <a:gd name="T6" fmla="*/ 0 w 1217"/>
                <a:gd name="T7" fmla="*/ 517 h 1092"/>
                <a:gd name="T8" fmla="*/ 352 w 1217"/>
                <a:gd name="T9" fmla="*/ 1091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8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166 w 673"/>
                <a:gd name="T1" fmla="*/ 549 h 550"/>
                <a:gd name="T2" fmla="*/ 0 w 673"/>
                <a:gd name="T3" fmla="*/ 275 h 550"/>
                <a:gd name="T4" fmla="*/ 166 w 673"/>
                <a:gd name="T5" fmla="*/ 0 h 550"/>
                <a:gd name="T6" fmla="*/ 501 w 673"/>
                <a:gd name="T7" fmla="*/ 0 h 550"/>
                <a:gd name="T8" fmla="*/ 672 w 673"/>
                <a:gd name="T9" fmla="*/ 275 h 550"/>
                <a:gd name="T10" fmla="*/ 501 w 673"/>
                <a:gd name="T11" fmla="*/ 549 h 550"/>
                <a:gd name="T12" fmla="*/ 166 w 673"/>
                <a:gd name="T13" fmla="*/ 54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160 w 327"/>
                <a:gd name="T1" fmla="*/ 0 h 550"/>
                <a:gd name="T2" fmla="*/ 0 w 327"/>
                <a:gd name="T3" fmla="*/ 0 h 550"/>
                <a:gd name="T4" fmla="*/ 0 w 327"/>
                <a:gd name="T5" fmla="*/ 549 h 550"/>
                <a:gd name="T6" fmla="*/ 160 w 327"/>
                <a:gd name="T7" fmla="*/ 549 h 550"/>
                <a:gd name="T8" fmla="*/ 326 w 327"/>
                <a:gd name="T9" fmla="*/ 275 h 550"/>
                <a:gd name="T10" fmla="*/ 160 w 327"/>
                <a:gd name="T11" fmla="*/ 0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0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636 w 637"/>
                <a:gd name="T1" fmla="*/ 2810 h 2811"/>
                <a:gd name="T2" fmla="*/ 485 w 637"/>
                <a:gd name="T3" fmla="*/ 0 h 2811"/>
                <a:gd name="T4" fmla="*/ 150 w 637"/>
                <a:gd name="T5" fmla="*/ 0 h 2811"/>
                <a:gd name="T6" fmla="*/ 0 w 637"/>
                <a:gd name="T7" fmla="*/ 2810 h 2811"/>
                <a:gd name="T8" fmla="*/ 636 w 637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1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2810 h 2811"/>
                <a:gd name="T2" fmla="*/ 311 w 312"/>
                <a:gd name="T3" fmla="*/ 2810 h 2811"/>
                <a:gd name="T4" fmla="*/ 160 w 312"/>
                <a:gd name="T5" fmla="*/ 0 h 2811"/>
                <a:gd name="T6" fmla="*/ 0 w 312"/>
                <a:gd name="T7" fmla="*/ 0 h 2811"/>
                <a:gd name="T8" fmla="*/ 0 w 312"/>
                <a:gd name="T9" fmla="*/ 2810 h 2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2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3673 w 3674"/>
                <a:gd name="T1" fmla="*/ 3855 h 3856"/>
                <a:gd name="T2" fmla="*/ 3673 w 3674"/>
                <a:gd name="T3" fmla="*/ 3855 h 3856"/>
                <a:gd name="T4" fmla="*/ 3673 w 3674"/>
                <a:gd name="T5" fmla="*/ 3855 h 3856"/>
                <a:gd name="T6" fmla="*/ 3673 w 3674"/>
                <a:gd name="T7" fmla="*/ 3757 h 3856"/>
                <a:gd name="T8" fmla="*/ 3673 w 3674"/>
                <a:gd name="T9" fmla="*/ 3767 h 3856"/>
                <a:gd name="T10" fmla="*/ 2473 w 3674"/>
                <a:gd name="T11" fmla="*/ 11 h 3856"/>
                <a:gd name="T12" fmla="*/ 2452 w 3674"/>
                <a:gd name="T13" fmla="*/ 0 h 3856"/>
                <a:gd name="T14" fmla="*/ 2447 w 3674"/>
                <a:gd name="T15" fmla="*/ 0 h 3856"/>
                <a:gd name="T16" fmla="*/ 1831 w 3674"/>
                <a:gd name="T17" fmla="*/ 156 h 3856"/>
                <a:gd name="T18" fmla="*/ 1180 w 3674"/>
                <a:gd name="T19" fmla="*/ 316 h 3856"/>
                <a:gd name="T20" fmla="*/ 341 w 3674"/>
                <a:gd name="T21" fmla="*/ 1020 h 3856"/>
                <a:gd name="T22" fmla="*/ 0 w 3674"/>
                <a:gd name="T23" fmla="*/ 3855 h 3856"/>
                <a:gd name="T24" fmla="*/ 3673 w 3674"/>
                <a:gd name="T25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3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3663 w 3664"/>
                <a:gd name="T1" fmla="*/ 3855 h 3856"/>
                <a:gd name="T2" fmla="*/ 3663 w 3664"/>
                <a:gd name="T3" fmla="*/ 3855 h 3856"/>
                <a:gd name="T4" fmla="*/ 3321 w 3664"/>
                <a:gd name="T5" fmla="*/ 1024 h 3856"/>
                <a:gd name="T6" fmla="*/ 2483 w 3664"/>
                <a:gd name="T7" fmla="*/ 316 h 3856"/>
                <a:gd name="T8" fmla="*/ 1211 w 3664"/>
                <a:gd name="T9" fmla="*/ 0 h 3856"/>
                <a:gd name="T10" fmla="*/ 1205 w 3664"/>
                <a:gd name="T11" fmla="*/ 0 h 3856"/>
                <a:gd name="T12" fmla="*/ 1190 w 3664"/>
                <a:gd name="T13" fmla="*/ 11 h 3856"/>
                <a:gd name="T14" fmla="*/ 0 w 3664"/>
                <a:gd name="T15" fmla="*/ 3736 h 3856"/>
                <a:gd name="T16" fmla="*/ 0 w 3664"/>
                <a:gd name="T17" fmla="*/ 3855 h 3856"/>
                <a:gd name="T18" fmla="*/ 0 w 3664"/>
                <a:gd name="T19" fmla="*/ 3855 h 3856"/>
                <a:gd name="T20" fmla="*/ 3663 w 3664"/>
                <a:gd name="T21" fmla="*/ 3855 h 3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0" y="3855"/>
                  </a:ln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3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49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0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ts val="1785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25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99 w 514"/>
                <a:gd name="T1" fmla="*/ 1273 h 1274"/>
                <a:gd name="T2" fmla="*/ 0 w 514"/>
                <a:gd name="T3" fmla="*/ 0 h 1274"/>
                <a:gd name="T4" fmla="*/ 513 w 514"/>
                <a:gd name="T5" fmla="*/ 1273 h 1274"/>
                <a:gd name="T6" fmla="*/ 99 w 514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6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420 w 519"/>
                <a:gd name="T1" fmla="*/ 1273 h 1274"/>
                <a:gd name="T2" fmla="*/ 518 w 519"/>
                <a:gd name="T3" fmla="*/ 0 h 1274"/>
                <a:gd name="T4" fmla="*/ 0 w 519"/>
                <a:gd name="T5" fmla="*/ 1273 h 1274"/>
                <a:gd name="T6" fmla="*/ 420 w 519"/>
                <a:gd name="T7" fmla="*/ 1273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7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1221 w 1222"/>
                <a:gd name="T1" fmla="*/ 207 h 208"/>
                <a:gd name="T2" fmla="*/ 0 w 1222"/>
                <a:gd name="T3" fmla="*/ 207 h 208"/>
                <a:gd name="T4" fmla="*/ 0 w 1222"/>
                <a:gd name="T5" fmla="*/ 0 h 208"/>
                <a:gd name="T6" fmla="*/ 1221 w 1222"/>
                <a:gd name="T7" fmla="*/ 0 h 208"/>
                <a:gd name="T8" fmla="*/ 1221 w 1222"/>
                <a:gd name="T9" fmla="*/ 20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8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890 w 1781"/>
                <a:gd name="T1" fmla="*/ 517 h 518"/>
                <a:gd name="T2" fmla="*/ 0 w 1781"/>
                <a:gd name="T3" fmla="*/ 0 h 518"/>
                <a:gd name="T4" fmla="*/ 1780 w 1781"/>
                <a:gd name="T5" fmla="*/ 0 h 518"/>
                <a:gd name="T6" fmla="*/ 890 w 1781"/>
                <a:gd name="T7" fmla="*/ 517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2950 w 3142"/>
                <a:gd name="T1" fmla="*/ 1748 h 3829"/>
                <a:gd name="T2" fmla="*/ 2950 w 3142"/>
                <a:gd name="T3" fmla="*/ 1748 h 3829"/>
                <a:gd name="T4" fmla="*/ 1568 w 3142"/>
                <a:gd name="T5" fmla="*/ 0 h 3829"/>
                <a:gd name="T6" fmla="*/ 192 w 3142"/>
                <a:gd name="T7" fmla="*/ 1748 h 3829"/>
                <a:gd name="T8" fmla="*/ 560 w 3142"/>
                <a:gd name="T9" fmla="*/ 2437 h 3829"/>
                <a:gd name="T10" fmla="*/ 1191 w 3142"/>
                <a:gd name="T11" fmla="*/ 3823 h 3829"/>
                <a:gd name="T12" fmla="*/ 1951 w 3142"/>
                <a:gd name="T13" fmla="*/ 3828 h 3829"/>
                <a:gd name="T14" fmla="*/ 2531 w 3142"/>
                <a:gd name="T15" fmla="*/ 2488 h 3829"/>
                <a:gd name="T16" fmla="*/ 2950 w 3142"/>
                <a:gd name="T17" fmla="*/ 1748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0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1568 w 1569"/>
                <a:gd name="T1" fmla="*/ 0 h 3824"/>
                <a:gd name="T2" fmla="*/ 1568 w 1569"/>
                <a:gd name="T3" fmla="*/ 0 h 3824"/>
                <a:gd name="T4" fmla="*/ 192 w 1569"/>
                <a:gd name="T5" fmla="*/ 1748 h 3824"/>
                <a:gd name="T6" fmla="*/ 560 w 1569"/>
                <a:gd name="T7" fmla="*/ 2437 h 3824"/>
                <a:gd name="T8" fmla="*/ 1191 w 1569"/>
                <a:gd name="T9" fmla="*/ 3823 h 3824"/>
                <a:gd name="T10" fmla="*/ 1568 w 1569"/>
                <a:gd name="T11" fmla="*/ 3823 h 3824"/>
                <a:gd name="T12" fmla="*/ 1568 w 1569"/>
                <a:gd name="T13" fmla="*/ 0 h 3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1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201 w 2345"/>
                <a:gd name="T1" fmla="*/ 958 h 1145"/>
                <a:gd name="T2" fmla="*/ 201 w 2345"/>
                <a:gd name="T3" fmla="*/ 958 h 1145"/>
                <a:gd name="T4" fmla="*/ 1169 w 2345"/>
                <a:gd name="T5" fmla="*/ 606 h 1145"/>
                <a:gd name="T6" fmla="*/ 2142 w 2345"/>
                <a:gd name="T7" fmla="*/ 958 h 1145"/>
                <a:gd name="T8" fmla="*/ 2292 w 2345"/>
                <a:gd name="T9" fmla="*/ 1144 h 1145"/>
                <a:gd name="T10" fmla="*/ 2054 w 2345"/>
                <a:gd name="T11" fmla="*/ 352 h 1145"/>
                <a:gd name="T12" fmla="*/ 1169 w 2345"/>
                <a:gd name="T13" fmla="*/ 0 h 1145"/>
                <a:gd name="T14" fmla="*/ 290 w 2345"/>
                <a:gd name="T15" fmla="*/ 352 h 1145"/>
                <a:gd name="T16" fmla="*/ 51 w 2345"/>
                <a:gd name="T17" fmla="*/ 1144 h 1145"/>
                <a:gd name="T18" fmla="*/ 201 w 2345"/>
                <a:gd name="T19" fmla="*/ 9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2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1169 w 1170"/>
                <a:gd name="T1" fmla="*/ 0 h 1145"/>
                <a:gd name="T2" fmla="*/ 1169 w 1170"/>
                <a:gd name="T3" fmla="*/ 0 h 1145"/>
                <a:gd name="T4" fmla="*/ 290 w 1170"/>
                <a:gd name="T5" fmla="*/ 358 h 1145"/>
                <a:gd name="T6" fmla="*/ 51 w 1170"/>
                <a:gd name="T7" fmla="*/ 1144 h 1145"/>
                <a:gd name="T8" fmla="*/ 201 w 1170"/>
                <a:gd name="T9" fmla="*/ 958 h 1145"/>
                <a:gd name="T10" fmla="*/ 1169 w 1170"/>
                <a:gd name="T11" fmla="*/ 606 h 1145"/>
                <a:gd name="T12" fmla="*/ 1169 w 1170"/>
                <a:gd name="T13" fmla="*/ 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3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709 w 1921"/>
                <a:gd name="T1" fmla="*/ 2396 h 2397"/>
                <a:gd name="T2" fmla="*/ 709 w 1921"/>
                <a:gd name="T3" fmla="*/ 2396 h 2397"/>
                <a:gd name="T4" fmla="*/ 1196 w 1921"/>
                <a:gd name="T5" fmla="*/ 2396 h 2397"/>
                <a:gd name="T6" fmla="*/ 1273 w 1921"/>
                <a:gd name="T7" fmla="*/ 1977 h 2397"/>
                <a:gd name="T8" fmla="*/ 1718 w 1921"/>
                <a:gd name="T9" fmla="*/ 668 h 2397"/>
                <a:gd name="T10" fmla="*/ 1904 w 1921"/>
                <a:gd name="T11" fmla="*/ 280 h 2397"/>
                <a:gd name="T12" fmla="*/ 1200 w 1921"/>
                <a:gd name="T13" fmla="*/ 0 h 2397"/>
                <a:gd name="T14" fmla="*/ 957 w 1921"/>
                <a:gd name="T15" fmla="*/ 6 h 2397"/>
                <a:gd name="T16" fmla="*/ 719 w 1921"/>
                <a:gd name="T17" fmla="*/ 0 h 2397"/>
                <a:gd name="T18" fmla="*/ 16 w 1921"/>
                <a:gd name="T19" fmla="*/ 280 h 2397"/>
                <a:gd name="T20" fmla="*/ 155 w 1921"/>
                <a:gd name="T21" fmla="*/ 627 h 2397"/>
                <a:gd name="T22" fmla="*/ 632 w 1921"/>
                <a:gd name="T23" fmla="*/ 1956 h 2397"/>
                <a:gd name="T24" fmla="*/ 709 w 1921"/>
                <a:gd name="T25" fmla="*/ 2396 h 2397"/>
                <a:gd name="T26" fmla="*/ 93 w 1921"/>
                <a:gd name="T27" fmla="*/ 300 h 2397"/>
                <a:gd name="T28" fmla="*/ 93 w 1921"/>
                <a:gd name="T29" fmla="*/ 300 h 2397"/>
                <a:gd name="T30" fmla="*/ 719 w 1921"/>
                <a:gd name="T31" fmla="*/ 88 h 2397"/>
                <a:gd name="T32" fmla="*/ 957 w 1921"/>
                <a:gd name="T33" fmla="*/ 88 h 2397"/>
                <a:gd name="T34" fmla="*/ 1196 w 1921"/>
                <a:gd name="T35" fmla="*/ 88 h 2397"/>
                <a:gd name="T36" fmla="*/ 1821 w 1921"/>
                <a:gd name="T37" fmla="*/ 300 h 2397"/>
                <a:gd name="T38" fmla="*/ 1666 w 1921"/>
                <a:gd name="T39" fmla="*/ 621 h 2397"/>
                <a:gd name="T40" fmla="*/ 1231 w 1921"/>
                <a:gd name="T41" fmla="*/ 1838 h 2397"/>
                <a:gd name="T42" fmla="*/ 1206 w 1921"/>
                <a:gd name="T43" fmla="*/ 1397 h 2397"/>
                <a:gd name="T44" fmla="*/ 947 w 1921"/>
                <a:gd name="T45" fmla="*/ 590 h 2397"/>
                <a:gd name="T46" fmla="*/ 694 w 1921"/>
                <a:gd name="T47" fmla="*/ 1382 h 2397"/>
                <a:gd name="T48" fmla="*/ 673 w 1921"/>
                <a:gd name="T49" fmla="*/ 1842 h 2397"/>
                <a:gd name="T50" fmla="*/ 207 w 1921"/>
                <a:gd name="T51" fmla="*/ 580 h 2397"/>
                <a:gd name="T52" fmla="*/ 93 w 1921"/>
                <a:gd name="T53" fmla="*/ 300 h 2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4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1568 w 3142"/>
                <a:gd name="T1" fmla="*/ 0 h 3829"/>
                <a:gd name="T2" fmla="*/ 1568 w 3142"/>
                <a:gd name="T3" fmla="*/ 0 h 3829"/>
                <a:gd name="T4" fmla="*/ 192 w 3142"/>
                <a:gd name="T5" fmla="*/ 1748 h 3829"/>
                <a:gd name="T6" fmla="*/ 560 w 3142"/>
                <a:gd name="T7" fmla="*/ 2437 h 3829"/>
                <a:gd name="T8" fmla="*/ 1191 w 3142"/>
                <a:gd name="T9" fmla="*/ 3818 h 3829"/>
                <a:gd name="T10" fmla="*/ 1951 w 3142"/>
                <a:gd name="T11" fmla="*/ 3828 h 3829"/>
                <a:gd name="T12" fmla="*/ 2531 w 3142"/>
                <a:gd name="T13" fmla="*/ 2488 h 3829"/>
                <a:gd name="T14" fmla="*/ 2950 w 3142"/>
                <a:gd name="T15" fmla="*/ 1748 h 3829"/>
                <a:gd name="T16" fmla="*/ 1568 w 3142"/>
                <a:gd name="T17" fmla="*/ 0 h 3829"/>
                <a:gd name="T18" fmla="*/ 2877 w 3142"/>
                <a:gd name="T19" fmla="*/ 1733 h 3829"/>
                <a:gd name="T20" fmla="*/ 2877 w 3142"/>
                <a:gd name="T21" fmla="*/ 1733 h 3829"/>
                <a:gd name="T22" fmla="*/ 2479 w 3142"/>
                <a:gd name="T23" fmla="*/ 2437 h 3829"/>
                <a:gd name="T24" fmla="*/ 1894 w 3142"/>
                <a:gd name="T25" fmla="*/ 3771 h 3829"/>
                <a:gd name="T26" fmla="*/ 1243 w 3142"/>
                <a:gd name="T27" fmla="*/ 3766 h 3829"/>
                <a:gd name="T28" fmla="*/ 611 w 3142"/>
                <a:gd name="T29" fmla="*/ 2389 h 3829"/>
                <a:gd name="T30" fmla="*/ 259 w 3142"/>
                <a:gd name="T31" fmla="*/ 1733 h 3829"/>
                <a:gd name="T32" fmla="*/ 529 w 3142"/>
                <a:gd name="T33" fmla="*/ 558 h 3829"/>
                <a:gd name="T34" fmla="*/ 1568 w 3142"/>
                <a:gd name="T35" fmla="*/ 72 h 3829"/>
                <a:gd name="T36" fmla="*/ 2608 w 3142"/>
                <a:gd name="T37" fmla="*/ 558 h 3829"/>
                <a:gd name="T38" fmla="*/ 2877 w 3142"/>
                <a:gd name="T39" fmla="*/ 1733 h 3829"/>
                <a:gd name="T40" fmla="*/ 1568 w 3142"/>
                <a:gd name="T41" fmla="*/ 0 h 3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5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823 w 824"/>
                <a:gd name="T1" fmla="*/ 249 h 684"/>
                <a:gd name="T2" fmla="*/ 823 w 824"/>
                <a:gd name="T3" fmla="*/ 249 h 684"/>
                <a:gd name="T4" fmla="*/ 792 w 824"/>
                <a:gd name="T5" fmla="*/ 171 h 684"/>
                <a:gd name="T6" fmla="*/ 823 w 824"/>
                <a:gd name="T7" fmla="*/ 104 h 684"/>
                <a:gd name="T8" fmla="*/ 725 w 824"/>
                <a:gd name="T9" fmla="*/ 0 h 684"/>
                <a:gd name="T10" fmla="*/ 104 w 824"/>
                <a:gd name="T11" fmla="*/ 0 h 684"/>
                <a:gd name="T12" fmla="*/ 0 w 824"/>
                <a:gd name="T13" fmla="*/ 104 h 684"/>
                <a:gd name="T14" fmla="*/ 31 w 824"/>
                <a:gd name="T15" fmla="*/ 171 h 684"/>
                <a:gd name="T16" fmla="*/ 0 w 824"/>
                <a:gd name="T17" fmla="*/ 249 h 684"/>
                <a:gd name="T18" fmla="*/ 31 w 824"/>
                <a:gd name="T19" fmla="*/ 321 h 684"/>
                <a:gd name="T20" fmla="*/ 0 w 824"/>
                <a:gd name="T21" fmla="*/ 394 h 684"/>
                <a:gd name="T22" fmla="*/ 104 w 824"/>
                <a:gd name="T23" fmla="*/ 492 h 684"/>
                <a:gd name="T24" fmla="*/ 120 w 824"/>
                <a:gd name="T25" fmla="*/ 492 h 684"/>
                <a:gd name="T26" fmla="*/ 414 w 824"/>
                <a:gd name="T27" fmla="*/ 683 h 684"/>
                <a:gd name="T28" fmla="*/ 704 w 824"/>
                <a:gd name="T29" fmla="*/ 492 h 684"/>
                <a:gd name="T30" fmla="*/ 725 w 824"/>
                <a:gd name="T31" fmla="*/ 492 h 684"/>
                <a:gd name="T32" fmla="*/ 823 w 824"/>
                <a:gd name="T33" fmla="*/ 394 h 684"/>
                <a:gd name="T34" fmla="*/ 792 w 824"/>
                <a:gd name="T35" fmla="*/ 321 h 684"/>
                <a:gd name="T36" fmla="*/ 823 w 824"/>
                <a:gd name="T37" fmla="*/ 249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6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709 w 715"/>
                <a:gd name="T1" fmla="*/ 37 h 157"/>
                <a:gd name="T2" fmla="*/ 709 w 715"/>
                <a:gd name="T3" fmla="*/ 37 h 157"/>
                <a:gd name="T4" fmla="*/ 678 w 715"/>
                <a:gd name="T5" fmla="*/ 73 h 157"/>
                <a:gd name="T6" fmla="*/ 41 w 715"/>
                <a:gd name="T7" fmla="*/ 156 h 157"/>
                <a:gd name="T8" fmla="*/ 5 w 715"/>
                <a:gd name="T9" fmla="*/ 125 h 157"/>
                <a:gd name="T10" fmla="*/ 37 w 715"/>
                <a:gd name="T11" fmla="*/ 83 h 157"/>
                <a:gd name="T12" fmla="*/ 673 w 715"/>
                <a:gd name="T13" fmla="*/ 6 h 157"/>
                <a:gd name="T14" fmla="*/ 709 w 715"/>
                <a:gd name="T15" fmla="*/ 3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7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709 w 715"/>
                <a:gd name="T1" fmla="*/ 32 h 156"/>
                <a:gd name="T2" fmla="*/ 709 w 715"/>
                <a:gd name="T3" fmla="*/ 32 h 156"/>
                <a:gd name="T4" fmla="*/ 678 w 715"/>
                <a:gd name="T5" fmla="*/ 73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8 h 156"/>
                <a:gd name="T12" fmla="*/ 673 w 715"/>
                <a:gd name="T13" fmla="*/ 0 h 156"/>
                <a:gd name="T14" fmla="*/ 709 w 715"/>
                <a:gd name="T15" fmla="*/ 3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8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709 w 715"/>
                <a:gd name="T1" fmla="*/ 36 h 156"/>
                <a:gd name="T2" fmla="*/ 709 w 715"/>
                <a:gd name="T3" fmla="*/ 36 h 156"/>
                <a:gd name="T4" fmla="*/ 678 w 715"/>
                <a:gd name="T5" fmla="*/ 72 h 156"/>
                <a:gd name="T6" fmla="*/ 41 w 715"/>
                <a:gd name="T7" fmla="*/ 155 h 156"/>
                <a:gd name="T8" fmla="*/ 5 w 715"/>
                <a:gd name="T9" fmla="*/ 124 h 156"/>
                <a:gd name="T10" fmla="*/ 37 w 715"/>
                <a:gd name="T11" fmla="*/ 83 h 156"/>
                <a:gd name="T12" fmla="*/ 673 w 715"/>
                <a:gd name="T13" fmla="*/ 5 h 156"/>
                <a:gd name="T14" fmla="*/ 709 w 715"/>
                <a:gd name="T15" fmla="*/ 3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39" name="Freeform 70"/>
            <p:cNvSpPr>
              <a:spLocks noChangeArrowheads="1"/>
            </p:cNvSpPr>
            <p:nvPr/>
          </p:nvSpPr>
          <p:spPr bwMode="auto">
            <a:xfrm>
              <a:off x="10307397" y="5726880"/>
              <a:ext cx="3273689" cy="299855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0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5728 w 5729"/>
                <a:gd name="T1" fmla="*/ 2862 h 5259"/>
                <a:gd name="T2" fmla="*/ 5376 w 5729"/>
                <a:gd name="T3" fmla="*/ 1459 h 5259"/>
                <a:gd name="T4" fmla="*/ 5179 w 5729"/>
                <a:gd name="T5" fmla="*/ 1480 h 5259"/>
                <a:gd name="T6" fmla="*/ 4351 w 5729"/>
                <a:gd name="T7" fmla="*/ 410 h 5259"/>
                <a:gd name="T8" fmla="*/ 3761 w 5729"/>
                <a:gd name="T9" fmla="*/ 637 h 5259"/>
                <a:gd name="T10" fmla="*/ 2929 w 5729"/>
                <a:gd name="T11" fmla="*/ 0 h 5259"/>
                <a:gd name="T12" fmla="*/ 2105 w 5729"/>
                <a:gd name="T13" fmla="*/ 601 h 5259"/>
                <a:gd name="T14" fmla="*/ 1485 w 5729"/>
                <a:gd name="T15" fmla="*/ 347 h 5259"/>
                <a:gd name="T16" fmla="*/ 652 w 5729"/>
                <a:gd name="T17" fmla="*/ 1377 h 5259"/>
                <a:gd name="T18" fmla="*/ 413 w 5729"/>
                <a:gd name="T19" fmla="*/ 1346 h 5259"/>
                <a:gd name="T20" fmla="*/ 0 w 5729"/>
                <a:gd name="T21" fmla="*/ 2737 h 5259"/>
                <a:gd name="T22" fmla="*/ 590 w 5729"/>
                <a:gd name="T23" fmla="*/ 3338 h 5259"/>
                <a:gd name="T24" fmla="*/ 346 w 5729"/>
                <a:gd name="T25" fmla="*/ 4145 h 5259"/>
                <a:gd name="T26" fmla="*/ 1169 w 5729"/>
                <a:gd name="T27" fmla="*/ 4378 h 5259"/>
                <a:gd name="T28" fmla="*/ 1376 w 5729"/>
                <a:gd name="T29" fmla="*/ 5190 h 5259"/>
                <a:gd name="T30" fmla="*/ 2204 w 5729"/>
                <a:gd name="T31" fmla="*/ 4993 h 5259"/>
                <a:gd name="T32" fmla="*/ 2204 w 5729"/>
                <a:gd name="T33" fmla="*/ 4999 h 5259"/>
                <a:gd name="T34" fmla="*/ 2209 w 5729"/>
                <a:gd name="T35" fmla="*/ 4999 h 5259"/>
                <a:gd name="T36" fmla="*/ 1324 w 5729"/>
                <a:gd name="T37" fmla="*/ 2810 h 5259"/>
                <a:gd name="T38" fmla="*/ 4015 w 5729"/>
                <a:gd name="T39" fmla="*/ 1858 h 5259"/>
                <a:gd name="T40" fmla="*/ 3876 w 5729"/>
                <a:gd name="T41" fmla="*/ 3913 h 5259"/>
                <a:gd name="T42" fmla="*/ 3456 w 5729"/>
                <a:gd name="T43" fmla="*/ 5014 h 5259"/>
                <a:gd name="T44" fmla="*/ 4238 w 5729"/>
                <a:gd name="T45" fmla="*/ 5258 h 5259"/>
                <a:gd name="T46" fmla="*/ 4480 w 5729"/>
                <a:gd name="T47" fmla="*/ 4456 h 5259"/>
                <a:gd name="T48" fmla="*/ 5314 w 5729"/>
                <a:gd name="T49" fmla="*/ 4254 h 5259"/>
                <a:gd name="T50" fmla="*/ 5112 w 5729"/>
                <a:gd name="T51" fmla="*/ 3447 h 5259"/>
                <a:gd name="T52" fmla="*/ 5728 w 5729"/>
                <a:gd name="T53" fmla="*/ 2862 h 5259"/>
                <a:gd name="T54" fmla="*/ 5112 w 5729"/>
                <a:gd name="T55" fmla="*/ 3447 h 5259"/>
                <a:gd name="T56" fmla="*/ 5308 w 5729"/>
                <a:gd name="T57" fmla="*/ 4254 h 5259"/>
                <a:gd name="T58" fmla="*/ 4480 w 5729"/>
                <a:gd name="T59" fmla="*/ 4456 h 5259"/>
                <a:gd name="T60" fmla="*/ 4238 w 5729"/>
                <a:gd name="T61" fmla="*/ 5252 h 5259"/>
                <a:gd name="T62" fmla="*/ 3456 w 5729"/>
                <a:gd name="T63" fmla="*/ 5014 h 5259"/>
                <a:gd name="T64" fmla="*/ 3876 w 5729"/>
                <a:gd name="T65" fmla="*/ 3913 h 5259"/>
                <a:gd name="T66" fmla="*/ 4015 w 5729"/>
                <a:gd name="T67" fmla="*/ 1858 h 5259"/>
                <a:gd name="T68" fmla="*/ 1324 w 5729"/>
                <a:gd name="T69" fmla="*/ 2810 h 5259"/>
                <a:gd name="T70" fmla="*/ 2204 w 5729"/>
                <a:gd name="T71" fmla="*/ 4999 h 5259"/>
                <a:gd name="T72" fmla="*/ 2204 w 5729"/>
                <a:gd name="T73" fmla="*/ 4993 h 5259"/>
                <a:gd name="T74" fmla="*/ 2204 w 5729"/>
                <a:gd name="T75" fmla="*/ 4993 h 5259"/>
                <a:gd name="T76" fmla="*/ 1376 w 5729"/>
                <a:gd name="T77" fmla="*/ 5190 h 5259"/>
                <a:gd name="T78" fmla="*/ 1169 w 5729"/>
                <a:gd name="T79" fmla="*/ 4378 h 5259"/>
                <a:gd name="T80" fmla="*/ 352 w 5729"/>
                <a:gd name="T81" fmla="*/ 4145 h 5259"/>
                <a:gd name="T82" fmla="*/ 590 w 5729"/>
                <a:gd name="T83" fmla="*/ 3338 h 5259"/>
                <a:gd name="T84" fmla="*/ 0 w 5729"/>
                <a:gd name="T85" fmla="*/ 2737 h 5259"/>
                <a:gd name="T86" fmla="*/ 419 w 5729"/>
                <a:gd name="T87" fmla="*/ 1346 h 5259"/>
                <a:gd name="T88" fmla="*/ 652 w 5729"/>
                <a:gd name="T89" fmla="*/ 1382 h 5259"/>
                <a:gd name="T90" fmla="*/ 1490 w 5729"/>
                <a:gd name="T91" fmla="*/ 347 h 5259"/>
                <a:gd name="T92" fmla="*/ 2105 w 5729"/>
                <a:gd name="T93" fmla="*/ 606 h 5259"/>
                <a:gd name="T94" fmla="*/ 2929 w 5729"/>
                <a:gd name="T95" fmla="*/ 6 h 5259"/>
                <a:gd name="T96" fmla="*/ 3761 w 5729"/>
                <a:gd name="T97" fmla="*/ 643 h 5259"/>
                <a:gd name="T98" fmla="*/ 4351 w 5729"/>
                <a:gd name="T99" fmla="*/ 410 h 5259"/>
                <a:gd name="T100" fmla="*/ 5179 w 5729"/>
                <a:gd name="T101" fmla="*/ 1480 h 5259"/>
                <a:gd name="T102" fmla="*/ 5376 w 5729"/>
                <a:gd name="T103" fmla="*/ 1455 h 5259"/>
                <a:gd name="T104" fmla="*/ 5728 w 5729"/>
                <a:gd name="T105" fmla="*/ 2867 h 5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lnTo>
                    <a:pt x="5376" y="1455"/>
                  </a:ln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cubicBezTo>
                    <a:pt x="2204" y="4999"/>
                    <a:pt x="2204" y="4999"/>
                    <a:pt x="2204" y="4999"/>
                  </a:cubicBezTo>
                  <a:lnTo>
                    <a:pt x="2204" y="4999"/>
                  </a:lnTo>
                  <a:cubicBezTo>
                    <a:pt x="2209" y="4999"/>
                    <a:pt x="2209" y="4999"/>
                    <a:pt x="2209" y="4999"/>
                  </a:cubicBezTo>
                  <a:lnTo>
                    <a:pt x="2209" y="4999"/>
                  </a:ln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lnTo>
                    <a:pt x="3456" y="5014"/>
                  </a:lnTo>
                  <a:lnTo>
                    <a:pt x="3456" y="5014"/>
                  </a:ln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lnTo>
                    <a:pt x="5728" y="2862"/>
                  </a:lnTo>
                  <a:lnTo>
                    <a:pt x="5728" y="2862"/>
                  </a:lnTo>
                  <a:lnTo>
                    <a:pt x="5728" y="2862"/>
                  </a:ln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lnTo>
                    <a:pt x="5308" y="4254"/>
                  </a:lnTo>
                  <a:lnTo>
                    <a:pt x="5308" y="4254"/>
                  </a:ln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lnTo>
                    <a:pt x="4238" y="5252"/>
                  </a:lnTo>
                  <a:lnTo>
                    <a:pt x="4238" y="5252"/>
                  </a:ln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lnTo>
                    <a:pt x="3456" y="5014"/>
                  </a:ln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lnTo>
                    <a:pt x="2204" y="4999"/>
                  </a:lnTo>
                  <a:lnTo>
                    <a:pt x="2204" y="4999"/>
                  </a:lnTo>
                  <a:cubicBezTo>
                    <a:pt x="2204" y="4993"/>
                    <a:pt x="2204" y="4993"/>
                    <a:pt x="2204" y="4993"/>
                  </a:cubicBezTo>
                  <a:lnTo>
                    <a:pt x="2204" y="4993"/>
                  </a:lnTo>
                  <a:lnTo>
                    <a:pt x="2204" y="4993"/>
                  </a:lnTo>
                  <a:lnTo>
                    <a:pt x="2204" y="4993"/>
                  </a:ln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lnTo>
                    <a:pt x="1376" y="5190"/>
                  </a:lnTo>
                  <a:lnTo>
                    <a:pt x="1376" y="5190"/>
                  </a:ln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lnTo>
                    <a:pt x="352" y="4145"/>
                  </a:lnTo>
                  <a:lnTo>
                    <a:pt x="352" y="4145"/>
                  </a:ln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lnTo>
                    <a:pt x="0" y="2737"/>
                  </a:lnTo>
                  <a:lnTo>
                    <a:pt x="0" y="2737"/>
                  </a:ln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lnTo>
                    <a:pt x="413" y="1346"/>
                  </a:ln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lnTo>
                    <a:pt x="1490" y="347"/>
                  </a:ln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lnTo>
                    <a:pt x="2929" y="6"/>
                  </a:lnTo>
                  <a:lnTo>
                    <a:pt x="2929" y="6"/>
                  </a:ln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lnTo>
                    <a:pt x="4351" y="410"/>
                  </a:lnTo>
                  <a:lnTo>
                    <a:pt x="4351" y="410"/>
                  </a:ln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lnTo>
                    <a:pt x="5376" y="1459"/>
                  </a:ln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1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943 w 1042"/>
                <a:gd name="T1" fmla="*/ 0 h 731"/>
                <a:gd name="T2" fmla="*/ 943 w 1042"/>
                <a:gd name="T3" fmla="*/ 0 h 731"/>
                <a:gd name="T4" fmla="*/ 100 w 1042"/>
                <a:gd name="T5" fmla="*/ 0 h 731"/>
                <a:gd name="T6" fmla="*/ 0 w 1042"/>
                <a:gd name="T7" fmla="*/ 98 h 731"/>
                <a:gd name="T8" fmla="*/ 0 w 1042"/>
                <a:gd name="T9" fmla="*/ 631 h 731"/>
                <a:gd name="T10" fmla="*/ 100 w 1042"/>
                <a:gd name="T11" fmla="*/ 730 h 731"/>
                <a:gd name="T12" fmla="*/ 943 w 1042"/>
                <a:gd name="T13" fmla="*/ 730 h 731"/>
                <a:gd name="T14" fmla="*/ 1041 w 1042"/>
                <a:gd name="T15" fmla="*/ 631 h 731"/>
                <a:gd name="T16" fmla="*/ 1041 w 1042"/>
                <a:gd name="T17" fmla="*/ 98 h 731"/>
                <a:gd name="T18" fmla="*/ 943 w 1042"/>
                <a:gd name="T19" fmla="*/ 0 h 731"/>
                <a:gd name="T20" fmla="*/ 622 w 1042"/>
                <a:gd name="T21" fmla="*/ 103 h 731"/>
                <a:gd name="T22" fmla="*/ 622 w 1042"/>
                <a:gd name="T23" fmla="*/ 103 h 731"/>
                <a:gd name="T24" fmla="*/ 431 w 1042"/>
                <a:gd name="T25" fmla="*/ 103 h 731"/>
                <a:gd name="T26" fmla="*/ 394 w 1042"/>
                <a:gd name="T27" fmla="*/ 68 h 731"/>
                <a:gd name="T28" fmla="*/ 431 w 1042"/>
                <a:gd name="T29" fmla="*/ 26 h 731"/>
                <a:gd name="T30" fmla="*/ 622 w 1042"/>
                <a:gd name="T31" fmla="*/ 26 h 731"/>
                <a:gd name="T32" fmla="*/ 658 w 1042"/>
                <a:gd name="T33" fmla="*/ 68 h 731"/>
                <a:gd name="T34" fmla="*/ 622 w 1042"/>
                <a:gd name="T35" fmla="*/ 103 h 731"/>
                <a:gd name="T36" fmla="*/ 943 w 1042"/>
                <a:gd name="T37" fmla="*/ 0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2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502 h 575"/>
                <a:gd name="T6" fmla="*/ 73 w 989"/>
                <a:gd name="T7" fmla="*/ 574 h 575"/>
                <a:gd name="T8" fmla="*/ 916 w 989"/>
                <a:gd name="T9" fmla="*/ 574 h 575"/>
                <a:gd name="T10" fmla="*/ 988 w 989"/>
                <a:gd name="T11" fmla="*/ 502 h 575"/>
                <a:gd name="T12" fmla="*/ 988 w 989"/>
                <a:gd name="T13" fmla="*/ 0 h 575"/>
                <a:gd name="T14" fmla="*/ 0 w 989"/>
                <a:gd name="T1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3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331 w 332"/>
                <a:gd name="T1" fmla="*/ 383 h 384"/>
                <a:gd name="T2" fmla="*/ 0 w 332"/>
                <a:gd name="T3" fmla="*/ 383 h 384"/>
                <a:gd name="T4" fmla="*/ 0 w 332"/>
                <a:gd name="T5" fmla="*/ 0 h 384"/>
                <a:gd name="T6" fmla="*/ 331 w 332"/>
                <a:gd name="T7" fmla="*/ 0 h 384"/>
                <a:gd name="T8" fmla="*/ 331 w 332"/>
                <a:gd name="T9" fmla="*/ 383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4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522 w 523"/>
                <a:gd name="T1" fmla="*/ 104 h 105"/>
                <a:gd name="T2" fmla="*/ 0 w 523"/>
                <a:gd name="T3" fmla="*/ 104 h 105"/>
                <a:gd name="T4" fmla="*/ 0 w 523"/>
                <a:gd name="T5" fmla="*/ 0 h 105"/>
                <a:gd name="T6" fmla="*/ 522 w 523"/>
                <a:gd name="T7" fmla="*/ 0 h 105"/>
                <a:gd name="T8" fmla="*/ 522 w 523"/>
                <a:gd name="T9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5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398 w 399"/>
                <a:gd name="T1" fmla="*/ 67 h 68"/>
                <a:gd name="T2" fmla="*/ 0 w 399"/>
                <a:gd name="T3" fmla="*/ 67 h 68"/>
                <a:gd name="T4" fmla="*/ 0 w 399"/>
                <a:gd name="T5" fmla="*/ 0 h 68"/>
                <a:gd name="T6" fmla="*/ 398 w 399"/>
                <a:gd name="T7" fmla="*/ 0 h 68"/>
                <a:gd name="T8" fmla="*/ 398 w 399"/>
                <a:gd name="T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6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522 w 523"/>
                <a:gd name="T1" fmla="*/ 61 h 62"/>
                <a:gd name="T2" fmla="*/ 0 w 523"/>
                <a:gd name="T3" fmla="*/ 61 h 62"/>
                <a:gd name="T4" fmla="*/ 0 w 523"/>
                <a:gd name="T5" fmla="*/ 0 h 62"/>
                <a:gd name="T6" fmla="*/ 522 w 523"/>
                <a:gd name="T7" fmla="*/ 0 h 62"/>
                <a:gd name="T8" fmla="*/ 522 w 523"/>
                <a:gd name="T9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7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115 w 116"/>
                <a:gd name="T1" fmla="*/ 191 h 192"/>
                <a:gd name="T2" fmla="*/ 0 w 116"/>
                <a:gd name="T3" fmla="*/ 191 h 192"/>
                <a:gd name="T4" fmla="*/ 0 w 116"/>
                <a:gd name="T5" fmla="*/ 0 h 192"/>
                <a:gd name="T6" fmla="*/ 115 w 116"/>
                <a:gd name="T7" fmla="*/ 0 h 192"/>
                <a:gd name="T8" fmla="*/ 115 w 116"/>
                <a:gd name="T9" fmla="*/ 19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48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115 w 116"/>
                <a:gd name="T1" fmla="*/ 92 h 93"/>
                <a:gd name="T2" fmla="*/ 0 w 116"/>
                <a:gd name="T3" fmla="*/ 92 h 93"/>
                <a:gd name="T4" fmla="*/ 0 w 116"/>
                <a:gd name="T5" fmla="*/ 0 h 93"/>
                <a:gd name="T6" fmla="*/ 115 w 116"/>
                <a:gd name="T7" fmla="*/ 0 h 93"/>
                <a:gd name="T8" fmla="*/ 115 w 116"/>
                <a:gd name="T9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4" name="Group 126"/>
          <p:cNvGrpSpPr/>
          <p:nvPr/>
        </p:nvGrpSpPr>
        <p:grpSpPr>
          <a:xfrm>
            <a:off x="7634492" y="4021029"/>
            <a:ext cx="1157366" cy="545686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2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3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4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5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6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78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0287" name="组合 12"/>
          <p:cNvGrpSpPr/>
          <p:nvPr/>
        </p:nvGrpSpPr>
        <p:grpSpPr>
          <a:xfrm>
            <a:off x="258763" y="130175"/>
            <a:ext cx="2466975" cy="520700"/>
            <a:chOff x="218" y="187"/>
            <a:chExt cx="5181" cy="1093"/>
          </a:xfrm>
        </p:grpSpPr>
        <p:sp>
          <p:nvSpPr>
            <p:cNvPr id="58" name="椭圆 2"/>
            <p:cNvSpPr/>
            <p:nvPr/>
          </p:nvSpPr>
          <p:spPr>
            <a:xfrm>
              <a:off x="218" y="187"/>
              <a:ext cx="1090" cy="1000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9" name="文本框 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背景资料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"/>
          <p:cNvSpPr txBox="1"/>
          <p:nvPr/>
        </p:nvSpPr>
        <p:spPr>
          <a:xfrm>
            <a:off x="1112838" y="865188"/>
            <a:ext cx="5603875" cy="452437"/>
          </a:xfrm>
          <a:prstGeom prst="rect">
            <a:avLst/>
          </a:prstGeom>
          <a:noFill/>
          <a:ln w="12700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朗读课文，读准字音节奏，读出感情。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文本框 1"/>
          <p:cNvSpPr txBox="1"/>
          <p:nvPr/>
        </p:nvSpPr>
        <p:spPr>
          <a:xfrm>
            <a:off x="762000" y="1592263"/>
            <a:ext cx="7283450" cy="229679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三年羁旅客，今日又南冠。　　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 lvl="0" defTabSz="685800">
              <a:lnSpc>
                <a:spcPct val="150000"/>
              </a:lnSpc>
            </a:pP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无限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山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河泪，谁言天地宽。　　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 lvl="0" defTabSz="685800">
              <a:lnSpc>
                <a:spcPct val="150000"/>
              </a:lnSpc>
            </a:pP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已知泉路近，欲别故乡难。　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 lvl="0" defTabSz="685800">
              <a:lnSpc>
                <a:spcPct val="150000"/>
              </a:lnSpc>
            </a:pP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毅魄归来日，灵旗空际看。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3316" name="组合 19"/>
          <p:cNvGrpSpPr/>
          <p:nvPr/>
        </p:nvGrpSpPr>
        <p:grpSpPr>
          <a:xfrm>
            <a:off x="368300" y="158750"/>
            <a:ext cx="2447925" cy="508000"/>
            <a:chOff x="258" y="216"/>
            <a:chExt cx="5141" cy="1064"/>
          </a:xfrm>
        </p:grpSpPr>
        <p:sp>
          <p:nvSpPr>
            <p:cNvPr id="8" name="椭圆 55"/>
            <p:cNvSpPr/>
            <p:nvPr/>
          </p:nvSpPr>
          <p:spPr>
            <a:xfrm>
              <a:off x="258" y="216"/>
              <a:ext cx="843" cy="992"/>
            </a:xfrm>
            <a:custGeom>
              <a:avLst/>
              <a:gdLst>
                <a:gd name="connsiteX0" fmla="*/ 119379 w 281919"/>
                <a:gd name="connsiteY0" fmla="*/ 73025 h 331788"/>
                <a:gd name="connsiteX1" fmla="*/ 144779 w 281919"/>
                <a:gd name="connsiteY1" fmla="*/ 98425 h 331788"/>
                <a:gd name="connsiteX2" fmla="*/ 119379 w 281919"/>
                <a:gd name="connsiteY2" fmla="*/ 123825 h 331788"/>
                <a:gd name="connsiteX3" fmla="*/ 93979 w 281919"/>
                <a:gd name="connsiteY3" fmla="*/ 98425 h 331788"/>
                <a:gd name="connsiteX4" fmla="*/ 119379 w 281919"/>
                <a:gd name="connsiteY4" fmla="*/ 73025 h 331788"/>
                <a:gd name="connsiteX5" fmla="*/ 114848 w 281919"/>
                <a:gd name="connsiteY5" fmla="*/ 31750 h 331788"/>
                <a:gd name="connsiteX6" fmla="*/ 109669 w 281919"/>
                <a:gd name="connsiteY6" fmla="*/ 35634 h 331788"/>
                <a:gd name="connsiteX7" fmla="*/ 103196 w 281919"/>
                <a:gd name="connsiteY7" fmla="*/ 48581 h 331788"/>
                <a:gd name="connsiteX8" fmla="*/ 100607 w 281919"/>
                <a:gd name="connsiteY8" fmla="*/ 52465 h 331788"/>
                <a:gd name="connsiteX9" fmla="*/ 95428 w 281919"/>
                <a:gd name="connsiteY9" fmla="*/ 52465 h 331788"/>
                <a:gd name="connsiteX10" fmla="*/ 82481 w 281919"/>
                <a:gd name="connsiteY10" fmla="*/ 47286 h 331788"/>
                <a:gd name="connsiteX11" fmla="*/ 76008 w 281919"/>
                <a:gd name="connsiteY11" fmla="*/ 48581 h 331788"/>
                <a:gd name="connsiteX12" fmla="*/ 69535 w 281919"/>
                <a:gd name="connsiteY12" fmla="*/ 55054 h 331788"/>
                <a:gd name="connsiteX13" fmla="*/ 68240 w 281919"/>
                <a:gd name="connsiteY13" fmla="*/ 60233 h 331788"/>
                <a:gd name="connsiteX14" fmla="*/ 73419 w 281919"/>
                <a:gd name="connsiteY14" fmla="*/ 74474 h 331788"/>
                <a:gd name="connsiteX15" fmla="*/ 73419 w 281919"/>
                <a:gd name="connsiteY15" fmla="*/ 78358 h 331788"/>
                <a:gd name="connsiteX16" fmla="*/ 73419 w 281919"/>
                <a:gd name="connsiteY16" fmla="*/ 79652 h 331788"/>
                <a:gd name="connsiteX17" fmla="*/ 70829 w 281919"/>
                <a:gd name="connsiteY17" fmla="*/ 82242 h 331788"/>
                <a:gd name="connsiteX18" fmla="*/ 56588 w 281919"/>
                <a:gd name="connsiteY18" fmla="*/ 88715 h 331788"/>
                <a:gd name="connsiteX19" fmla="*/ 52704 w 281919"/>
                <a:gd name="connsiteY19" fmla="*/ 93894 h 331788"/>
                <a:gd name="connsiteX20" fmla="*/ 52704 w 281919"/>
                <a:gd name="connsiteY20" fmla="*/ 102956 h 331788"/>
                <a:gd name="connsiteX21" fmla="*/ 56588 w 281919"/>
                <a:gd name="connsiteY21" fmla="*/ 108135 h 331788"/>
                <a:gd name="connsiteX22" fmla="*/ 70829 w 281919"/>
                <a:gd name="connsiteY22" fmla="*/ 113314 h 331788"/>
                <a:gd name="connsiteX23" fmla="*/ 73419 w 281919"/>
                <a:gd name="connsiteY23" fmla="*/ 117198 h 331788"/>
                <a:gd name="connsiteX24" fmla="*/ 73419 w 281919"/>
                <a:gd name="connsiteY24" fmla="*/ 122376 h 331788"/>
                <a:gd name="connsiteX25" fmla="*/ 68240 w 281919"/>
                <a:gd name="connsiteY25" fmla="*/ 135323 h 331788"/>
                <a:gd name="connsiteX26" fmla="*/ 69535 w 281919"/>
                <a:gd name="connsiteY26" fmla="*/ 141796 h 331788"/>
                <a:gd name="connsiteX27" fmla="*/ 76008 w 281919"/>
                <a:gd name="connsiteY27" fmla="*/ 148269 h 331788"/>
                <a:gd name="connsiteX28" fmla="*/ 82481 w 281919"/>
                <a:gd name="connsiteY28" fmla="*/ 149564 h 331788"/>
                <a:gd name="connsiteX29" fmla="*/ 95428 w 281919"/>
                <a:gd name="connsiteY29" fmla="*/ 144386 h 331788"/>
                <a:gd name="connsiteX30" fmla="*/ 100607 w 281919"/>
                <a:gd name="connsiteY30" fmla="*/ 144386 h 331788"/>
                <a:gd name="connsiteX31" fmla="*/ 104491 w 281919"/>
                <a:gd name="connsiteY31" fmla="*/ 146975 h 331788"/>
                <a:gd name="connsiteX32" fmla="*/ 109669 w 281919"/>
                <a:gd name="connsiteY32" fmla="*/ 161216 h 331788"/>
                <a:gd name="connsiteX33" fmla="*/ 114848 w 281919"/>
                <a:gd name="connsiteY33" fmla="*/ 165100 h 331788"/>
                <a:gd name="connsiteX34" fmla="*/ 123911 w 281919"/>
                <a:gd name="connsiteY34" fmla="*/ 165100 h 331788"/>
                <a:gd name="connsiteX35" fmla="*/ 129089 w 281919"/>
                <a:gd name="connsiteY35" fmla="*/ 161216 h 331788"/>
                <a:gd name="connsiteX36" fmla="*/ 135562 w 281919"/>
                <a:gd name="connsiteY36" fmla="*/ 146975 h 331788"/>
                <a:gd name="connsiteX37" fmla="*/ 138152 w 281919"/>
                <a:gd name="connsiteY37" fmla="*/ 144386 h 331788"/>
                <a:gd name="connsiteX38" fmla="*/ 143330 w 281919"/>
                <a:gd name="connsiteY38" fmla="*/ 144386 h 331788"/>
                <a:gd name="connsiteX39" fmla="*/ 157572 w 281919"/>
                <a:gd name="connsiteY39" fmla="*/ 149564 h 331788"/>
                <a:gd name="connsiteX40" fmla="*/ 162750 w 281919"/>
                <a:gd name="connsiteY40" fmla="*/ 148269 h 331788"/>
                <a:gd name="connsiteX41" fmla="*/ 169224 w 281919"/>
                <a:gd name="connsiteY41" fmla="*/ 141796 h 331788"/>
                <a:gd name="connsiteX42" fmla="*/ 170518 w 281919"/>
                <a:gd name="connsiteY42" fmla="*/ 135323 h 331788"/>
                <a:gd name="connsiteX43" fmla="*/ 165340 w 281919"/>
                <a:gd name="connsiteY43" fmla="*/ 121082 h 331788"/>
                <a:gd name="connsiteX44" fmla="*/ 165340 w 281919"/>
                <a:gd name="connsiteY44" fmla="*/ 117198 h 331788"/>
                <a:gd name="connsiteX45" fmla="*/ 167929 w 281919"/>
                <a:gd name="connsiteY45" fmla="*/ 113314 h 331788"/>
                <a:gd name="connsiteX46" fmla="*/ 182170 w 281919"/>
                <a:gd name="connsiteY46" fmla="*/ 108135 h 331788"/>
                <a:gd name="connsiteX47" fmla="*/ 186054 w 281919"/>
                <a:gd name="connsiteY47" fmla="*/ 102956 h 331788"/>
                <a:gd name="connsiteX48" fmla="*/ 186054 w 281919"/>
                <a:gd name="connsiteY48" fmla="*/ 93894 h 331788"/>
                <a:gd name="connsiteX49" fmla="*/ 182170 w 281919"/>
                <a:gd name="connsiteY49" fmla="*/ 88715 h 331788"/>
                <a:gd name="connsiteX50" fmla="*/ 167929 w 281919"/>
                <a:gd name="connsiteY50" fmla="*/ 82242 h 331788"/>
                <a:gd name="connsiteX51" fmla="*/ 165340 w 281919"/>
                <a:gd name="connsiteY51" fmla="*/ 79652 h 331788"/>
                <a:gd name="connsiteX52" fmla="*/ 165340 w 281919"/>
                <a:gd name="connsiteY52" fmla="*/ 74474 h 331788"/>
                <a:gd name="connsiteX53" fmla="*/ 170518 w 281919"/>
                <a:gd name="connsiteY53" fmla="*/ 60233 h 331788"/>
                <a:gd name="connsiteX54" fmla="*/ 169224 w 281919"/>
                <a:gd name="connsiteY54" fmla="*/ 53759 h 331788"/>
                <a:gd name="connsiteX55" fmla="*/ 162750 w 281919"/>
                <a:gd name="connsiteY55" fmla="*/ 48581 h 331788"/>
                <a:gd name="connsiteX56" fmla="*/ 156277 w 281919"/>
                <a:gd name="connsiteY56" fmla="*/ 47286 h 331788"/>
                <a:gd name="connsiteX57" fmla="*/ 143330 w 281919"/>
                <a:gd name="connsiteY57" fmla="*/ 52465 h 331788"/>
                <a:gd name="connsiteX58" fmla="*/ 138152 w 281919"/>
                <a:gd name="connsiteY58" fmla="*/ 52465 h 331788"/>
                <a:gd name="connsiteX59" fmla="*/ 135562 w 281919"/>
                <a:gd name="connsiteY59" fmla="*/ 49875 h 331788"/>
                <a:gd name="connsiteX60" fmla="*/ 129089 w 281919"/>
                <a:gd name="connsiteY60" fmla="*/ 35634 h 331788"/>
                <a:gd name="connsiteX61" fmla="*/ 123911 w 281919"/>
                <a:gd name="connsiteY61" fmla="*/ 31750 h 331788"/>
                <a:gd name="connsiteX62" fmla="*/ 114848 w 281919"/>
                <a:gd name="connsiteY62" fmla="*/ 31750 h 331788"/>
                <a:gd name="connsiteX63" fmla="*/ 124149 w 281919"/>
                <a:gd name="connsiteY63" fmla="*/ 0 h 331788"/>
                <a:gd name="connsiteX64" fmla="*/ 249569 w 281919"/>
                <a:gd name="connsiteY64" fmla="*/ 125717 h 331788"/>
                <a:gd name="connsiteX65" fmla="*/ 257327 w 281919"/>
                <a:gd name="connsiteY65" fmla="*/ 156822 h 331788"/>
                <a:gd name="connsiteX66" fmla="*/ 280600 w 281919"/>
                <a:gd name="connsiteY66" fmla="*/ 200887 h 331788"/>
                <a:gd name="connsiteX67" fmla="*/ 271549 w 281919"/>
                <a:gd name="connsiteY67" fmla="*/ 217736 h 331788"/>
                <a:gd name="connsiteX68" fmla="*/ 249569 w 281919"/>
                <a:gd name="connsiteY68" fmla="*/ 217736 h 331788"/>
                <a:gd name="connsiteX69" fmla="*/ 249569 w 281919"/>
                <a:gd name="connsiteY69" fmla="*/ 263098 h 331788"/>
                <a:gd name="connsiteX70" fmla="*/ 223709 w 281919"/>
                <a:gd name="connsiteY70" fmla="*/ 290315 h 331788"/>
                <a:gd name="connsiteX71" fmla="*/ 187505 w 281919"/>
                <a:gd name="connsiteY71" fmla="*/ 290315 h 331788"/>
                <a:gd name="connsiteX72" fmla="*/ 187505 w 281919"/>
                <a:gd name="connsiteY72" fmla="*/ 322716 h 331788"/>
                <a:gd name="connsiteX73" fmla="*/ 178454 w 281919"/>
                <a:gd name="connsiteY73" fmla="*/ 331788 h 331788"/>
                <a:gd name="connsiteX74" fmla="*/ 49155 w 281919"/>
                <a:gd name="connsiteY74" fmla="*/ 331788 h 331788"/>
                <a:gd name="connsiteX75" fmla="*/ 38811 w 281919"/>
                <a:gd name="connsiteY75" fmla="*/ 322716 h 331788"/>
                <a:gd name="connsiteX76" fmla="*/ 38811 w 281919"/>
                <a:gd name="connsiteY76" fmla="*/ 289019 h 331788"/>
                <a:gd name="connsiteX77" fmla="*/ 12952 w 281919"/>
                <a:gd name="connsiteY77" fmla="*/ 182743 h 331788"/>
                <a:gd name="connsiteX78" fmla="*/ 22 w 281919"/>
                <a:gd name="connsiteY78" fmla="*/ 127013 h 331788"/>
                <a:gd name="connsiteX79" fmla="*/ 124149 w 281919"/>
                <a:gd name="connsiteY79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281919" h="331788">
                  <a:moveTo>
                    <a:pt x="119379" y="73025"/>
                  </a:moveTo>
                  <a:cubicBezTo>
                    <a:pt x="133407" y="73025"/>
                    <a:pt x="144779" y="84397"/>
                    <a:pt x="144779" y="98425"/>
                  </a:cubicBezTo>
                  <a:cubicBezTo>
                    <a:pt x="144779" y="112453"/>
                    <a:pt x="133407" y="123825"/>
                    <a:pt x="119379" y="123825"/>
                  </a:cubicBezTo>
                  <a:cubicBezTo>
                    <a:pt x="105351" y="123825"/>
                    <a:pt x="93979" y="112453"/>
                    <a:pt x="93979" y="98425"/>
                  </a:cubicBezTo>
                  <a:cubicBezTo>
                    <a:pt x="93979" y="84397"/>
                    <a:pt x="105351" y="73025"/>
                    <a:pt x="119379" y="73025"/>
                  </a:cubicBezTo>
                  <a:close/>
                  <a:moveTo>
                    <a:pt x="114848" y="31750"/>
                  </a:moveTo>
                  <a:cubicBezTo>
                    <a:pt x="112259" y="31750"/>
                    <a:pt x="110964" y="33045"/>
                    <a:pt x="109669" y="35634"/>
                  </a:cubicBezTo>
                  <a:cubicBezTo>
                    <a:pt x="109669" y="35634"/>
                    <a:pt x="109669" y="35634"/>
                    <a:pt x="103196" y="48581"/>
                  </a:cubicBezTo>
                  <a:cubicBezTo>
                    <a:pt x="103196" y="51170"/>
                    <a:pt x="101901" y="51170"/>
                    <a:pt x="100607" y="52465"/>
                  </a:cubicBezTo>
                  <a:cubicBezTo>
                    <a:pt x="99312" y="52465"/>
                    <a:pt x="96723" y="52465"/>
                    <a:pt x="95428" y="52465"/>
                  </a:cubicBezTo>
                  <a:cubicBezTo>
                    <a:pt x="95428" y="52465"/>
                    <a:pt x="95428" y="52465"/>
                    <a:pt x="82481" y="47286"/>
                  </a:cubicBezTo>
                  <a:cubicBezTo>
                    <a:pt x="79892" y="45991"/>
                    <a:pt x="77303" y="45991"/>
                    <a:pt x="76008" y="48581"/>
                  </a:cubicBezTo>
                  <a:cubicBezTo>
                    <a:pt x="76008" y="48581"/>
                    <a:pt x="76008" y="48581"/>
                    <a:pt x="69535" y="55054"/>
                  </a:cubicBezTo>
                  <a:cubicBezTo>
                    <a:pt x="68240" y="56349"/>
                    <a:pt x="66946" y="58938"/>
                    <a:pt x="68240" y="60233"/>
                  </a:cubicBezTo>
                  <a:cubicBezTo>
                    <a:pt x="68240" y="60233"/>
                    <a:pt x="68240" y="60233"/>
                    <a:pt x="73419" y="74474"/>
                  </a:cubicBezTo>
                  <a:cubicBezTo>
                    <a:pt x="74713" y="75769"/>
                    <a:pt x="74713" y="77063"/>
                    <a:pt x="73419" y="78358"/>
                  </a:cubicBezTo>
                  <a:cubicBezTo>
                    <a:pt x="73419" y="79652"/>
                    <a:pt x="73419" y="79652"/>
                    <a:pt x="73419" y="79652"/>
                  </a:cubicBezTo>
                  <a:cubicBezTo>
                    <a:pt x="73419" y="80947"/>
                    <a:pt x="72124" y="82242"/>
                    <a:pt x="70829" y="82242"/>
                  </a:cubicBezTo>
                  <a:cubicBezTo>
                    <a:pt x="70829" y="82242"/>
                    <a:pt x="70829" y="82242"/>
                    <a:pt x="56588" y="88715"/>
                  </a:cubicBezTo>
                  <a:cubicBezTo>
                    <a:pt x="53999" y="90010"/>
                    <a:pt x="52704" y="91304"/>
                    <a:pt x="52704" y="93894"/>
                  </a:cubicBezTo>
                  <a:cubicBezTo>
                    <a:pt x="52704" y="93894"/>
                    <a:pt x="52704" y="93894"/>
                    <a:pt x="52704" y="102956"/>
                  </a:cubicBezTo>
                  <a:cubicBezTo>
                    <a:pt x="52704" y="105546"/>
                    <a:pt x="53999" y="106840"/>
                    <a:pt x="56588" y="108135"/>
                  </a:cubicBezTo>
                  <a:cubicBezTo>
                    <a:pt x="56588" y="108135"/>
                    <a:pt x="56588" y="108135"/>
                    <a:pt x="70829" y="113314"/>
                  </a:cubicBezTo>
                  <a:cubicBezTo>
                    <a:pt x="72124" y="114608"/>
                    <a:pt x="73419" y="115903"/>
                    <a:pt x="73419" y="117198"/>
                  </a:cubicBezTo>
                  <a:cubicBezTo>
                    <a:pt x="74713" y="118492"/>
                    <a:pt x="74713" y="121082"/>
                    <a:pt x="73419" y="122376"/>
                  </a:cubicBezTo>
                  <a:cubicBezTo>
                    <a:pt x="73419" y="122376"/>
                    <a:pt x="73419" y="122376"/>
                    <a:pt x="68240" y="135323"/>
                  </a:cubicBezTo>
                  <a:cubicBezTo>
                    <a:pt x="66946" y="137912"/>
                    <a:pt x="68240" y="140502"/>
                    <a:pt x="69535" y="141796"/>
                  </a:cubicBezTo>
                  <a:cubicBezTo>
                    <a:pt x="69535" y="141796"/>
                    <a:pt x="69535" y="141796"/>
                    <a:pt x="76008" y="148269"/>
                  </a:cubicBezTo>
                  <a:cubicBezTo>
                    <a:pt x="77303" y="149564"/>
                    <a:pt x="79892" y="150859"/>
                    <a:pt x="82481" y="149564"/>
                  </a:cubicBezTo>
                  <a:cubicBezTo>
                    <a:pt x="82481" y="149564"/>
                    <a:pt x="82481" y="149564"/>
                    <a:pt x="95428" y="144386"/>
                  </a:cubicBezTo>
                  <a:cubicBezTo>
                    <a:pt x="96723" y="143091"/>
                    <a:pt x="99312" y="143091"/>
                    <a:pt x="100607" y="144386"/>
                  </a:cubicBezTo>
                  <a:cubicBezTo>
                    <a:pt x="101901" y="144386"/>
                    <a:pt x="103196" y="145680"/>
                    <a:pt x="104491" y="146975"/>
                  </a:cubicBezTo>
                  <a:cubicBezTo>
                    <a:pt x="104491" y="146975"/>
                    <a:pt x="104491" y="146975"/>
                    <a:pt x="109669" y="161216"/>
                  </a:cubicBezTo>
                  <a:cubicBezTo>
                    <a:pt x="110964" y="163805"/>
                    <a:pt x="112259" y="165100"/>
                    <a:pt x="114848" y="165100"/>
                  </a:cubicBezTo>
                  <a:cubicBezTo>
                    <a:pt x="114848" y="165100"/>
                    <a:pt x="114848" y="165100"/>
                    <a:pt x="123911" y="165100"/>
                  </a:cubicBezTo>
                  <a:cubicBezTo>
                    <a:pt x="126500" y="165100"/>
                    <a:pt x="129089" y="163805"/>
                    <a:pt x="129089" y="161216"/>
                  </a:cubicBezTo>
                  <a:cubicBezTo>
                    <a:pt x="129089" y="161216"/>
                    <a:pt x="129089" y="161216"/>
                    <a:pt x="135562" y="146975"/>
                  </a:cubicBezTo>
                  <a:cubicBezTo>
                    <a:pt x="135562" y="145680"/>
                    <a:pt x="136857" y="144386"/>
                    <a:pt x="138152" y="144386"/>
                  </a:cubicBezTo>
                  <a:cubicBezTo>
                    <a:pt x="139446" y="143091"/>
                    <a:pt x="142036" y="143091"/>
                    <a:pt x="143330" y="144386"/>
                  </a:cubicBezTo>
                  <a:cubicBezTo>
                    <a:pt x="143330" y="144386"/>
                    <a:pt x="143330" y="144386"/>
                    <a:pt x="157572" y="149564"/>
                  </a:cubicBezTo>
                  <a:cubicBezTo>
                    <a:pt x="158866" y="150859"/>
                    <a:pt x="161456" y="149564"/>
                    <a:pt x="162750" y="148269"/>
                  </a:cubicBezTo>
                  <a:cubicBezTo>
                    <a:pt x="162750" y="148269"/>
                    <a:pt x="162750" y="148269"/>
                    <a:pt x="169224" y="141796"/>
                  </a:cubicBezTo>
                  <a:cubicBezTo>
                    <a:pt x="171813" y="140502"/>
                    <a:pt x="171813" y="137912"/>
                    <a:pt x="170518" y="135323"/>
                  </a:cubicBezTo>
                  <a:cubicBezTo>
                    <a:pt x="170518" y="135323"/>
                    <a:pt x="170518" y="135323"/>
                    <a:pt x="165340" y="121082"/>
                  </a:cubicBezTo>
                  <a:cubicBezTo>
                    <a:pt x="164045" y="119787"/>
                    <a:pt x="164045" y="118492"/>
                    <a:pt x="165340" y="117198"/>
                  </a:cubicBezTo>
                  <a:cubicBezTo>
                    <a:pt x="165340" y="115903"/>
                    <a:pt x="166634" y="114608"/>
                    <a:pt x="167929" y="113314"/>
                  </a:cubicBezTo>
                  <a:cubicBezTo>
                    <a:pt x="167929" y="113314"/>
                    <a:pt x="167929" y="113314"/>
                    <a:pt x="182170" y="108135"/>
                  </a:cubicBezTo>
                  <a:cubicBezTo>
                    <a:pt x="184760" y="106840"/>
                    <a:pt x="186054" y="105546"/>
                    <a:pt x="186054" y="102956"/>
                  </a:cubicBezTo>
                  <a:cubicBezTo>
                    <a:pt x="186054" y="102956"/>
                    <a:pt x="186054" y="102956"/>
                    <a:pt x="186054" y="93894"/>
                  </a:cubicBezTo>
                  <a:cubicBezTo>
                    <a:pt x="186054" y="91304"/>
                    <a:pt x="184760" y="88715"/>
                    <a:pt x="182170" y="88715"/>
                  </a:cubicBezTo>
                  <a:cubicBezTo>
                    <a:pt x="182170" y="88715"/>
                    <a:pt x="182170" y="88715"/>
                    <a:pt x="167929" y="82242"/>
                  </a:cubicBezTo>
                  <a:cubicBezTo>
                    <a:pt x="166634" y="82242"/>
                    <a:pt x="165340" y="80947"/>
                    <a:pt x="165340" y="79652"/>
                  </a:cubicBezTo>
                  <a:cubicBezTo>
                    <a:pt x="164045" y="78358"/>
                    <a:pt x="164045" y="75769"/>
                    <a:pt x="165340" y="74474"/>
                  </a:cubicBezTo>
                  <a:cubicBezTo>
                    <a:pt x="165340" y="74474"/>
                    <a:pt x="165340" y="74474"/>
                    <a:pt x="170518" y="60233"/>
                  </a:cubicBezTo>
                  <a:cubicBezTo>
                    <a:pt x="171813" y="58938"/>
                    <a:pt x="170518" y="56349"/>
                    <a:pt x="169224" y="53759"/>
                  </a:cubicBezTo>
                  <a:cubicBezTo>
                    <a:pt x="169224" y="53759"/>
                    <a:pt x="169224" y="53759"/>
                    <a:pt x="162750" y="48581"/>
                  </a:cubicBezTo>
                  <a:cubicBezTo>
                    <a:pt x="161456" y="45991"/>
                    <a:pt x="158866" y="45991"/>
                    <a:pt x="156277" y="47286"/>
                  </a:cubicBezTo>
                  <a:cubicBezTo>
                    <a:pt x="156277" y="47286"/>
                    <a:pt x="156277" y="47286"/>
                    <a:pt x="143330" y="52465"/>
                  </a:cubicBezTo>
                  <a:cubicBezTo>
                    <a:pt x="142036" y="53759"/>
                    <a:pt x="139446" y="52465"/>
                    <a:pt x="138152" y="52465"/>
                  </a:cubicBezTo>
                  <a:cubicBezTo>
                    <a:pt x="136857" y="52465"/>
                    <a:pt x="135562" y="51170"/>
                    <a:pt x="135562" y="49875"/>
                  </a:cubicBezTo>
                  <a:cubicBezTo>
                    <a:pt x="135562" y="49875"/>
                    <a:pt x="135562" y="49875"/>
                    <a:pt x="129089" y="35634"/>
                  </a:cubicBezTo>
                  <a:cubicBezTo>
                    <a:pt x="127795" y="33045"/>
                    <a:pt x="126500" y="31750"/>
                    <a:pt x="123911" y="31750"/>
                  </a:cubicBezTo>
                  <a:cubicBezTo>
                    <a:pt x="123911" y="31750"/>
                    <a:pt x="123911" y="31750"/>
                    <a:pt x="114848" y="31750"/>
                  </a:cubicBezTo>
                  <a:close/>
                  <a:moveTo>
                    <a:pt x="124149" y="0"/>
                  </a:moveTo>
                  <a:cubicBezTo>
                    <a:pt x="192677" y="0"/>
                    <a:pt x="249569" y="55730"/>
                    <a:pt x="249569" y="125717"/>
                  </a:cubicBezTo>
                  <a:cubicBezTo>
                    <a:pt x="249569" y="136085"/>
                    <a:pt x="252155" y="146453"/>
                    <a:pt x="257327" y="156822"/>
                  </a:cubicBezTo>
                  <a:cubicBezTo>
                    <a:pt x="257327" y="156822"/>
                    <a:pt x="257327" y="156822"/>
                    <a:pt x="280600" y="200887"/>
                  </a:cubicBezTo>
                  <a:cubicBezTo>
                    <a:pt x="284479" y="207368"/>
                    <a:pt x="279307" y="216440"/>
                    <a:pt x="271549" y="217736"/>
                  </a:cubicBezTo>
                  <a:cubicBezTo>
                    <a:pt x="271549" y="217736"/>
                    <a:pt x="271549" y="217736"/>
                    <a:pt x="249569" y="217736"/>
                  </a:cubicBezTo>
                  <a:cubicBezTo>
                    <a:pt x="249569" y="217736"/>
                    <a:pt x="249569" y="217736"/>
                    <a:pt x="249569" y="263098"/>
                  </a:cubicBezTo>
                  <a:cubicBezTo>
                    <a:pt x="249569" y="278650"/>
                    <a:pt x="237932" y="290315"/>
                    <a:pt x="223709" y="290315"/>
                  </a:cubicBezTo>
                  <a:cubicBezTo>
                    <a:pt x="223709" y="290315"/>
                    <a:pt x="223709" y="290315"/>
                    <a:pt x="187505" y="290315"/>
                  </a:cubicBezTo>
                  <a:cubicBezTo>
                    <a:pt x="187505" y="290315"/>
                    <a:pt x="187505" y="290315"/>
                    <a:pt x="187505" y="322716"/>
                  </a:cubicBezTo>
                  <a:cubicBezTo>
                    <a:pt x="187505" y="327900"/>
                    <a:pt x="183626" y="331788"/>
                    <a:pt x="178454" y="331788"/>
                  </a:cubicBezTo>
                  <a:cubicBezTo>
                    <a:pt x="178454" y="331788"/>
                    <a:pt x="178454" y="331788"/>
                    <a:pt x="49155" y="331788"/>
                  </a:cubicBezTo>
                  <a:cubicBezTo>
                    <a:pt x="43983" y="331788"/>
                    <a:pt x="38811" y="327900"/>
                    <a:pt x="38811" y="322716"/>
                  </a:cubicBezTo>
                  <a:cubicBezTo>
                    <a:pt x="38811" y="322716"/>
                    <a:pt x="38811" y="322716"/>
                    <a:pt x="38811" y="289019"/>
                  </a:cubicBezTo>
                  <a:cubicBezTo>
                    <a:pt x="38811" y="251433"/>
                    <a:pt x="31053" y="215144"/>
                    <a:pt x="12952" y="182743"/>
                  </a:cubicBezTo>
                  <a:cubicBezTo>
                    <a:pt x="5194" y="165894"/>
                    <a:pt x="22" y="146453"/>
                    <a:pt x="22" y="127013"/>
                  </a:cubicBezTo>
                  <a:cubicBezTo>
                    <a:pt x="-1271" y="57026"/>
                    <a:pt x="54328" y="0"/>
                    <a:pt x="124149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整体感知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13319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0213" y="3795713"/>
            <a:ext cx="758825" cy="1141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/>
      <p:bldP spid="13315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"/>
          <p:cNvSpPr txBox="1"/>
          <p:nvPr/>
        </p:nvSpPr>
        <p:spPr>
          <a:xfrm>
            <a:off x="1390650" y="769938"/>
            <a:ext cx="5359400" cy="452437"/>
          </a:xfrm>
          <a:prstGeom prst="rect">
            <a:avLst/>
          </a:prstGeom>
          <a:noFill/>
          <a:ln w="12700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再读课文，结合注释理解课文内容。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文本框 12"/>
          <p:cNvSpPr txBox="1"/>
          <p:nvPr/>
        </p:nvSpPr>
        <p:spPr>
          <a:xfrm>
            <a:off x="704850" y="1349375"/>
            <a:ext cx="7383463" cy="285115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三年中都是长久漂泊在外地的游子，现在又变成了俘虏。大好山河却使我流下无限之泪，谁说过天地是宽阔无边的呢！已经深知为国牺牲的日子临近了， 但是想要和家乡告别却难而又难。 在我不屈的魂灵回来的日子里，好似已经看见起义抗清的战旗。 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4340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0213" y="3795713"/>
            <a:ext cx="758825" cy="1141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"/>
          <p:cNvSpPr txBox="1"/>
          <p:nvPr/>
        </p:nvSpPr>
        <p:spPr>
          <a:xfrm>
            <a:off x="1684973" y="808990"/>
            <a:ext cx="4786312" cy="45021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三年羁旅客，今日又南冠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文本框 2"/>
          <p:cNvSpPr txBox="1"/>
          <p:nvPr/>
        </p:nvSpPr>
        <p:spPr>
          <a:xfrm>
            <a:off x="520065" y="1871980"/>
            <a:ext cx="7685405" cy="2851150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首联叙事。作者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运用典故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，抒发了诗人苦战被捕后的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沉痛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愤懑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之情。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“羁旅”一词将诗人三年辗转飘零、艰苦卓绝的抗清斗争生活作了高度简洁的概括。自可读出平静的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685800"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叙事之中深含着诗人满腔辛酸与无限沉痛。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6388" name="组合 16"/>
          <p:cNvGrpSpPr/>
          <p:nvPr/>
        </p:nvGrpSpPr>
        <p:grpSpPr>
          <a:xfrm>
            <a:off x="238125" y="198438"/>
            <a:ext cx="2519363" cy="439737"/>
            <a:chOff x="108" y="359"/>
            <a:chExt cx="5291" cy="921"/>
          </a:xfrm>
        </p:grpSpPr>
        <p:sp>
          <p:nvSpPr>
            <p:cNvPr id="8" name="Freeform 127"/>
            <p:cNvSpPr>
              <a:spLocks noEditPoints="1"/>
            </p:cNvSpPr>
            <p:nvPr/>
          </p:nvSpPr>
          <p:spPr bwMode="auto">
            <a:xfrm>
              <a:off x="108" y="359"/>
              <a:ext cx="1236" cy="852"/>
            </a:xfrm>
            <a:custGeom>
              <a:avLst/>
              <a:gdLst/>
              <a:ahLst/>
              <a:cxnLst>
                <a:cxn ang="0">
                  <a:pos x="4" y="455"/>
                </a:cxn>
                <a:cxn ang="0">
                  <a:pos x="782" y="3"/>
                </a:cxn>
                <a:cxn ang="0">
                  <a:pos x="1721" y="189"/>
                </a:cxn>
                <a:cxn ang="0">
                  <a:pos x="1600" y="407"/>
                </a:cxn>
                <a:cxn ang="0">
                  <a:pos x="1620" y="823"/>
                </a:cxn>
                <a:cxn ang="0">
                  <a:pos x="2082" y="841"/>
                </a:cxn>
                <a:cxn ang="0">
                  <a:pos x="1746" y="1082"/>
                </a:cxn>
                <a:cxn ang="0">
                  <a:pos x="1260" y="1259"/>
                </a:cxn>
                <a:cxn ang="0">
                  <a:pos x="880" y="1195"/>
                </a:cxn>
                <a:cxn ang="0">
                  <a:pos x="207" y="1096"/>
                </a:cxn>
                <a:cxn ang="0">
                  <a:pos x="127" y="750"/>
                </a:cxn>
                <a:cxn ang="0">
                  <a:pos x="1976" y="722"/>
                </a:cxn>
                <a:cxn ang="0">
                  <a:pos x="1611" y="941"/>
                </a:cxn>
                <a:cxn ang="0">
                  <a:pos x="499" y="441"/>
                </a:cxn>
                <a:cxn ang="0">
                  <a:pos x="893" y="782"/>
                </a:cxn>
                <a:cxn ang="0">
                  <a:pos x="1849" y="241"/>
                </a:cxn>
                <a:cxn ang="0">
                  <a:pos x="820" y="20"/>
                </a:cxn>
                <a:cxn ang="0">
                  <a:pos x="28" y="477"/>
                </a:cxn>
                <a:cxn ang="0">
                  <a:pos x="480" y="386"/>
                </a:cxn>
                <a:cxn ang="0">
                  <a:pos x="946" y="295"/>
                </a:cxn>
                <a:cxn ang="0">
                  <a:pos x="1533" y="1064"/>
                </a:cxn>
                <a:cxn ang="0">
                  <a:pos x="1604" y="1117"/>
                </a:cxn>
                <a:cxn ang="0">
                  <a:pos x="1630" y="995"/>
                </a:cxn>
                <a:cxn ang="0">
                  <a:pos x="1526" y="750"/>
                </a:cxn>
                <a:cxn ang="0">
                  <a:pos x="1551" y="835"/>
                </a:cxn>
                <a:cxn ang="0">
                  <a:pos x="1535" y="848"/>
                </a:cxn>
                <a:cxn ang="0">
                  <a:pos x="1485" y="978"/>
                </a:cxn>
                <a:cxn ang="0">
                  <a:pos x="1281" y="1082"/>
                </a:cxn>
                <a:cxn ang="0">
                  <a:pos x="1071" y="1165"/>
                </a:cxn>
                <a:cxn ang="0">
                  <a:pos x="1526" y="1018"/>
                </a:cxn>
                <a:cxn ang="0">
                  <a:pos x="1517" y="1059"/>
                </a:cxn>
                <a:cxn ang="0">
                  <a:pos x="887" y="792"/>
                </a:cxn>
                <a:cxn ang="0">
                  <a:pos x="339" y="865"/>
                </a:cxn>
                <a:cxn ang="0">
                  <a:pos x="855" y="1160"/>
                </a:cxn>
                <a:cxn ang="0">
                  <a:pos x="1017" y="1042"/>
                </a:cxn>
                <a:cxn ang="0">
                  <a:pos x="1265" y="793"/>
                </a:cxn>
                <a:cxn ang="0">
                  <a:pos x="1467" y="827"/>
                </a:cxn>
                <a:cxn ang="0">
                  <a:pos x="1462" y="901"/>
                </a:cxn>
                <a:cxn ang="0">
                  <a:pos x="1423" y="790"/>
                </a:cxn>
                <a:cxn ang="0">
                  <a:pos x="1402" y="752"/>
                </a:cxn>
                <a:cxn ang="0">
                  <a:pos x="1304" y="883"/>
                </a:cxn>
                <a:cxn ang="0">
                  <a:pos x="1371" y="1001"/>
                </a:cxn>
                <a:cxn ang="0">
                  <a:pos x="1307" y="1101"/>
                </a:cxn>
                <a:cxn ang="0">
                  <a:pos x="1079" y="1254"/>
                </a:cxn>
                <a:cxn ang="0">
                  <a:pos x="992" y="1129"/>
                </a:cxn>
                <a:cxn ang="0">
                  <a:pos x="1039" y="1190"/>
                </a:cxn>
                <a:cxn ang="0">
                  <a:pos x="1001" y="1202"/>
                </a:cxn>
                <a:cxn ang="0">
                  <a:pos x="852" y="326"/>
                </a:cxn>
                <a:cxn ang="0">
                  <a:pos x="835" y="223"/>
                </a:cxn>
                <a:cxn ang="0">
                  <a:pos x="738" y="289"/>
                </a:cxn>
                <a:cxn ang="0">
                  <a:pos x="240" y="556"/>
                </a:cxn>
                <a:cxn ang="0">
                  <a:pos x="377" y="500"/>
                </a:cxn>
                <a:cxn ang="0">
                  <a:pos x="255" y="585"/>
                </a:cxn>
                <a:cxn ang="0">
                  <a:pos x="389" y="731"/>
                </a:cxn>
                <a:cxn ang="0">
                  <a:pos x="193" y="755"/>
                </a:cxn>
                <a:cxn ang="0">
                  <a:pos x="115" y="796"/>
                </a:cxn>
                <a:cxn ang="0">
                  <a:pos x="126" y="983"/>
                </a:cxn>
                <a:cxn ang="0">
                  <a:pos x="168" y="1040"/>
                </a:cxn>
                <a:cxn ang="0">
                  <a:pos x="282" y="1009"/>
                </a:cxn>
                <a:cxn ang="0">
                  <a:pos x="226" y="729"/>
                </a:cxn>
                <a:cxn ang="0">
                  <a:pos x="193" y="733"/>
                </a:cxn>
                <a:cxn ang="0">
                  <a:pos x="168" y="705"/>
                </a:cxn>
              </a:cxnLst>
              <a:rect l="0" t="0" r="r" b="b"/>
              <a:pathLst>
                <a:path w="2100" h="1388">
                  <a:moveTo>
                    <a:pt x="153" y="731"/>
                  </a:moveTo>
                  <a:lnTo>
                    <a:pt x="153" y="731"/>
                  </a:lnTo>
                  <a:lnTo>
                    <a:pt x="146" y="715"/>
                  </a:lnTo>
                  <a:lnTo>
                    <a:pt x="139" y="696"/>
                  </a:lnTo>
                  <a:lnTo>
                    <a:pt x="137" y="688"/>
                  </a:lnTo>
                  <a:lnTo>
                    <a:pt x="136" y="678"/>
                  </a:lnTo>
                  <a:lnTo>
                    <a:pt x="137" y="668"/>
                  </a:lnTo>
                  <a:lnTo>
                    <a:pt x="139" y="658"/>
                  </a:lnTo>
                  <a:lnTo>
                    <a:pt x="139" y="658"/>
                  </a:lnTo>
                  <a:lnTo>
                    <a:pt x="143" y="650"/>
                  </a:lnTo>
                  <a:lnTo>
                    <a:pt x="147" y="643"/>
                  </a:lnTo>
                  <a:lnTo>
                    <a:pt x="153" y="639"/>
                  </a:lnTo>
                  <a:lnTo>
                    <a:pt x="160" y="633"/>
                  </a:lnTo>
                  <a:lnTo>
                    <a:pt x="167" y="630"/>
                  </a:lnTo>
                  <a:lnTo>
                    <a:pt x="175" y="626"/>
                  </a:lnTo>
                  <a:lnTo>
                    <a:pt x="193" y="622"/>
                  </a:lnTo>
                  <a:lnTo>
                    <a:pt x="193" y="622"/>
                  </a:lnTo>
                  <a:lnTo>
                    <a:pt x="193" y="616"/>
                  </a:lnTo>
                  <a:lnTo>
                    <a:pt x="193" y="609"/>
                  </a:lnTo>
                  <a:lnTo>
                    <a:pt x="193" y="594"/>
                  </a:lnTo>
                  <a:lnTo>
                    <a:pt x="192" y="578"/>
                  </a:lnTo>
                  <a:lnTo>
                    <a:pt x="192" y="570"/>
                  </a:lnTo>
                  <a:lnTo>
                    <a:pt x="193" y="563"/>
                  </a:lnTo>
                  <a:lnTo>
                    <a:pt x="193" y="563"/>
                  </a:lnTo>
                  <a:lnTo>
                    <a:pt x="171" y="553"/>
                  </a:lnTo>
                  <a:lnTo>
                    <a:pt x="147" y="543"/>
                  </a:lnTo>
                  <a:lnTo>
                    <a:pt x="99" y="524"/>
                  </a:lnTo>
                  <a:lnTo>
                    <a:pt x="52" y="505"/>
                  </a:lnTo>
                  <a:lnTo>
                    <a:pt x="4" y="484"/>
                  </a:lnTo>
                  <a:lnTo>
                    <a:pt x="4" y="484"/>
                  </a:lnTo>
                  <a:lnTo>
                    <a:pt x="1" y="479"/>
                  </a:lnTo>
                  <a:lnTo>
                    <a:pt x="0" y="473"/>
                  </a:lnTo>
                  <a:lnTo>
                    <a:pt x="0" y="467"/>
                  </a:lnTo>
                  <a:lnTo>
                    <a:pt x="0" y="463"/>
                  </a:lnTo>
                  <a:lnTo>
                    <a:pt x="4" y="455"/>
                  </a:lnTo>
                  <a:lnTo>
                    <a:pt x="10" y="446"/>
                  </a:lnTo>
                  <a:lnTo>
                    <a:pt x="21" y="432"/>
                  </a:lnTo>
                  <a:lnTo>
                    <a:pt x="26" y="425"/>
                  </a:lnTo>
                  <a:lnTo>
                    <a:pt x="28" y="421"/>
                  </a:lnTo>
                  <a:lnTo>
                    <a:pt x="29" y="417"/>
                  </a:lnTo>
                  <a:lnTo>
                    <a:pt x="29" y="417"/>
                  </a:lnTo>
                  <a:lnTo>
                    <a:pt x="36" y="410"/>
                  </a:lnTo>
                  <a:lnTo>
                    <a:pt x="43" y="404"/>
                  </a:lnTo>
                  <a:lnTo>
                    <a:pt x="52" y="399"/>
                  </a:lnTo>
                  <a:lnTo>
                    <a:pt x="59" y="392"/>
                  </a:lnTo>
                  <a:lnTo>
                    <a:pt x="59" y="392"/>
                  </a:lnTo>
                  <a:lnTo>
                    <a:pt x="68" y="389"/>
                  </a:lnTo>
                  <a:lnTo>
                    <a:pt x="78" y="385"/>
                  </a:lnTo>
                  <a:lnTo>
                    <a:pt x="87" y="380"/>
                  </a:lnTo>
                  <a:lnTo>
                    <a:pt x="95" y="375"/>
                  </a:lnTo>
                  <a:lnTo>
                    <a:pt x="95" y="375"/>
                  </a:lnTo>
                  <a:lnTo>
                    <a:pt x="150" y="352"/>
                  </a:lnTo>
                  <a:lnTo>
                    <a:pt x="203" y="328"/>
                  </a:lnTo>
                  <a:lnTo>
                    <a:pt x="257" y="300"/>
                  </a:lnTo>
                  <a:lnTo>
                    <a:pt x="310" y="272"/>
                  </a:lnTo>
                  <a:lnTo>
                    <a:pt x="360" y="243"/>
                  </a:lnTo>
                  <a:lnTo>
                    <a:pt x="412" y="212"/>
                  </a:lnTo>
                  <a:lnTo>
                    <a:pt x="514" y="153"/>
                  </a:lnTo>
                  <a:lnTo>
                    <a:pt x="514" y="153"/>
                  </a:lnTo>
                  <a:lnTo>
                    <a:pt x="581" y="114"/>
                  </a:lnTo>
                  <a:lnTo>
                    <a:pt x="581" y="114"/>
                  </a:lnTo>
                  <a:lnTo>
                    <a:pt x="615" y="94"/>
                  </a:lnTo>
                  <a:lnTo>
                    <a:pt x="645" y="74"/>
                  </a:lnTo>
                  <a:lnTo>
                    <a:pt x="678" y="53"/>
                  </a:lnTo>
                  <a:lnTo>
                    <a:pt x="713" y="34"/>
                  </a:lnTo>
                  <a:lnTo>
                    <a:pt x="713" y="34"/>
                  </a:lnTo>
                  <a:lnTo>
                    <a:pt x="734" y="22"/>
                  </a:lnTo>
                  <a:lnTo>
                    <a:pt x="758" y="11"/>
                  </a:lnTo>
                  <a:lnTo>
                    <a:pt x="769" y="7"/>
                  </a:lnTo>
                  <a:lnTo>
                    <a:pt x="782" y="3"/>
                  </a:lnTo>
                  <a:lnTo>
                    <a:pt x="794" y="1"/>
                  </a:lnTo>
                  <a:lnTo>
                    <a:pt x="807" y="0"/>
                  </a:lnTo>
                  <a:lnTo>
                    <a:pt x="807" y="0"/>
                  </a:lnTo>
                  <a:lnTo>
                    <a:pt x="825" y="3"/>
                  </a:lnTo>
                  <a:lnTo>
                    <a:pt x="843" y="5"/>
                  </a:lnTo>
                  <a:lnTo>
                    <a:pt x="862" y="10"/>
                  </a:lnTo>
                  <a:lnTo>
                    <a:pt x="878" y="13"/>
                  </a:lnTo>
                  <a:lnTo>
                    <a:pt x="878" y="13"/>
                  </a:lnTo>
                  <a:lnTo>
                    <a:pt x="919" y="27"/>
                  </a:lnTo>
                  <a:lnTo>
                    <a:pt x="960" y="39"/>
                  </a:lnTo>
                  <a:lnTo>
                    <a:pt x="1003" y="50"/>
                  </a:lnTo>
                  <a:lnTo>
                    <a:pt x="1046" y="62"/>
                  </a:lnTo>
                  <a:lnTo>
                    <a:pt x="1090" y="71"/>
                  </a:lnTo>
                  <a:lnTo>
                    <a:pt x="1134" y="81"/>
                  </a:lnTo>
                  <a:lnTo>
                    <a:pt x="1179" y="88"/>
                  </a:lnTo>
                  <a:lnTo>
                    <a:pt x="1224" y="95"/>
                  </a:lnTo>
                  <a:lnTo>
                    <a:pt x="1224" y="95"/>
                  </a:lnTo>
                  <a:lnTo>
                    <a:pt x="1263" y="101"/>
                  </a:lnTo>
                  <a:lnTo>
                    <a:pt x="1281" y="101"/>
                  </a:lnTo>
                  <a:lnTo>
                    <a:pt x="1300" y="100"/>
                  </a:lnTo>
                  <a:lnTo>
                    <a:pt x="1300" y="100"/>
                  </a:lnTo>
                  <a:lnTo>
                    <a:pt x="1302" y="102"/>
                  </a:lnTo>
                  <a:lnTo>
                    <a:pt x="1308" y="104"/>
                  </a:lnTo>
                  <a:lnTo>
                    <a:pt x="1312" y="105"/>
                  </a:lnTo>
                  <a:lnTo>
                    <a:pt x="1315" y="107"/>
                  </a:lnTo>
                  <a:lnTo>
                    <a:pt x="1315" y="107"/>
                  </a:lnTo>
                  <a:lnTo>
                    <a:pt x="1406" y="119"/>
                  </a:lnTo>
                  <a:lnTo>
                    <a:pt x="1496" y="133"/>
                  </a:lnTo>
                  <a:lnTo>
                    <a:pt x="1583" y="149"/>
                  </a:lnTo>
                  <a:lnTo>
                    <a:pt x="1624" y="159"/>
                  </a:lnTo>
                  <a:lnTo>
                    <a:pt x="1665" y="168"/>
                  </a:lnTo>
                  <a:lnTo>
                    <a:pt x="1665" y="168"/>
                  </a:lnTo>
                  <a:lnTo>
                    <a:pt x="1684" y="174"/>
                  </a:lnTo>
                  <a:lnTo>
                    <a:pt x="1703" y="182"/>
                  </a:lnTo>
                  <a:lnTo>
                    <a:pt x="1721" y="189"/>
                  </a:lnTo>
                  <a:lnTo>
                    <a:pt x="1740" y="195"/>
                  </a:lnTo>
                  <a:lnTo>
                    <a:pt x="1740" y="195"/>
                  </a:lnTo>
                  <a:lnTo>
                    <a:pt x="1754" y="198"/>
                  </a:lnTo>
                  <a:lnTo>
                    <a:pt x="1770" y="199"/>
                  </a:lnTo>
                  <a:lnTo>
                    <a:pt x="1787" y="201"/>
                  </a:lnTo>
                  <a:lnTo>
                    <a:pt x="1804" y="203"/>
                  </a:lnTo>
                  <a:lnTo>
                    <a:pt x="1804" y="203"/>
                  </a:lnTo>
                  <a:lnTo>
                    <a:pt x="1819" y="208"/>
                  </a:lnTo>
                  <a:lnTo>
                    <a:pt x="1834" y="212"/>
                  </a:lnTo>
                  <a:lnTo>
                    <a:pt x="1864" y="223"/>
                  </a:lnTo>
                  <a:lnTo>
                    <a:pt x="1864" y="223"/>
                  </a:lnTo>
                  <a:lnTo>
                    <a:pt x="1871" y="233"/>
                  </a:lnTo>
                  <a:lnTo>
                    <a:pt x="1872" y="239"/>
                  </a:lnTo>
                  <a:lnTo>
                    <a:pt x="1872" y="243"/>
                  </a:lnTo>
                  <a:lnTo>
                    <a:pt x="1871" y="253"/>
                  </a:lnTo>
                  <a:lnTo>
                    <a:pt x="1868" y="260"/>
                  </a:lnTo>
                  <a:lnTo>
                    <a:pt x="1863" y="267"/>
                  </a:lnTo>
                  <a:lnTo>
                    <a:pt x="1856" y="274"/>
                  </a:lnTo>
                  <a:lnTo>
                    <a:pt x="1842" y="285"/>
                  </a:lnTo>
                  <a:lnTo>
                    <a:pt x="1842" y="285"/>
                  </a:lnTo>
                  <a:lnTo>
                    <a:pt x="1832" y="289"/>
                  </a:lnTo>
                  <a:lnTo>
                    <a:pt x="1822" y="293"/>
                  </a:lnTo>
                  <a:lnTo>
                    <a:pt x="1804" y="306"/>
                  </a:lnTo>
                  <a:lnTo>
                    <a:pt x="1785" y="319"/>
                  </a:lnTo>
                  <a:lnTo>
                    <a:pt x="1767" y="330"/>
                  </a:lnTo>
                  <a:lnTo>
                    <a:pt x="1767" y="330"/>
                  </a:lnTo>
                  <a:lnTo>
                    <a:pt x="1756" y="334"/>
                  </a:lnTo>
                  <a:lnTo>
                    <a:pt x="1746" y="337"/>
                  </a:lnTo>
                  <a:lnTo>
                    <a:pt x="1735" y="341"/>
                  </a:lnTo>
                  <a:lnTo>
                    <a:pt x="1725" y="345"/>
                  </a:lnTo>
                  <a:lnTo>
                    <a:pt x="1725" y="345"/>
                  </a:lnTo>
                  <a:lnTo>
                    <a:pt x="1680" y="369"/>
                  </a:lnTo>
                  <a:lnTo>
                    <a:pt x="1634" y="390"/>
                  </a:lnTo>
                  <a:lnTo>
                    <a:pt x="1634" y="390"/>
                  </a:lnTo>
                  <a:lnTo>
                    <a:pt x="1600" y="407"/>
                  </a:lnTo>
                  <a:lnTo>
                    <a:pt x="1568" y="424"/>
                  </a:lnTo>
                  <a:lnTo>
                    <a:pt x="1503" y="462"/>
                  </a:lnTo>
                  <a:lnTo>
                    <a:pt x="1439" y="500"/>
                  </a:lnTo>
                  <a:lnTo>
                    <a:pt x="1375" y="538"/>
                  </a:lnTo>
                  <a:lnTo>
                    <a:pt x="1375" y="538"/>
                  </a:lnTo>
                  <a:lnTo>
                    <a:pt x="1415" y="584"/>
                  </a:lnTo>
                  <a:lnTo>
                    <a:pt x="1434" y="609"/>
                  </a:lnTo>
                  <a:lnTo>
                    <a:pt x="1453" y="634"/>
                  </a:lnTo>
                  <a:lnTo>
                    <a:pt x="1469" y="661"/>
                  </a:lnTo>
                  <a:lnTo>
                    <a:pt x="1484" y="688"/>
                  </a:lnTo>
                  <a:lnTo>
                    <a:pt x="1498" y="717"/>
                  </a:lnTo>
                  <a:lnTo>
                    <a:pt x="1507" y="748"/>
                  </a:lnTo>
                  <a:lnTo>
                    <a:pt x="1507" y="748"/>
                  </a:lnTo>
                  <a:lnTo>
                    <a:pt x="1521" y="738"/>
                  </a:lnTo>
                  <a:lnTo>
                    <a:pt x="1535" y="729"/>
                  </a:lnTo>
                  <a:lnTo>
                    <a:pt x="1542" y="724"/>
                  </a:lnTo>
                  <a:lnTo>
                    <a:pt x="1551" y="722"/>
                  </a:lnTo>
                  <a:lnTo>
                    <a:pt x="1559" y="720"/>
                  </a:lnTo>
                  <a:lnTo>
                    <a:pt x="1569" y="722"/>
                  </a:lnTo>
                  <a:lnTo>
                    <a:pt x="1569" y="722"/>
                  </a:lnTo>
                  <a:lnTo>
                    <a:pt x="1576" y="722"/>
                  </a:lnTo>
                  <a:lnTo>
                    <a:pt x="1580" y="724"/>
                  </a:lnTo>
                  <a:lnTo>
                    <a:pt x="1585" y="727"/>
                  </a:lnTo>
                  <a:lnTo>
                    <a:pt x="1587" y="731"/>
                  </a:lnTo>
                  <a:lnTo>
                    <a:pt x="1590" y="736"/>
                  </a:lnTo>
                  <a:lnTo>
                    <a:pt x="1590" y="740"/>
                  </a:lnTo>
                  <a:lnTo>
                    <a:pt x="1590" y="751"/>
                  </a:lnTo>
                  <a:lnTo>
                    <a:pt x="1587" y="775"/>
                  </a:lnTo>
                  <a:lnTo>
                    <a:pt x="1587" y="786"/>
                  </a:lnTo>
                  <a:lnTo>
                    <a:pt x="1589" y="792"/>
                  </a:lnTo>
                  <a:lnTo>
                    <a:pt x="1590" y="796"/>
                  </a:lnTo>
                  <a:lnTo>
                    <a:pt x="1590" y="796"/>
                  </a:lnTo>
                  <a:lnTo>
                    <a:pt x="1594" y="804"/>
                  </a:lnTo>
                  <a:lnTo>
                    <a:pt x="1603" y="811"/>
                  </a:lnTo>
                  <a:lnTo>
                    <a:pt x="1620" y="823"/>
                  </a:lnTo>
                  <a:lnTo>
                    <a:pt x="1628" y="830"/>
                  </a:lnTo>
                  <a:lnTo>
                    <a:pt x="1635" y="837"/>
                  </a:lnTo>
                  <a:lnTo>
                    <a:pt x="1638" y="841"/>
                  </a:lnTo>
                  <a:lnTo>
                    <a:pt x="1641" y="845"/>
                  </a:lnTo>
                  <a:lnTo>
                    <a:pt x="1642" y="851"/>
                  </a:lnTo>
                  <a:lnTo>
                    <a:pt x="1642" y="858"/>
                  </a:lnTo>
                  <a:lnTo>
                    <a:pt x="1642" y="858"/>
                  </a:lnTo>
                  <a:lnTo>
                    <a:pt x="1660" y="851"/>
                  </a:lnTo>
                  <a:lnTo>
                    <a:pt x="1679" y="842"/>
                  </a:lnTo>
                  <a:lnTo>
                    <a:pt x="1696" y="834"/>
                  </a:lnTo>
                  <a:lnTo>
                    <a:pt x="1712" y="825"/>
                  </a:lnTo>
                  <a:lnTo>
                    <a:pt x="1743" y="804"/>
                  </a:lnTo>
                  <a:lnTo>
                    <a:pt x="1773" y="782"/>
                  </a:lnTo>
                  <a:lnTo>
                    <a:pt x="1773" y="782"/>
                  </a:lnTo>
                  <a:lnTo>
                    <a:pt x="1804" y="761"/>
                  </a:lnTo>
                  <a:lnTo>
                    <a:pt x="1836" y="740"/>
                  </a:lnTo>
                  <a:lnTo>
                    <a:pt x="1851" y="729"/>
                  </a:lnTo>
                  <a:lnTo>
                    <a:pt x="1867" y="716"/>
                  </a:lnTo>
                  <a:lnTo>
                    <a:pt x="1881" y="705"/>
                  </a:lnTo>
                  <a:lnTo>
                    <a:pt x="1893" y="691"/>
                  </a:lnTo>
                  <a:lnTo>
                    <a:pt x="1893" y="691"/>
                  </a:lnTo>
                  <a:lnTo>
                    <a:pt x="1910" y="691"/>
                  </a:lnTo>
                  <a:lnTo>
                    <a:pt x="1927" y="692"/>
                  </a:lnTo>
                  <a:lnTo>
                    <a:pt x="1944" y="695"/>
                  </a:lnTo>
                  <a:lnTo>
                    <a:pt x="1961" y="700"/>
                  </a:lnTo>
                  <a:lnTo>
                    <a:pt x="1976" y="706"/>
                  </a:lnTo>
                  <a:lnTo>
                    <a:pt x="1992" y="715"/>
                  </a:lnTo>
                  <a:lnTo>
                    <a:pt x="2007" y="723"/>
                  </a:lnTo>
                  <a:lnTo>
                    <a:pt x="2020" y="733"/>
                  </a:lnTo>
                  <a:lnTo>
                    <a:pt x="2020" y="733"/>
                  </a:lnTo>
                  <a:lnTo>
                    <a:pt x="2034" y="751"/>
                  </a:lnTo>
                  <a:lnTo>
                    <a:pt x="2048" y="772"/>
                  </a:lnTo>
                  <a:lnTo>
                    <a:pt x="2061" y="793"/>
                  </a:lnTo>
                  <a:lnTo>
                    <a:pt x="2072" y="817"/>
                  </a:lnTo>
                  <a:lnTo>
                    <a:pt x="2082" y="841"/>
                  </a:lnTo>
                  <a:lnTo>
                    <a:pt x="2089" y="868"/>
                  </a:lnTo>
                  <a:lnTo>
                    <a:pt x="2094" y="893"/>
                  </a:lnTo>
                  <a:lnTo>
                    <a:pt x="2098" y="921"/>
                  </a:lnTo>
                  <a:lnTo>
                    <a:pt x="2098" y="921"/>
                  </a:lnTo>
                  <a:lnTo>
                    <a:pt x="2100" y="935"/>
                  </a:lnTo>
                  <a:lnTo>
                    <a:pt x="2100" y="946"/>
                  </a:lnTo>
                  <a:lnTo>
                    <a:pt x="2098" y="956"/>
                  </a:lnTo>
                  <a:lnTo>
                    <a:pt x="2096" y="964"/>
                  </a:lnTo>
                  <a:lnTo>
                    <a:pt x="2096" y="964"/>
                  </a:lnTo>
                  <a:lnTo>
                    <a:pt x="2097" y="971"/>
                  </a:lnTo>
                  <a:lnTo>
                    <a:pt x="2098" y="978"/>
                  </a:lnTo>
                  <a:lnTo>
                    <a:pt x="2097" y="983"/>
                  </a:lnTo>
                  <a:lnTo>
                    <a:pt x="2094" y="987"/>
                  </a:lnTo>
                  <a:lnTo>
                    <a:pt x="2090" y="990"/>
                  </a:lnTo>
                  <a:lnTo>
                    <a:pt x="2086" y="993"/>
                  </a:lnTo>
                  <a:lnTo>
                    <a:pt x="2076" y="995"/>
                  </a:lnTo>
                  <a:lnTo>
                    <a:pt x="2076" y="995"/>
                  </a:lnTo>
                  <a:lnTo>
                    <a:pt x="2051" y="998"/>
                  </a:lnTo>
                  <a:lnTo>
                    <a:pt x="2028" y="1002"/>
                  </a:lnTo>
                  <a:lnTo>
                    <a:pt x="1983" y="1012"/>
                  </a:lnTo>
                  <a:lnTo>
                    <a:pt x="1940" y="1023"/>
                  </a:lnTo>
                  <a:lnTo>
                    <a:pt x="1893" y="1036"/>
                  </a:lnTo>
                  <a:lnTo>
                    <a:pt x="1893" y="1036"/>
                  </a:lnTo>
                  <a:lnTo>
                    <a:pt x="1849" y="1047"/>
                  </a:lnTo>
                  <a:lnTo>
                    <a:pt x="1849" y="1047"/>
                  </a:lnTo>
                  <a:lnTo>
                    <a:pt x="1833" y="1053"/>
                  </a:lnTo>
                  <a:lnTo>
                    <a:pt x="1818" y="1059"/>
                  </a:lnTo>
                  <a:lnTo>
                    <a:pt x="1802" y="1064"/>
                  </a:lnTo>
                  <a:lnTo>
                    <a:pt x="1784" y="1068"/>
                  </a:lnTo>
                  <a:lnTo>
                    <a:pt x="1784" y="1068"/>
                  </a:lnTo>
                  <a:lnTo>
                    <a:pt x="1776" y="1071"/>
                  </a:lnTo>
                  <a:lnTo>
                    <a:pt x="1767" y="1075"/>
                  </a:lnTo>
                  <a:lnTo>
                    <a:pt x="1756" y="1080"/>
                  </a:lnTo>
                  <a:lnTo>
                    <a:pt x="1746" y="1082"/>
                  </a:lnTo>
                  <a:lnTo>
                    <a:pt x="1746" y="1082"/>
                  </a:lnTo>
                  <a:lnTo>
                    <a:pt x="1724" y="1088"/>
                  </a:lnTo>
                  <a:lnTo>
                    <a:pt x="1703" y="1092"/>
                  </a:lnTo>
                  <a:lnTo>
                    <a:pt x="1683" y="1098"/>
                  </a:lnTo>
                  <a:lnTo>
                    <a:pt x="1674" y="1101"/>
                  </a:lnTo>
                  <a:lnTo>
                    <a:pt x="1667" y="1103"/>
                  </a:lnTo>
                  <a:lnTo>
                    <a:pt x="1667" y="1103"/>
                  </a:lnTo>
                  <a:lnTo>
                    <a:pt x="1656" y="1110"/>
                  </a:lnTo>
                  <a:lnTo>
                    <a:pt x="1646" y="1115"/>
                  </a:lnTo>
                  <a:lnTo>
                    <a:pt x="1642" y="1116"/>
                  </a:lnTo>
                  <a:lnTo>
                    <a:pt x="1638" y="1115"/>
                  </a:lnTo>
                  <a:lnTo>
                    <a:pt x="1632" y="1113"/>
                  </a:lnTo>
                  <a:lnTo>
                    <a:pt x="1627" y="1109"/>
                  </a:lnTo>
                  <a:lnTo>
                    <a:pt x="1627" y="1109"/>
                  </a:lnTo>
                  <a:lnTo>
                    <a:pt x="1623" y="1115"/>
                  </a:lnTo>
                  <a:lnTo>
                    <a:pt x="1620" y="1120"/>
                  </a:lnTo>
                  <a:lnTo>
                    <a:pt x="1617" y="1126"/>
                  </a:lnTo>
                  <a:lnTo>
                    <a:pt x="1613" y="1132"/>
                  </a:lnTo>
                  <a:lnTo>
                    <a:pt x="1613" y="1132"/>
                  </a:lnTo>
                  <a:lnTo>
                    <a:pt x="1600" y="1133"/>
                  </a:lnTo>
                  <a:lnTo>
                    <a:pt x="1589" y="1137"/>
                  </a:lnTo>
                  <a:lnTo>
                    <a:pt x="1566" y="1148"/>
                  </a:lnTo>
                  <a:lnTo>
                    <a:pt x="1557" y="1153"/>
                  </a:lnTo>
                  <a:lnTo>
                    <a:pt x="1547" y="1155"/>
                  </a:lnTo>
                  <a:lnTo>
                    <a:pt x="1541" y="1155"/>
                  </a:lnTo>
                  <a:lnTo>
                    <a:pt x="1537" y="1155"/>
                  </a:lnTo>
                  <a:lnTo>
                    <a:pt x="1533" y="1154"/>
                  </a:lnTo>
                  <a:lnTo>
                    <a:pt x="1528" y="1151"/>
                  </a:lnTo>
                  <a:lnTo>
                    <a:pt x="1528" y="1151"/>
                  </a:lnTo>
                  <a:lnTo>
                    <a:pt x="1472" y="1169"/>
                  </a:lnTo>
                  <a:lnTo>
                    <a:pt x="1416" y="1190"/>
                  </a:lnTo>
                  <a:lnTo>
                    <a:pt x="1359" y="1213"/>
                  </a:lnTo>
                  <a:lnTo>
                    <a:pt x="1331" y="1226"/>
                  </a:lnTo>
                  <a:lnTo>
                    <a:pt x="1302" y="1238"/>
                  </a:lnTo>
                  <a:lnTo>
                    <a:pt x="1302" y="1238"/>
                  </a:lnTo>
                  <a:lnTo>
                    <a:pt x="1260" y="1259"/>
                  </a:lnTo>
                  <a:lnTo>
                    <a:pt x="1220" y="1283"/>
                  </a:lnTo>
                  <a:lnTo>
                    <a:pt x="1179" y="1307"/>
                  </a:lnTo>
                  <a:lnTo>
                    <a:pt x="1138" y="1331"/>
                  </a:lnTo>
                  <a:lnTo>
                    <a:pt x="1138" y="1331"/>
                  </a:lnTo>
                  <a:lnTo>
                    <a:pt x="1112" y="1346"/>
                  </a:lnTo>
                  <a:lnTo>
                    <a:pt x="1097" y="1355"/>
                  </a:lnTo>
                  <a:lnTo>
                    <a:pt x="1085" y="1363"/>
                  </a:lnTo>
                  <a:lnTo>
                    <a:pt x="1085" y="1363"/>
                  </a:lnTo>
                  <a:lnTo>
                    <a:pt x="1078" y="1367"/>
                  </a:lnTo>
                  <a:lnTo>
                    <a:pt x="1072" y="1374"/>
                  </a:lnTo>
                  <a:lnTo>
                    <a:pt x="1067" y="1380"/>
                  </a:lnTo>
                  <a:lnTo>
                    <a:pt x="1060" y="1384"/>
                  </a:lnTo>
                  <a:lnTo>
                    <a:pt x="1060" y="1384"/>
                  </a:lnTo>
                  <a:lnTo>
                    <a:pt x="1051" y="1387"/>
                  </a:lnTo>
                  <a:lnTo>
                    <a:pt x="1043" y="1387"/>
                  </a:lnTo>
                  <a:lnTo>
                    <a:pt x="1033" y="1388"/>
                  </a:lnTo>
                  <a:lnTo>
                    <a:pt x="1024" y="1387"/>
                  </a:lnTo>
                  <a:lnTo>
                    <a:pt x="1015" y="1384"/>
                  </a:lnTo>
                  <a:lnTo>
                    <a:pt x="1006" y="1381"/>
                  </a:lnTo>
                  <a:lnTo>
                    <a:pt x="989" y="1374"/>
                  </a:lnTo>
                  <a:lnTo>
                    <a:pt x="973" y="1365"/>
                  </a:lnTo>
                  <a:lnTo>
                    <a:pt x="957" y="1353"/>
                  </a:lnTo>
                  <a:lnTo>
                    <a:pt x="944" y="1342"/>
                  </a:lnTo>
                  <a:lnTo>
                    <a:pt x="935" y="1332"/>
                  </a:lnTo>
                  <a:lnTo>
                    <a:pt x="935" y="1332"/>
                  </a:lnTo>
                  <a:lnTo>
                    <a:pt x="925" y="1324"/>
                  </a:lnTo>
                  <a:lnTo>
                    <a:pt x="918" y="1314"/>
                  </a:lnTo>
                  <a:lnTo>
                    <a:pt x="912" y="1304"/>
                  </a:lnTo>
                  <a:lnTo>
                    <a:pt x="907" y="1293"/>
                  </a:lnTo>
                  <a:lnTo>
                    <a:pt x="897" y="1268"/>
                  </a:lnTo>
                  <a:lnTo>
                    <a:pt x="888" y="1238"/>
                  </a:lnTo>
                  <a:lnTo>
                    <a:pt x="888" y="1238"/>
                  </a:lnTo>
                  <a:lnTo>
                    <a:pt x="886" y="1226"/>
                  </a:lnTo>
                  <a:lnTo>
                    <a:pt x="883" y="1210"/>
                  </a:lnTo>
                  <a:lnTo>
                    <a:pt x="880" y="1195"/>
                  </a:lnTo>
                  <a:lnTo>
                    <a:pt x="880" y="1178"/>
                  </a:lnTo>
                  <a:lnTo>
                    <a:pt x="880" y="1178"/>
                  </a:lnTo>
                  <a:lnTo>
                    <a:pt x="822" y="1169"/>
                  </a:lnTo>
                  <a:lnTo>
                    <a:pt x="765" y="1162"/>
                  </a:lnTo>
                  <a:lnTo>
                    <a:pt x="709" y="1153"/>
                  </a:lnTo>
                  <a:lnTo>
                    <a:pt x="651" y="1140"/>
                  </a:lnTo>
                  <a:lnTo>
                    <a:pt x="651" y="1140"/>
                  </a:lnTo>
                  <a:lnTo>
                    <a:pt x="606" y="1129"/>
                  </a:lnTo>
                  <a:lnTo>
                    <a:pt x="564" y="1113"/>
                  </a:lnTo>
                  <a:lnTo>
                    <a:pt x="522" y="1096"/>
                  </a:lnTo>
                  <a:lnTo>
                    <a:pt x="481" y="1077"/>
                  </a:lnTo>
                  <a:lnTo>
                    <a:pt x="442" y="1057"/>
                  </a:lnTo>
                  <a:lnTo>
                    <a:pt x="404" y="1035"/>
                  </a:lnTo>
                  <a:lnTo>
                    <a:pt x="368" y="1012"/>
                  </a:lnTo>
                  <a:lnTo>
                    <a:pt x="332" y="990"/>
                  </a:lnTo>
                  <a:lnTo>
                    <a:pt x="332" y="990"/>
                  </a:lnTo>
                  <a:lnTo>
                    <a:pt x="331" y="994"/>
                  </a:lnTo>
                  <a:lnTo>
                    <a:pt x="331" y="998"/>
                  </a:lnTo>
                  <a:lnTo>
                    <a:pt x="331" y="1002"/>
                  </a:lnTo>
                  <a:lnTo>
                    <a:pt x="330" y="1007"/>
                  </a:lnTo>
                  <a:lnTo>
                    <a:pt x="330" y="1007"/>
                  </a:lnTo>
                  <a:lnTo>
                    <a:pt x="323" y="1009"/>
                  </a:lnTo>
                  <a:lnTo>
                    <a:pt x="316" y="1012"/>
                  </a:lnTo>
                  <a:lnTo>
                    <a:pt x="300" y="1018"/>
                  </a:lnTo>
                  <a:lnTo>
                    <a:pt x="300" y="1018"/>
                  </a:lnTo>
                  <a:lnTo>
                    <a:pt x="304" y="1035"/>
                  </a:lnTo>
                  <a:lnTo>
                    <a:pt x="307" y="1042"/>
                  </a:lnTo>
                  <a:lnTo>
                    <a:pt x="307" y="1047"/>
                  </a:lnTo>
                  <a:lnTo>
                    <a:pt x="307" y="1047"/>
                  </a:lnTo>
                  <a:lnTo>
                    <a:pt x="293" y="1060"/>
                  </a:lnTo>
                  <a:lnTo>
                    <a:pt x="279" y="1071"/>
                  </a:lnTo>
                  <a:lnTo>
                    <a:pt x="262" y="1081"/>
                  </a:lnTo>
                  <a:lnTo>
                    <a:pt x="245" y="1088"/>
                  </a:lnTo>
                  <a:lnTo>
                    <a:pt x="227" y="1094"/>
                  </a:lnTo>
                  <a:lnTo>
                    <a:pt x="207" y="1096"/>
                  </a:lnTo>
                  <a:lnTo>
                    <a:pt x="186" y="1095"/>
                  </a:lnTo>
                  <a:lnTo>
                    <a:pt x="175" y="1094"/>
                  </a:lnTo>
                  <a:lnTo>
                    <a:pt x="165" y="1092"/>
                  </a:lnTo>
                  <a:lnTo>
                    <a:pt x="165" y="1092"/>
                  </a:lnTo>
                  <a:lnTo>
                    <a:pt x="157" y="1087"/>
                  </a:lnTo>
                  <a:lnTo>
                    <a:pt x="153" y="1084"/>
                  </a:lnTo>
                  <a:lnTo>
                    <a:pt x="147" y="1082"/>
                  </a:lnTo>
                  <a:lnTo>
                    <a:pt x="147" y="1082"/>
                  </a:lnTo>
                  <a:lnTo>
                    <a:pt x="144" y="1082"/>
                  </a:lnTo>
                  <a:lnTo>
                    <a:pt x="140" y="1085"/>
                  </a:lnTo>
                  <a:lnTo>
                    <a:pt x="137" y="1085"/>
                  </a:lnTo>
                  <a:lnTo>
                    <a:pt x="133" y="1085"/>
                  </a:lnTo>
                  <a:lnTo>
                    <a:pt x="133" y="1085"/>
                  </a:lnTo>
                  <a:lnTo>
                    <a:pt x="116" y="1077"/>
                  </a:lnTo>
                  <a:lnTo>
                    <a:pt x="101" y="1067"/>
                  </a:lnTo>
                  <a:lnTo>
                    <a:pt x="85" y="1056"/>
                  </a:lnTo>
                  <a:lnTo>
                    <a:pt x="73" y="1043"/>
                  </a:lnTo>
                  <a:lnTo>
                    <a:pt x="60" y="1030"/>
                  </a:lnTo>
                  <a:lnTo>
                    <a:pt x="49" y="1018"/>
                  </a:lnTo>
                  <a:lnTo>
                    <a:pt x="38" y="1004"/>
                  </a:lnTo>
                  <a:lnTo>
                    <a:pt x="29" y="988"/>
                  </a:lnTo>
                  <a:lnTo>
                    <a:pt x="29" y="988"/>
                  </a:lnTo>
                  <a:lnTo>
                    <a:pt x="36" y="978"/>
                  </a:lnTo>
                  <a:lnTo>
                    <a:pt x="43" y="967"/>
                  </a:lnTo>
                  <a:lnTo>
                    <a:pt x="49" y="955"/>
                  </a:lnTo>
                  <a:lnTo>
                    <a:pt x="54" y="941"/>
                  </a:lnTo>
                  <a:lnTo>
                    <a:pt x="66" y="911"/>
                  </a:lnTo>
                  <a:lnTo>
                    <a:pt x="74" y="879"/>
                  </a:lnTo>
                  <a:lnTo>
                    <a:pt x="84" y="847"/>
                  </a:lnTo>
                  <a:lnTo>
                    <a:pt x="94" y="816"/>
                  </a:lnTo>
                  <a:lnTo>
                    <a:pt x="105" y="786"/>
                  </a:lnTo>
                  <a:lnTo>
                    <a:pt x="112" y="772"/>
                  </a:lnTo>
                  <a:lnTo>
                    <a:pt x="119" y="759"/>
                  </a:lnTo>
                  <a:lnTo>
                    <a:pt x="119" y="759"/>
                  </a:lnTo>
                  <a:lnTo>
                    <a:pt x="127" y="750"/>
                  </a:lnTo>
                  <a:lnTo>
                    <a:pt x="137" y="740"/>
                  </a:lnTo>
                  <a:lnTo>
                    <a:pt x="147" y="733"/>
                  </a:lnTo>
                  <a:lnTo>
                    <a:pt x="151" y="731"/>
                  </a:lnTo>
                  <a:lnTo>
                    <a:pt x="153" y="731"/>
                  </a:lnTo>
                  <a:lnTo>
                    <a:pt x="153" y="731"/>
                  </a:lnTo>
                  <a:close/>
                  <a:moveTo>
                    <a:pt x="1818" y="1044"/>
                  </a:moveTo>
                  <a:lnTo>
                    <a:pt x="1818" y="1044"/>
                  </a:lnTo>
                  <a:lnTo>
                    <a:pt x="1861" y="1030"/>
                  </a:lnTo>
                  <a:lnTo>
                    <a:pt x="1909" y="1016"/>
                  </a:lnTo>
                  <a:lnTo>
                    <a:pt x="1957" y="1004"/>
                  </a:lnTo>
                  <a:lnTo>
                    <a:pt x="2003" y="993"/>
                  </a:lnTo>
                  <a:lnTo>
                    <a:pt x="2003" y="993"/>
                  </a:lnTo>
                  <a:lnTo>
                    <a:pt x="2024" y="988"/>
                  </a:lnTo>
                  <a:lnTo>
                    <a:pt x="2046" y="984"/>
                  </a:lnTo>
                  <a:lnTo>
                    <a:pt x="2056" y="981"/>
                  </a:lnTo>
                  <a:lnTo>
                    <a:pt x="2065" y="977"/>
                  </a:lnTo>
                  <a:lnTo>
                    <a:pt x="2072" y="973"/>
                  </a:lnTo>
                  <a:lnTo>
                    <a:pt x="2077" y="966"/>
                  </a:lnTo>
                  <a:lnTo>
                    <a:pt x="2077" y="966"/>
                  </a:lnTo>
                  <a:lnTo>
                    <a:pt x="2082" y="948"/>
                  </a:lnTo>
                  <a:lnTo>
                    <a:pt x="2083" y="929"/>
                  </a:lnTo>
                  <a:lnTo>
                    <a:pt x="2082" y="910"/>
                  </a:lnTo>
                  <a:lnTo>
                    <a:pt x="2079" y="890"/>
                  </a:lnTo>
                  <a:lnTo>
                    <a:pt x="2075" y="870"/>
                  </a:lnTo>
                  <a:lnTo>
                    <a:pt x="2069" y="852"/>
                  </a:lnTo>
                  <a:lnTo>
                    <a:pt x="2062" y="835"/>
                  </a:lnTo>
                  <a:lnTo>
                    <a:pt x="2055" y="818"/>
                  </a:lnTo>
                  <a:lnTo>
                    <a:pt x="2055" y="818"/>
                  </a:lnTo>
                  <a:lnTo>
                    <a:pt x="2032" y="775"/>
                  </a:lnTo>
                  <a:lnTo>
                    <a:pt x="2020" y="755"/>
                  </a:lnTo>
                  <a:lnTo>
                    <a:pt x="2013" y="747"/>
                  </a:lnTo>
                  <a:lnTo>
                    <a:pt x="2007" y="741"/>
                  </a:lnTo>
                  <a:lnTo>
                    <a:pt x="2007" y="741"/>
                  </a:lnTo>
                  <a:lnTo>
                    <a:pt x="1986" y="727"/>
                  </a:lnTo>
                  <a:lnTo>
                    <a:pt x="1976" y="722"/>
                  </a:lnTo>
                  <a:lnTo>
                    <a:pt x="1965" y="717"/>
                  </a:lnTo>
                  <a:lnTo>
                    <a:pt x="1955" y="713"/>
                  </a:lnTo>
                  <a:lnTo>
                    <a:pt x="1944" y="710"/>
                  </a:lnTo>
                  <a:lnTo>
                    <a:pt x="1933" y="708"/>
                  </a:lnTo>
                  <a:lnTo>
                    <a:pt x="1920" y="708"/>
                  </a:lnTo>
                  <a:lnTo>
                    <a:pt x="1920" y="708"/>
                  </a:lnTo>
                  <a:lnTo>
                    <a:pt x="1893" y="720"/>
                  </a:lnTo>
                  <a:lnTo>
                    <a:pt x="1867" y="736"/>
                  </a:lnTo>
                  <a:lnTo>
                    <a:pt x="1842" y="751"/>
                  </a:lnTo>
                  <a:lnTo>
                    <a:pt x="1816" y="769"/>
                  </a:lnTo>
                  <a:lnTo>
                    <a:pt x="1766" y="806"/>
                  </a:lnTo>
                  <a:lnTo>
                    <a:pt x="1715" y="841"/>
                  </a:lnTo>
                  <a:lnTo>
                    <a:pt x="1715" y="841"/>
                  </a:lnTo>
                  <a:lnTo>
                    <a:pt x="1701" y="849"/>
                  </a:lnTo>
                  <a:lnTo>
                    <a:pt x="1687" y="856"/>
                  </a:lnTo>
                  <a:lnTo>
                    <a:pt x="1658" y="868"/>
                  </a:lnTo>
                  <a:lnTo>
                    <a:pt x="1658" y="868"/>
                  </a:lnTo>
                  <a:lnTo>
                    <a:pt x="1651" y="875"/>
                  </a:lnTo>
                  <a:lnTo>
                    <a:pt x="1648" y="879"/>
                  </a:lnTo>
                  <a:lnTo>
                    <a:pt x="1646" y="879"/>
                  </a:lnTo>
                  <a:lnTo>
                    <a:pt x="1644" y="879"/>
                  </a:lnTo>
                  <a:lnTo>
                    <a:pt x="1644" y="879"/>
                  </a:lnTo>
                  <a:lnTo>
                    <a:pt x="1646" y="884"/>
                  </a:lnTo>
                  <a:lnTo>
                    <a:pt x="1646" y="891"/>
                  </a:lnTo>
                  <a:lnTo>
                    <a:pt x="1646" y="897"/>
                  </a:lnTo>
                  <a:lnTo>
                    <a:pt x="1646" y="901"/>
                  </a:lnTo>
                  <a:lnTo>
                    <a:pt x="1645" y="905"/>
                  </a:lnTo>
                  <a:lnTo>
                    <a:pt x="1642" y="910"/>
                  </a:lnTo>
                  <a:lnTo>
                    <a:pt x="1635" y="917"/>
                  </a:lnTo>
                  <a:lnTo>
                    <a:pt x="1627" y="921"/>
                  </a:lnTo>
                  <a:lnTo>
                    <a:pt x="1618" y="925"/>
                  </a:lnTo>
                  <a:lnTo>
                    <a:pt x="1607" y="927"/>
                  </a:lnTo>
                  <a:lnTo>
                    <a:pt x="1597" y="927"/>
                  </a:lnTo>
                  <a:lnTo>
                    <a:pt x="1597" y="927"/>
                  </a:lnTo>
                  <a:lnTo>
                    <a:pt x="1611" y="941"/>
                  </a:lnTo>
                  <a:lnTo>
                    <a:pt x="1624" y="957"/>
                  </a:lnTo>
                  <a:lnTo>
                    <a:pt x="1637" y="976"/>
                  </a:lnTo>
                  <a:lnTo>
                    <a:pt x="1646" y="995"/>
                  </a:lnTo>
                  <a:lnTo>
                    <a:pt x="1655" y="1016"/>
                  </a:lnTo>
                  <a:lnTo>
                    <a:pt x="1662" y="1039"/>
                  </a:lnTo>
                  <a:lnTo>
                    <a:pt x="1666" y="1061"/>
                  </a:lnTo>
                  <a:lnTo>
                    <a:pt x="1667" y="1085"/>
                  </a:lnTo>
                  <a:lnTo>
                    <a:pt x="1667" y="1085"/>
                  </a:lnTo>
                  <a:lnTo>
                    <a:pt x="1704" y="1074"/>
                  </a:lnTo>
                  <a:lnTo>
                    <a:pt x="1742" y="1064"/>
                  </a:lnTo>
                  <a:lnTo>
                    <a:pt x="1780" y="1056"/>
                  </a:lnTo>
                  <a:lnTo>
                    <a:pt x="1818" y="1044"/>
                  </a:lnTo>
                  <a:lnTo>
                    <a:pt x="1818" y="1044"/>
                  </a:lnTo>
                  <a:close/>
                  <a:moveTo>
                    <a:pt x="821" y="334"/>
                  </a:moveTo>
                  <a:lnTo>
                    <a:pt x="821" y="334"/>
                  </a:lnTo>
                  <a:lnTo>
                    <a:pt x="801" y="331"/>
                  </a:lnTo>
                  <a:lnTo>
                    <a:pt x="786" y="328"/>
                  </a:lnTo>
                  <a:lnTo>
                    <a:pt x="772" y="326"/>
                  </a:lnTo>
                  <a:lnTo>
                    <a:pt x="765" y="323"/>
                  </a:lnTo>
                  <a:lnTo>
                    <a:pt x="759" y="319"/>
                  </a:lnTo>
                  <a:lnTo>
                    <a:pt x="759" y="319"/>
                  </a:lnTo>
                  <a:lnTo>
                    <a:pt x="755" y="316"/>
                  </a:lnTo>
                  <a:lnTo>
                    <a:pt x="751" y="314"/>
                  </a:lnTo>
                  <a:lnTo>
                    <a:pt x="747" y="314"/>
                  </a:lnTo>
                  <a:lnTo>
                    <a:pt x="742" y="314"/>
                  </a:lnTo>
                  <a:lnTo>
                    <a:pt x="732" y="319"/>
                  </a:lnTo>
                  <a:lnTo>
                    <a:pt x="720" y="324"/>
                  </a:lnTo>
                  <a:lnTo>
                    <a:pt x="720" y="324"/>
                  </a:lnTo>
                  <a:lnTo>
                    <a:pt x="695" y="335"/>
                  </a:lnTo>
                  <a:lnTo>
                    <a:pt x="669" y="348"/>
                  </a:lnTo>
                  <a:lnTo>
                    <a:pt x="624" y="371"/>
                  </a:lnTo>
                  <a:lnTo>
                    <a:pt x="624" y="371"/>
                  </a:lnTo>
                  <a:lnTo>
                    <a:pt x="582" y="392"/>
                  </a:lnTo>
                  <a:lnTo>
                    <a:pt x="542" y="415"/>
                  </a:lnTo>
                  <a:lnTo>
                    <a:pt x="499" y="441"/>
                  </a:lnTo>
                  <a:lnTo>
                    <a:pt x="457" y="466"/>
                  </a:lnTo>
                  <a:lnTo>
                    <a:pt x="375" y="518"/>
                  </a:lnTo>
                  <a:lnTo>
                    <a:pt x="332" y="542"/>
                  </a:lnTo>
                  <a:lnTo>
                    <a:pt x="290" y="566"/>
                  </a:lnTo>
                  <a:lnTo>
                    <a:pt x="290" y="566"/>
                  </a:lnTo>
                  <a:lnTo>
                    <a:pt x="289" y="567"/>
                  </a:lnTo>
                  <a:lnTo>
                    <a:pt x="289" y="569"/>
                  </a:lnTo>
                  <a:lnTo>
                    <a:pt x="289" y="569"/>
                  </a:lnTo>
                  <a:lnTo>
                    <a:pt x="289" y="569"/>
                  </a:lnTo>
                  <a:lnTo>
                    <a:pt x="289" y="567"/>
                  </a:lnTo>
                  <a:lnTo>
                    <a:pt x="290" y="567"/>
                  </a:lnTo>
                  <a:lnTo>
                    <a:pt x="290" y="567"/>
                  </a:lnTo>
                  <a:lnTo>
                    <a:pt x="338" y="577"/>
                  </a:lnTo>
                  <a:lnTo>
                    <a:pt x="380" y="590"/>
                  </a:lnTo>
                  <a:lnTo>
                    <a:pt x="421" y="605"/>
                  </a:lnTo>
                  <a:lnTo>
                    <a:pt x="463" y="623"/>
                  </a:lnTo>
                  <a:lnTo>
                    <a:pt x="463" y="623"/>
                  </a:lnTo>
                  <a:lnTo>
                    <a:pt x="490" y="634"/>
                  </a:lnTo>
                  <a:lnTo>
                    <a:pt x="519" y="646"/>
                  </a:lnTo>
                  <a:lnTo>
                    <a:pt x="549" y="654"/>
                  </a:lnTo>
                  <a:lnTo>
                    <a:pt x="578" y="663"/>
                  </a:lnTo>
                  <a:lnTo>
                    <a:pt x="578" y="663"/>
                  </a:lnTo>
                  <a:lnTo>
                    <a:pt x="623" y="677"/>
                  </a:lnTo>
                  <a:lnTo>
                    <a:pt x="667" y="691"/>
                  </a:lnTo>
                  <a:lnTo>
                    <a:pt x="710" y="705"/>
                  </a:lnTo>
                  <a:lnTo>
                    <a:pt x="749" y="719"/>
                  </a:lnTo>
                  <a:lnTo>
                    <a:pt x="749" y="719"/>
                  </a:lnTo>
                  <a:lnTo>
                    <a:pt x="777" y="729"/>
                  </a:lnTo>
                  <a:lnTo>
                    <a:pt x="805" y="738"/>
                  </a:lnTo>
                  <a:lnTo>
                    <a:pt x="805" y="738"/>
                  </a:lnTo>
                  <a:lnTo>
                    <a:pt x="818" y="744"/>
                  </a:lnTo>
                  <a:lnTo>
                    <a:pt x="831" y="751"/>
                  </a:lnTo>
                  <a:lnTo>
                    <a:pt x="862" y="768"/>
                  </a:lnTo>
                  <a:lnTo>
                    <a:pt x="877" y="775"/>
                  </a:lnTo>
                  <a:lnTo>
                    <a:pt x="893" y="782"/>
                  </a:lnTo>
                  <a:lnTo>
                    <a:pt x="908" y="786"/>
                  </a:lnTo>
                  <a:lnTo>
                    <a:pt x="922" y="788"/>
                  </a:lnTo>
                  <a:lnTo>
                    <a:pt x="922" y="788"/>
                  </a:lnTo>
                  <a:lnTo>
                    <a:pt x="932" y="786"/>
                  </a:lnTo>
                  <a:lnTo>
                    <a:pt x="939" y="783"/>
                  </a:lnTo>
                  <a:lnTo>
                    <a:pt x="947" y="781"/>
                  </a:lnTo>
                  <a:lnTo>
                    <a:pt x="953" y="781"/>
                  </a:lnTo>
                  <a:lnTo>
                    <a:pt x="957" y="782"/>
                  </a:lnTo>
                  <a:lnTo>
                    <a:pt x="957" y="782"/>
                  </a:lnTo>
                  <a:lnTo>
                    <a:pt x="1005" y="748"/>
                  </a:lnTo>
                  <a:lnTo>
                    <a:pt x="1055" y="716"/>
                  </a:lnTo>
                  <a:lnTo>
                    <a:pt x="1107" y="686"/>
                  </a:lnTo>
                  <a:lnTo>
                    <a:pt x="1159" y="656"/>
                  </a:lnTo>
                  <a:lnTo>
                    <a:pt x="1211" y="626"/>
                  </a:lnTo>
                  <a:lnTo>
                    <a:pt x="1263" y="595"/>
                  </a:lnTo>
                  <a:lnTo>
                    <a:pt x="1312" y="563"/>
                  </a:lnTo>
                  <a:lnTo>
                    <a:pt x="1338" y="546"/>
                  </a:lnTo>
                  <a:lnTo>
                    <a:pt x="1361" y="529"/>
                  </a:lnTo>
                  <a:lnTo>
                    <a:pt x="1361" y="529"/>
                  </a:lnTo>
                  <a:lnTo>
                    <a:pt x="1422" y="494"/>
                  </a:lnTo>
                  <a:lnTo>
                    <a:pt x="1482" y="459"/>
                  </a:lnTo>
                  <a:lnTo>
                    <a:pt x="1542" y="422"/>
                  </a:lnTo>
                  <a:lnTo>
                    <a:pt x="1573" y="406"/>
                  </a:lnTo>
                  <a:lnTo>
                    <a:pt x="1606" y="389"/>
                  </a:lnTo>
                  <a:lnTo>
                    <a:pt x="1606" y="389"/>
                  </a:lnTo>
                  <a:lnTo>
                    <a:pt x="1638" y="373"/>
                  </a:lnTo>
                  <a:lnTo>
                    <a:pt x="1670" y="358"/>
                  </a:lnTo>
                  <a:lnTo>
                    <a:pt x="1735" y="327"/>
                  </a:lnTo>
                  <a:lnTo>
                    <a:pt x="1767" y="310"/>
                  </a:lnTo>
                  <a:lnTo>
                    <a:pt x="1798" y="292"/>
                  </a:lnTo>
                  <a:lnTo>
                    <a:pt x="1826" y="272"/>
                  </a:lnTo>
                  <a:lnTo>
                    <a:pt x="1840" y="262"/>
                  </a:lnTo>
                  <a:lnTo>
                    <a:pt x="1854" y="251"/>
                  </a:lnTo>
                  <a:lnTo>
                    <a:pt x="1854" y="251"/>
                  </a:lnTo>
                  <a:lnTo>
                    <a:pt x="1849" y="241"/>
                  </a:lnTo>
                  <a:lnTo>
                    <a:pt x="1842" y="234"/>
                  </a:lnTo>
                  <a:lnTo>
                    <a:pt x="1833" y="229"/>
                  </a:lnTo>
                  <a:lnTo>
                    <a:pt x="1825" y="225"/>
                  </a:lnTo>
                  <a:lnTo>
                    <a:pt x="1815" y="222"/>
                  </a:lnTo>
                  <a:lnTo>
                    <a:pt x="1805" y="219"/>
                  </a:lnTo>
                  <a:lnTo>
                    <a:pt x="1785" y="216"/>
                  </a:lnTo>
                  <a:lnTo>
                    <a:pt x="1785" y="216"/>
                  </a:lnTo>
                  <a:lnTo>
                    <a:pt x="1745" y="208"/>
                  </a:lnTo>
                  <a:lnTo>
                    <a:pt x="1724" y="203"/>
                  </a:lnTo>
                  <a:lnTo>
                    <a:pt x="1704" y="196"/>
                  </a:lnTo>
                  <a:lnTo>
                    <a:pt x="1704" y="196"/>
                  </a:lnTo>
                  <a:lnTo>
                    <a:pt x="1673" y="185"/>
                  </a:lnTo>
                  <a:lnTo>
                    <a:pt x="1642" y="177"/>
                  </a:lnTo>
                  <a:lnTo>
                    <a:pt x="1611" y="168"/>
                  </a:lnTo>
                  <a:lnTo>
                    <a:pt x="1580" y="161"/>
                  </a:lnTo>
                  <a:lnTo>
                    <a:pt x="1516" y="149"/>
                  </a:lnTo>
                  <a:lnTo>
                    <a:pt x="1450" y="139"/>
                  </a:lnTo>
                  <a:lnTo>
                    <a:pt x="1450" y="139"/>
                  </a:lnTo>
                  <a:lnTo>
                    <a:pt x="1378" y="128"/>
                  </a:lnTo>
                  <a:lnTo>
                    <a:pt x="1311" y="118"/>
                  </a:lnTo>
                  <a:lnTo>
                    <a:pt x="1243" y="111"/>
                  </a:lnTo>
                  <a:lnTo>
                    <a:pt x="1176" y="105"/>
                  </a:lnTo>
                  <a:lnTo>
                    <a:pt x="1176" y="105"/>
                  </a:lnTo>
                  <a:lnTo>
                    <a:pt x="1147" y="97"/>
                  </a:lnTo>
                  <a:lnTo>
                    <a:pt x="1119" y="91"/>
                  </a:lnTo>
                  <a:lnTo>
                    <a:pt x="1060" y="80"/>
                  </a:lnTo>
                  <a:lnTo>
                    <a:pt x="1060" y="80"/>
                  </a:lnTo>
                  <a:lnTo>
                    <a:pt x="1005" y="66"/>
                  </a:lnTo>
                  <a:lnTo>
                    <a:pt x="978" y="59"/>
                  </a:lnTo>
                  <a:lnTo>
                    <a:pt x="953" y="49"/>
                  </a:lnTo>
                  <a:lnTo>
                    <a:pt x="953" y="49"/>
                  </a:lnTo>
                  <a:lnTo>
                    <a:pt x="900" y="34"/>
                  </a:lnTo>
                  <a:lnTo>
                    <a:pt x="873" y="28"/>
                  </a:lnTo>
                  <a:lnTo>
                    <a:pt x="846" y="22"/>
                  </a:lnTo>
                  <a:lnTo>
                    <a:pt x="820" y="20"/>
                  </a:lnTo>
                  <a:lnTo>
                    <a:pt x="807" y="20"/>
                  </a:lnTo>
                  <a:lnTo>
                    <a:pt x="793" y="20"/>
                  </a:lnTo>
                  <a:lnTo>
                    <a:pt x="780" y="21"/>
                  </a:lnTo>
                  <a:lnTo>
                    <a:pt x="768" y="24"/>
                  </a:lnTo>
                  <a:lnTo>
                    <a:pt x="755" y="28"/>
                  </a:lnTo>
                  <a:lnTo>
                    <a:pt x="742" y="34"/>
                  </a:lnTo>
                  <a:lnTo>
                    <a:pt x="742" y="34"/>
                  </a:lnTo>
                  <a:lnTo>
                    <a:pt x="713" y="49"/>
                  </a:lnTo>
                  <a:lnTo>
                    <a:pt x="685" y="64"/>
                  </a:lnTo>
                  <a:lnTo>
                    <a:pt x="629" y="100"/>
                  </a:lnTo>
                  <a:lnTo>
                    <a:pt x="629" y="100"/>
                  </a:lnTo>
                  <a:lnTo>
                    <a:pt x="571" y="135"/>
                  </a:lnTo>
                  <a:lnTo>
                    <a:pt x="515" y="168"/>
                  </a:lnTo>
                  <a:lnTo>
                    <a:pt x="403" y="233"/>
                  </a:lnTo>
                  <a:lnTo>
                    <a:pt x="403" y="233"/>
                  </a:lnTo>
                  <a:lnTo>
                    <a:pt x="348" y="267"/>
                  </a:lnTo>
                  <a:lnTo>
                    <a:pt x="320" y="283"/>
                  </a:lnTo>
                  <a:lnTo>
                    <a:pt x="293" y="298"/>
                  </a:lnTo>
                  <a:lnTo>
                    <a:pt x="293" y="298"/>
                  </a:lnTo>
                  <a:lnTo>
                    <a:pt x="179" y="354"/>
                  </a:lnTo>
                  <a:lnTo>
                    <a:pt x="120" y="382"/>
                  </a:lnTo>
                  <a:lnTo>
                    <a:pt x="61" y="408"/>
                  </a:lnTo>
                  <a:lnTo>
                    <a:pt x="61" y="408"/>
                  </a:lnTo>
                  <a:lnTo>
                    <a:pt x="59" y="415"/>
                  </a:lnTo>
                  <a:lnTo>
                    <a:pt x="54" y="422"/>
                  </a:lnTo>
                  <a:lnTo>
                    <a:pt x="49" y="428"/>
                  </a:lnTo>
                  <a:lnTo>
                    <a:pt x="42" y="434"/>
                  </a:lnTo>
                  <a:lnTo>
                    <a:pt x="35" y="439"/>
                  </a:lnTo>
                  <a:lnTo>
                    <a:pt x="29" y="446"/>
                  </a:lnTo>
                  <a:lnTo>
                    <a:pt x="25" y="453"/>
                  </a:lnTo>
                  <a:lnTo>
                    <a:pt x="22" y="460"/>
                  </a:lnTo>
                  <a:lnTo>
                    <a:pt x="22" y="460"/>
                  </a:lnTo>
                  <a:lnTo>
                    <a:pt x="22" y="466"/>
                  </a:lnTo>
                  <a:lnTo>
                    <a:pt x="24" y="473"/>
                  </a:lnTo>
                  <a:lnTo>
                    <a:pt x="28" y="477"/>
                  </a:lnTo>
                  <a:lnTo>
                    <a:pt x="33" y="481"/>
                  </a:lnTo>
                  <a:lnTo>
                    <a:pt x="39" y="486"/>
                  </a:lnTo>
                  <a:lnTo>
                    <a:pt x="46" y="488"/>
                  </a:lnTo>
                  <a:lnTo>
                    <a:pt x="54" y="490"/>
                  </a:lnTo>
                  <a:lnTo>
                    <a:pt x="61" y="490"/>
                  </a:lnTo>
                  <a:lnTo>
                    <a:pt x="61" y="490"/>
                  </a:lnTo>
                  <a:lnTo>
                    <a:pt x="80" y="500"/>
                  </a:lnTo>
                  <a:lnTo>
                    <a:pt x="99" y="508"/>
                  </a:lnTo>
                  <a:lnTo>
                    <a:pt x="119" y="515"/>
                  </a:lnTo>
                  <a:lnTo>
                    <a:pt x="137" y="519"/>
                  </a:lnTo>
                  <a:lnTo>
                    <a:pt x="137" y="519"/>
                  </a:lnTo>
                  <a:lnTo>
                    <a:pt x="153" y="531"/>
                  </a:lnTo>
                  <a:lnTo>
                    <a:pt x="171" y="539"/>
                  </a:lnTo>
                  <a:lnTo>
                    <a:pt x="191" y="546"/>
                  </a:lnTo>
                  <a:lnTo>
                    <a:pt x="200" y="549"/>
                  </a:lnTo>
                  <a:lnTo>
                    <a:pt x="210" y="550"/>
                  </a:lnTo>
                  <a:lnTo>
                    <a:pt x="210" y="550"/>
                  </a:lnTo>
                  <a:lnTo>
                    <a:pt x="222" y="542"/>
                  </a:lnTo>
                  <a:lnTo>
                    <a:pt x="231" y="536"/>
                  </a:lnTo>
                  <a:lnTo>
                    <a:pt x="255" y="526"/>
                  </a:lnTo>
                  <a:lnTo>
                    <a:pt x="279" y="518"/>
                  </a:lnTo>
                  <a:lnTo>
                    <a:pt x="290" y="512"/>
                  </a:lnTo>
                  <a:lnTo>
                    <a:pt x="302" y="505"/>
                  </a:lnTo>
                  <a:lnTo>
                    <a:pt x="302" y="505"/>
                  </a:lnTo>
                  <a:lnTo>
                    <a:pt x="313" y="497"/>
                  </a:lnTo>
                  <a:lnTo>
                    <a:pt x="324" y="487"/>
                  </a:lnTo>
                  <a:lnTo>
                    <a:pt x="335" y="476"/>
                  </a:lnTo>
                  <a:lnTo>
                    <a:pt x="346" y="467"/>
                  </a:lnTo>
                  <a:lnTo>
                    <a:pt x="346" y="467"/>
                  </a:lnTo>
                  <a:lnTo>
                    <a:pt x="373" y="452"/>
                  </a:lnTo>
                  <a:lnTo>
                    <a:pt x="401" y="437"/>
                  </a:lnTo>
                  <a:lnTo>
                    <a:pt x="401" y="437"/>
                  </a:lnTo>
                  <a:lnTo>
                    <a:pt x="428" y="418"/>
                  </a:lnTo>
                  <a:lnTo>
                    <a:pt x="453" y="401"/>
                  </a:lnTo>
                  <a:lnTo>
                    <a:pt x="480" y="386"/>
                  </a:lnTo>
                  <a:lnTo>
                    <a:pt x="494" y="378"/>
                  </a:lnTo>
                  <a:lnTo>
                    <a:pt x="508" y="371"/>
                  </a:lnTo>
                  <a:lnTo>
                    <a:pt x="508" y="371"/>
                  </a:lnTo>
                  <a:lnTo>
                    <a:pt x="565" y="345"/>
                  </a:lnTo>
                  <a:lnTo>
                    <a:pt x="623" y="319"/>
                  </a:lnTo>
                  <a:lnTo>
                    <a:pt x="682" y="293"/>
                  </a:lnTo>
                  <a:lnTo>
                    <a:pt x="711" y="281"/>
                  </a:lnTo>
                  <a:lnTo>
                    <a:pt x="742" y="269"/>
                  </a:lnTo>
                  <a:lnTo>
                    <a:pt x="742" y="269"/>
                  </a:lnTo>
                  <a:lnTo>
                    <a:pt x="749" y="258"/>
                  </a:lnTo>
                  <a:lnTo>
                    <a:pt x="758" y="248"/>
                  </a:lnTo>
                  <a:lnTo>
                    <a:pt x="766" y="239"/>
                  </a:lnTo>
                  <a:lnTo>
                    <a:pt x="776" y="229"/>
                  </a:lnTo>
                  <a:lnTo>
                    <a:pt x="787" y="222"/>
                  </a:lnTo>
                  <a:lnTo>
                    <a:pt x="800" y="215"/>
                  </a:lnTo>
                  <a:lnTo>
                    <a:pt x="814" y="210"/>
                  </a:lnTo>
                  <a:lnTo>
                    <a:pt x="829" y="206"/>
                  </a:lnTo>
                  <a:lnTo>
                    <a:pt x="829" y="206"/>
                  </a:lnTo>
                  <a:lnTo>
                    <a:pt x="842" y="205"/>
                  </a:lnTo>
                  <a:lnTo>
                    <a:pt x="849" y="205"/>
                  </a:lnTo>
                  <a:lnTo>
                    <a:pt x="866" y="206"/>
                  </a:lnTo>
                  <a:lnTo>
                    <a:pt x="866" y="206"/>
                  </a:lnTo>
                  <a:lnTo>
                    <a:pt x="884" y="209"/>
                  </a:lnTo>
                  <a:lnTo>
                    <a:pt x="898" y="213"/>
                  </a:lnTo>
                  <a:lnTo>
                    <a:pt x="911" y="218"/>
                  </a:lnTo>
                  <a:lnTo>
                    <a:pt x="921" y="223"/>
                  </a:lnTo>
                  <a:lnTo>
                    <a:pt x="921" y="223"/>
                  </a:lnTo>
                  <a:lnTo>
                    <a:pt x="925" y="227"/>
                  </a:lnTo>
                  <a:lnTo>
                    <a:pt x="930" y="232"/>
                  </a:lnTo>
                  <a:lnTo>
                    <a:pt x="937" y="244"/>
                  </a:lnTo>
                  <a:lnTo>
                    <a:pt x="951" y="268"/>
                  </a:lnTo>
                  <a:lnTo>
                    <a:pt x="951" y="268"/>
                  </a:lnTo>
                  <a:lnTo>
                    <a:pt x="950" y="278"/>
                  </a:lnTo>
                  <a:lnTo>
                    <a:pt x="949" y="288"/>
                  </a:lnTo>
                  <a:lnTo>
                    <a:pt x="946" y="295"/>
                  </a:lnTo>
                  <a:lnTo>
                    <a:pt x="942" y="303"/>
                  </a:lnTo>
                  <a:lnTo>
                    <a:pt x="937" y="309"/>
                  </a:lnTo>
                  <a:lnTo>
                    <a:pt x="932" y="316"/>
                  </a:lnTo>
                  <a:lnTo>
                    <a:pt x="921" y="326"/>
                  </a:lnTo>
                  <a:lnTo>
                    <a:pt x="921" y="326"/>
                  </a:lnTo>
                  <a:lnTo>
                    <a:pt x="908" y="331"/>
                  </a:lnTo>
                  <a:lnTo>
                    <a:pt x="895" y="335"/>
                  </a:lnTo>
                  <a:lnTo>
                    <a:pt x="883" y="338"/>
                  </a:lnTo>
                  <a:lnTo>
                    <a:pt x="871" y="340"/>
                  </a:lnTo>
                  <a:lnTo>
                    <a:pt x="859" y="338"/>
                  </a:lnTo>
                  <a:lnTo>
                    <a:pt x="846" y="338"/>
                  </a:lnTo>
                  <a:lnTo>
                    <a:pt x="821" y="334"/>
                  </a:lnTo>
                  <a:lnTo>
                    <a:pt x="821" y="334"/>
                  </a:lnTo>
                  <a:close/>
                  <a:moveTo>
                    <a:pt x="1618" y="966"/>
                  </a:moveTo>
                  <a:lnTo>
                    <a:pt x="1618" y="966"/>
                  </a:lnTo>
                  <a:lnTo>
                    <a:pt x="1596" y="948"/>
                  </a:lnTo>
                  <a:lnTo>
                    <a:pt x="1576" y="927"/>
                  </a:lnTo>
                  <a:lnTo>
                    <a:pt x="1576" y="927"/>
                  </a:lnTo>
                  <a:lnTo>
                    <a:pt x="1545" y="931"/>
                  </a:lnTo>
                  <a:lnTo>
                    <a:pt x="1516" y="936"/>
                  </a:lnTo>
                  <a:lnTo>
                    <a:pt x="1516" y="936"/>
                  </a:lnTo>
                  <a:lnTo>
                    <a:pt x="1520" y="948"/>
                  </a:lnTo>
                  <a:lnTo>
                    <a:pt x="1526" y="957"/>
                  </a:lnTo>
                  <a:lnTo>
                    <a:pt x="1537" y="978"/>
                  </a:lnTo>
                  <a:lnTo>
                    <a:pt x="1537" y="978"/>
                  </a:lnTo>
                  <a:lnTo>
                    <a:pt x="1537" y="993"/>
                  </a:lnTo>
                  <a:lnTo>
                    <a:pt x="1538" y="1007"/>
                  </a:lnTo>
                  <a:lnTo>
                    <a:pt x="1538" y="1021"/>
                  </a:lnTo>
                  <a:lnTo>
                    <a:pt x="1537" y="1036"/>
                  </a:lnTo>
                  <a:lnTo>
                    <a:pt x="1537" y="1036"/>
                  </a:lnTo>
                  <a:lnTo>
                    <a:pt x="1535" y="1043"/>
                  </a:lnTo>
                  <a:lnTo>
                    <a:pt x="1534" y="1050"/>
                  </a:lnTo>
                  <a:lnTo>
                    <a:pt x="1533" y="1056"/>
                  </a:lnTo>
                  <a:lnTo>
                    <a:pt x="1533" y="1064"/>
                  </a:lnTo>
                  <a:lnTo>
                    <a:pt x="1533" y="1064"/>
                  </a:lnTo>
                  <a:lnTo>
                    <a:pt x="1534" y="1071"/>
                  </a:lnTo>
                  <a:lnTo>
                    <a:pt x="1538" y="1080"/>
                  </a:lnTo>
                  <a:lnTo>
                    <a:pt x="1544" y="1089"/>
                  </a:lnTo>
                  <a:lnTo>
                    <a:pt x="1547" y="1099"/>
                  </a:lnTo>
                  <a:lnTo>
                    <a:pt x="1547" y="1099"/>
                  </a:lnTo>
                  <a:lnTo>
                    <a:pt x="1547" y="1108"/>
                  </a:lnTo>
                  <a:lnTo>
                    <a:pt x="1547" y="1117"/>
                  </a:lnTo>
                  <a:lnTo>
                    <a:pt x="1547" y="1127"/>
                  </a:lnTo>
                  <a:lnTo>
                    <a:pt x="1548" y="1137"/>
                  </a:lnTo>
                  <a:lnTo>
                    <a:pt x="1548" y="1137"/>
                  </a:lnTo>
                  <a:lnTo>
                    <a:pt x="1552" y="1137"/>
                  </a:lnTo>
                  <a:lnTo>
                    <a:pt x="1557" y="1136"/>
                  </a:lnTo>
                  <a:lnTo>
                    <a:pt x="1562" y="1132"/>
                  </a:lnTo>
                  <a:lnTo>
                    <a:pt x="1568" y="1126"/>
                  </a:lnTo>
                  <a:lnTo>
                    <a:pt x="1571" y="1124"/>
                  </a:lnTo>
                  <a:lnTo>
                    <a:pt x="1575" y="1123"/>
                  </a:lnTo>
                  <a:lnTo>
                    <a:pt x="1575" y="1123"/>
                  </a:lnTo>
                  <a:lnTo>
                    <a:pt x="1576" y="1103"/>
                  </a:lnTo>
                  <a:lnTo>
                    <a:pt x="1576" y="1082"/>
                  </a:lnTo>
                  <a:lnTo>
                    <a:pt x="1576" y="1082"/>
                  </a:lnTo>
                  <a:lnTo>
                    <a:pt x="1573" y="1073"/>
                  </a:lnTo>
                  <a:lnTo>
                    <a:pt x="1571" y="1061"/>
                  </a:lnTo>
                  <a:lnTo>
                    <a:pt x="1571" y="1056"/>
                  </a:lnTo>
                  <a:lnTo>
                    <a:pt x="1571" y="1050"/>
                  </a:lnTo>
                  <a:lnTo>
                    <a:pt x="1572" y="1046"/>
                  </a:lnTo>
                  <a:lnTo>
                    <a:pt x="1575" y="1043"/>
                  </a:lnTo>
                  <a:lnTo>
                    <a:pt x="1575" y="1043"/>
                  </a:lnTo>
                  <a:lnTo>
                    <a:pt x="1578" y="1051"/>
                  </a:lnTo>
                  <a:lnTo>
                    <a:pt x="1580" y="1061"/>
                  </a:lnTo>
                  <a:lnTo>
                    <a:pt x="1583" y="1081"/>
                  </a:lnTo>
                  <a:lnTo>
                    <a:pt x="1587" y="1122"/>
                  </a:lnTo>
                  <a:lnTo>
                    <a:pt x="1587" y="1122"/>
                  </a:lnTo>
                  <a:lnTo>
                    <a:pt x="1596" y="1120"/>
                  </a:lnTo>
                  <a:lnTo>
                    <a:pt x="1604" y="1117"/>
                  </a:lnTo>
                  <a:lnTo>
                    <a:pt x="1604" y="1117"/>
                  </a:lnTo>
                  <a:lnTo>
                    <a:pt x="1606" y="1094"/>
                  </a:lnTo>
                  <a:lnTo>
                    <a:pt x="1607" y="1071"/>
                  </a:lnTo>
                  <a:lnTo>
                    <a:pt x="1607" y="1071"/>
                  </a:lnTo>
                  <a:lnTo>
                    <a:pt x="1603" y="1063"/>
                  </a:lnTo>
                  <a:lnTo>
                    <a:pt x="1601" y="1054"/>
                  </a:lnTo>
                  <a:lnTo>
                    <a:pt x="1600" y="1046"/>
                  </a:lnTo>
                  <a:lnTo>
                    <a:pt x="1599" y="1037"/>
                  </a:lnTo>
                  <a:lnTo>
                    <a:pt x="1599" y="1037"/>
                  </a:lnTo>
                  <a:lnTo>
                    <a:pt x="1593" y="1026"/>
                  </a:lnTo>
                  <a:lnTo>
                    <a:pt x="1587" y="1015"/>
                  </a:lnTo>
                  <a:lnTo>
                    <a:pt x="1585" y="1011"/>
                  </a:lnTo>
                  <a:lnTo>
                    <a:pt x="1583" y="1005"/>
                  </a:lnTo>
                  <a:lnTo>
                    <a:pt x="1583" y="1001"/>
                  </a:lnTo>
                  <a:lnTo>
                    <a:pt x="1585" y="995"/>
                  </a:lnTo>
                  <a:lnTo>
                    <a:pt x="1585" y="995"/>
                  </a:lnTo>
                  <a:lnTo>
                    <a:pt x="1592" y="1004"/>
                  </a:lnTo>
                  <a:lnTo>
                    <a:pt x="1597" y="1015"/>
                  </a:lnTo>
                  <a:lnTo>
                    <a:pt x="1601" y="1026"/>
                  </a:lnTo>
                  <a:lnTo>
                    <a:pt x="1607" y="1037"/>
                  </a:lnTo>
                  <a:lnTo>
                    <a:pt x="1613" y="1063"/>
                  </a:lnTo>
                  <a:lnTo>
                    <a:pt x="1618" y="1087"/>
                  </a:lnTo>
                  <a:lnTo>
                    <a:pt x="1618" y="1087"/>
                  </a:lnTo>
                  <a:lnTo>
                    <a:pt x="1627" y="1088"/>
                  </a:lnTo>
                  <a:lnTo>
                    <a:pt x="1634" y="1091"/>
                  </a:lnTo>
                  <a:lnTo>
                    <a:pt x="1641" y="1095"/>
                  </a:lnTo>
                  <a:lnTo>
                    <a:pt x="1648" y="1095"/>
                  </a:lnTo>
                  <a:lnTo>
                    <a:pt x="1648" y="1095"/>
                  </a:lnTo>
                  <a:lnTo>
                    <a:pt x="1651" y="1087"/>
                  </a:lnTo>
                  <a:lnTo>
                    <a:pt x="1652" y="1078"/>
                  </a:lnTo>
                  <a:lnTo>
                    <a:pt x="1652" y="1070"/>
                  </a:lnTo>
                  <a:lnTo>
                    <a:pt x="1652" y="1061"/>
                  </a:lnTo>
                  <a:lnTo>
                    <a:pt x="1649" y="1044"/>
                  </a:lnTo>
                  <a:lnTo>
                    <a:pt x="1644" y="1028"/>
                  </a:lnTo>
                  <a:lnTo>
                    <a:pt x="1638" y="1011"/>
                  </a:lnTo>
                  <a:lnTo>
                    <a:pt x="1630" y="995"/>
                  </a:lnTo>
                  <a:lnTo>
                    <a:pt x="1624" y="980"/>
                  </a:lnTo>
                  <a:lnTo>
                    <a:pt x="1618" y="966"/>
                  </a:lnTo>
                  <a:lnTo>
                    <a:pt x="1618" y="966"/>
                  </a:lnTo>
                  <a:close/>
                  <a:moveTo>
                    <a:pt x="1583" y="914"/>
                  </a:moveTo>
                  <a:lnTo>
                    <a:pt x="1583" y="914"/>
                  </a:lnTo>
                  <a:lnTo>
                    <a:pt x="1599" y="911"/>
                  </a:lnTo>
                  <a:lnTo>
                    <a:pt x="1614" y="908"/>
                  </a:lnTo>
                  <a:lnTo>
                    <a:pt x="1620" y="907"/>
                  </a:lnTo>
                  <a:lnTo>
                    <a:pt x="1625" y="903"/>
                  </a:lnTo>
                  <a:lnTo>
                    <a:pt x="1628" y="897"/>
                  </a:lnTo>
                  <a:lnTo>
                    <a:pt x="1630" y="890"/>
                  </a:lnTo>
                  <a:lnTo>
                    <a:pt x="1630" y="890"/>
                  </a:lnTo>
                  <a:lnTo>
                    <a:pt x="1630" y="875"/>
                  </a:lnTo>
                  <a:lnTo>
                    <a:pt x="1627" y="861"/>
                  </a:lnTo>
                  <a:lnTo>
                    <a:pt x="1623" y="849"/>
                  </a:lnTo>
                  <a:lnTo>
                    <a:pt x="1615" y="839"/>
                  </a:lnTo>
                  <a:lnTo>
                    <a:pt x="1607" y="830"/>
                  </a:lnTo>
                  <a:lnTo>
                    <a:pt x="1597" y="823"/>
                  </a:lnTo>
                  <a:lnTo>
                    <a:pt x="1579" y="809"/>
                  </a:lnTo>
                  <a:lnTo>
                    <a:pt x="1579" y="809"/>
                  </a:lnTo>
                  <a:lnTo>
                    <a:pt x="1576" y="797"/>
                  </a:lnTo>
                  <a:lnTo>
                    <a:pt x="1576" y="785"/>
                  </a:lnTo>
                  <a:lnTo>
                    <a:pt x="1579" y="759"/>
                  </a:lnTo>
                  <a:lnTo>
                    <a:pt x="1579" y="750"/>
                  </a:lnTo>
                  <a:lnTo>
                    <a:pt x="1578" y="740"/>
                  </a:lnTo>
                  <a:lnTo>
                    <a:pt x="1575" y="737"/>
                  </a:lnTo>
                  <a:lnTo>
                    <a:pt x="1572" y="734"/>
                  </a:lnTo>
                  <a:lnTo>
                    <a:pt x="1569" y="733"/>
                  </a:lnTo>
                  <a:lnTo>
                    <a:pt x="1564" y="731"/>
                  </a:lnTo>
                  <a:lnTo>
                    <a:pt x="1564" y="731"/>
                  </a:lnTo>
                  <a:lnTo>
                    <a:pt x="1552" y="734"/>
                  </a:lnTo>
                  <a:lnTo>
                    <a:pt x="1540" y="738"/>
                  </a:lnTo>
                  <a:lnTo>
                    <a:pt x="1540" y="738"/>
                  </a:lnTo>
                  <a:lnTo>
                    <a:pt x="1533" y="743"/>
                  </a:lnTo>
                  <a:lnTo>
                    <a:pt x="1526" y="750"/>
                  </a:lnTo>
                  <a:lnTo>
                    <a:pt x="1520" y="755"/>
                  </a:lnTo>
                  <a:lnTo>
                    <a:pt x="1513" y="759"/>
                  </a:lnTo>
                  <a:lnTo>
                    <a:pt x="1513" y="759"/>
                  </a:lnTo>
                  <a:lnTo>
                    <a:pt x="1513" y="765"/>
                  </a:lnTo>
                  <a:lnTo>
                    <a:pt x="1514" y="771"/>
                  </a:lnTo>
                  <a:lnTo>
                    <a:pt x="1516" y="781"/>
                  </a:lnTo>
                  <a:lnTo>
                    <a:pt x="1516" y="785"/>
                  </a:lnTo>
                  <a:lnTo>
                    <a:pt x="1514" y="789"/>
                  </a:lnTo>
                  <a:lnTo>
                    <a:pt x="1510" y="790"/>
                  </a:lnTo>
                  <a:lnTo>
                    <a:pt x="1505" y="790"/>
                  </a:lnTo>
                  <a:lnTo>
                    <a:pt x="1505" y="790"/>
                  </a:lnTo>
                  <a:lnTo>
                    <a:pt x="1503" y="782"/>
                  </a:lnTo>
                  <a:lnTo>
                    <a:pt x="1503" y="779"/>
                  </a:lnTo>
                  <a:lnTo>
                    <a:pt x="1500" y="776"/>
                  </a:lnTo>
                  <a:lnTo>
                    <a:pt x="1500" y="776"/>
                  </a:lnTo>
                  <a:lnTo>
                    <a:pt x="1489" y="799"/>
                  </a:lnTo>
                  <a:lnTo>
                    <a:pt x="1484" y="811"/>
                  </a:lnTo>
                  <a:lnTo>
                    <a:pt x="1479" y="824"/>
                  </a:lnTo>
                  <a:lnTo>
                    <a:pt x="1475" y="837"/>
                  </a:lnTo>
                  <a:lnTo>
                    <a:pt x="1474" y="849"/>
                  </a:lnTo>
                  <a:lnTo>
                    <a:pt x="1472" y="862"/>
                  </a:lnTo>
                  <a:lnTo>
                    <a:pt x="1475" y="873"/>
                  </a:lnTo>
                  <a:lnTo>
                    <a:pt x="1475" y="873"/>
                  </a:lnTo>
                  <a:lnTo>
                    <a:pt x="1482" y="865"/>
                  </a:lnTo>
                  <a:lnTo>
                    <a:pt x="1491" y="855"/>
                  </a:lnTo>
                  <a:lnTo>
                    <a:pt x="1498" y="845"/>
                  </a:lnTo>
                  <a:lnTo>
                    <a:pt x="1506" y="835"/>
                  </a:lnTo>
                  <a:lnTo>
                    <a:pt x="1514" y="828"/>
                  </a:lnTo>
                  <a:lnTo>
                    <a:pt x="1524" y="824"/>
                  </a:lnTo>
                  <a:lnTo>
                    <a:pt x="1528" y="824"/>
                  </a:lnTo>
                  <a:lnTo>
                    <a:pt x="1534" y="824"/>
                  </a:lnTo>
                  <a:lnTo>
                    <a:pt x="1538" y="825"/>
                  </a:lnTo>
                  <a:lnTo>
                    <a:pt x="1544" y="828"/>
                  </a:lnTo>
                  <a:lnTo>
                    <a:pt x="1544" y="828"/>
                  </a:lnTo>
                  <a:lnTo>
                    <a:pt x="1551" y="835"/>
                  </a:lnTo>
                  <a:lnTo>
                    <a:pt x="1554" y="844"/>
                  </a:lnTo>
                  <a:lnTo>
                    <a:pt x="1554" y="849"/>
                  </a:lnTo>
                  <a:lnTo>
                    <a:pt x="1551" y="855"/>
                  </a:lnTo>
                  <a:lnTo>
                    <a:pt x="1547" y="861"/>
                  </a:lnTo>
                  <a:lnTo>
                    <a:pt x="1541" y="865"/>
                  </a:lnTo>
                  <a:lnTo>
                    <a:pt x="1527" y="875"/>
                  </a:lnTo>
                  <a:lnTo>
                    <a:pt x="1513" y="883"/>
                  </a:lnTo>
                  <a:lnTo>
                    <a:pt x="1507" y="887"/>
                  </a:lnTo>
                  <a:lnTo>
                    <a:pt x="1502" y="893"/>
                  </a:lnTo>
                  <a:lnTo>
                    <a:pt x="1498" y="898"/>
                  </a:lnTo>
                  <a:lnTo>
                    <a:pt x="1498" y="904"/>
                  </a:lnTo>
                  <a:lnTo>
                    <a:pt x="1498" y="912"/>
                  </a:lnTo>
                  <a:lnTo>
                    <a:pt x="1502" y="921"/>
                  </a:lnTo>
                  <a:lnTo>
                    <a:pt x="1502" y="921"/>
                  </a:lnTo>
                  <a:lnTo>
                    <a:pt x="1527" y="918"/>
                  </a:lnTo>
                  <a:lnTo>
                    <a:pt x="1557" y="915"/>
                  </a:lnTo>
                  <a:lnTo>
                    <a:pt x="1557" y="915"/>
                  </a:lnTo>
                  <a:lnTo>
                    <a:pt x="1559" y="911"/>
                  </a:lnTo>
                  <a:lnTo>
                    <a:pt x="1564" y="908"/>
                  </a:lnTo>
                  <a:lnTo>
                    <a:pt x="1569" y="905"/>
                  </a:lnTo>
                  <a:lnTo>
                    <a:pt x="1575" y="904"/>
                  </a:lnTo>
                  <a:lnTo>
                    <a:pt x="1575" y="904"/>
                  </a:lnTo>
                  <a:lnTo>
                    <a:pt x="1575" y="908"/>
                  </a:lnTo>
                  <a:lnTo>
                    <a:pt x="1578" y="910"/>
                  </a:lnTo>
                  <a:lnTo>
                    <a:pt x="1583" y="914"/>
                  </a:lnTo>
                  <a:lnTo>
                    <a:pt x="1583" y="914"/>
                  </a:lnTo>
                  <a:close/>
                  <a:moveTo>
                    <a:pt x="1493" y="879"/>
                  </a:moveTo>
                  <a:lnTo>
                    <a:pt x="1493" y="879"/>
                  </a:lnTo>
                  <a:lnTo>
                    <a:pt x="1499" y="875"/>
                  </a:lnTo>
                  <a:lnTo>
                    <a:pt x="1505" y="870"/>
                  </a:lnTo>
                  <a:lnTo>
                    <a:pt x="1516" y="865"/>
                  </a:lnTo>
                  <a:lnTo>
                    <a:pt x="1527" y="858"/>
                  </a:lnTo>
                  <a:lnTo>
                    <a:pt x="1531" y="854"/>
                  </a:lnTo>
                  <a:lnTo>
                    <a:pt x="1535" y="848"/>
                  </a:lnTo>
                  <a:lnTo>
                    <a:pt x="1535" y="848"/>
                  </a:lnTo>
                  <a:lnTo>
                    <a:pt x="1531" y="845"/>
                  </a:lnTo>
                  <a:lnTo>
                    <a:pt x="1528" y="844"/>
                  </a:lnTo>
                  <a:lnTo>
                    <a:pt x="1527" y="841"/>
                  </a:lnTo>
                  <a:lnTo>
                    <a:pt x="1527" y="841"/>
                  </a:lnTo>
                  <a:lnTo>
                    <a:pt x="1521" y="844"/>
                  </a:lnTo>
                  <a:lnTo>
                    <a:pt x="1514" y="848"/>
                  </a:lnTo>
                  <a:lnTo>
                    <a:pt x="1509" y="854"/>
                  </a:lnTo>
                  <a:lnTo>
                    <a:pt x="1505" y="859"/>
                  </a:lnTo>
                  <a:lnTo>
                    <a:pt x="1498" y="870"/>
                  </a:lnTo>
                  <a:lnTo>
                    <a:pt x="1493" y="879"/>
                  </a:lnTo>
                  <a:lnTo>
                    <a:pt x="1493" y="879"/>
                  </a:lnTo>
                  <a:close/>
                  <a:moveTo>
                    <a:pt x="1526" y="1080"/>
                  </a:moveTo>
                  <a:lnTo>
                    <a:pt x="1526" y="1080"/>
                  </a:lnTo>
                  <a:lnTo>
                    <a:pt x="1524" y="1085"/>
                  </a:lnTo>
                  <a:lnTo>
                    <a:pt x="1523" y="1091"/>
                  </a:lnTo>
                  <a:lnTo>
                    <a:pt x="1520" y="1094"/>
                  </a:lnTo>
                  <a:lnTo>
                    <a:pt x="1514" y="1096"/>
                  </a:lnTo>
                  <a:lnTo>
                    <a:pt x="1514" y="1096"/>
                  </a:lnTo>
                  <a:lnTo>
                    <a:pt x="1506" y="1094"/>
                  </a:lnTo>
                  <a:lnTo>
                    <a:pt x="1498" y="1092"/>
                  </a:lnTo>
                  <a:lnTo>
                    <a:pt x="1488" y="1092"/>
                  </a:lnTo>
                  <a:lnTo>
                    <a:pt x="1479" y="1092"/>
                  </a:lnTo>
                  <a:lnTo>
                    <a:pt x="1461" y="1095"/>
                  </a:lnTo>
                  <a:lnTo>
                    <a:pt x="1447" y="1099"/>
                  </a:lnTo>
                  <a:lnTo>
                    <a:pt x="1447" y="1099"/>
                  </a:lnTo>
                  <a:lnTo>
                    <a:pt x="1447" y="1096"/>
                  </a:lnTo>
                  <a:lnTo>
                    <a:pt x="1446" y="1095"/>
                  </a:lnTo>
                  <a:lnTo>
                    <a:pt x="1444" y="1094"/>
                  </a:lnTo>
                  <a:lnTo>
                    <a:pt x="1443" y="1092"/>
                  </a:lnTo>
                  <a:lnTo>
                    <a:pt x="1443" y="1092"/>
                  </a:lnTo>
                  <a:lnTo>
                    <a:pt x="1457" y="1067"/>
                  </a:lnTo>
                  <a:lnTo>
                    <a:pt x="1468" y="1039"/>
                  </a:lnTo>
                  <a:lnTo>
                    <a:pt x="1478" y="1009"/>
                  </a:lnTo>
                  <a:lnTo>
                    <a:pt x="1485" y="978"/>
                  </a:lnTo>
                  <a:lnTo>
                    <a:pt x="1485" y="978"/>
                  </a:lnTo>
                  <a:lnTo>
                    <a:pt x="1479" y="973"/>
                  </a:lnTo>
                  <a:lnTo>
                    <a:pt x="1475" y="967"/>
                  </a:lnTo>
                  <a:lnTo>
                    <a:pt x="1471" y="963"/>
                  </a:lnTo>
                  <a:lnTo>
                    <a:pt x="1464" y="959"/>
                  </a:lnTo>
                  <a:lnTo>
                    <a:pt x="1464" y="959"/>
                  </a:lnTo>
                  <a:lnTo>
                    <a:pt x="1455" y="966"/>
                  </a:lnTo>
                  <a:lnTo>
                    <a:pt x="1447" y="973"/>
                  </a:lnTo>
                  <a:lnTo>
                    <a:pt x="1441" y="976"/>
                  </a:lnTo>
                  <a:lnTo>
                    <a:pt x="1436" y="977"/>
                  </a:lnTo>
                  <a:lnTo>
                    <a:pt x="1432" y="977"/>
                  </a:lnTo>
                  <a:lnTo>
                    <a:pt x="1426" y="976"/>
                  </a:lnTo>
                  <a:lnTo>
                    <a:pt x="1426" y="976"/>
                  </a:lnTo>
                  <a:lnTo>
                    <a:pt x="1409" y="987"/>
                  </a:lnTo>
                  <a:lnTo>
                    <a:pt x="1394" y="998"/>
                  </a:lnTo>
                  <a:lnTo>
                    <a:pt x="1380" y="1011"/>
                  </a:lnTo>
                  <a:lnTo>
                    <a:pt x="1367" y="1025"/>
                  </a:lnTo>
                  <a:lnTo>
                    <a:pt x="1354" y="1040"/>
                  </a:lnTo>
                  <a:lnTo>
                    <a:pt x="1343" y="1056"/>
                  </a:lnTo>
                  <a:lnTo>
                    <a:pt x="1333" y="1073"/>
                  </a:lnTo>
                  <a:lnTo>
                    <a:pt x="1324" y="1089"/>
                  </a:lnTo>
                  <a:lnTo>
                    <a:pt x="1324" y="1089"/>
                  </a:lnTo>
                  <a:lnTo>
                    <a:pt x="1322" y="1095"/>
                  </a:lnTo>
                  <a:lnTo>
                    <a:pt x="1322" y="1102"/>
                  </a:lnTo>
                  <a:lnTo>
                    <a:pt x="1322" y="1102"/>
                  </a:lnTo>
                  <a:lnTo>
                    <a:pt x="1319" y="1106"/>
                  </a:lnTo>
                  <a:lnTo>
                    <a:pt x="1316" y="1110"/>
                  </a:lnTo>
                  <a:lnTo>
                    <a:pt x="1309" y="1120"/>
                  </a:lnTo>
                  <a:lnTo>
                    <a:pt x="1307" y="1124"/>
                  </a:lnTo>
                  <a:lnTo>
                    <a:pt x="1302" y="1126"/>
                  </a:lnTo>
                  <a:lnTo>
                    <a:pt x="1298" y="1124"/>
                  </a:lnTo>
                  <a:lnTo>
                    <a:pt x="1293" y="1119"/>
                  </a:lnTo>
                  <a:lnTo>
                    <a:pt x="1293" y="1119"/>
                  </a:lnTo>
                  <a:lnTo>
                    <a:pt x="1291" y="1108"/>
                  </a:lnTo>
                  <a:lnTo>
                    <a:pt x="1287" y="1095"/>
                  </a:lnTo>
                  <a:lnTo>
                    <a:pt x="1281" y="1082"/>
                  </a:lnTo>
                  <a:lnTo>
                    <a:pt x="1277" y="1077"/>
                  </a:lnTo>
                  <a:lnTo>
                    <a:pt x="1273" y="1073"/>
                  </a:lnTo>
                  <a:lnTo>
                    <a:pt x="1273" y="1073"/>
                  </a:lnTo>
                  <a:lnTo>
                    <a:pt x="1265" y="1066"/>
                  </a:lnTo>
                  <a:lnTo>
                    <a:pt x="1256" y="1060"/>
                  </a:lnTo>
                  <a:lnTo>
                    <a:pt x="1248" y="1057"/>
                  </a:lnTo>
                  <a:lnTo>
                    <a:pt x="1239" y="1054"/>
                  </a:lnTo>
                  <a:lnTo>
                    <a:pt x="1222" y="1049"/>
                  </a:lnTo>
                  <a:lnTo>
                    <a:pt x="1214" y="1046"/>
                  </a:lnTo>
                  <a:lnTo>
                    <a:pt x="1207" y="1043"/>
                  </a:lnTo>
                  <a:lnTo>
                    <a:pt x="1207" y="1043"/>
                  </a:lnTo>
                  <a:lnTo>
                    <a:pt x="1206" y="1040"/>
                  </a:lnTo>
                  <a:lnTo>
                    <a:pt x="1206" y="1037"/>
                  </a:lnTo>
                  <a:lnTo>
                    <a:pt x="1208" y="1033"/>
                  </a:lnTo>
                  <a:lnTo>
                    <a:pt x="1211" y="1029"/>
                  </a:lnTo>
                  <a:lnTo>
                    <a:pt x="1211" y="1028"/>
                  </a:lnTo>
                  <a:lnTo>
                    <a:pt x="1210" y="1025"/>
                  </a:lnTo>
                  <a:lnTo>
                    <a:pt x="1210" y="1025"/>
                  </a:lnTo>
                  <a:lnTo>
                    <a:pt x="1186" y="1032"/>
                  </a:lnTo>
                  <a:lnTo>
                    <a:pt x="1159" y="1039"/>
                  </a:lnTo>
                  <a:lnTo>
                    <a:pt x="1131" y="1046"/>
                  </a:lnTo>
                  <a:lnTo>
                    <a:pt x="1102" y="1051"/>
                  </a:lnTo>
                  <a:lnTo>
                    <a:pt x="1074" y="1054"/>
                  </a:lnTo>
                  <a:lnTo>
                    <a:pt x="1044" y="1057"/>
                  </a:lnTo>
                  <a:lnTo>
                    <a:pt x="1015" y="1057"/>
                  </a:lnTo>
                  <a:lnTo>
                    <a:pt x="987" y="1054"/>
                  </a:lnTo>
                  <a:lnTo>
                    <a:pt x="987" y="1054"/>
                  </a:lnTo>
                  <a:lnTo>
                    <a:pt x="989" y="1060"/>
                  </a:lnTo>
                  <a:lnTo>
                    <a:pt x="992" y="1064"/>
                  </a:lnTo>
                  <a:lnTo>
                    <a:pt x="1002" y="1073"/>
                  </a:lnTo>
                  <a:lnTo>
                    <a:pt x="1022" y="1088"/>
                  </a:lnTo>
                  <a:lnTo>
                    <a:pt x="1022" y="1088"/>
                  </a:lnTo>
                  <a:lnTo>
                    <a:pt x="1040" y="1110"/>
                  </a:lnTo>
                  <a:lnTo>
                    <a:pt x="1055" y="1137"/>
                  </a:lnTo>
                  <a:lnTo>
                    <a:pt x="1071" y="1165"/>
                  </a:lnTo>
                  <a:lnTo>
                    <a:pt x="1076" y="1181"/>
                  </a:lnTo>
                  <a:lnTo>
                    <a:pt x="1082" y="1198"/>
                  </a:lnTo>
                  <a:lnTo>
                    <a:pt x="1086" y="1213"/>
                  </a:lnTo>
                  <a:lnTo>
                    <a:pt x="1090" y="1231"/>
                  </a:lnTo>
                  <a:lnTo>
                    <a:pt x="1093" y="1248"/>
                  </a:lnTo>
                  <a:lnTo>
                    <a:pt x="1095" y="1266"/>
                  </a:lnTo>
                  <a:lnTo>
                    <a:pt x="1096" y="1285"/>
                  </a:lnTo>
                  <a:lnTo>
                    <a:pt x="1095" y="1303"/>
                  </a:lnTo>
                  <a:lnTo>
                    <a:pt x="1093" y="1322"/>
                  </a:lnTo>
                  <a:lnTo>
                    <a:pt x="1090" y="1342"/>
                  </a:lnTo>
                  <a:lnTo>
                    <a:pt x="1090" y="1342"/>
                  </a:lnTo>
                  <a:lnTo>
                    <a:pt x="1168" y="1296"/>
                  </a:lnTo>
                  <a:lnTo>
                    <a:pt x="1207" y="1273"/>
                  </a:lnTo>
                  <a:lnTo>
                    <a:pt x="1246" y="1251"/>
                  </a:lnTo>
                  <a:lnTo>
                    <a:pt x="1288" y="1230"/>
                  </a:lnTo>
                  <a:lnTo>
                    <a:pt x="1329" y="1210"/>
                  </a:lnTo>
                  <a:lnTo>
                    <a:pt x="1371" y="1192"/>
                  </a:lnTo>
                  <a:lnTo>
                    <a:pt x="1415" y="1174"/>
                  </a:lnTo>
                  <a:lnTo>
                    <a:pt x="1415" y="1174"/>
                  </a:lnTo>
                  <a:lnTo>
                    <a:pt x="1446" y="1164"/>
                  </a:lnTo>
                  <a:lnTo>
                    <a:pt x="1475" y="1153"/>
                  </a:lnTo>
                  <a:lnTo>
                    <a:pt x="1506" y="1141"/>
                  </a:lnTo>
                  <a:lnTo>
                    <a:pt x="1520" y="1134"/>
                  </a:lnTo>
                  <a:lnTo>
                    <a:pt x="1534" y="1126"/>
                  </a:lnTo>
                  <a:lnTo>
                    <a:pt x="1534" y="1126"/>
                  </a:lnTo>
                  <a:lnTo>
                    <a:pt x="1534" y="1113"/>
                  </a:lnTo>
                  <a:lnTo>
                    <a:pt x="1534" y="1101"/>
                  </a:lnTo>
                  <a:lnTo>
                    <a:pt x="1531" y="1089"/>
                  </a:lnTo>
                  <a:lnTo>
                    <a:pt x="1528" y="1084"/>
                  </a:lnTo>
                  <a:lnTo>
                    <a:pt x="1526" y="1080"/>
                  </a:lnTo>
                  <a:lnTo>
                    <a:pt x="1526" y="1080"/>
                  </a:lnTo>
                  <a:close/>
                  <a:moveTo>
                    <a:pt x="1521" y="1043"/>
                  </a:moveTo>
                  <a:lnTo>
                    <a:pt x="1521" y="1043"/>
                  </a:lnTo>
                  <a:lnTo>
                    <a:pt x="1524" y="1030"/>
                  </a:lnTo>
                  <a:lnTo>
                    <a:pt x="1526" y="1018"/>
                  </a:lnTo>
                  <a:lnTo>
                    <a:pt x="1526" y="1004"/>
                  </a:lnTo>
                  <a:lnTo>
                    <a:pt x="1524" y="991"/>
                  </a:lnTo>
                  <a:lnTo>
                    <a:pt x="1521" y="978"/>
                  </a:lnTo>
                  <a:lnTo>
                    <a:pt x="1517" y="967"/>
                  </a:lnTo>
                  <a:lnTo>
                    <a:pt x="1513" y="957"/>
                  </a:lnTo>
                  <a:lnTo>
                    <a:pt x="1506" y="950"/>
                  </a:lnTo>
                  <a:lnTo>
                    <a:pt x="1506" y="950"/>
                  </a:lnTo>
                  <a:lnTo>
                    <a:pt x="1506" y="955"/>
                  </a:lnTo>
                  <a:lnTo>
                    <a:pt x="1505" y="959"/>
                  </a:lnTo>
                  <a:lnTo>
                    <a:pt x="1502" y="966"/>
                  </a:lnTo>
                  <a:lnTo>
                    <a:pt x="1498" y="971"/>
                  </a:lnTo>
                  <a:lnTo>
                    <a:pt x="1495" y="976"/>
                  </a:lnTo>
                  <a:lnTo>
                    <a:pt x="1495" y="976"/>
                  </a:lnTo>
                  <a:lnTo>
                    <a:pt x="1495" y="981"/>
                  </a:lnTo>
                  <a:lnTo>
                    <a:pt x="1496" y="987"/>
                  </a:lnTo>
                  <a:lnTo>
                    <a:pt x="1496" y="993"/>
                  </a:lnTo>
                  <a:lnTo>
                    <a:pt x="1495" y="1000"/>
                  </a:lnTo>
                  <a:lnTo>
                    <a:pt x="1495" y="1000"/>
                  </a:lnTo>
                  <a:lnTo>
                    <a:pt x="1493" y="1009"/>
                  </a:lnTo>
                  <a:lnTo>
                    <a:pt x="1489" y="1019"/>
                  </a:lnTo>
                  <a:lnTo>
                    <a:pt x="1481" y="1037"/>
                  </a:lnTo>
                  <a:lnTo>
                    <a:pt x="1477" y="1047"/>
                  </a:lnTo>
                  <a:lnTo>
                    <a:pt x="1472" y="1057"/>
                  </a:lnTo>
                  <a:lnTo>
                    <a:pt x="1469" y="1067"/>
                  </a:lnTo>
                  <a:lnTo>
                    <a:pt x="1469" y="1078"/>
                  </a:lnTo>
                  <a:lnTo>
                    <a:pt x="1469" y="1078"/>
                  </a:lnTo>
                  <a:lnTo>
                    <a:pt x="1481" y="1078"/>
                  </a:lnTo>
                  <a:lnTo>
                    <a:pt x="1496" y="1078"/>
                  </a:lnTo>
                  <a:lnTo>
                    <a:pt x="1505" y="1078"/>
                  </a:lnTo>
                  <a:lnTo>
                    <a:pt x="1510" y="1075"/>
                  </a:lnTo>
                  <a:lnTo>
                    <a:pt x="1516" y="1070"/>
                  </a:lnTo>
                  <a:lnTo>
                    <a:pt x="1517" y="1067"/>
                  </a:lnTo>
                  <a:lnTo>
                    <a:pt x="1519" y="1064"/>
                  </a:lnTo>
                  <a:lnTo>
                    <a:pt x="1519" y="1064"/>
                  </a:lnTo>
                  <a:lnTo>
                    <a:pt x="1517" y="1059"/>
                  </a:lnTo>
                  <a:lnTo>
                    <a:pt x="1516" y="1056"/>
                  </a:lnTo>
                  <a:lnTo>
                    <a:pt x="1514" y="1051"/>
                  </a:lnTo>
                  <a:lnTo>
                    <a:pt x="1514" y="1046"/>
                  </a:lnTo>
                  <a:lnTo>
                    <a:pt x="1514" y="1046"/>
                  </a:lnTo>
                  <a:lnTo>
                    <a:pt x="1516" y="1044"/>
                  </a:lnTo>
                  <a:lnTo>
                    <a:pt x="1517" y="1044"/>
                  </a:lnTo>
                  <a:lnTo>
                    <a:pt x="1520" y="1046"/>
                  </a:lnTo>
                  <a:lnTo>
                    <a:pt x="1521" y="1046"/>
                  </a:lnTo>
                  <a:lnTo>
                    <a:pt x="1521" y="1043"/>
                  </a:lnTo>
                  <a:lnTo>
                    <a:pt x="1521" y="1043"/>
                  </a:lnTo>
                  <a:close/>
                  <a:moveTo>
                    <a:pt x="1498" y="761"/>
                  </a:moveTo>
                  <a:lnTo>
                    <a:pt x="1498" y="761"/>
                  </a:lnTo>
                  <a:lnTo>
                    <a:pt x="1495" y="755"/>
                  </a:lnTo>
                  <a:lnTo>
                    <a:pt x="1495" y="755"/>
                  </a:lnTo>
                  <a:lnTo>
                    <a:pt x="1484" y="726"/>
                  </a:lnTo>
                  <a:lnTo>
                    <a:pt x="1469" y="695"/>
                  </a:lnTo>
                  <a:lnTo>
                    <a:pt x="1455" y="667"/>
                  </a:lnTo>
                  <a:lnTo>
                    <a:pt x="1440" y="640"/>
                  </a:lnTo>
                  <a:lnTo>
                    <a:pt x="1422" y="615"/>
                  </a:lnTo>
                  <a:lnTo>
                    <a:pt x="1404" y="591"/>
                  </a:lnTo>
                  <a:lnTo>
                    <a:pt x="1382" y="570"/>
                  </a:lnTo>
                  <a:lnTo>
                    <a:pt x="1359" y="550"/>
                  </a:lnTo>
                  <a:lnTo>
                    <a:pt x="1359" y="550"/>
                  </a:lnTo>
                  <a:lnTo>
                    <a:pt x="1308" y="583"/>
                  </a:lnTo>
                  <a:lnTo>
                    <a:pt x="1256" y="613"/>
                  </a:lnTo>
                  <a:lnTo>
                    <a:pt x="1152" y="675"/>
                  </a:lnTo>
                  <a:lnTo>
                    <a:pt x="1100" y="706"/>
                  </a:lnTo>
                  <a:lnTo>
                    <a:pt x="1048" y="737"/>
                  </a:lnTo>
                  <a:lnTo>
                    <a:pt x="998" y="771"/>
                  </a:lnTo>
                  <a:lnTo>
                    <a:pt x="949" y="804"/>
                  </a:lnTo>
                  <a:lnTo>
                    <a:pt x="949" y="804"/>
                  </a:lnTo>
                  <a:lnTo>
                    <a:pt x="930" y="804"/>
                  </a:lnTo>
                  <a:lnTo>
                    <a:pt x="915" y="802"/>
                  </a:lnTo>
                  <a:lnTo>
                    <a:pt x="901" y="797"/>
                  </a:lnTo>
                  <a:lnTo>
                    <a:pt x="887" y="792"/>
                  </a:lnTo>
                  <a:lnTo>
                    <a:pt x="862" y="779"/>
                  </a:lnTo>
                  <a:lnTo>
                    <a:pt x="835" y="766"/>
                  </a:lnTo>
                  <a:lnTo>
                    <a:pt x="835" y="766"/>
                  </a:lnTo>
                  <a:lnTo>
                    <a:pt x="831" y="765"/>
                  </a:lnTo>
                  <a:lnTo>
                    <a:pt x="827" y="765"/>
                  </a:lnTo>
                  <a:lnTo>
                    <a:pt x="821" y="764"/>
                  </a:lnTo>
                  <a:lnTo>
                    <a:pt x="817" y="762"/>
                  </a:lnTo>
                  <a:lnTo>
                    <a:pt x="817" y="762"/>
                  </a:lnTo>
                  <a:lnTo>
                    <a:pt x="800" y="755"/>
                  </a:lnTo>
                  <a:lnTo>
                    <a:pt x="783" y="747"/>
                  </a:lnTo>
                  <a:lnTo>
                    <a:pt x="766" y="738"/>
                  </a:lnTo>
                  <a:lnTo>
                    <a:pt x="749" y="731"/>
                  </a:lnTo>
                  <a:lnTo>
                    <a:pt x="749" y="731"/>
                  </a:lnTo>
                  <a:lnTo>
                    <a:pt x="730" y="724"/>
                  </a:lnTo>
                  <a:lnTo>
                    <a:pt x="711" y="719"/>
                  </a:lnTo>
                  <a:lnTo>
                    <a:pt x="672" y="709"/>
                  </a:lnTo>
                  <a:lnTo>
                    <a:pt x="672" y="709"/>
                  </a:lnTo>
                  <a:lnTo>
                    <a:pt x="648" y="700"/>
                  </a:lnTo>
                  <a:lnTo>
                    <a:pt x="626" y="692"/>
                  </a:lnTo>
                  <a:lnTo>
                    <a:pt x="579" y="675"/>
                  </a:lnTo>
                  <a:lnTo>
                    <a:pt x="579" y="675"/>
                  </a:lnTo>
                  <a:lnTo>
                    <a:pt x="528" y="660"/>
                  </a:lnTo>
                  <a:lnTo>
                    <a:pt x="476" y="644"/>
                  </a:lnTo>
                  <a:lnTo>
                    <a:pt x="476" y="644"/>
                  </a:lnTo>
                  <a:lnTo>
                    <a:pt x="469" y="649"/>
                  </a:lnTo>
                  <a:lnTo>
                    <a:pt x="463" y="656"/>
                  </a:lnTo>
                  <a:lnTo>
                    <a:pt x="456" y="661"/>
                  </a:lnTo>
                  <a:lnTo>
                    <a:pt x="449" y="667"/>
                  </a:lnTo>
                  <a:lnTo>
                    <a:pt x="449" y="667"/>
                  </a:lnTo>
                  <a:lnTo>
                    <a:pt x="426" y="696"/>
                  </a:lnTo>
                  <a:lnTo>
                    <a:pt x="407" y="727"/>
                  </a:lnTo>
                  <a:lnTo>
                    <a:pt x="389" y="759"/>
                  </a:lnTo>
                  <a:lnTo>
                    <a:pt x="370" y="793"/>
                  </a:lnTo>
                  <a:lnTo>
                    <a:pt x="355" y="828"/>
                  </a:lnTo>
                  <a:lnTo>
                    <a:pt x="339" y="865"/>
                  </a:lnTo>
                  <a:lnTo>
                    <a:pt x="325" y="901"/>
                  </a:lnTo>
                  <a:lnTo>
                    <a:pt x="311" y="939"/>
                  </a:lnTo>
                  <a:lnTo>
                    <a:pt x="311" y="939"/>
                  </a:lnTo>
                  <a:lnTo>
                    <a:pt x="314" y="939"/>
                  </a:lnTo>
                  <a:lnTo>
                    <a:pt x="316" y="941"/>
                  </a:lnTo>
                  <a:lnTo>
                    <a:pt x="317" y="945"/>
                  </a:lnTo>
                  <a:lnTo>
                    <a:pt x="317" y="949"/>
                  </a:lnTo>
                  <a:lnTo>
                    <a:pt x="316" y="952"/>
                  </a:lnTo>
                  <a:lnTo>
                    <a:pt x="316" y="952"/>
                  </a:lnTo>
                  <a:lnTo>
                    <a:pt x="324" y="962"/>
                  </a:lnTo>
                  <a:lnTo>
                    <a:pt x="328" y="966"/>
                  </a:lnTo>
                  <a:lnTo>
                    <a:pt x="331" y="973"/>
                  </a:lnTo>
                  <a:lnTo>
                    <a:pt x="331" y="973"/>
                  </a:lnTo>
                  <a:lnTo>
                    <a:pt x="379" y="1004"/>
                  </a:lnTo>
                  <a:lnTo>
                    <a:pt x="429" y="1033"/>
                  </a:lnTo>
                  <a:lnTo>
                    <a:pt x="456" y="1047"/>
                  </a:lnTo>
                  <a:lnTo>
                    <a:pt x="483" y="1061"/>
                  </a:lnTo>
                  <a:lnTo>
                    <a:pt x="509" y="1074"/>
                  </a:lnTo>
                  <a:lnTo>
                    <a:pt x="537" y="1085"/>
                  </a:lnTo>
                  <a:lnTo>
                    <a:pt x="565" y="1096"/>
                  </a:lnTo>
                  <a:lnTo>
                    <a:pt x="595" y="1106"/>
                  </a:lnTo>
                  <a:lnTo>
                    <a:pt x="624" y="1116"/>
                  </a:lnTo>
                  <a:lnTo>
                    <a:pt x="655" y="1124"/>
                  </a:lnTo>
                  <a:lnTo>
                    <a:pt x="686" y="1132"/>
                  </a:lnTo>
                  <a:lnTo>
                    <a:pt x="718" y="1137"/>
                  </a:lnTo>
                  <a:lnTo>
                    <a:pt x="752" y="1143"/>
                  </a:lnTo>
                  <a:lnTo>
                    <a:pt x="786" y="1146"/>
                  </a:lnTo>
                  <a:lnTo>
                    <a:pt x="786" y="1146"/>
                  </a:lnTo>
                  <a:lnTo>
                    <a:pt x="791" y="1150"/>
                  </a:lnTo>
                  <a:lnTo>
                    <a:pt x="797" y="1151"/>
                  </a:lnTo>
                  <a:lnTo>
                    <a:pt x="810" y="1151"/>
                  </a:lnTo>
                  <a:lnTo>
                    <a:pt x="810" y="1151"/>
                  </a:lnTo>
                  <a:lnTo>
                    <a:pt x="827" y="1154"/>
                  </a:lnTo>
                  <a:lnTo>
                    <a:pt x="845" y="1158"/>
                  </a:lnTo>
                  <a:lnTo>
                    <a:pt x="855" y="1160"/>
                  </a:lnTo>
                  <a:lnTo>
                    <a:pt x="864" y="1160"/>
                  </a:lnTo>
                  <a:lnTo>
                    <a:pt x="873" y="1160"/>
                  </a:lnTo>
                  <a:lnTo>
                    <a:pt x="881" y="1158"/>
                  </a:lnTo>
                  <a:lnTo>
                    <a:pt x="881" y="1158"/>
                  </a:lnTo>
                  <a:lnTo>
                    <a:pt x="884" y="1147"/>
                  </a:lnTo>
                  <a:lnTo>
                    <a:pt x="888" y="1139"/>
                  </a:lnTo>
                  <a:lnTo>
                    <a:pt x="893" y="1130"/>
                  </a:lnTo>
                  <a:lnTo>
                    <a:pt x="898" y="1122"/>
                  </a:lnTo>
                  <a:lnTo>
                    <a:pt x="911" y="1108"/>
                  </a:lnTo>
                  <a:lnTo>
                    <a:pt x="923" y="1095"/>
                  </a:lnTo>
                  <a:lnTo>
                    <a:pt x="923" y="1095"/>
                  </a:lnTo>
                  <a:lnTo>
                    <a:pt x="933" y="1091"/>
                  </a:lnTo>
                  <a:lnTo>
                    <a:pt x="943" y="1089"/>
                  </a:lnTo>
                  <a:lnTo>
                    <a:pt x="951" y="1089"/>
                  </a:lnTo>
                  <a:lnTo>
                    <a:pt x="961" y="1089"/>
                  </a:lnTo>
                  <a:lnTo>
                    <a:pt x="980" y="1089"/>
                  </a:lnTo>
                  <a:lnTo>
                    <a:pt x="989" y="1089"/>
                  </a:lnTo>
                  <a:lnTo>
                    <a:pt x="999" y="1087"/>
                  </a:lnTo>
                  <a:lnTo>
                    <a:pt x="999" y="1087"/>
                  </a:lnTo>
                  <a:lnTo>
                    <a:pt x="994" y="1081"/>
                  </a:lnTo>
                  <a:lnTo>
                    <a:pt x="988" y="1075"/>
                  </a:lnTo>
                  <a:lnTo>
                    <a:pt x="975" y="1068"/>
                  </a:lnTo>
                  <a:lnTo>
                    <a:pt x="961" y="1061"/>
                  </a:lnTo>
                  <a:lnTo>
                    <a:pt x="946" y="1057"/>
                  </a:lnTo>
                  <a:lnTo>
                    <a:pt x="946" y="1057"/>
                  </a:lnTo>
                  <a:lnTo>
                    <a:pt x="946" y="1053"/>
                  </a:lnTo>
                  <a:lnTo>
                    <a:pt x="947" y="1049"/>
                  </a:lnTo>
                  <a:lnTo>
                    <a:pt x="949" y="1047"/>
                  </a:lnTo>
                  <a:lnTo>
                    <a:pt x="951" y="1044"/>
                  </a:lnTo>
                  <a:lnTo>
                    <a:pt x="957" y="1042"/>
                  </a:lnTo>
                  <a:lnTo>
                    <a:pt x="964" y="1040"/>
                  </a:lnTo>
                  <a:lnTo>
                    <a:pt x="964" y="1040"/>
                  </a:lnTo>
                  <a:lnTo>
                    <a:pt x="977" y="1040"/>
                  </a:lnTo>
                  <a:lnTo>
                    <a:pt x="989" y="1040"/>
                  </a:lnTo>
                  <a:lnTo>
                    <a:pt x="1017" y="1042"/>
                  </a:lnTo>
                  <a:lnTo>
                    <a:pt x="1044" y="1043"/>
                  </a:lnTo>
                  <a:lnTo>
                    <a:pt x="1058" y="1043"/>
                  </a:lnTo>
                  <a:lnTo>
                    <a:pt x="1072" y="1043"/>
                  </a:lnTo>
                  <a:lnTo>
                    <a:pt x="1072" y="1043"/>
                  </a:lnTo>
                  <a:lnTo>
                    <a:pt x="1093" y="1040"/>
                  </a:lnTo>
                  <a:lnTo>
                    <a:pt x="1113" y="1036"/>
                  </a:lnTo>
                  <a:lnTo>
                    <a:pt x="1151" y="1028"/>
                  </a:lnTo>
                  <a:lnTo>
                    <a:pt x="1189" y="1018"/>
                  </a:lnTo>
                  <a:lnTo>
                    <a:pt x="1228" y="1008"/>
                  </a:lnTo>
                  <a:lnTo>
                    <a:pt x="1228" y="1008"/>
                  </a:lnTo>
                  <a:lnTo>
                    <a:pt x="1243" y="997"/>
                  </a:lnTo>
                  <a:lnTo>
                    <a:pt x="1260" y="985"/>
                  </a:lnTo>
                  <a:lnTo>
                    <a:pt x="1277" y="977"/>
                  </a:lnTo>
                  <a:lnTo>
                    <a:pt x="1295" y="967"/>
                  </a:lnTo>
                  <a:lnTo>
                    <a:pt x="1332" y="950"/>
                  </a:lnTo>
                  <a:lnTo>
                    <a:pt x="1366" y="934"/>
                  </a:lnTo>
                  <a:lnTo>
                    <a:pt x="1366" y="934"/>
                  </a:lnTo>
                  <a:lnTo>
                    <a:pt x="1345" y="925"/>
                  </a:lnTo>
                  <a:lnTo>
                    <a:pt x="1326" y="915"/>
                  </a:lnTo>
                  <a:lnTo>
                    <a:pt x="1308" y="904"/>
                  </a:lnTo>
                  <a:lnTo>
                    <a:pt x="1291" y="889"/>
                  </a:lnTo>
                  <a:lnTo>
                    <a:pt x="1291" y="889"/>
                  </a:lnTo>
                  <a:lnTo>
                    <a:pt x="1280" y="879"/>
                  </a:lnTo>
                  <a:lnTo>
                    <a:pt x="1270" y="868"/>
                  </a:lnTo>
                  <a:lnTo>
                    <a:pt x="1260" y="855"/>
                  </a:lnTo>
                  <a:lnTo>
                    <a:pt x="1253" y="842"/>
                  </a:lnTo>
                  <a:lnTo>
                    <a:pt x="1251" y="837"/>
                  </a:lnTo>
                  <a:lnTo>
                    <a:pt x="1249" y="830"/>
                  </a:lnTo>
                  <a:lnTo>
                    <a:pt x="1249" y="824"/>
                  </a:lnTo>
                  <a:lnTo>
                    <a:pt x="1249" y="817"/>
                  </a:lnTo>
                  <a:lnTo>
                    <a:pt x="1251" y="811"/>
                  </a:lnTo>
                  <a:lnTo>
                    <a:pt x="1255" y="804"/>
                  </a:lnTo>
                  <a:lnTo>
                    <a:pt x="1259" y="799"/>
                  </a:lnTo>
                  <a:lnTo>
                    <a:pt x="1265" y="793"/>
                  </a:lnTo>
                  <a:lnTo>
                    <a:pt x="1265" y="793"/>
                  </a:lnTo>
                  <a:lnTo>
                    <a:pt x="1273" y="790"/>
                  </a:lnTo>
                  <a:lnTo>
                    <a:pt x="1280" y="789"/>
                  </a:lnTo>
                  <a:lnTo>
                    <a:pt x="1294" y="788"/>
                  </a:lnTo>
                  <a:lnTo>
                    <a:pt x="1300" y="788"/>
                  </a:lnTo>
                  <a:lnTo>
                    <a:pt x="1305" y="786"/>
                  </a:lnTo>
                  <a:lnTo>
                    <a:pt x="1311" y="783"/>
                  </a:lnTo>
                  <a:lnTo>
                    <a:pt x="1315" y="779"/>
                  </a:lnTo>
                  <a:lnTo>
                    <a:pt x="1315" y="779"/>
                  </a:lnTo>
                  <a:lnTo>
                    <a:pt x="1319" y="773"/>
                  </a:lnTo>
                  <a:lnTo>
                    <a:pt x="1321" y="766"/>
                  </a:lnTo>
                  <a:lnTo>
                    <a:pt x="1322" y="752"/>
                  </a:lnTo>
                  <a:lnTo>
                    <a:pt x="1324" y="738"/>
                  </a:lnTo>
                  <a:lnTo>
                    <a:pt x="1324" y="731"/>
                  </a:lnTo>
                  <a:lnTo>
                    <a:pt x="1326" y="724"/>
                  </a:lnTo>
                  <a:lnTo>
                    <a:pt x="1326" y="724"/>
                  </a:lnTo>
                  <a:lnTo>
                    <a:pt x="1331" y="717"/>
                  </a:lnTo>
                  <a:lnTo>
                    <a:pt x="1336" y="710"/>
                  </a:lnTo>
                  <a:lnTo>
                    <a:pt x="1343" y="706"/>
                  </a:lnTo>
                  <a:lnTo>
                    <a:pt x="1350" y="703"/>
                  </a:lnTo>
                  <a:lnTo>
                    <a:pt x="1350" y="703"/>
                  </a:lnTo>
                  <a:lnTo>
                    <a:pt x="1363" y="708"/>
                  </a:lnTo>
                  <a:lnTo>
                    <a:pt x="1374" y="712"/>
                  </a:lnTo>
                  <a:lnTo>
                    <a:pt x="1384" y="719"/>
                  </a:lnTo>
                  <a:lnTo>
                    <a:pt x="1394" y="726"/>
                  </a:lnTo>
                  <a:lnTo>
                    <a:pt x="1402" y="733"/>
                  </a:lnTo>
                  <a:lnTo>
                    <a:pt x="1411" y="741"/>
                  </a:lnTo>
                  <a:lnTo>
                    <a:pt x="1418" y="751"/>
                  </a:lnTo>
                  <a:lnTo>
                    <a:pt x="1425" y="761"/>
                  </a:lnTo>
                  <a:lnTo>
                    <a:pt x="1436" y="782"/>
                  </a:lnTo>
                  <a:lnTo>
                    <a:pt x="1446" y="804"/>
                  </a:lnTo>
                  <a:lnTo>
                    <a:pt x="1454" y="828"/>
                  </a:lnTo>
                  <a:lnTo>
                    <a:pt x="1462" y="854"/>
                  </a:lnTo>
                  <a:lnTo>
                    <a:pt x="1462" y="854"/>
                  </a:lnTo>
                  <a:lnTo>
                    <a:pt x="1464" y="839"/>
                  </a:lnTo>
                  <a:lnTo>
                    <a:pt x="1467" y="827"/>
                  </a:lnTo>
                  <a:lnTo>
                    <a:pt x="1469" y="816"/>
                  </a:lnTo>
                  <a:lnTo>
                    <a:pt x="1474" y="804"/>
                  </a:lnTo>
                  <a:lnTo>
                    <a:pt x="1485" y="782"/>
                  </a:lnTo>
                  <a:lnTo>
                    <a:pt x="1498" y="761"/>
                  </a:lnTo>
                  <a:lnTo>
                    <a:pt x="1498" y="761"/>
                  </a:lnTo>
                  <a:close/>
                  <a:moveTo>
                    <a:pt x="1440" y="897"/>
                  </a:moveTo>
                  <a:lnTo>
                    <a:pt x="1440" y="897"/>
                  </a:lnTo>
                  <a:lnTo>
                    <a:pt x="1436" y="905"/>
                  </a:lnTo>
                  <a:lnTo>
                    <a:pt x="1433" y="912"/>
                  </a:lnTo>
                  <a:lnTo>
                    <a:pt x="1430" y="920"/>
                  </a:lnTo>
                  <a:lnTo>
                    <a:pt x="1429" y="928"/>
                  </a:lnTo>
                  <a:lnTo>
                    <a:pt x="1430" y="945"/>
                  </a:lnTo>
                  <a:lnTo>
                    <a:pt x="1433" y="962"/>
                  </a:lnTo>
                  <a:lnTo>
                    <a:pt x="1433" y="962"/>
                  </a:lnTo>
                  <a:lnTo>
                    <a:pt x="1439" y="962"/>
                  </a:lnTo>
                  <a:lnTo>
                    <a:pt x="1443" y="959"/>
                  </a:lnTo>
                  <a:lnTo>
                    <a:pt x="1447" y="956"/>
                  </a:lnTo>
                  <a:lnTo>
                    <a:pt x="1450" y="952"/>
                  </a:lnTo>
                  <a:lnTo>
                    <a:pt x="1455" y="943"/>
                  </a:lnTo>
                  <a:lnTo>
                    <a:pt x="1460" y="941"/>
                  </a:lnTo>
                  <a:lnTo>
                    <a:pt x="1464" y="938"/>
                  </a:lnTo>
                  <a:lnTo>
                    <a:pt x="1464" y="938"/>
                  </a:lnTo>
                  <a:lnTo>
                    <a:pt x="1468" y="939"/>
                  </a:lnTo>
                  <a:lnTo>
                    <a:pt x="1471" y="942"/>
                  </a:lnTo>
                  <a:lnTo>
                    <a:pt x="1475" y="948"/>
                  </a:lnTo>
                  <a:lnTo>
                    <a:pt x="1481" y="953"/>
                  </a:lnTo>
                  <a:lnTo>
                    <a:pt x="1484" y="956"/>
                  </a:lnTo>
                  <a:lnTo>
                    <a:pt x="1489" y="957"/>
                  </a:lnTo>
                  <a:lnTo>
                    <a:pt x="1489" y="957"/>
                  </a:lnTo>
                  <a:lnTo>
                    <a:pt x="1489" y="943"/>
                  </a:lnTo>
                  <a:lnTo>
                    <a:pt x="1489" y="931"/>
                  </a:lnTo>
                  <a:lnTo>
                    <a:pt x="1485" y="921"/>
                  </a:lnTo>
                  <a:lnTo>
                    <a:pt x="1479" y="912"/>
                  </a:lnTo>
                  <a:lnTo>
                    <a:pt x="1471" y="905"/>
                  </a:lnTo>
                  <a:lnTo>
                    <a:pt x="1462" y="901"/>
                  </a:lnTo>
                  <a:lnTo>
                    <a:pt x="1451" y="898"/>
                  </a:lnTo>
                  <a:lnTo>
                    <a:pt x="1440" y="897"/>
                  </a:lnTo>
                  <a:lnTo>
                    <a:pt x="1440" y="897"/>
                  </a:lnTo>
                  <a:close/>
                  <a:moveTo>
                    <a:pt x="1423" y="790"/>
                  </a:moveTo>
                  <a:lnTo>
                    <a:pt x="1423" y="790"/>
                  </a:lnTo>
                  <a:lnTo>
                    <a:pt x="1416" y="785"/>
                  </a:lnTo>
                  <a:lnTo>
                    <a:pt x="1411" y="781"/>
                  </a:lnTo>
                  <a:lnTo>
                    <a:pt x="1404" y="779"/>
                  </a:lnTo>
                  <a:lnTo>
                    <a:pt x="1396" y="779"/>
                  </a:lnTo>
                  <a:lnTo>
                    <a:pt x="1391" y="782"/>
                  </a:lnTo>
                  <a:lnTo>
                    <a:pt x="1385" y="785"/>
                  </a:lnTo>
                  <a:lnTo>
                    <a:pt x="1380" y="789"/>
                  </a:lnTo>
                  <a:lnTo>
                    <a:pt x="1373" y="795"/>
                  </a:lnTo>
                  <a:lnTo>
                    <a:pt x="1373" y="795"/>
                  </a:lnTo>
                  <a:lnTo>
                    <a:pt x="1389" y="807"/>
                  </a:lnTo>
                  <a:lnTo>
                    <a:pt x="1404" y="823"/>
                  </a:lnTo>
                  <a:lnTo>
                    <a:pt x="1418" y="839"/>
                  </a:lnTo>
                  <a:lnTo>
                    <a:pt x="1422" y="848"/>
                  </a:lnTo>
                  <a:lnTo>
                    <a:pt x="1427" y="858"/>
                  </a:lnTo>
                  <a:lnTo>
                    <a:pt x="1427" y="858"/>
                  </a:lnTo>
                  <a:lnTo>
                    <a:pt x="1429" y="865"/>
                  </a:lnTo>
                  <a:lnTo>
                    <a:pt x="1430" y="872"/>
                  </a:lnTo>
                  <a:lnTo>
                    <a:pt x="1432" y="876"/>
                  </a:lnTo>
                  <a:lnTo>
                    <a:pt x="1434" y="879"/>
                  </a:lnTo>
                  <a:lnTo>
                    <a:pt x="1437" y="880"/>
                  </a:lnTo>
                  <a:lnTo>
                    <a:pt x="1441" y="882"/>
                  </a:lnTo>
                  <a:lnTo>
                    <a:pt x="1441" y="882"/>
                  </a:lnTo>
                  <a:lnTo>
                    <a:pt x="1444" y="873"/>
                  </a:lnTo>
                  <a:lnTo>
                    <a:pt x="1446" y="863"/>
                  </a:lnTo>
                  <a:lnTo>
                    <a:pt x="1446" y="851"/>
                  </a:lnTo>
                  <a:lnTo>
                    <a:pt x="1443" y="837"/>
                  </a:lnTo>
                  <a:lnTo>
                    <a:pt x="1440" y="824"/>
                  </a:lnTo>
                  <a:lnTo>
                    <a:pt x="1436" y="811"/>
                  </a:lnTo>
                  <a:lnTo>
                    <a:pt x="1430" y="800"/>
                  </a:lnTo>
                  <a:lnTo>
                    <a:pt x="1423" y="790"/>
                  </a:lnTo>
                  <a:lnTo>
                    <a:pt x="1423" y="790"/>
                  </a:lnTo>
                  <a:close/>
                  <a:moveTo>
                    <a:pt x="1370" y="804"/>
                  </a:moveTo>
                  <a:lnTo>
                    <a:pt x="1370" y="804"/>
                  </a:lnTo>
                  <a:lnTo>
                    <a:pt x="1371" y="818"/>
                  </a:lnTo>
                  <a:lnTo>
                    <a:pt x="1375" y="831"/>
                  </a:lnTo>
                  <a:lnTo>
                    <a:pt x="1381" y="841"/>
                  </a:lnTo>
                  <a:lnTo>
                    <a:pt x="1388" y="851"/>
                  </a:lnTo>
                  <a:lnTo>
                    <a:pt x="1396" y="859"/>
                  </a:lnTo>
                  <a:lnTo>
                    <a:pt x="1405" y="868"/>
                  </a:lnTo>
                  <a:lnTo>
                    <a:pt x="1420" y="880"/>
                  </a:lnTo>
                  <a:lnTo>
                    <a:pt x="1420" y="880"/>
                  </a:lnTo>
                  <a:lnTo>
                    <a:pt x="1416" y="868"/>
                  </a:lnTo>
                  <a:lnTo>
                    <a:pt x="1412" y="858"/>
                  </a:lnTo>
                  <a:lnTo>
                    <a:pt x="1406" y="847"/>
                  </a:lnTo>
                  <a:lnTo>
                    <a:pt x="1401" y="837"/>
                  </a:lnTo>
                  <a:lnTo>
                    <a:pt x="1394" y="828"/>
                  </a:lnTo>
                  <a:lnTo>
                    <a:pt x="1387" y="820"/>
                  </a:lnTo>
                  <a:lnTo>
                    <a:pt x="1378" y="811"/>
                  </a:lnTo>
                  <a:lnTo>
                    <a:pt x="1370" y="804"/>
                  </a:lnTo>
                  <a:lnTo>
                    <a:pt x="1370" y="804"/>
                  </a:lnTo>
                  <a:close/>
                  <a:moveTo>
                    <a:pt x="1370" y="775"/>
                  </a:moveTo>
                  <a:lnTo>
                    <a:pt x="1370" y="775"/>
                  </a:lnTo>
                  <a:lnTo>
                    <a:pt x="1375" y="769"/>
                  </a:lnTo>
                  <a:lnTo>
                    <a:pt x="1384" y="765"/>
                  </a:lnTo>
                  <a:lnTo>
                    <a:pt x="1392" y="761"/>
                  </a:lnTo>
                  <a:lnTo>
                    <a:pt x="1398" y="761"/>
                  </a:lnTo>
                  <a:lnTo>
                    <a:pt x="1402" y="761"/>
                  </a:lnTo>
                  <a:lnTo>
                    <a:pt x="1402" y="761"/>
                  </a:lnTo>
                  <a:lnTo>
                    <a:pt x="1406" y="764"/>
                  </a:lnTo>
                  <a:lnTo>
                    <a:pt x="1411" y="766"/>
                  </a:lnTo>
                  <a:lnTo>
                    <a:pt x="1413" y="769"/>
                  </a:lnTo>
                  <a:lnTo>
                    <a:pt x="1413" y="768"/>
                  </a:lnTo>
                  <a:lnTo>
                    <a:pt x="1413" y="766"/>
                  </a:lnTo>
                  <a:lnTo>
                    <a:pt x="1413" y="766"/>
                  </a:lnTo>
                  <a:lnTo>
                    <a:pt x="1402" y="752"/>
                  </a:lnTo>
                  <a:lnTo>
                    <a:pt x="1387" y="737"/>
                  </a:lnTo>
                  <a:lnTo>
                    <a:pt x="1378" y="730"/>
                  </a:lnTo>
                  <a:lnTo>
                    <a:pt x="1370" y="724"/>
                  </a:lnTo>
                  <a:lnTo>
                    <a:pt x="1361" y="720"/>
                  </a:lnTo>
                  <a:lnTo>
                    <a:pt x="1354" y="719"/>
                  </a:lnTo>
                  <a:lnTo>
                    <a:pt x="1354" y="719"/>
                  </a:lnTo>
                  <a:lnTo>
                    <a:pt x="1349" y="720"/>
                  </a:lnTo>
                  <a:lnTo>
                    <a:pt x="1346" y="722"/>
                  </a:lnTo>
                  <a:lnTo>
                    <a:pt x="1343" y="724"/>
                  </a:lnTo>
                  <a:lnTo>
                    <a:pt x="1340" y="729"/>
                  </a:lnTo>
                  <a:lnTo>
                    <a:pt x="1338" y="737"/>
                  </a:lnTo>
                  <a:lnTo>
                    <a:pt x="1336" y="748"/>
                  </a:lnTo>
                  <a:lnTo>
                    <a:pt x="1333" y="771"/>
                  </a:lnTo>
                  <a:lnTo>
                    <a:pt x="1331" y="781"/>
                  </a:lnTo>
                  <a:lnTo>
                    <a:pt x="1329" y="785"/>
                  </a:lnTo>
                  <a:lnTo>
                    <a:pt x="1326" y="789"/>
                  </a:lnTo>
                  <a:lnTo>
                    <a:pt x="1326" y="789"/>
                  </a:lnTo>
                  <a:lnTo>
                    <a:pt x="1319" y="795"/>
                  </a:lnTo>
                  <a:lnTo>
                    <a:pt x="1312" y="799"/>
                  </a:lnTo>
                  <a:lnTo>
                    <a:pt x="1307" y="800"/>
                  </a:lnTo>
                  <a:lnTo>
                    <a:pt x="1300" y="800"/>
                  </a:lnTo>
                  <a:lnTo>
                    <a:pt x="1286" y="802"/>
                  </a:lnTo>
                  <a:lnTo>
                    <a:pt x="1277" y="803"/>
                  </a:lnTo>
                  <a:lnTo>
                    <a:pt x="1270" y="807"/>
                  </a:lnTo>
                  <a:lnTo>
                    <a:pt x="1270" y="807"/>
                  </a:lnTo>
                  <a:lnTo>
                    <a:pt x="1267" y="810"/>
                  </a:lnTo>
                  <a:lnTo>
                    <a:pt x="1265" y="814"/>
                  </a:lnTo>
                  <a:lnTo>
                    <a:pt x="1263" y="823"/>
                  </a:lnTo>
                  <a:lnTo>
                    <a:pt x="1265" y="832"/>
                  </a:lnTo>
                  <a:lnTo>
                    <a:pt x="1267" y="841"/>
                  </a:lnTo>
                  <a:lnTo>
                    <a:pt x="1273" y="849"/>
                  </a:lnTo>
                  <a:lnTo>
                    <a:pt x="1279" y="858"/>
                  </a:lnTo>
                  <a:lnTo>
                    <a:pt x="1293" y="873"/>
                  </a:lnTo>
                  <a:lnTo>
                    <a:pt x="1293" y="873"/>
                  </a:lnTo>
                  <a:lnTo>
                    <a:pt x="1304" y="883"/>
                  </a:lnTo>
                  <a:lnTo>
                    <a:pt x="1315" y="891"/>
                  </a:lnTo>
                  <a:lnTo>
                    <a:pt x="1326" y="900"/>
                  </a:lnTo>
                  <a:lnTo>
                    <a:pt x="1339" y="907"/>
                  </a:lnTo>
                  <a:lnTo>
                    <a:pt x="1352" y="912"/>
                  </a:lnTo>
                  <a:lnTo>
                    <a:pt x="1364" y="917"/>
                  </a:lnTo>
                  <a:lnTo>
                    <a:pt x="1391" y="925"/>
                  </a:lnTo>
                  <a:lnTo>
                    <a:pt x="1391" y="925"/>
                  </a:lnTo>
                  <a:lnTo>
                    <a:pt x="1398" y="924"/>
                  </a:lnTo>
                  <a:lnTo>
                    <a:pt x="1405" y="922"/>
                  </a:lnTo>
                  <a:lnTo>
                    <a:pt x="1411" y="924"/>
                  </a:lnTo>
                  <a:lnTo>
                    <a:pt x="1416" y="925"/>
                  </a:lnTo>
                  <a:lnTo>
                    <a:pt x="1416" y="925"/>
                  </a:lnTo>
                  <a:lnTo>
                    <a:pt x="1416" y="920"/>
                  </a:lnTo>
                  <a:lnTo>
                    <a:pt x="1418" y="914"/>
                  </a:lnTo>
                  <a:lnTo>
                    <a:pt x="1420" y="904"/>
                  </a:lnTo>
                  <a:lnTo>
                    <a:pt x="1420" y="904"/>
                  </a:lnTo>
                  <a:lnTo>
                    <a:pt x="1395" y="877"/>
                  </a:lnTo>
                  <a:lnTo>
                    <a:pt x="1382" y="862"/>
                  </a:lnTo>
                  <a:lnTo>
                    <a:pt x="1371" y="847"/>
                  </a:lnTo>
                  <a:lnTo>
                    <a:pt x="1361" y="831"/>
                  </a:lnTo>
                  <a:lnTo>
                    <a:pt x="1357" y="823"/>
                  </a:lnTo>
                  <a:lnTo>
                    <a:pt x="1356" y="813"/>
                  </a:lnTo>
                  <a:lnTo>
                    <a:pt x="1354" y="804"/>
                  </a:lnTo>
                  <a:lnTo>
                    <a:pt x="1354" y="795"/>
                  </a:lnTo>
                  <a:lnTo>
                    <a:pt x="1356" y="785"/>
                  </a:lnTo>
                  <a:lnTo>
                    <a:pt x="1359" y="775"/>
                  </a:lnTo>
                  <a:lnTo>
                    <a:pt x="1359" y="775"/>
                  </a:lnTo>
                  <a:lnTo>
                    <a:pt x="1363" y="773"/>
                  </a:lnTo>
                  <a:lnTo>
                    <a:pt x="1366" y="775"/>
                  </a:lnTo>
                  <a:lnTo>
                    <a:pt x="1367" y="776"/>
                  </a:lnTo>
                  <a:lnTo>
                    <a:pt x="1370" y="775"/>
                  </a:lnTo>
                  <a:lnTo>
                    <a:pt x="1370" y="775"/>
                  </a:lnTo>
                  <a:close/>
                  <a:moveTo>
                    <a:pt x="1364" y="1008"/>
                  </a:moveTo>
                  <a:lnTo>
                    <a:pt x="1364" y="1008"/>
                  </a:lnTo>
                  <a:lnTo>
                    <a:pt x="1371" y="1001"/>
                  </a:lnTo>
                  <a:lnTo>
                    <a:pt x="1381" y="995"/>
                  </a:lnTo>
                  <a:lnTo>
                    <a:pt x="1401" y="980"/>
                  </a:lnTo>
                  <a:lnTo>
                    <a:pt x="1409" y="973"/>
                  </a:lnTo>
                  <a:lnTo>
                    <a:pt x="1415" y="964"/>
                  </a:lnTo>
                  <a:lnTo>
                    <a:pt x="1418" y="959"/>
                  </a:lnTo>
                  <a:lnTo>
                    <a:pt x="1418" y="955"/>
                  </a:lnTo>
                  <a:lnTo>
                    <a:pt x="1418" y="950"/>
                  </a:lnTo>
                  <a:lnTo>
                    <a:pt x="1416" y="945"/>
                  </a:lnTo>
                  <a:lnTo>
                    <a:pt x="1416" y="945"/>
                  </a:lnTo>
                  <a:lnTo>
                    <a:pt x="1411" y="943"/>
                  </a:lnTo>
                  <a:lnTo>
                    <a:pt x="1405" y="943"/>
                  </a:lnTo>
                  <a:lnTo>
                    <a:pt x="1399" y="943"/>
                  </a:lnTo>
                  <a:lnTo>
                    <a:pt x="1394" y="941"/>
                  </a:lnTo>
                  <a:lnTo>
                    <a:pt x="1394" y="941"/>
                  </a:lnTo>
                  <a:lnTo>
                    <a:pt x="1359" y="955"/>
                  </a:lnTo>
                  <a:lnTo>
                    <a:pt x="1322" y="970"/>
                  </a:lnTo>
                  <a:lnTo>
                    <a:pt x="1286" y="987"/>
                  </a:lnTo>
                  <a:lnTo>
                    <a:pt x="1252" y="1004"/>
                  </a:lnTo>
                  <a:lnTo>
                    <a:pt x="1252" y="1004"/>
                  </a:lnTo>
                  <a:lnTo>
                    <a:pt x="1252" y="1009"/>
                  </a:lnTo>
                  <a:lnTo>
                    <a:pt x="1249" y="1014"/>
                  </a:lnTo>
                  <a:lnTo>
                    <a:pt x="1249" y="1014"/>
                  </a:lnTo>
                  <a:lnTo>
                    <a:pt x="1235" y="1021"/>
                  </a:lnTo>
                  <a:lnTo>
                    <a:pt x="1229" y="1026"/>
                  </a:lnTo>
                  <a:lnTo>
                    <a:pt x="1228" y="1029"/>
                  </a:lnTo>
                  <a:lnTo>
                    <a:pt x="1227" y="1033"/>
                  </a:lnTo>
                  <a:lnTo>
                    <a:pt x="1227" y="1033"/>
                  </a:lnTo>
                  <a:lnTo>
                    <a:pt x="1243" y="1039"/>
                  </a:lnTo>
                  <a:lnTo>
                    <a:pt x="1258" y="1047"/>
                  </a:lnTo>
                  <a:lnTo>
                    <a:pt x="1286" y="1066"/>
                  </a:lnTo>
                  <a:lnTo>
                    <a:pt x="1286" y="1066"/>
                  </a:lnTo>
                  <a:lnTo>
                    <a:pt x="1294" y="1084"/>
                  </a:lnTo>
                  <a:lnTo>
                    <a:pt x="1300" y="1094"/>
                  </a:lnTo>
                  <a:lnTo>
                    <a:pt x="1307" y="1101"/>
                  </a:lnTo>
                  <a:lnTo>
                    <a:pt x="1307" y="1101"/>
                  </a:lnTo>
                  <a:lnTo>
                    <a:pt x="1318" y="1077"/>
                  </a:lnTo>
                  <a:lnTo>
                    <a:pt x="1332" y="1053"/>
                  </a:lnTo>
                  <a:lnTo>
                    <a:pt x="1346" y="1029"/>
                  </a:lnTo>
                  <a:lnTo>
                    <a:pt x="1354" y="1018"/>
                  </a:lnTo>
                  <a:lnTo>
                    <a:pt x="1364" y="1008"/>
                  </a:lnTo>
                  <a:lnTo>
                    <a:pt x="1364" y="1008"/>
                  </a:lnTo>
                  <a:close/>
                  <a:moveTo>
                    <a:pt x="894" y="1178"/>
                  </a:moveTo>
                  <a:lnTo>
                    <a:pt x="894" y="1178"/>
                  </a:lnTo>
                  <a:lnTo>
                    <a:pt x="900" y="1217"/>
                  </a:lnTo>
                  <a:lnTo>
                    <a:pt x="902" y="1237"/>
                  </a:lnTo>
                  <a:lnTo>
                    <a:pt x="908" y="1256"/>
                  </a:lnTo>
                  <a:lnTo>
                    <a:pt x="914" y="1275"/>
                  </a:lnTo>
                  <a:lnTo>
                    <a:pt x="921" y="1292"/>
                  </a:lnTo>
                  <a:lnTo>
                    <a:pt x="929" y="1307"/>
                  </a:lnTo>
                  <a:lnTo>
                    <a:pt x="939" y="1321"/>
                  </a:lnTo>
                  <a:lnTo>
                    <a:pt x="939" y="1321"/>
                  </a:lnTo>
                  <a:lnTo>
                    <a:pt x="953" y="1334"/>
                  </a:lnTo>
                  <a:lnTo>
                    <a:pt x="970" y="1346"/>
                  </a:lnTo>
                  <a:lnTo>
                    <a:pt x="987" y="1358"/>
                  </a:lnTo>
                  <a:lnTo>
                    <a:pt x="996" y="1362"/>
                  </a:lnTo>
                  <a:lnTo>
                    <a:pt x="1006" y="1365"/>
                  </a:lnTo>
                  <a:lnTo>
                    <a:pt x="1015" y="1367"/>
                  </a:lnTo>
                  <a:lnTo>
                    <a:pt x="1024" y="1369"/>
                  </a:lnTo>
                  <a:lnTo>
                    <a:pt x="1033" y="1369"/>
                  </a:lnTo>
                  <a:lnTo>
                    <a:pt x="1043" y="1369"/>
                  </a:lnTo>
                  <a:lnTo>
                    <a:pt x="1051" y="1366"/>
                  </a:lnTo>
                  <a:lnTo>
                    <a:pt x="1060" y="1362"/>
                  </a:lnTo>
                  <a:lnTo>
                    <a:pt x="1067" y="1355"/>
                  </a:lnTo>
                  <a:lnTo>
                    <a:pt x="1074" y="1346"/>
                  </a:lnTo>
                  <a:lnTo>
                    <a:pt x="1074" y="1346"/>
                  </a:lnTo>
                  <a:lnTo>
                    <a:pt x="1079" y="1324"/>
                  </a:lnTo>
                  <a:lnTo>
                    <a:pt x="1082" y="1299"/>
                  </a:lnTo>
                  <a:lnTo>
                    <a:pt x="1082" y="1275"/>
                  </a:lnTo>
                  <a:lnTo>
                    <a:pt x="1079" y="1254"/>
                  </a:lnTo>
                  <a:lnTo>
                    <a:pt x="1079" y="1254"/>
                  </a:lnTo>
                  <a:lnTo>
                    <a:pt x="1068" y="1258"/>
                  </a:lnTo>
                  <a:lnTo>
                    <a:pt x="1058" y="1263"/>
                  </a:lnTo>
                  <a:lnTo>
                    <a:pt x="1041" y="1275"/>
                  </a:lnTo>
                  <a:lnTo>
                    <a:pt x="1032" y="1279"/>
                  </a:lnTo>
                  <a:lnTo>
                    <a:pt x="1022" y="1283"/>
                  </a:lnTo>
                  <a:lnTo>
                    <a:pt x="1010" y="1287"/>
                  </a:lnTo>
                  <a:lnTo>
                    <a:pt x="998" y="1289"/>
                  </a:lnTo>
                  <a:lnTo>
                    <a:pt x="998" y="1289"/>
                  </a:lnTo>
                  <a:lnTo>
                    <a:pt x="987" y="1285"/>
                  </a:lnTo>
                  <a:lnTo>
                    <a:pt x="978" y="1279"/>
                  </a:lnTo>
                  <a:lnTo>
                    <a:pt x="971" y="1271"/>
                  </a:lnTo>
                  <a:lnTo>
                    <a:pt x="964" y="1262"/>
                  </a:lnTo>
                  <a:lnTo>
                    <a:pt x="960" y="1252"/>
                  </a:lnTo>
                  <a:lnTo>
                    <a:pt x="954" y="1242"/>
                  </a:lnTo>
                  <a:lnTo>
                    <a:pt x="946" y="1223"/>
                  </a:lnTo>
                  <a:lnTo>
                    <a:pt x="946" y="1223"/>
                  </a:lnTo>
                  <a:lnTo>
                    <a:pt x="940" y="1210"/>
                  </a:lnTo>
                  <a:lnTo>
                    <a:pt x="935" y="1199"/>
                  </a:lnTo>
                  <a:lnTo>
                    <a:pt x="933" y="1195"/>
                  </a:lnTo>
                  <a:lnTo>
                    <a:pt x="933" y="1190"/>
                  </a:lnTo>
                  <a:lnTo>
                    <a:pt x="936" y="1186"/>
                  </a:lnTo>
                  <a:lnTo>
                    <a:pt x="939" y="1182"/>
                  </a:lnTo>
                  <a:lnTo>
                    <a:pt x="939" y="1182"/>
                  </a:lnTo>
                  <a:lnTo>
                    <a:pt x="949" y="1186"/>
                  </a:lnTo>
                  <a:lnTo>
                    <a:pt x="957" y="1189"/>
                  </a:lnTo>
                  <a:lnTo>
                    <a:pt x="968" y="1190"/>
                  </a:lnTo>
                  <a:lnTo>
                    <a:pt x="978" y="1189"/>
                  </a:lnTo>
                  <a:lnTo>
                    <a:pt x="989" y="1188"/>
                  </a:lnTo>
                  <a:lnTo>
                    <a:pt x="999" y="1185"/>
                  </a:lnTo>
                  <a:lnTo>
                    <a:pt x="1020" y="1178"/>
                  </a:lnTo>
                  <a:lnTo>
                    <a:pt x="1020" y="1178"/>
                  </a:lnTo>
                  <a:lnTo>
                    <a:pt x="1015" y="1164"/>
                  </a:lnTo>
                  <a:lnTo>
                    <a:pt x="1008" y="1151"/>
                  </a:lnTo>
                  <a:lnTo>
                    <a:pt x="1001" y="1140"/>
                  </a:lnTo>
                  <a:lnTo>
                    <a:pt x="992" y="1129"/>
                  </a:lnTo>
                  <a:lnTo>
                    <a:pt x="982" y="1120"/>
                  </a:lnTo>
                  <a:lnTo>
                    <a:pt x="971" y="1112"/>
                  </a:lnTo>
                  <a:lnTo>
                    <a:pt x="959" y="1106"/>
                  </a:lnTo>
                  <a:lnTo>
                    <a:pt x="944" y="1103"/>
                  </a:lnTo>
                  <a:lnTo>
                    <a:pt x="944" y="1103"/>
                  </a:lnTo>
                  <a:lnTo>
                    <a:pt x="936" y="1108"/>
                  </a:lnTo>
                  <a:lnTo>
                    <a:pt x="929" y="1113"/>
                  </a:lnTo>
                  <a:lnTo>
                    <a:pt x="922" y="1119"/>
                  </a:lnTo>
                  <a:lnTo>
                    <a:pt x="915" y="1124"/>
                  </a:lnTo>
                  <a:lnTo>
                    <a:pt x="909" y="1133"/>
                  </a:lnTo>
                  <a:lnTo>
                    <a:pt x="905" y="1140"/>
                  </a:lnTo>
                  <a:lnTo>
                    <a:pt x="898" y="1158"/>
                  </a:lnTo>
                  <a:lnTo>
                    <a:pt x="898" y="1158"/>
                  </a:lnTo>
                  <a:lnTo>
                    <a:pt x="900" y="1160"/>
                  </a:lnTo>
                  <a:lnTo>
                    <a:pt x="902" y="1162"/>
                  </a:lnTo>
                  <a:lnTo>
                    <a:pt x="902" y="1167"/>
                  </a:lnTo>
                  <a:lnTo>
                    <a:pt x="902" y="1171"/>
                  </a:lnTo>
                  <a:lnTo>
                    <a:pt x="902" y="1171"/>
                  </a:lnTo>
                  <a:lnTo>
                    <a:pt x="900" y="1175"/>
                  </a:lnTo>
                  <a:lnTo>
                    <a:pt x="894" y="1178"/>
                  </a:lnTo>
                  <a:lnTo>
                    <a:pt x="894" y="1178"/>
                  </a:lnTo>
                  <a:close/>
                  <a:moveTo>
                    <a:pt x="1009" y="1101"/>
                  </a:moveTo>
                  <a:lnTo>
                    <a:pt x="1009" y="1101"/>
                  </a:lnTo>
                  <a:lnTo>
                    <a:pt x="1003" y="1102"/>
                  </a:lnTo>
                  <a:lnTo>
                    <a:pt x="998" y="1103"/>
                  </a:lnTo>
                  <a:lnTo>
                    <a:pt x="992" y="1105"/>
                  </a:lnTo>
                  <a:lnTo>
                    <a:pt x="987" y="1108"/>
                  </a:lnTo>
                  <a:lnTo>
                    <a:pt x="987" y="1108"/>
                  </a:lnTo>
                  <a:lnTo>
                    <a:pt x="994" y="1112"/>
                  </a:lnTo>
                  <a:lnTo>
                    <a:pt x="1002" y="1119"/>
                  </a:lnTo>
                  <a:lnTo>
                    <a:pt x="1008" y="1126"/>
                  </a:lnTo>
                  <a:lnTo>
                    <a:pt x="1015" y="1133"/>
                  </a:lnTo>
                  <a:lnTo>
                    <a:pt x="1024" y="1150"/>
                  </a:lnTo>
                  <a:lnTo>
                    <a:pt x="1033" y="1169"/>
                  </a:lnTo>
                  <a:lnTo>
                    <a:pt x="1039" y="1190"/>
                  </a:lnTo>
                  <a:lnTo>
                    <a:pt x="1041" y="1213"/>
                  </a:lnTo>
                  <a:lnTo>
                    <a:pt x="1041" y="1235"/>
                  </a:lnTo>
                  <a:lnTo>
                    <a:pt x="1040" y="1247"/>
                  </a:lnTo>
                  <a:lnTo>
                    <a:pt x="1037" y="1258"/>
                  </a:lnTo>
                  <a:lnTo>
                    <a:pt x="1037" y="1258"/>
                  </a:lnTo>
                  <a:lnTo>
                    <a:pt x="1050" y="1252"/>
                  </a:lnTo>
                  <a:lnTo>
                    <a:pt x="1060" y="1245"/>
                  </a:lnTo>
                  <a:lnTo>
                    <a:pt x="1069" y="1238"/>
                  </a:lnTo>
                  <a:lnTo>
                    <a:pt x="1078" y="1230"/>
                  </a:lnTo>
                  <a:lnTo>
                    <a:pt x="1078" y="1230"/>
                  </a:lnTo>
                  <a:lnTo>
                    <a:pt x="1074" y="1210"/>
                  </a:lnTo>
                  <a:lnTo>
                    <a:pt x="1068" y="1192"/>
                  </a:lnTo>
                  <a:lnTo>
                    <a:pt x="1061" y="1175"/>
                  </a:lnTo>
                  <a:lnTo>
                    <a:pt x="1053" y="1158"/>
                  </a:lnTo>
                  <a:lnTo>
                    <a:pt x="1043" y="1141"/>
                  </a:lnTo>
                  <a:lnTo>
                    <a:pt x="1033" y="1127"/>
                  </a:lnTo>
                  <a:lnTo>
                    <a:pt x="1022" y="1113"/>
                  </a:lnTo>
                  <a:lnTo>
                    <a:pt x="1009" y="1101"/>
                  </a:lnTo>
                  <a:lnTo>
                    <a:pt x="1009" y="1101"/>
                  </a:lnTo>
                  <a:close/>
                  <a:moveTo>
                    <a:pt x="999" y="1273"/>
                  </a:moveTo>
                  <a:lnTo>
                    <a:pt x="999" y="1273"/>
                  </a:lnTo>
                  <a:lnTo>
                    <a:pt x="1005" y="1273"/>
                  </a:lnTo>
                  <a:lnTo>
                    <a:pt x="1009" y="1271"/>
                  </a:lnTo>
                  <a:lnTo>
                    <a:pt x="1013" y="1268"/>
                  </a:lnTo>
                  <a:lnTo>
                    <a:pt x="1016" y="1263"/>
                  </a:lnTo>
                  <a:lnTo>
                    <a:pt x="1022" y="1254"/>
                  </a:lnTo>
                  <a:lnTo>
                    <a:pt x="1026" y="1241"/>
                  </a:lnTo>
                  <a:lnTo>
                    <a:pt x="1027" y="1227"/>
                  </a:lnTo>
                  <a:lnTo>
                    <a:pt x="1027" y="1213"/>
                  </a:lnTo>
                  <a:lnTo>
                    <a:pt x="1026" y="1202"/>
                  </a:lnTo>
                  <a:lnTo>
                    <a:pt x="1023" y="1192"/>
                  </a:lnTo>
                  <a:lnTo>
                    <a:pt x="1023" y="1192"/>
                  </a:lnTo>
                  <a:lnTo>
                    <a:pt x="1017" y="1196"/>
                  </a:lnTo>
                  <a:lnTo>
                    <a:pt x="1009" y="1199"/>
                  </a:lnTo>
                  <a:lnTo>
                    <a:pt x="1001" y="1202"/>
                  </a:lnTo>
                  <a:lnTo>
                    <a:pt x="991" y="1203"/>
                  </a:lnTo>
                  <a:lnTo>
                    <a:pt x="971" y="1206"/>
                  </a:lnTo>
                  <a:lnTo>
                    <a:pt x="953" y="1207"/>
                  </a:lnTo>
                  <a:lnTo>
                    <a:pt x="953" y="1207"/>
                  </a:lnTo>
                  <a:lnTo>
                    <a:pt x="957" y="1214"/>
                  </a:lnTo>
                  <a:lnTo>
                    <a:pt x="961" y="1224"/>
                  </a:lnTo>
                  <a:lnTo>
                    <a:pt x="971" y="1247"/>
                  </a:lnTo>
                  <a:lnTo>
                    <a:pt x="977" y="1256"/>
                  </a:lnTo>
                  <a:lnTo>
                    <a:pt x="982" y="1265"/>
                  </a:lnTo>
                  <a:lnTo>
                    <a:pt x="987" y="1269"/>
                  </a:lnTo>
                  <a:lnTo>
                    <a:pt x="991" y="1271"/>
                  </a:lnTo>
                  <a:lnTo>
                    <a:pt x="995" y="1273"/>
                  </a:lnTo>
                  <a:lnTo>
                    <a:pt x="999" y="1273"/>
                  </a:lnTo>
                  <a:lnTo>
                    <a:pt x="999" y="1273"/>
                  </a:lnTo>
                  <a:close/>
                  <a:moveTo>
                    <a:pt x="770" y="291"/>
                  </a:moveTo>
                  <a:lnTo>
                    <a:pt x="770" y="291"/>
                  </a:lnTo>
                  <a:lnTo>
                    <a:pt x="768" y="283"/>
                  </a:lnTo>
                  <a:lnTo>
                    <a:pt x="766" y="275"/>
                  </a:lnTo>
                  <a:lnTo>
                    <a:pt x="763" y="262"/>
                  </a:lnTo>
                  <a:lnTo>
                    <a:pt x="763" y="262"/>
                  </a:lnTo>
                  <a:lnTo>
                    <a:pt x="759" y="267"/>
                  </a:lnTo>
                  <a:lnTo>
                    <a:pt x="756" y="272"/>
                  </a:lnTo>
                  <a:lnTo>
                    <a:pt x="755" y="278"/>
                  </a:lnTo>
                  <a:lnTo>
                    <a:pt x="754" y="283"/>
                  </a:lnTo>
                  <a:lnTo>
                    <a:pt x="754" y="283"/>
                  </a:lnTo>
                  <a:lnTo>
                    <a:pt x="759" y="288"/>
                  </a:lnTo>
                  <a:lnTo>
                    <a:pt x="765" y="292"/>
                  </a:lnTo>
                  <a:lnTo>
                    <a:pt x="769" y="298"/>
                  </a:lnTo>
                  <a:lnTo>
                    <a:pt x="770" y="302"/>
                  </a:lnTo>
                  <a:lnTo>
                    <a:pt x="770" y="306"/>
                  </a:lnTo>
                  <a:lnTo>
                    <a:pt x="770" y="306"/>
                  </a:lnTo>
                  <a:lnTo>
                    <a:pt x="790" y="314"/>
                  </a:lnTo>
                  <a:lnTo>
                    <a:pt x="813" y="320"/>
                  </a:lnTo>
                  <a:lnTo>
                    <a:pt x="839" y="324"/>
                  </a:lnTo>
                  <a:lnTo>
                    <a:pt x="852" y="326"/>
                  </a:lnTo>
                  <a:lnTo>
                    <a:pt x="864" y="326"/>
                  </a:lnTo>
                  <a:lnTo>
                    <a:pt x="877" y="324"/>
                  </a:lnTo>
                  <a:lnTo>
                    <a:pt x="890" y="321"/>
                  </a:lnTo>
                  <a:lnTo>
                    <a:pt x="900" y="319"/>
                  </a:lnTo>
                  <a:lnTo>
                    <a:pt x="909" y="313"/>
                  </a:lnTo>
                  <a:lnTo>
                    <a:pt x="918" y="307"/>
                  </a:lnTo>
                  <a:lnTo>
                    <a:pt x="925" y="299"/>
                  </a:lnTo>
                  <a:lnTo>
                    <a:pt x="930" y="289"/>
                  </a:lnTo>
                  <a:lnTo>
                    <a:pt x="932" y="276"/>
                  </a:lnTo>
                  <a:lnTo>
                    <a:pt x="932" y="276"/>
                  </a:lnTo>
                  <a:lnTo>
                    <a:pt x="926" y="285"/>
                  </a:lnTo>
                  <a:lnTo>
                    <a:pt x="919" y="292"/>
                  </a:lnTo>
                  <a:lnTo>
                    <a:pt x="909" y="298"/>
                  </a:lnTo>
                  <a:lnTo>
                    <a:pt x="901" y="303"/>
                  </a:lnTo>
                  <a:lnTo>
                    <a:pt x="890" y="306"/>
                  </a:lnTo>
                  <a:lnTo>
                    <a:pt x="878" y="310"/>
                  </a:lnTo>
                  <a:lnTo>
                    <a:pt x="867" y="312"/>
                  </a:lnTo>
                  <a:lnTo>
                    <a:pt x="856" y="313"/>
                  </a:lnTo>
                  <a:lnTo>
                    <a:pt x="845" y="313"/>
                  </a:lnTo>
                  <a:lnTo>
                    <a:pt x="832" y="312"/>
                  </a:lnTo>
                  <a:lnTo>
                    <a:pt x="821" y="310"/>
                  </a:lnTo>
                  <a:lnTo>
                    <a:pt x="810" y="309"/>
                  </a:lnTo>
                  <a:lnTo>
                    <a:pt x="798" y="305"/>
                  </a:lnTo>
                  <a:lnTo>
                    <a:pt x="789" y="300"/>
                  </a:lnTo>
                  <a:lnTo>
                    <a:pt x="779" y="296"/>
                  </a:lnTo>
                  <a:lnTo>
                    <a:pt x="770" y="291"/>
                  </a:lnTo>
                  <a:lnTo>
                    <a:pt x="770" y="291"/>
                  </a:lnTo>
                  <a:close/>
                  <a:moveTo>
                    <a:pt x="907" y="240"/>
                  </a:moveTo>
                  <a:lnTo>
                    <a:pt x="907" y="240"/>
                  </a:lnTo>
                  <a:lnTo>
                    <a:pt x="901" y="233"/>
                  </a:lnTo>
                  <a:lnTo>
                    <a:pt x="895" y="227"/>
                  </a:lnTo>
                  <a:lnTo>
                    <a:pt x="895" y="227"/>
                  </a:lnTo>
                  <a:lnTo>
                    <a:pt x="878" y="225"/>
                  </a:lnTo>
                  <a:lnTo>
                    <a:pt x="857" y="222"/>
                  </a:lnTo>
                  <a:lnTo>
                    <a:pt x="835" y="223"/>
                  </a:lnTo>
                  <a:lnTo>
                    <a:pt x="824" y="225"/>
                  </a:lnTo>
                  <a:lnTo>
                    <a:pt x="813" y="227"/>
                  </a:lnTo>
                  <a:lnTo>
                    <a:pt x="803" y="230"/>
                  </a:lnTo>
                  <a:lnTo>
                    <a:pt x="794" y="234"/>
                  </a:lnTo>
                  <a:lnTo>
                    <a:pt x="787" y="240"/>
                  </a:lnTo>
                  <a:lnTo>
                    <a:pt x="783" y="247"/>
                  </a:lnTo>
                  <a:lnTo>
                    <a:pt x="780" y="254"/>
                  </a:lnTo>
                  <a:lnTo>
                    <a:pt x="780" y="264"/>
                  </a:lnTo>
                  <a:lnTo>
                    <a:pt x="783" y="274"/>
                  </a:lnTo>
                  <a:lnTo>
                    <a:pt x="789" y="285"/>
                  </a:lnTo>
                  <a:lnTo>
                    <a:pt x="789" y="285"/>
                  </a:lnTo>
                  <a:lnTo>
                    <a:pt x="796" y="289"/>
                  </a:lnTo>
                  <a:lnTo>
                    <a:pt x="804" y="293"/>
                  </a:lnTo>
                  <a:lnTo>
                    <a:pt x="824" y="298"/>
                  </a:lnTo>
                  <a:lnTo>
                    <a:pt x="845" y="299"/>
                  </a:lnTo>
                  <a:lnTo>
                    <a:pt x="856" y="299"/>
                  </a:lnTo>
                  <a:lnTo>
                    <a:pt x="867" y="299"/>
                  </a:lnTo>
                  <a:lnTo>
                    <a:pt x="878" y="298"/>
                  </a:lnTo>
                  <a:lnTo>
                    <a:pt x="888" y="295"/>
                  </a:lnTo>
                  <a:lnTo>
                    <a:pt x="898" y="291"/>
                  </a:lnTo>
                  <a:lnTo>
                    <a:pt x="905" y="286"/>
                  </a:lnTo>
                  <a:lnTo>
                    <a:pt x="912" y="281"/>
                  </a:lnTo>
                  <a:lnTo>
                    <a:pt x="916" y="274"/>
                  </a:lnTo>
                  <a:lnTo>
                    <a:pt x="919" y="265"/>
                  </a:lnTo>
                  <a:lnTo>
                    <a:pt x="921" y="255"/>
                  </a:lnTo>
                  <a:lnTo>
                    <a:pt x="921" y="255"/>
                  </a:lnTo>
                  <a:lnTo>
                    <a:pt x="915" y="253"/>
                  </a:lnTo>
                  <a:lnTo>
                    <a:pt x="911" y="247"/>
                  </a:lnTo>
                  <a:lnTo>
                    <a:pt x="902" y="239"/>
                  </a:lnTo>
                  <a:lnTo>
                    <a:pt x="902" y="239"/>
                  </a:lnTo>
                  <a:lnTo>
                    <a:pt x="905" y="239"/>
                  </a:lnTo>
                  <a:lnTo>
                    <a:pt x="907" y="240"/>
                  </a:lnTo>
                  <a:lnTo>
                    <a:pt x="907" y="240"/>
                  </a:lnTo>
                  <a:close/>
                  <a:moveTo>
                    <a:pt x="738" y="289"/>
                  </a:moveTo>
                  <a:lnTo>
                    <a:pt x="738" y="289"/>
                  </a:lnTo>
                  <a:lnTo>
                    <a:pt x="721" y="295"/>
                  </a:lnTo>
                  <a:lnTo>
                    <a:pt x="704" y="300"/>
                  </a:lnTo>
                  <a:lnTo>
                    <a:pt x="689" y="307"/>
                  </a:lnTo>
                  <a:lnTo>
                    <a:pt x="675" y="316"/>
                  </a:lnTo>
                  <a:lnTo>
                    <a:pt x="675" y="316"/>
                  </a:lnTo>
                  <a:lnTo>
                    <a:pt x="661" y="320"/>
                  </a:lnTo>
                  <a:lnTo>
                    <a:pt x="650" y="326"/>
                  </a:lnTo>
                  <a:lnTo>
                    <a:pt x="650" y="326"/>
                  </a:lnTo>
                  <a:lnTo>
                    <a:pt x="631" y="331"/>
                  </a:lnTo>
                  <a:lnTo>
                    <a:pt x="616" y="338"/>
                  </a:lnTo>
                  <a:lnTo>
                    <a:pt x="584" y="354"/>
                  </a:lnTo>
                  <a:lnTo>
                    <a:pt x="554" y="369"/>
                  </a:lnTo>
                  <a:lnTo>
                    <a:pt x="522" y="383"/>
                  </a:lnTo>
                  <a:lnTo>
                    <a:pt x="522" y="383"/>
                  </a:lnTo>
                  <a:lnTo>
                    <a:pt x="508" y="387"/>
                  </a:lnTo>
                  <a:lnTo>
                    <a:pt x="495" y="392"/>
                  </a:lnTo>
                  <a:lnTo>
                    <a:pt x="484" y="399"/>
                  </a:lnTo>
                  <a:lnTo>
                    <a:pt x="474" y="406"/>
                  </a:lnTo>
                  <a:lnTo>
                    <a:pt x="453" y="420"/>
                  </a:lnTo>
                  <a:lnTo>
                    <a:pt x="443" y="427"/>
                  </a:lnTo>
                  <a:lnTo>
                    <a:pt x="431" y="432"/>
                  </a:lnTo>
                  <a:lnTo>
                    <a:pt x="431" y="432"/>
                  </a:lnTo>
                  <a:lnTo>
                    <a:pt x="422" y="441"/>
                  </a:lnTo>
                  <a:lnTo>
                    <a:pt x="414" y="446"/>
                  </a:lnTo>
                  <a:lnTo>
                    <a:pt x="394" y="458"/>
                  </a:lnTo>
                  <a:lnTo>
                    <a:pt x="373" y="469"/>
                  </a:lnTo>
                  <a:lnTo>
                    <a:pt x="363" y="473"/>
                  </a:lnTo>
                  <a:lnTo>
                    <a:pt x="353" y="480"/>
                  </a:lnTo>
                  <a:lnTo>
                    <a:pt x="353" y="480"/>
                  </a:lnTo>
                  <a:lnTo>
                    <a:pt x="327" y="500"/>
                  </a:lnTo>
                  <a:lnTo>
                    <a:pt x="299" y="522"/>
                  </a:lnTo>
                  <a:lnTo>
                    <a:pt x="285" y="532"/>
                  </a:lnTo>
                  <a:lnTo>
                    <a:pt x="271" y="542"/>
                  </a:lnTo>
                  <a:lnTo>
                    <a:pt x="255" y="550"/>
                  </a:lnTo>
                  <a:lnTo>
                    <a:pt x="240" y="556"/>
                  </a:lnTo>
                  <a:lnTo>
                    <a:pt x="240" y="556"/>
                  </a:lnTo>
                  <a:lnTo>
                    <a:pt x="234" y="556"/>
                  </a:lnTo>
                  <a:lnTo>
                    <a:pt x="230" y="554"/>
                  </a:lnTo>
                  <a:lnTo>
                    <a:pt x="230" y="554"/>
                  </a:lnTo>
                  <a:lnTo>
                    <a:pt x="223" y="560"/>
                  </a:lnTo>
                  <a:lnTo>
                    <a:pt x="217" y="567"/>
                  </a:lnTo>
                  <a:lnTo>
                    <a:pt x="213" y="574"/>
                  </a:lnTo>
                  <a:lnTo>
                    <a:pt x="209" y="583"/>
                  </a:lnTo>
                  <a:lnTo>
                    <a:pt x="205" y="601"/>
                  </a:lnTo>
                  <a:lnTo>
                    <a:pt x="202" y="622"/>
                  </a:lnTo>
                  <a:lnTo>
                    <a:pt x="202" y="622"/>
                  </a:lnTo>
                  <a:lnTo>
                    <a:pt x="216" y="627"/>
                  </a:lnTo>
                  <a:lnTo>
                    <a:pt x="230" y="633"/>
                  </a:lnTo>
                  <a:lnTo>
                    <a:pt x="230" y="633"/>
                  </a:lnTo>
                  <a:lnTo>
                    <a:pt x="231" y="626"/>
                  </a:lnTo>
                  <a:lnTo>
                    <a:pt x="233" y="619"/>
                  </a:lnTo>
                  <a:lnTo>
                    <a:pt x="234" y="604"/>
                  </a:lnTo>
                  <a:lnTo>
                    <a:pt x="236" y="588"/>
                  </a:lnTo>
                  <a:lnTo>
                    <a:pt x="237" y="581"/>
                  </a:lnTo>
                  <a:lnTo>
                    <a:pt x="238" y="576"/>
                  </a:lnTo>
                  <a:lnTo>
                    <a:pt x="238" y="576"/>
                  </a:lnTo>
                  <a:lnTo>
                    <a:pt x="245" y="571"/>
                  </a:lnTo>
                  <a:lnTo>
                    <a:pt x="251" y="567"/>
                  </a:lnTo>
                  <a:lnTo>
                    <a:pt x="257" y="561"/>
                  </a:lnTo>
                  <a:lnTo>
                    <a:pt x="264" y="556"/>
                  </a:lnTo>
                  <a:lnTo>
                    <a:pt x="264" y="556"/>
                  </a:lnTo>
                  <a:lnTo>
                    <a:pt x="269" y="554"/>
                  </a:lnTo>
                  <a:lnTo>
                    <a:pt x="275" y="553"/>
                  </a:lnTo>
                  <a:lnTo>
                    <a:pt x="282" y="552"/>
                  </a:lnTo>
                  <a:lnTo>
                    <a:pt x="287" y="550"/>
                  </a:lnTo>
                  <a:lnTo>
                    <a:pt x="287" y="550"/>
                  </a:lnTo>
                  <a:lnTo>
                    <a:pt x="296" y="543"/>
                  </a:lnTo>
                  <a:lnTo>
                    <a:pt x="304" y="538"/>
                  </a:lnTo>
                  <a:lnTo>
                    <a:pt x="304" y="538"/>
                  </a:lnTo>
                  <a:lnTo>
                    <a:pt x="377" y="500"/>
                  </a:lnTo>
                  <a:lnTo>
                    <a:pt x="411" y="479"/>
                  </a:lnTo>
                  <a:lnTo>
                    <a:pt x="428" y="469"/>
                  </a:lnTo>
                  <a:lnTo>
                    <a:pt x="443" y="458"/>
                  </a:lnTo>
                  <a:lnTo>
                    <a:pt x="443" y="458"/>
                  </a:lnTo>
                  <a:lnTo>
                    <a:pt x="448" y="455"/>
                  </a:lnTo>
                  <a:lnTo>
                    <a:pt x="452" y="453"/>
                  </a:lnTo>
                  <a:lnTo>
                    <a:pt x="456" y="451"/>
                  </a:lnTo>
                  <a:lnTo>
                    <a:pt x="460" y="451"/>
                  </a:lnTo>
                  <a:lnTo>
                    <a:pt x="460" y="451"/>
                  </a:lnTo>
                  <a:lnTo>
                    <a:pt x="492" y="428"/>
                  </a:lnTo>
                  <a:lnTo>
                    <a:pt x="526" y="407"/>
                  </a:lnTo>
                  <a:lnTo>
                    <a:pt x="560" y="387"/>
                  </a:lnTo>
                  <a:lnTo>
                    <a:pt x="595" y="369"/>
                  </a:lnTo>
                  <a:lnTo>
                    <a:pt x="668" y="333"/>
                  </a:lnTo>
                  <a:lnTo>
                    <a:pt x="741" y="298"/>
                  </a:lnTo>
                  <a:lnTo>
                    <a:pt x="741" y="298"/>
                  </a:lnTo>
                  <a:lnTo>
                    <a:pt x="742" y="298"/>
                  </a:lnTo>
                  <a:lnTo>
                    <a:pt x="742" y="296"/>
                  </a:lnTo>
                  <a:lnTo>
                    <a:pt x="742" y="296"/>
                  </a:lnTo>
                  <a:lnTo>
                    <a:pt x="740" y="296"/>
                  </a:lnTo>
                  <a:lnTo>
                    <a:pt x="738" y="295"/>
                  </a:lnTo>
                  <a:lnTo>
                    <a:pt x="738" y="289"/>
                  </a:lnTo>
                  <a:lnTo>
                    <a:pt x="738" y="289"/>
                  </a:lnTo>
                  <a:close/>
                  <a:moveTo>
                    <a:pt x="457" y="637"/>
                  </a:moveTo>
                  <a:lnTo>
                    <a:pt x="457" y="637"/>
                  </a:lnTo>
                  <a:lnTo>
                    <a:pt x="457" y="633"/>
                  </a:lnTo>
                  <a:lnTo>
                    <a:pt x="457" y="633"/>
                  </a:lnTo>
                  <a:lnTo>
                    <a:pt x="410" y="615"/>
                  </a:lnTo>
                  <a:lnTo>
                    <a:pt x="362" y="599"/>
                  </a:lnTo>
                  <a:lnTo>
                    <a:pt x="338" y="594"/>
                  </a:lnTo>
                  <a:lnTo>
                    <a:pt x="313" y="587"/>
                  </a:lnTo>
                  <a:lnTo>
                    <a:pt x="286" y="583"/>
                  </a:lnTo>
                  <a:lnTo>
                    <a:pt x="259" y="580"/>
                  </a:lnTo>
                  <a:lnTo>
                    <a:pt x="259" y="580"/>
                  </a:lnTo>
                  <a:lnTo>
                    <a:pt x="255" y="585"/>
                  </a:lnTo>
                  <a:lnTo>
                    <a:pt x="251" y="591"/>
                  </a:lnTo>
                  <a:lnTo>
                    <a:pt x="248" y="598"/>
                  </a:lnTo>
                  <a:lnTo>
                    <a:pt x="247" y="606"/>
                  </a:lnTo>
                  <a:lnTo>
                    <a:pt x="243" y="623"/>
                  </a:lnTo>
                  <a:lnTo>
                    <a:pt x="240" y="640"/>
                  </a:lnTo>
                  <a:lnTo>
                    <a:pt x="240" y="640"/>
                  </a:lnTo>
                  <a:lnTo>
                    <a:pt x="250" y="646"/>
                  </a:lnTo>
                  <a:lnTo>
                    <a:pt x="258" y="653"/>
                  </a:lnTo>
                  <a:lnTo>
                    <a:pt x="265" y="661"/>
                  </a:lnTo>
                  <a:lnTo>
                    <a:pt x="271" y="671"/>
                  </a:lnTo>
                  <a:lnTo>
                    <a:pt x="273" y="682"/>
                  </a:lnTo>
                  <a:lnTo>
                    <a:pt x="273" y="693"/>
                  </a:lnTo>
                  <a:lnTo>
                    <a:pt x="272" y="705"/>
                  </a:lnTo>
                  <a:lnTo>
                    <a:pt x="268" y="717"/>
                  </a:lnTo>
                  <a:lnTo>
                    <a:pt x="268" y="717"/>
                  </a:lnTo>
                  <a:lnTo>
                    <a:pt x="264" y="724"/>
                  </a:lnTo>
                  <a:lnTo>
                    <a:pt x="257" y="730"/>
                  </a:lnTo>
                  <a:lnTo>
                    <a:pt x="251" y="736"/>
                  </a:lnTo>
                  <a:lnTo>
                    <a:pt x="245" y="741"/>
                  </a:lnTo>
                  <a:lnTo>
                    <a:pt x="245" y="741"/>
                  </a:lnTo>
                  <a:lnTo>
                    <a:pt x="254" y="750"/>
                  </a:lnTo>
                  <a:lnTo>
                    <a:pt x="259" y="758"/>
                  </a:lnTo>
                  <a:lnTo>
                    <a:pt x="266" y="766"/>
                  </a:lnTo>
                  <a:lnTo>
                    <a:pt x="271" y="776"/>
                  </a:lnTo>
                  <a:lnTo>
                    <a:pt x="279" y="799"/>
                  </a:lnTo>
                  <a:lnTo>
                    <a:pt x="285" y="823"/>
                  </a:lnTo>
                  <a:lnTo>
                    <a:pt x="295" y="873"/>
                  </a:lnTo>
                  <a:lnTo>
                    <a:pt x="299" y="897"/>
                  </a:lnTo>
                  <a:lnTo>
                    <a:pt x="304" y="921"/>
                  </a:lnTo>
                  <a:lnTo>
                    <a:pt x="304" y="921"/>
                  </a:lnTo>
                  <a:lnTo>
                    <a:pt x="318" y="879"/>
                  </a:lnTo>
                  <a:lnTo>
                    <a:pt x="334" y="839"/>
                  </a:lnTo>
                  <a:lnTo>
                    <a:pt x="351" y="802"/>
                  </a:lnTo>
                  <a:lnTo>
                    <a:pt x="369" y="766"/>
                  </a:lnTo>
                  <a:lnTo>
                    <a:pt x="389" y="731"/>
                  </a:lnTo>
                  <a:lnTo>
                    <a:pt x="410" y="698"/>
                  </a:lnTo>
                  <a:lnTo>
                    <a:pt x="432" y="667"/>
                  </a:lnTo>
                  <a:lnTo>
                    <a:pt x="457" y="637"/>
                  </a:lnTo>
                  <a:lnTo>
                    <a:pt x="457" y="637"/>
                  </a:lnTo>
                  <a:close/>
                  <a:moveTo>
                    <a:pt x="286" y="901"/>
                  </a:moveTo>
                  <a:lnTo>
                    <a:pt x="286" y="901"/>
                  </a:lnTo>
                  <a:lnTo>
                    <a:pt x="276" y="848"/>
                  </a:lnTo>
                  <a:lnTo>
                    <a:pt x="271" y="823"/>
                  </a:lnTo>
                  <a:lnTo>
                    <a:pt x="265" y="800"/>
                  </a:lnTo>
                  <a:lnTo>
                    <a:pt x="265" y="800"/>
                  </a:lnTo>
                  <a:lnTo>
                    <a:pt x="261" y="789"/>
                  </a:lnTo>
                  <a:lnTo>
                    <a:pt x="257" y="779"/>
                  </a:lnTo>
                  <a:lnTo>
                    <a:pt x="251" y="769"/>
                  </a:lnTo>
                  <a:lnTo>
                    <a:pt x="244" y="761"/>
                  </a:lnTo>
                  <a:lnTo>
                    <a:pt x="237" y="754"/>
                  </a:lnTo>
                  <a:lnTo>
                    <a:pt x="229" y="750"/>
                  </a:lnTo>
                  <a:lnTo>
                    <a:pt x="224" y="750"/>
                  </a:lnTo>
                  <a:lnTo>
                    <a:pt x="219" y="750"/>
                  </a:lnTo>
                  <a:lnTo>
                    <a:pt x="214" y="750"/>
                  </a:lnTo>
                  <a:lnTo>
                    <a:pt x="209" y="752"/>
                  </a:lnTo>
                  <a:lnTo>
                    <a:pt x="209" y="752"/>
                  </a:lnTo>
                  <a:lnTo>
                    <a:pt x="209" y="768"/>
                  </a:lnTo>
                  <a:lnTo>
                    <a:pt x="210" y="782"/>
                  </a:lnTo>
                  <a:lnTo>
                    <a:pt x="214" y="811"/>
                  </a:lnTo>
                  <a:lnTo>
                    <a:pt x="216" y="824"/>
                  </a:lnTo>
                  <a:lnTo>
                    <a:pt x="216" y="838"/>
                  </a:lnTo>
                  <a:lnTo>
                    <a:pt x="214" y="851"/>
                  </a:lnTo>
                  <a:lnTo>
                    <a:pt x="210" y="862"/>
                  </a:lnTo>
                  <a:lnTo>
                    <a:pt x="210" y="862"/>
                  </a:lnTo>
                  <a:lnTo>
                    <a:pt x="206" y="835"/>
                  </a:lnTo>
                  <a:lnTo>
                    <a:pt x="203" y="809"/>
                  </a:lnTo>
                  <a:lnTo>
                    <a:pt x="200" y="783"/>
                  </a:lnTo>
                  <a:lnTo>
                    <a:pt x="198" y="769"/>
                  </a:lnTo>
                  <a:lnTo>
                    <a:pt x="193" y="755"/>
                  </a:lnTo>
                  <a:lnTo>
                    <a:pt x="193" y="755"/>
                  </a:lnTo>
                  <a:lnTo>
                    <a:pt x="191" y="768"/>
                  </a:lnTo>
                  <a:lnTo>
                    <a:pt x="191" y="781"/>
                  </a:lnTo>
                  <a:lnTo>
                    <a:pt x="191" y="807"/>
                  </a:lnTo>
                  <a:lnTo>
                    <a:pt x="189" y="820"/>
                  </a:lnTo>
                  <a:lnTo>
                    <a:pt x="189" y="832"/>
                  </a:lnTo>
                  <a:lnTo>
                    <a:pt x="186" y="844"/>
                  </a:lnTo>
                  <a:lnTo>
                    <a:pt x="182" y="854"/>
                  </a:lnTo>
                  <a:lnTo>
                    <a:pt x="182" y="854"/>
                  </a:lnTo>
                  <a:lnTo>
                    <a:pt x="179" y="821"/>
                  </a:lnTo>
                  <a:lnTo>
                    <a:pt x="179" y="793"/>
                  </a:lnTo>
                  <a:lnTo>
                    <a:pt x="179" y="793"/>
                  </a:lnTo>
                  <a:lnTo>
                    <a:pt x="181" y="776"/>
                  </a:lnTo>
                  <a:lnTo>
                    <a:pt x="182" y="761"/>
                  </a:lnTo>
                  <a:lnTo>
                    <a:pt x="181" y="754"/>
                  </a:lnTo>
                  <a:lnTo>
                    <a:pt x="179" y="750"/>
                  </a:lnTo>
                  <a:lnTo>
                    <a:pt x="175" y="747"/>
                  </a:lnTo>
                  <a:lnTo>
                    <a:pt x="168" y="745"/>
                  </a:lnTo>
                  <a:lnTo>
                    <a:pt x="168" y="745"/>
                  </a:lnTo>
                  <a:lnTo>
                    <a:pt x="161" y="758"/>
                  </a:lnTo>
                  <a:lnTo>
                    <a:pt x="154" y="772"/>
                  </a:lnTo>
                  <a:lnTo>
                    <a:pt x="147" y="786"/>
                  </a:lnTo>
                  <a:lnTo>
                    <a:pt x="139" y="797"/>
                  </a:lnTo>
                  <a:lnTo>
                    <a:pt x="139" y="797"/>
                  </a:lnTo>
                  <a:lnTo>
                    <a:pt x="137" y="789"/>
                  </a:lnTo>
                  <a:lnTo>
                    <a:pt x="139" y="782"/>
                  </a:lnTo>
                  <a:lnTo>
                    <a:pt x="140" y="776"/>
                  </a:lnTo>
                  <a:lnTo>
                    <a:pt x="143" y="771"/>
                  </a:lnTo>
                  <a:lnTo>
                    <a:pt x="149" y="759"/>
                  </a:lnTo>
                  <a:lnTo>
                    <a:pt x="151" y="752"/>
                  </a:lnTo>
                  <a:lnTo>
                    <a:pt x="153" y="745"/>
                  </a:lnTo>
                  <a:lnTo>
                    <a:pt x="153" y="745"/>
                  </a:lnTo>
                  <a:lnTo>
                    <a:pt x="141" y="755"/>
                  </a:lnTo>
                  <a:lnTo>
                    <a:pt x="132" y="768"/>
                  </a:lnTo>
                  <a:lnTo>
                    <a:pt x="122" y="781"/>
                  </a:lnTo>
                  <a:lnTo>
                    <a:pt x="115" y="796"/>
                  </a:lnTo>
                  <a:lnTo>
                    <a:pt x="108" y="810"/>
                  </a:lnTo>
                  <a:lnTo>
                    <a:pt x="102" y="827"/>
                  </a:lnTo>
                  <a:lnTo>
                    <a:pt x="91" y="861"/>
                  </a:lnTo>
                  <a:lnTo>
                    <a:pt x="73" y="929"/>
                  </a:lnTo>
                  <a:lnTo>
                    <a:pt x="61" y="963"/>
                  </a:lnTo>
                  <a:lnTo>
                    <a:pt x="56" y="978"/>
                  </a:lnTo>
                  <a:lnTo>
                    <a:pt x="47" y="994"/>
                  </a:lnTo>
                  <a:lnTo>
                    <a:pt x="47" y="994"/>
                  </a:lnTo>
                  <a:lnTo>
                    <a:pt x="56" y="1001"/>
                  </a:lnTo>
                  <a:lnTo>
                    <a:pt x="63" y="1009"/>
                  </a:lnTo>
                  <a:lnTo>
                    <a:pt x="76" y="1028"/>
                  </a:lnTo>
                  <a:lnTo>
                    <a:pt x="83" y="1036"/>
                  </a:lnTo>
                  <a:lnTo>
                    <a:pt x="90" y="1043"/>
                  </a:lnTo>
                  <a:lnTo>
                    <a:pt x="98" y="1049"/>
                  </a:lnTo>
                  <a:lnTo>
                    <a:pt x="108" y="1051"/>
                  </a:lnTo>
                  <a:lnTo>
                    <a:pt x="108" y="1051"/>
                  </a:lnTo>
                  <a:lnTo>
                    <a:pt x="111" y="1028"/>
                  </a:lnTo>
                  <a:lnTo>
                    <a:pt x="113" y="1004"/>
                  </a:lnTo>
                  <a:lnTo>
                    <a:pt x="119" y="955"/>
                  </a:lnTo>
                  <a:lnTo>
                    <a:pt x="123" y="905"/>
                  </a:lnTo>
                  <a:lnTo>
                    <a:pt x="127" y="882"/>
                  </a:lnTo>
                  <a:lnTo>
                    <a:pt x="132" y="859"/>
                  </a:lnTo>
                  <a:lnTo>
                    <a:pt x="132" y="859"/>
                  </a:lnTo>
                  <a:lnTo>
                    <a:pt x="133" y="851"/>
                  </a:lnTo>
                  <a:lnTo>
                    <a:pt x="136" y="841"/>
                  </a:lnTo>
                  <a:lnTo>
                    <a:pt x="139" y="837"/>
                  </a:lnTo>
                  <a:lnTo>
                    <a:pt x="141" y="832"/>
                  </a:lnTo>
                  <a:lnTo>
                    <a:pt x="144" y="830"/>
                  </a:lnTo>
                  <a:lnTo>
                    <a:pt x="150" y="830"/>
                  </a:lnTo>
                  <a:lnTo>
                    <a:pt x="150" y="830"/>
                  </a:lnTo>
                  <a:lnTo>
                    <a:pt x="143" y="856"/>
                  </a:lnTo>
                  <a:lnTo>
                    <a:pt x="137" y="882"/>
                  </a:lnTo>
                  <a:lnTo>
                    <a:pt x="133" y="907"/>
                  </a:lnTo>
                  <a:lnTo>
                    <a:pt x="130" y="932"/>
                  </a:lnTo>
                  <a:lnTo>
                    <a:pt x="126" y="983"/>
                  </a:lnTo>
                  <a:lnTo>
                    <a:pt x="125" y="1033"/>
                  </a:lnTo>
                  <a:lnTo>
                    <a:pt x="125" y="1033"/>
                  </a:lnTo>
                  <a:lnTo>
                    <a:pt x="122" y="1037"/>
                  </a:lnTo>
                  <a:lnTo>
                    <a:pt x="120" y="1042"/>
                  </a:lnTo>
                  <a:lnTo>
                    <a:pt x="119" y="1046"/>
                  </a:lnTo>
                  <a:lnTo>
                    <a:pt x="120" y="1051"/>
                  </a:lnTo>
                  <a:lnTo>
                    <a:pt x="120" y="1056"/>
                  </a:lnTo>
                  <a:lnTo>
                    <a:pt x="123" y="1060"/>
                  </a:lnTo>
                  <a:lnTo>
                    <a:pt x="126" y="1063"/>
                  </a:lnTo>
                  <a:lnTo>
                    <a:pt x="130" y="1064"/>
                  </a:lnTo>
                  <a:lnTo>
                    <a:pt x="130" y="1064"/>
                  </a:lnTo>
                  <a:lnTo>
                    <a:pt x="137" y="1018"/>
                  </a:lnTo>
                  <a:lnTo>
                    <a:pt x="141" y="995"/>
                  </a:lnTo>
                  <a:lnTo>
                    <a:pt x="144" y="984"/>
                  </a:lnTo>
                  <a:lnTo>
                    <a:pt x="147" y="974"/>
                  </a:lnTo>
                  <a:lnTo>
                    <a:pt x="147" y="974"/>
                  </a:lnTo>
                  <a:lnTo>
                    <a:pt x="149" y="985"/>
                  </a:lnTo>
                  <a:lnTo>
                    <a:pt x="149" y="998"/>
                  </a:lnTo>
                  <a:lnTo>
                    <a:pt x="146" y="1025"/>
                  </a:lnTo>
                  <a:lnTo>
                    <a:pt x="143" y="1049"/>
                  </a:lnTo>
                  <a:lnTo>
                    <a:pt x="143" y="1060"/>
                  </a:lnTo>
                  <a:lnTo>
                    <a:pt x="144" y="1071"/>
                  </a:lnTo>
                  <a:lnTo>
                    <a:pt x="144" y="1071"/>
                  </a:lnTo>
                  <a:lnTo>
                    <a:pt x="147" y="1071"/>
                  </a:lnTo>
                  <a:lnTo>
                    <a:pt x="151" y="1071"/>
                  </a:lnTo>
                  <a:lnTo>
                    <a:pt x="154" y="1073"/>
                  </a:lnTo>
                  <a:lnTo>
                    <a:pt x="158" y="1073"/>
                  </a:lnTo>
                  <a:lnTo>
                    <a:pt x="158" y="1073"/>
                  </a:lnTo>
                  <a:lnTo>
                    <a:pt x="160" y="1056"/>
                  </a:lnTo>
                  <a:lnTo>
                    <a:pt x="160" y="1037"/>
                  </a:lnTo>
                  <a:lnTo>
                    <a:pt x="161" y="1019"/>
                  </a:lnTo>
                  <a:lnTo>
                    <a:pt x="163" y="1012"/>
                  </a:lnTo>
                  <a:lnTo>
                    <a:pt x="165" y="1007"/>
                  </a:lnTo>
                  <a:lnTo>
                    <a:pt x="165" y="1007"/>
                  </a:lnTo>
                  <a:lnTo>
                    <a:pt x="168" y="1040"/>
                  </a:lnTo>
                  <a:lnTo>
                    <a:pt x="170" y="1059"/>
                  </a:lnTo>
                  <a:lnTo>
                    <a:pt x="171" y="1075"/>
                  </a:lnTo>
                  <a:lnTo>
                    <a:pt x="171" y="1075"/>
                  </a:lnTo>
                  <a:lnTo>
                    <a:pt x="181" y="1078"/>
                  </a:lnTo>
                  <a:lnTo>
                    <a:pt x="193" y="1081"/>
                  </a:lnTo>
                  <a:lnTo>
                    <a:pt x="202" y="1081"/>
                  </a:lnTo>
                  <a:lnTo>
                    <a:pt x="209" y="1081"/>
                  </a:lnTo>
                  <a:lnTo>
                    <a:pt x="214" y="1080"/>
                  </a:lnTo>
                  <a:lnTo>
                    <a:pt x="222" y="1078"/>
                  </a:lnTo>
                  <a:lnTo>
                    <a:pt x="222" y="1078"/>
                  </a:lnTo>
                  <a:lnTo>
                    <a:pt x="223" y="1066"/>
                  </a:lnTo>
                  <a:lnTo>
                    <a:pt x="223" y="1054"/>
                  </a:lnTo>
                  <a:lnTo>
                    <a:pt x="222" y="1030"/>
                  </a:lnTo>
                  <a:lnTo>
                    <a:pt x="220" y="1008"/>
                  </a:lnTo>
                  <a:lnTo>
                    <a:pt x="220" y="998"/>
                  </a:lnTo>
                  <a:lnTo>
                    <a:pt x="223" y="988"/>
                  </a:lnTo>
                  <a:lnTo>
                    <a:pt x="223" y="988"/>
                  </a:lnTo>
                  <a:lnTo>
                    <a:pt x="230" y="1032"/>
                  </a:lnTo>
                  <a:lnTo>
                    <a:pt x="233" y="1054"/>
                  </a:lnTo>
                  <a:lnTo>
                    <a:pt x="236" y="1075"/>
                  </a:lnTo>
                  <a:lnTo>
                    <a:pt x="236" y="1075"/>
                  </a:lnTo>
                  <a:lnTo>
                    <a:pt x="243" y="1074"/>
                  </a:lnTo>
                  <a:lnTo>
                    <a:pt x="251" y="1071"/>
                  </a:lnTo>
                  <a:lnTo>
                    <a:pt x="257" y="1067"/>
                  </a:lnTo>
                  <a:lnTo>
                    <a:pt x="262" y="1063"/>
                  </a:lnTo>
                  <a:lnTo>
                    <a:pt x="273" y="1053"/>
                  </a:lnTo>
                  <a:lnTo>
                    <a:pt x="283" y="1043"/>
                  </a:lnTo>
                  <a:lnTo>
                    <a:pt x="283" y="1043"/>
                  </a:lnTo>
                  <a:lnTo>
                    <a:pt x="285" y="1028"/>
                  </a:lnTo>
                  <a:lnTo>
                    <a:pt x="283" y="1022"/>
                  </a:lnTo>
                  <a:lnTo>
                    <a:pt x="282" y="1019"/>
                  </a:lnTo>
                  <a:lnTo>
                    <a:pt x="279" y="1018"/>
                  </a:lnTo>
                  <a:lnTo>
                    <a:pt x="279" y="1018"/>
                  </a:lnTo>
                  <a:lnTo>
                    <a:pt x="282" y="1012"/>
                  </a:lnTo>
                  <a:lnTo>
                    <a:pt x="282" y="1009"/>
                  </a:lnTo>
                  <a:lnTo>
                    <a:pt x="282" y="1004"/>
                  </a:lnTo>
                  <a:lnTo>
                    <a:pt x="282" y="1004"/>
                  </a:lnTo>
                  <a:lnTo>
                    <a:pt x="262" y="924"/>
                  </a:lnTo>
                  <a:lnTo>
                    <a:pt x="245" y="844"/>
                  </a:lnTo>
                  <a:lnTo>
                    <a:pt x="245" y="844"/>
                  </a:lnTo>
                  <a:lnTo>
                    <a:pt x="243" y="838"/>
                  </a:lnTo>
                  <a:lnTo>
                    <a:pt x="241" y="831"/>
                  </a:lnTo>
                  <a:lnTo>
                    <a:pt x="240" y="828"/>
                  </a:lnTo>
                  <a:lnTo>
                    <a:pt x="241" y="825"/>
                  </a:lnTo>
                  <a:lnTo>
                    <a:pt x="243" y="823"/>
                  </a:lnTo>
                  <a:lnTo>
                    <a:pt x="247" y="821"/>
                  </a:lnTo>
                  <a:lnTo>
                    <a:pt x="247" y="821"/>
                  </a:lnTo>
                  <a:lnTo>
                    <a:pt x="251" y="827"/>
                  </a:lnTo>
                  <a:lnTo>
                    <a:pt x="255" y="835"/>
                  </a:lnTo>
                  <a:lnTo>
                    <a:pt x="257" y="842"/>
                  </a:lnTo>
                  <a:lnTo>
                    <a:pt x="259" y="851"/>
                  </a:lnTo>
                  <a:lnTo>
                    <a:pt x="261" y="869"/>
                  </a:lnTo>
                  <a:lnTo>
                    <a:pt x="264" y="886"/>
                  </a:lnTo>
                  <a:lnTo>
                    <a:pt x="264" y="886"/>
                  </a:lnTo>
                  <a:lnTo>
                    <a:pt x="271" y="918"/>
                  </a:lnTo>
                  <a:lnTo>
                    <a:pt x="280" y="949"/>
                  </a:lnTo>
                  <a:lnTo>
                    <a:pt x="290" y="978"/>
                  </a:lnTo>
                  <a:lnTo>
                    <a:pt x="297" y="1007"/>
                  </a:lnTo>
                  <a:lnTo>
                    <a:pt x="297" y="1007"/>
                  </a:lnTo>
                  <a:lnTo>
                    <a:pt x="302" y="1004"/>
                  </a:lnTo>
                  <a:lnTo>
                    <a:pt x="304" y="1001"/>
                  </a:lnTo>
                  <a:lnTo>
                    <a:pt x="309" y="1000"/>
                  </a:lnTo>
                  <a:lnTo>
                    <a:pt x="311" y="997"/>
                  </a:lnTo>
                  <a:lnTo>
                    <a:pt x="311" y="997"/>
                  </a:lnTo>
                  <a:lnTo>
                    <a:pt x="306" y="976"/>
                  </a:lnTo>
                  <a:lnTo>
                    <a:pt x="299" y="950"/>
                  </a:lnTo>
                  <a:lnTo>
                    <a:pt x="292" y="924"/>
                  </a:lnTo>
                  <a:lnTo>
                    <a:pt x="286" y="901"/>
                  </a:lnTo>
                  <a:lnTo>
                    <a:pt x="286" y="901"/>
                  </a:lnTo>
                  <a:close/>
                  <a:moveTo>
                    <a:pt x="226" y="729"/>
                  </a:moveTo>
                  <a:lnTo>
                    <a:pt x="226" y="729"/>
                  </a:lnTo>
                  <a:lnTo>
                    <a:pt x="230" y="730"/>
                  </a:lnTo>
                  <a:lnTo>
                    <a:pt x="236" y="729"/>
                  </a:lnTo>
                  <a:lnTo>
                    <a:pt x="241" y="726"/>
                  </a:lnTo>
                  <a:lnTo>
                    <a:pt x="247" y="720"/>
                  </a:lnTo>
                  <a:lnTo>
                    <a:pt x="251" y="715"/>
                  </a:lnTo>
                  <a:lnTo>
                    <a:pt x="255" y="709"/>
                  </a:lnTo>
                  <a:lnTo>
                    <a:pt x="257" y="702"/>
                  </a:lnTo>
                  <a:lnTo>
                    <a:pt x="257" y="695"/>
                  </a:lnTo>
                  <a:lnTo>
                    <a:pt x="257" y="695"/>
                  </a:lnTo>
                  <a:lnTo>
                    <a:pt x="243" y="712"/>
                  </a:lnTo>
                  <a:lnTo>
                    <a:pt x="234" y="720"/>
                  </a:lnTo>
                  <a:lnTo>
                    <a:pt x="226" y="729"/>
                  </a:lnTo>
                  <a:lnTo>
                    <a:pt x="226" y="729"/>
                  </a:lnTo>
                  <a:close/>
                  <a:moveTo>
                    <a:pt x="254" y="670"/>
                  </a:moveTo>
                  <a:lnTo>
                    <a:pt x="254" y="670"/>
                  </a:lnTo>
                  <a:lnTo>
                    <a:pt x="252" y="668"/>
                  </a:lnTo>
                  <a:lnTo>
                    <a:pt x="250" y="664"/>
                  </a:lnTo>
                  <a:lnTo>
                    <a:pt x="248" y="663"/>
                  </a:lnTo>
                  <a:lnTo>
                    <a:pt x="247" y="661"/>
                  </a:lnTo>
                  <a:lnTo>
                    <a:pt x="244" y="661"/>
                  </a:lnTo>
                  <a:lnTo>
                    <a:pt x="244" y="661"/>
                  </a:lnTo>
                  <a:lnTo>
                    <a:pt x="241" y="674"/>
                  </a:lnTo>
                  <a:lnTo>
                    <a:pt x="236" y="685"/>
                  </a:lnTo>
                  <a:lnTo>
                    <a:pt x="227" y="695"/>
                  </a:lnTo>
                  <a:lnTo>
                    <a:pt x="217" y="702"/>
                  </a:lnTo>
                  <a:lnTo>
                    <a:pt x="206" y="709"/>
                  </a:lnTo>
                  <a:lnTo>
                    <a:pt x="193" y="715"/>
                  </a:lnTo>
                  <a:lnTo>
                    <a:pt x="179" y="719"/>
                  </a:lnTo>
                  <a:lnTo>
                    <a:pt x="165" y="722"/>
                  </a:lnTo>
                  <a:lnTo>
                    <a:pt x="165" y="722"/>
                  </a:lnTo>
                  <a:lnTo>
                    <a:pt x="172" y="727"/>
                  </a:lnTo>
                  <a:lnTo>
                    <a:pt x="179" y="730"/>
                  </a:lnTo>
                  <a:lnTo>
                    <a:pt x="186" y="733"/>
                  </a:lnTo>
                  <a:lnTo>
                    <a:pt x="193" y="733"/>
                  </a:lnTo>
                  <a:lnTo>
                    <a:pt x="199" y="731"/>
                  </a:lnTo>
                  <a:lnTo>
                    <a:pt x="206" y="729"/>
                  </a:lnTo>
                  <a:lnTo>
                    <a:pt x="213" y="726"/>
                  </a:lnTo>
                  <a:lnTo>
                    <a:pt x="219" y="720"/>
                  </a:lnTo>
                  <a:lnTo>
                    <a:pt x="230" y="709"/>
                  </a:lnTo>
                  <a:lnTo>
                    <a:pt x="240" y="696"/>
                  </a:lnTo>
                  <a:lnTo>
                    <a:pt x="248" y="682"/>
                  </a:lnTo>
                  <a:lnTo>
                    <a:pt x="254" y="670"/>
                  </a:lnTo>
                  <a:lnTo>
                    <a:pt x="254" y="670"/>
                  </a:lnTo>
                  <a:close/>
                  <a:moveTo>
                    <a:pt x="168" y="705"/>
                  </a:moveTo>
                  <a:lnTo>
                    <a:pt x="168" y="705"/>
                  </a:lnTo>
                  <a:lnTo>
                    <a:pt x="179" y="703"/>
                  </a:lnTo>
                  <a:lnTo>
                    <a:pt x="192" y="700"/>
                  </a:lnTo>
                  <a:lnTo>
                    <a:pt x="205" y="695"/>
                  </a:lnTo>
                  <a:lnTo>
                    <a:pt x="214" y="688"/>
                  </a:lnTo>
                  <a:lnTo>
                    <a:pt x="223" y="681"/>
                  </a:lnTo>
                  <a:lnTo>
                    <a:pt x="226" y="675"/>
                  </a:lnTo>
                  <a:lnTo>
                    <a:pt x="227" y="671"/>
                  </a:lnTo>
                  <a:lnTo>
                    <a:pt x="227" y="667"/>
                  </a:lnTo>
                  <a:lnTo>
                    <a:pt x="227" y="661"/>
                  </a:lnTo>
                  <a:lnTo>
                    <a:pt x="224" y="656"/>
                  </a:lnTo>
                  <a:lnTo>
                    <a:pt x="222" y="651"/>
                  </a:lnTo>
                  <a:lnTo>
                    <a:pt x="222" y="651"/>
                  </a:lnTo>
                  <a:lnTo>
                    <a:pt x="214" y="658"/>
                  </a:lnTo>
                  <a:lnTo>
                    <a:pt x="206" y="665"/>
                  </a:lnTo>
                  <a:lnTo>
                    <a:pt x="191" y="677"/>
                  </a:lnTo>
                  <a:lnTo>
                    <a:pt x="172" y="688"/>
                  </a:lnTo>
                  <a:lnTo>
                    <a:pt x="154" y="698"/>
                  </a:lnTo>
                  <a:lnTo>
                    <a:pt x="154" y="698"/>
                  </a:lnTo>
                  <a:lnTo>
                    <a:pt x="154" y="700"/>
                  </a:lnTo>
                  <a:lnTo>
                    <a:pt x="156" y="702"/>
                  </a:lnTo>
                  <a:lnTo>
                    <a:pt x="160" y="705"/>
                  </a:lnTo>
                  <a:lnTo>
                    <a:pt x="164" y="705"/>
                  </a:lnTo>
                  <a:lnTo>
                    <a:pt x="168" y="705"/>
                  </a:lnTo>
                  <a:lnTo>
                    <a:pt x="168" y="705"/>
                  </a:lnTo>
                  <a:close/>
                  <a:moveTo>
                    <a:pt x="189" y="639"/>
                  </a:moveTo>
                  <a:lnTo>
                    <a:pt x="189" y="639"/>
                  </a:lnTo>
                  <a:lnTo>
                    <a:pt x="179" y="642"/>
                  </a:lnTo>
                  <a:lnTo>
                    <a:pt x="171" y="646"/>
                  </a:lnTo>
                  <a:lnTo>
                    <a:pt x="164" y="650"/>
                  </a:lnTo>
                  <a:lnTo>
                    <a:pt x="160" y="657"/>
                  </a:lnTo>
                  <a:lnTo>
                    <a:pt x="156" y="664"/>
                  </a:lnTo>
                  <a:lnTo>
                    <a:pt x="153" y="671"/>
                  </a:lnTo>
                  <a:lnTo>
                    <a:pt x="153" y="679"/>
                  </a:lnTo>
                  <a:lnTo>
                    <a:pt x="153" y="686"/>
                  </a:lnTo>
                  <a:lnTo>
                    <a:pt x="153" y="686"/>
                  </a:lnTo>
                  <a:lnTo>
                    <a:pt x="161" y="682"/>
                  </a:lnTo>
                  <a:lnTo>
                    <a:pt x="168" y="678"/>
                  </a:lnTo>
                  <a:lnTo>
                    <a:pt x="181" y="670"/>
                  </a:lnTo>
                  <a:lnTo>
                    <a:pt x="192" y="658"/>
                  </a:lnTo>
                  <a:lnTo>
                    <a:pt x="205" y="649"/>
                  </a:lnTo>
                  <a:lnTo>
                    <a:pt x="205" y="649"/>
                  </a:lnTo>
                  <a:lnTo>
                    <a:pt x="205" y="649"/>
                  </a:lnTo>
                  <a:lnTo>
                    <a:pt x="205" y="646"/>
                  </a:lnTo>
                  <a:lnTo>
                    <a:pt x="205" y="643"/>
                  </a:lnTo>
                  <a:lnTo>
                    <a:pt x="205" y="643"/>
                  </a:lnTo>
                  <a:lnTo>
                    <a:pt x="200" y="643"/>
                  </a:lnTo>
                  <a:lnTo>
                    <a:pt x="198" y="642"/>
                  </a:lnTo>
                  <a:lnTo>
                    <a:pt x="193" y="640"/>
                  </a:lnTo>
                  <a:lnTo>
                    <a:pt x="189" y="639"/>
                  </a:lnTo>
                  <a:lnTo>
                    <a:pt x="189" y="639"/>
                  </a:lnTo>
                  <a:close/>
                </a:path>
              </a:pathLst>
            </a:custGeom>
            <a:solidFill>
              <a:srgbClr val="65C4CA"/>
            </a:solidFill>
            <a:ln w="9525">
              <a:solidFill>
                <a:srgbClr val="65C4CA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细节探究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pic>
        <p:nvPicPr>
          <p:cNvPr id="16391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52628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59130" y="1259205"/>
            <a:ext cx="814070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>
                <a:solidFill>
                  <a:srgbClr val="007A77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译文：过了三年漂泊在外的生活，今天又成了清兵的俘虏。</a:t>
            </a:r>
            <a:endParaRPr lang="zh-CN" altLang="en-US" sz="2400" b="1" dirty="0">
              <a:solidFill>
                <a:srgbClr val="007A77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ldLvl="0"/>
      <p:bldP spid="163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"/>
          <p:cNvSpPr txBox="1"/>
          <p:nvPr/>
        </p:nvSpPr>
        <p:spPr>
          <a:xfrm>
            <a:off x="1431608" y="473075"/>
            <a:ext cx="5991225" cy="45021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algn="ctr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无限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山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河泪，谁言天地宽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文本框 2"/>
          <p:cNvSpPr txBox="1"/>
          <p:nvPr/>
        </p:nvSpPr>
        <p:spPr>
          <a:xfrm>
            <a:off x="640080" y="1406525"/>
            <a:ext cx="7574280" cy="2851150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颔联抒写诗人按捺不住的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满腔悲愤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。大明江山支离破碎，满目疮痍，面对这一切诗人流下无限的眼泪。恢复故土、重整河山的爱国宏愿一次次落空，他禁不住深深地失望与哀恸，忍不住向上苍发出“谁言天地宽”的质问与诘责。 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7412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1703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57530" y="1016000"/>
            <a:ext cx="844677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</a:pPr>
            <a:r>
              <a:rPr lang="zh-CN" altLang="en-US" sz="2400" b="1" dirty="0">
                <a:solidFill>
                  <a:srgbClr val="007A77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大好山河却使我流下无限之泪，谁说过天地是宽阔无边的呢！</a:t>
            </a:r>
            <a:endParaRPr lang="zh-CN" altLang="en-US" sz="2400" b="1" dirty="0">
              <a:solidFill>
                <a:srgbClr val="007A77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/>
      <p:bldP spid="17411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8434" name="文本框 1"/>
          <p:cNvSpPr txBox="1"/>
          <p:nvPr/>
        </p:nvSpPr>
        <p:spPr>
          <a:xfrm>
            <a:off x="1566228" y="624840"/>
            <a:ext cx="4727575" cy="45021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algn="ctr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已知泉路近，欲别故乡难。 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文本框 2"/>
          <p:cNvSpPr txBox="1"/>
          <p:nvPr/>
        </p:nvSpPr>
        <p:spPr>
          <a:xfrm>
            <a:off x="228600" y="1985010"/>
            <a:ext cx="8067040" cy="1743075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颈联坦露对故乡、亲人的</a:t>
            </a:r>
            <a:r>
              <a:rPr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依恋不舍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之情。</a:t>
            </a:r>
            <a:r>
              <a:rPr 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前一句表明诗人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已抱定了杀身成仁的决心，但又难以告别家乡和亲人，表现出了作者情感和心理的</a:t>
            </a:r>
            <a:r>
              <a:rPr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矛盾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，抒发了</a:t>
            </a:r>
            <a:r>
              <a:rPr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依恋故乡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之情。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8436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1708" y="3429000"/>
            <a:ext cx="1998662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08050" y="1155065"/>
            <a:ext cx="707009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</a:pPr>
            <a:r>
              <a:rPr lang="zh-CN" altLang="en-US" sz="2400" b="1" dirty="0">
                <a:solidFill>
                  <a:srgbClr val="007A77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已经深知为国牺牲的日子临近了， 但是想要和家乡</a:t>
            </a:r>
            <a:endParaRPr lang="zh-CN" altLang="en-US" sz="2400" b="1" dirty="0">
              <a:solidFill>
                <a:srgbClr val="007A77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ea"/>
              <a:sym typeface="+mn-ea"/>
            </a:endParaRPr>
          </a:p>
          <a:p>
            <a:pPr algn="l">
              <a:buClrTx/>
              <a:buSzTx/>
            </a:pPr>
            <a:r>
              <a:rPr lang="zh-CN" altLang="en-US" sz="2400" b="1" dirty="0">
                <a:solidFill>
                  <a:srgbClr val="007A77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告别却难而又难。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 </a:t>
            </a: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/>
      <p:bldP spid="18435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"/>
          <p:cNvSpPr txBox="1"/>
          <p:nvPr/>
        </p:nvSpPr>
        <p:spPr>
          <a:xfrm>
            <a:off x="1156018" y="380683"/>
            <a:ext cx="6335712" cy="450215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algn="ctr" defTabSz="685800"/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毅魄归来日，灵旗空际看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文本框 2"/>
          <p:cNvSpPr txBox="1"/>
          <p:nvPr/>
        </p:nvSpPr>
        <p:spPr>
          <a:xfrm>
            <a:off x="770255" y="1951355"/>
            <a:ext cx="7771130" cy="1743075"/>
          </a:xfrm>
          <a:prstGeom prst="rect">
            <a:avLst/>
          </a:prstGeom>
          <a:noFill/>
          <a:ln w="9525">
            <a:noFill/>
          </a:ln>
        </p:spPr>
        <p:txBody>
          <a:bodyPr wrap="square"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尾联表明心迹。诗作以落地有声的铮铮誓言作结，鲜明地昭示出诗人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坚贞不屈的战斗精神、尽忠报国的赤子情怀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，给后继者以深情的勉励。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9630" y="1026795"/>
            <a:ext cx="777176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buClrTx/>
              <a:buSzTx/>
            </a:pPr>
            <a:r>
              <a:rPr lang="zh-CN" altLang="en-US" sz="2400" b="1" dirty="0">
                <a:solidFill>
                  <a:srgbClr val="007A77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在我不屈的魂灵回来的日子里，好似已经看见起义抗清的战旗。</a:t>
            </a:r>
            <a:endParaRPr lang="zh-CN" altLang="en-US" sz="2400" b="1" dirty="0">
              <a:solidFill>
                <a:srgbClr val="007A77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/>
      <p:bldP spid="19459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7" name="文本框 103426"/>
          <p:cNvSpPr txBox="1"/>
          <p:nvPr/>
        </p:nvSpPr>
        <p:spPr>
          <a:xfrm>
            <a:off x="1885950" y="0"/>
            <a:ext cx="4114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har char="•"/>
            </a:pP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　</a:t>
            </a:r>
            <a:endParaRPr lang="zh-CN" altLang="en-US" sz="2400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428" name="矩形 103427"/>
          <p:cNvSpPr/>
          <p:nvPr/>
        </p:nvSpPr>
        <p:spPr>
          <a:xfrm>
            <a:off x="3069035" y="824469"/>
            <a:ext cx="1560195" cy="17532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别云间</a:t>
            </a:r>
            <a:endParaRPr lang="zh-CN" altLang="en-US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430" name="文本框 103429"/>
          <p:cNvSpPr txBox="1"/>
          <p:nvPr/>
        </p:nvSpPr>
        <p:spPr>
          <a:xfrm>
            <a:off x="7597140" y="2212975"/>
            <a:ext cx="2628900" cy="13608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300" b="1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悲壮、</a:t>
            </a:r>
            <a:endParaRPr lang="zh-CN" altLang="en-US" sz="3300" b="1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300" b="1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慷慨</a:t>
            </a:r>
            <a:endParaRPr lang="zh-CN" altLang="en-US" sz="3300" b="1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03431" name="文本框 103430"/>
          <p:cNvSpPr txBox="1"/>
          <p:nvPr/>
        </p:nvSpPr>
        <p:spPr>
          <a:xfrm>
            <a:off x="1371600" y="1943100"/>
            <a:ext cx="3143250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羁旅客     南冠</a:t>
            </a:r>
            <a:endParaRPr lang="zh-CN" altLang="en-US" sz="3000">
              <a:solidFill>
                <a:schemeClr val="accent2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03432" name="文本框 103431"/>
          <p:cNvSpPr txBox="1"/>
          <p:nvPr/>
        </p:nvSpPr>
        <p:spPr>
          <a:xfrm>
            <a:off x="1543050" y="2571750"/>
            <a:ext cx="3371850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泪            宽</a:t>
            </a:r>
            <a:endParaRPr lang="zh-CN" altLang="en-US" sz="3000">
              <a:solidFill>
                <a:schemeClr val="accent2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03433" name="文本框 103432"/>
          <p:cNvSpPr txBox="1"/>
          <p:nvPr/>
        </p:nvSpPr>
        <p:spPr>
          <a:xfrm>
            <a:off x="1428750" y="3188494"/>
            <a:ext cx="3543300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泉路        别 难</a:t>
            </a:r>
            <a:endParaRPr lang="zh-CN" altLang="en-US" sz="3000">
              <a:solidFill>
                <a:schemeClr val="accent2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03434" name="文本框 103433"/>
          <p:cNvSpPr txBox="1"/>
          <p:nvPr/>
        </p:nvSpPr>
        <p:spPr>
          <a:xfrm>
            <a:off x="1485900" y="3829050"/>
            <a:ext cx="4114800" cy="864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毅魄        灵旗</a:t>
            </a:r>
            <a:endParaRPr lang="zh-CN" altLang="en-US" sz="3000">
              <a:solidFill>
                <a:schemeClr val="accent2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solidFill>
                <a:schemeClr val="accent2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08555" name="文本框 103434"/>
          <p:cNvSpPr txBox="1"/>
          <p:nvPr/>
        </p:nvSpPr>
        <p:spPr>
          <a:xfrm>
            <a:off x="5029200" y="2171700"/>
            <a:ext cx="1657350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3000" i="1">
              <a:solidFill>
                <a:srgbClr val="2609B9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>
              <a:spcBef>
                <a:spcPct val="50000"/>
              </a:spcBef>
            </a:pPr>
            <a:endParaRPr lang="zh-CN" altLang="en-US" sz="3000" i="1">
              <a:solidFill>
                <a:srgbClr val="2609B9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>
              <a:spcBef>
                <a:spcPct val="50000"/>
              </a:spcBef>
            </a:pPr>
            <a:endParaRPr lang="zh-CN" altLang="en-US" sz="3000" i="1">
              <a:solidFill>
                <a:srgbClr val="2609B9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03436" name="文本框 103435"/>
          <p:cNvSpPr txBox="1"/>
          <p:nvPr/>
        </p:nvSpPr>
        <p:spPr>
          <a:xfrm>
            <a:off x="4000500" y="2639616"/>
            <a:ext cx="194310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7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（英雄之痛）</a:t>
            </a:r>
            <a:endParaRPr lang="zh-CN" altLang="en-US" sz="2700" b="1">
              <a:solidFill>
                <a:srgbClr val="0000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03437" name="文本框 103436"/>
          <p:cNvSpPr txBox="1"/>
          <p:nvPr/>
        </p:nvSpPr>
        <p:spPr>
          <a:xfrm>
            <a:off x="3943350" y="2000250"/>
            <a:ext cx="2574131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7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（艰苦与不幸）</a:t>
            </a:r>
            <a:endParaRPr lang="zh-CN" altLang="en-US" sz="2700" b="1">
              <a:solidFill>
                <a:srgbClr val="0000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03438" name="文本框 103437"/>
          <p:cNvSpPr txBox="1"/>
          <p:nvPr/>
        </p:nvSpPr>
        <p:spPr>
          <a:xfrm>
            <a:off x="5314950" y="3086100"/>
            <a:ext cx="26860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i="1">
                <a:solidFill>
                  <a:srgbClr val="9900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矛盾</a:t>
            </a:r>
            <a:endParaRPr lang="zh-CN" altLang="en-US" sz="2400" b="1" i="1">
              <a:solidFill>
                <a:srgbClr val="990033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03439" name="文本框 103438"/>
          <p:cNvSpPr txBox="1"/>
          <p:nvPr/>
        </p:nvSpPr>
        <p:spPr>
          <a:xfrm>
            <a:off x="3943350" y="3314700"/>
            <a:ext cx="3654028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（</a:t>
            </a:r>
            <a:r>
              <a:rPr lang="zh-CN" altLang="en-US" sz="27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杀身成仁</a:t>
            </a:r>
            <a:r>
              <a:rPr lang="en-US" altLang="zh-CN" sz="27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—</a:t>
            </a:r>
            <a:r>
              <a:rPr lang="zh-CN" altLang="en-US" sz="27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难舍故乡）</a:t>
            </a:r>
            <a:endParaRPr lang="zh-CN" altLang="en-US" sz="2700" b="1">
              <a:solidFill>
                <a:srgbClr val="0000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03440" name="文本框 103439"/>
          <p:cNvSpPr txBox="1"/>
          <p:nvPr/>
        </p:nvSpPr>
        <p:spPr>
          <a:xfrm>
            <a:off x="4000500" y="3896916"/>
            <a:ext cx="320040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700" b="1">
                <a:solidFill>
                  <a:srgbClr val="0000FF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（坚强、不屈）</a:t>
            </a:r>
            <a:endParaRPr lang="zh-CN" altLang="en-US" sz="2700" b="1">
              <a:solidFill>
                <a:srgbClr val="0000FF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103441" name="组合 103440"/>
          <p:cNvGrpSpPr/>
          <p:nvPr/>
        </p:nvGrpSpPr>
        <p:grpSpPr>
          <a:xfrm>
            <a:off x="7597140" y="2000250"/>
            <a:ext cx="0" cy="2228850"/>
            <a:chOff x="0" y="0"/>
            <a:chExt cx="0" cy="1872"/>
          </a:xfrm>
        </p:grpSpPr>
        <p:sp>
          <p:nvSpPr>
            <p:cNvPr id="108562" name="直接连接符 103441"/>
            <p:cNvSpPr/>
            <p:nvPr/>
          </p:nvSpPr>
          <p:spPr>
            <a:xfrm>
              <a:off x="0" y="0"/>
              <a:ext cx="0" cy="512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108563" name="直接连接符 103442"/>
            <p:cNvSpPr/>
            <p:nvPr/>
          </p:nvSpPr>
          <p:spPr>
            <a:xfrm>
              <a:off x="0" y="1499"/>
              <a:ext cx="0" cy="37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08564" name="直接连接符 103443"/>
            <p:cNvSpPr/>
            <p:nvPr/>
          </p:nvSpPr>
          <p:spPr>
            <a:xfrm>
              <a:off x="0" y="480"/>
              <a:ext cx="0" cy="1008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</p:grpSp>
      <p:grpSp>
        <p:nvGrpSpPr>
          <p:cNvPr id="23561" name="组合 22"/>
          <p:cNvGrpSpPr/>
          <p:nvPr/>
        </p:nvGrpSpPr>
        <p:grpSpPr>
          <a:xfrm>
            <a:off x="282575" y="182563"/>
            <a:ext cx="2492375" cy="476250"/>
            <a:chOff x="163" y="282"/>
            <a:chExt cx="5236" cy="998"/>
          </a:xfrm>
        </p:grpSpPr>
        <p:sp>
          <p:nvSpPr>
            <p:cNvPr id="13" name="文本框 8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板书设计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10" name="组合 74"/>
            <p:cNvGrpSpPr/>
            <p:nvPr/>
          </p:nvGrpSpPr>
          <p:grpSpPr>
            <a:xfrm>
              <a:off x="163" y="282"/>
              <a:ext cx="1138" cy="884"/>
              <a:chOff x="5348288" y="984250"/>
              <a:chExt cx="920750" cy="787400"/>
            </a:xfrm>
            <a:solidFill>
              <a:schemeClr val="accent1"/>
            </a:solidFill>
          </p:grpSpPr>
          <p:sp>
            <p:nvSpPr>
              <p:cNvPr id="15" name="Freeform 140"/>
              <p:cNvSpPr/>
              <p:nvPr/>
            </p:nvSpPr>
            <p:spPr bwMode="auto">
              <a:xfrm>
                <a:off x="5632451" y="1489075"/>
                <a:ext cx="76200" cy="127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3"/>
                  </a:cxn>
                  <a:cxn ang="0">
                    <a:pos x="73" y="7"/>
                  </a:cxn>
                  <a:cxn ang="0">
                    <a:pos x="107" y="11"/>
                  </a:cxn>
                  <a:cxn ang="0">
                    <a:pos x="143" y="15"/>
                  </a:cxn>
                  <a:cxn ang="0">
                    <a:pos x="143" y="15"/>
                  </a:cxn>
                  <a:cxn ang="0">
                    <a:pos x="142" y="18"/>
                  </a:cxn>
                  <a:cxn ang="0">
                    <a:pos x="138" y="21"/>
                  </a:cxn>
                  <a:cxn ang="0">
                    <a:pos x="129" y="24"/>
                  </a:cxn>
                  <a:cxn ang="0">
                    <a:pos x="119" y="24"/>
                  </a:cxn>
                  <a:cxn ang="0">
                    <a:pos x="111" y="24"/>
                  </a:cxn>
                  <a:cxn ang="0">
                    <a:pos x="111" y="24"/>
                  </a:cxn>
                  <a:cxn ang="0">
                    <a:pos x="86" y="21"/>
                  </a:cxn>
                  <a:cxn ang="0">
                    <a:pos x="57" y="15"/>
                  </a:cxn>
                  <a:cxn ang="0">
                    <a:pos x="57" y="15"/>
                  </a:cxn>
                  <a:cxn ang="0">
                    <a:pos x="45" y="13"/>
                  </a:cxn>
                  <a:cxn ang="0">
                    <a:pos x="34" y="8"/>
                  </a:cxn>
                  <a:cxn ang="0">
                    <a:pos x="22" y="6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43" h="24">
                    <a:moveTo>
                      <a:pt x="0" y="0"/>
                    </a:moveTo>
                    <a:lnTo>
                      <a:pt x="0" y="0"/>
                    </a:lnTo>
                    <a:lnTo>
                      <a:pt x="38" y="3"/>
                    </a:lnTo>
                    <a:lnTo>
                      <a:pt x="73" y="7"/>
                    </a:lnTo>
                    <a:lnTo>
                      <a:pt x="107" y="11"/>
                    </a:lnTo>
                    <a:lnTo>
                      <a:pt x="143" y="15"/>
                    </a:lnTo>
                    <a:lnTo>
                      <a:pt x="143" y="15"/>
                    </a:lnTo>
                    <a:lnTo>
                      <a:pt x="142" y="18"/>
                    </a:lnTo>
                    <a:lnTo>
                      <a:pt x="138" y="21"/>
                    </a:lnTo>
                    <a:lnTo>
                      <a:pt x="129" y="24"/>
                    </a:lnTo>
                    <a:lnTo>
                      <a:pt x="119" y="24"/>
                    </a:lnTo>
                    <a:lnTo>
                      <a:pt x="111" y="24"/>
                    </a:lnTo>
                    <a:lnTo>
                      <a:pt x="111" y="24"/>
                    </a:lnTo>
                    <a:lnTo>
                      <a:pt x="86" y="21"/>
                    </a:lnTo>
                    <a:lnTo>
                      <a:pt x="57" y="15"/>
                    </a:lnTo>
                    <a:lnTo>
                      <a:pt x="57" y="15"/>
                    </a:lnTo>
                    <a:lnTo>
                      <a:pt x="45" y="13"/>
                    </a:lnTo>
                    <a:lnTo>
                      <a:pt x="34" y="8"/>
                    </a:lnTo>
                    <a:lnTo>
                      <a:pt x="22" y="6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6" name="Freeform 141"/>
              <p:cNvSpPr/>
              <p:nvPr/>
            </p:nvSpPr>
            <p:spPr bwMode="auto">
              <a:xfrm>
                <a:off x="5402263" y="1622425"/>
                <a:ext cx="84138" cy="9525"/>
              </a:xfrm>
              <a:custGeom>
                <a:avLst/>
                <a:gdLst/>
                <a:ahLst/>
                <a:cxnLst>
                  <a:cxn ang="0">
                    <a:pos x="157" y="15"/>
                  </a:cxn>
                  <a:cxn ang="0">
                    <a:pos x="157" y="15"/>
                  </a:cxn>
                  <a:cxn ang="0">
                    <a:pos x="146" y="18"/>
                  </a:cxn>
                  <a:cxn ang="0">
                    <a:pos x="132" y="18"/>
                  </a:cxn>
                  <a:cxn ang="0">
                    <a:pos x="105" y="17"/>
                  </a:cxn>
                  <a:cxn ang="0">
                    <a:pos x="105" y="17"/>
                  </a:cxn>
                  <a:cxn ang="0">
                    <a:pos x="48" y="15"/>
                  </a:cxn>
                  <a:cxn ang="0">
                    <a:pos x="34" y="14"/>
                  </a:cxn>
                  <a:cxn ang="0">
                    <a:pos x="21" y="13"/>
                  </a:cxn>
                  <a:cxn ang="0">
                    <a:pos x="1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1" y="1"/>
                  </a:cxn>
                  <a:cxn ang="0">
                    <a:pos x="82" y="4"/>
                  </a:cxn>
                  <a:cxn ang="0">
                    <a:pos x="121" y="8"/>
                  </a:cxn>
                  <a:cxn ang="0">
                    <a:pos x="157" y="15"/>
                  </a:cxn>
                  <a:cxn ang="0">
                    <a:pos x="157" y="15"/>
                  </a:cxn>
                </a:cxnLst>
                <a:rect l="0" t="0" r="r" b="b"/>
                <a:pathLst>
                  <a:path w="157" h="18">
                    <a:moveTo>
                      <a:pt x="157" y="15"/>
                    </a:moveTo>
                    <a:lnTo>
                      <a:pt x="157" y="15"/>
                    </a:lnTo>
                    <a:lnTo>
                      <a:pt x="146" y="18"/>
                    </a:lnTo>
                    <a:lnTo>
                      <a:pt x="132" y="18"/>
                    </a:lnTo>
                    <a:lnTo>
                      <a:pt x="105" y="17"/>
                    </a:lnTo>
                    <a:lnTo>
                      <a:pt x="105" y="17"/>
                    </a:lnTo>
                    <a:lnTo>
                      <a:pt x="48" y="15"/>
                    </a:lnTo>
                    <a:lnTo>
                      <a:pt x="34" y="14"/>
                    </a:lnTo>
                    <a:lnTo>
                      <a:pt x="21" y="13"/>
                    </a:lnTo>
                    <a:lnTo>
                      <a:pt x="10" y="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1" y="1"/>
                    </a:lnTo>
                    <a:lnTo>
                      <a:pt x="82" y="4"/>
                    </a:lnTo>
                    <a:lnTo>
                      <a:pt x="121" y="8"/>
                    </a:lnTo>
                    <a:lnTo>
                      <a:pt x="157" y="15"/>
                    </a:lnTo>
                    <a:lnTo>
                      <a:pt x="157" y="15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7" name="Freeform 142"/>
              <p:cNvSpPr/>
              <p:nvPr/>
            </p:nvSpPr>
            <p:spPr bwMode="auto">
              <a:xfrm>
                <a:off x="5607051" y="1660525"/>
                <a:ext cx="28575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4" y="0"/>
                  </a:cxn>
                  <a:cxn ang="0">
                    <a:pos x="28" y="2"/>
                  </a:cxn>
                  <a:cxn ang="0">
                    <a:pos x="55" y="6"/>
                  </a:cxn>
                  <a:cxn ang="0">
                    <a:pos x="55" y="6"/>
                  </a:cxn>
                  <a:cxn ang="0">
                    <a:pos x="41" y="6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" h="6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4" y="0"/>
                    </a:lnTo>
                    <a:lnTo>
                      <a:pt x="28" y="2"/>
                    </a:lnTo>
                    <a:lnTo>
                      <a:pt x="55" y="6"/>
                    </a:lnTo>
                    <a:lnTo>
                      <a:pt x="55" y="6"/>
                    </a:lnTo>
                    <a:lnTo>
                      <a:pt x="41" y="6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8" name="Freeform 143"/>
              <p:cNvSpPr/>
              <p:nvPr/>
            </p:nvSpPr>
            <p:spPr bwMode="auto">
              <a:xfrm>
                <a:off x="5872163" y="1676400"/>
                <a:ext cx="31750" cy="6350"/>
              </a:xfrm>
              <a:custGeom>
                <a:avLst/>
                <a:gdLst/>
                <a:ahLst/>
                <a:cxnLst>
                  <a:cxn ang="0">
                    <a:pos x="62" y="3"/>
                  </a:cxn>
                  <a:cxn ang="0">
                    <a:pos x="62" y="3"/>
                  </a:cxn>
                  <a:cxn ang="0">
                    <a:pos x="62" y="13"/>
                  </a:cxn>
                  <a:cxn ang="0">
                    <a:pos x="62" y="13"/>
                  </a:cxn>
                  <a:cxn ang="0">
                    <a:pos x="55" y="14"/>
                  </a:cxn>
                  <a:cxn ang="0">
                    <a:pos x="46" y="14"/>
                  </a:cxn>
                  <a:cxn ang="0">
                    <a:pos x="29" y="13"/>
                  </a:cxn>
                  <a:cxn ang="0">
                    <a:pos x="11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4" y="0"/>
                  </a:cxn>
                  <a:cxn ang="0">
                    <a:pos x="31" y="0"/>
                  </a:cxn>
                  <a:cxn ang="0">
                    <a:pos x="49" y="0"/>
                  </a:cxn>
                  <a:cxn ang="0">
                    <a:pos x="62" y="3"/>
                  </a:cxn>
                  <a:cxn ang="0">
                    <a:pos x="62" y="3"/>
                  </a:cxn>
                </a:cxnLst>
                <a:rect l="0" t="0" r="r" b="b"/>
                <a:pathLst>
                  <a:path w="62" h="14">
                    <a:moveTo>
                      <a:pt x="62" y="3"/>
                    </a:moveTo>
                    <a:lnTo>
                      <a:pt x="62" y="3"/>
                    </a:lnTo>
                    <a:lnTo>
                      <a:pt x="62" y="13"/>
                    </a:lnTo>
                    <a:lnTo>
                      <a:pt x="62" y="13"/>
                    </a:lnTo>
                    <a:lnTo>
                      <a:pt x="55" y="14"/>
                    </a:lnTo>
                    <a:lnTo>
                      <a:pt x="46" y="14"/>
                    </a:lnTo>
                    <a:lnTo>
                      <a:pt x="29" y="13"/>
                    </a:lnTo>
                    <a:lnTo>
                      <a:pt x="11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4" y="0"/>
                    </a:lnTo>
                    <a:lnTo>
                      <a:pt x="31" y="0"/>
                    </a:lnTo>
                    <a:lnTo>
                      <a:pt x="49" y="0"/>
                    </a:lnTo>
                    <a:lnTo>
                      <a:pt x="62" y="3"/>
                    </a:lnTo>
                    <a:lnTo>
                      <a:pt x="62" y="3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19" name="Freeform 144"/>
              <p:cNvSpPr/>
              <p:nvPr/>
            </p:nvSpPr>
            <p:spPr bwMode="auto">
              <a:xfrm>
                <a:off x="5584826" y="1657350"/>
                <a:ext cx="19050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8" y="3"/>
                  </a:cxn>
                  <a:cxn ang="0">
                    <a:pos x="17" y="4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5" y="7"/>
                  </a:cxn>
                  <a:cxn ang="0">
                    <a:pos x="29" y="7"/>
                  </a:cxn>
                  <a:cxn ang="0">
                    <a:pos x="18" y="7"/>
                  </a:cxn>
                  <a:cxn ang="0">
                    <a:pos x="7" y="4"/>
                  </a:cxn>
                  <a:cxn ang="0">
                    <a:pos x="2" y="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8" h="7">
                    <a:moveTo>
                      <a:pt x="0" y="0"/>
                    </a:moveTo>
                    <a:lnTo>
                      <a:pt x="0" y="0"/>
                    </a:lnTo>
                    <a:lnTo>
                      <a:pt x="8" y="3"/>
                    </a:lnTo>
                    <a:lnTo>
                      <a:pt x="17" y="4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7"/>
                    </a:lnTo>
                    <a:lnTo>
                      <a:pt x="29" y="7"/>
                    </a:lnTo>
                    <a:lnTo>
                      <a:pt x="18" y="7"/>
                    </a:lnTo>
                    <a:lnTo>
                      <a:pt x="7" y="4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20" name="Freeform 145"/>
              <p:cNvSpPr>
                <a:spLocks noEditPoints="1"/>
              </p:cNvSpPr>
              <p:nvPr/>
            </p:nvSpPr>
            <p:spPr bwMode="auto">
              <a:xfrm>
                <a:off x="5348288" y="984250"/>
                <a:ext cx="920750" cy="787400"/>
              </a:xfrm>
              <a:custGeom>
                <a:avLst/>
                <a:gdLst/>
                <a:ahLst/>
                <a:cxnLst>
                  <a:cxn ang="0">
                    <a:pos x="777" y="205"/>
                  </a:cxn>
                  <a:cxn ang="0">
                    <a:pos x="916" y="378"/>
                  </a:cxn>
                  <a:cxn ang="0">
                    <a:pos x="1487" y="639"/>
                  </a:cxn>
                  <a:cxn ang="0">
                    <a:pos x="1741" y="909"/>
                  </a:cxn>
                  <a:cxn ang="0">
                    <a:pos x="1078" y="1487"/>
                  </a:cxn>
                  <a:cxn ang="0">
                    <a:pos x="77" y="1344"/>
                  </a:cxn>
                  <a:cxn ang="0">
                    <a:pos x="63" y="1208"/>
                  </a:cxn>
                  <a:cxn ang="0">
                    <a:pos x="106" y="1000"/>
                  </a:cxn>
                  <a:cxn ang="0">
                    <a:pos x="85" y="836"/>
                  </a:cxn>
                  <a:cxn ang="0">
                    <a:pos x="302" y="518"/>
                  </a:cxn>
                  <a:cxn ang="0">
                    <a:pos x="573" y="211"/>
                  </a:cxn>
                  <a:cxn ang="0">
                    <a:pos x="601" y="214"/>
                  </a:cxn>
                  <a:cxn ang="0">
                    <a:pos x="775" y="13"/>
                  </a:cxn>
                  <a:cxn ang="0">
                    <a:pos x="906" y="48"/>
                  </a:cxn>
                  <a:cxn ang="0">
                    <a:pos x="695" y="75"/>
                  </a:cxn>
                  <a:cxn ang="0">
                    <a:pos x="673" y="142"/>
                  </a:cxn>
                  <a:cxn ang="0">
                    <a:pos x="829" y="76"/>
                  </a:cxn>
                  <a:cxn ang="0">
                    <a:pos x="827" y="139"/>
                  </a:cxn>
                  <a:cxn ang="0">
                    <a:pos x="727" y="195"/>
                  </a:cxn>
                  <a:cxn ang="0">
                    <a:pos x="757" y="188"/>
                  </a:cxn>
                  <a:cxn ang="0">
                    <a:pos x="973" y="56"/>
                  </a:cxn>
                  <a:cxn ang="0">
                    <a:pos x="603" y="242"/>
                  </a:cxn>
                  <a:cxn ang="0">
                    <a:pos x="791" y="742"/>
                  </a:cxn>
                  <a:cxn ang="0">
                    <a:pos x="796" y="268"/>
                  </a:cxn>
                  <a:cxn ang="0">
                    <a:pos x="538" y="292"/>
                  </a:cxn>
                  <a:cxn ang="0">
                    <a:pos x="325" y="379"/>
                  </a:cxn>
                  <a:cxn ang="0">
                    <a:pos x="528" y="698"/>
                  </a:cxn>
                  <a:cxn ang="0">
                    <a:pos x="407" y="730"/>
                  </a:cxn>
                  <a:cxn ang="0">
                    <a:pos x="631" y="876"/>
                  </a:cxn>
                  <a:cxn ang="0">
                    <a:pos x="1528" y="657"/>
                  </a:cxn>
                  <a:cxn ang="0">
                    <a:pos x="972" y="621"/>
                  </a:cxn>
                  <a:cxn ang="0">
                    <a:pos x="667" y="802"/>
                  </a:cxn>
                  <a:cxn ang="0">
                    <a:pos x="1398" y="921"/>
                  </a:cxn>
                  <a:cxn ang="0">
                    <a:pos x="1508" y="688"/>
                  </a:cxn>
                  <a:cxn ang="0">
                    <a:pos x="645" y="784"/>
                  </a:cxn>
                  <a:cxn ang="0">
                    <a:pos x="1592" y="813"/>
                  </a:cxn>
                  <a:cxn ang="0">
                    <a:pos x="979" y="1126"/>
                  </a:cxn>
                  <a:cxn ang="0">
                    <a:pos x="134" y="1093"/>
                  </a:cxn>
                  <a:cxn ang="0">
                    <a:pos x="1153" y="1156"/>
                  </a:cxn>
                  <a:cxn ang="0">
                    <a:pos x="1689" y="890"/>
                  </a:cxn>
                  <a:cxn ang="0">
                    <a:pos x="107" y="836"/>
                  </a:cxn>
                  <a:cxn ang="0">
                    <a:pos x="177" y="900"/>
                  </a:cxn>
                  <a:cxn ang="0">
                    <a:pos x="94" y="937"/>
                  </a:cxn>
                  <a:cxn ang="0">
                    <a:pos x="757" y="1011"/>
                  </a:cxn>
                  <a:cxn ang="0">
                    <a:pos x="932" y="961"/>
                  </a:cxn>
                  <a:cxn ang="0">
                    <a:pos x="643" y="889"/>
                  </a:cxn>
                  <a:cxn ang="0">
                    <a:pos x="1633" y="1066"/>
                  </a:cxn>
                  <a:cxn ang="0">
                    <a:pos x="1610" y="1108"/>
                  </a:cxn>
                  <a:cxn ang="0">
                    <a:pos x="1032" y="921"/>
                  </a:cxn>
                  <a:cxn ang="0">
                    <a:pos x="77" y="961"/>
                  </a:cxn>
                  <a:cxn ang="0">
                    <a:pos x="1015" y="1095"/>
                  </a:cxn>
                  <a:cxn ang="0">
                    <a:pos x="87" y="1107"/>
                  </a:cxn>
                  <a:cxn ang="0">
                    <a:pos x="149" y="1167"/>
                  </a:cxn>
                  <a:cxn ang="0">
                    <a:pos x="318" y="1333"/>
                  </a:cxn>
                  <a:cxn ang="0">
                    <a:pos x="643" y="1319"/>
                  </a:cxn>
                  <a:cxn ang="0">
                    <a:pos x="876" y="1254"/>
                  </a:cxn>
                  <a:cxn ang="0">
                    <a:pos x="960" y="1230"/>
                  </a:cxn>
                  <a:cxn ang="0">
                    <a:pos x="1220" y="1354"/>
                  </a:cxn>
                  <a:cxn ang="0">
                    <a:pos x="1115" y="1453"/>
                  </a:cxn>
                  <a:cxn ang="0">
                    <a:pos x="1085" y="1352"/>
                  </a:cxn>
                  <a:cxn ang="0">
                    <a:pos x="725" y="1399"/>
                  </a:cxn>
                  <a:cxn ang="0">
                    <a:pos x="593" y="1421"/>
                  </a:cxn>
                </a:cxnLst>
                <a:rect l="0" t="0" r="r" b="b"/>
                <a:pathLst>
                  <a:path w="1741" h="1487">
                    <a:moveTo>
                      <a:pt x="1010" y="54"/>
                    </a:moveTo>
                    <a:lnTo>
                      <a:pt x="1010" y="54"/>
                    </a:lnTo>
                    <a:lnTo>
                      <a:pt x="1011" y="59"/>
                    </a:lnTo>
                    <a:lnTo>
                      <a:pt x="1012" y="64"/>
                    </a:lnTo>
                    <a:lnTo>
                      <a:pt x="1011" y="66"/>
                    </a:lnTo>
                    <a:lnTo>
                      <a:pt x="1010" y="69"/>
                    </a:lnTo>
                    <a:lnTo>
                      <a:pt x="1005" y="75"/>
                    </a:lnTo>
                    <a:lnTo>
                      <a:pt x="1000" y="78"/>
                    </a:lnTo>
                    <a:lnTo>
                      <a:pt x="1000" y="78"/>
                    </a:lnTo>
                    <a:lnTo>
                      <a:pt x="991" y="89"/>
                    </a:lnTo>
                    <a:lnTo>
                      <a:pt x="982" y="100"/>
                    </a:lnTo>
                    <a:lnTo>
                      <a:pt x="972" y="110"/>
                    </a:lnTo>
                    <a:lnTo>
                      <a:pt x="963" y="122"/>
                    </a:lnTo>
                    <a:lnTo>
                      <a:pt x="963" y="122"/>
                    </a:lnTo>
                    <a:lnTo>
                      <a:pt x="953" y="128"/>
                    </a:lnTo>
                    <a:lnTo>
                      <a:pt x="944" y="134"/>
                    </a:lnTo>
                    <a:lnTo>
                      <a:pt x="932" y="139"/>
                    </a:lnTo>
                    <a:lnTo>
                      <a:pt x="921" y="142"/>
                    </a:lnTo>
                    <a:lnTo>
                      <a:pt x="897" y="149"/>
                    </a:lnTo>
                    <a:lnTo>
                      <a:pt x="873" y="153"/>
                    </a:lnTo>
                    <a:lnTo>
                      <a:pt x="873" y="153"/>
                    </a:lnTo>
                    <a:lnTo>
                      <a:pt x="872" y="163"/>
                    </a:lnTo>
                    <a:lnTo>
                      <a:pt x="868" y="172"/>
                    </a:lnTo>
                    <a:lnTo>
                      <a:pt x="864" y="180"/>
                    </a:lnTo>
                    <a:lnTo>
                      <a:pt x="859" y="187"/>
                    </a:lnTo>
                    <a:lnTo>
                      <a:pt x="854" y="194"/>
                    </a:lnTo>
                    <a:lnTo>
                      <a:pt x="848" y="200"/>
                    </a:lnTo>
                    <a:lnTo>
                      <a:pt x="841" y="204"/>
                    </a:lnTo>
                    <a:lnTo>
                      <a:pt x="836" y="207"/>
                    </a:lnTo>
                    <a:lnTo>
                      <a:pt x="827" y="210"/>
                    </a:lnTo>
                    <a:lnTo>
                      <a:pt x="820" y="212"/>
                    </a:lnTo>
                    <a:lnTo>
                      <a:pt x="812" y="212"/>
                    </a:lnTo>
                    <a:lnTo>
                      <a:pt x="803" y="212"/>
                    </a:lnTo>
                    <a:lnTo>
                      <a:pt x="795" y="211"/>
                    </a:lnTo>
                    <a:lnTo>
                      <a:pt x="785" y="210"/>
                    </a:lnTo>
                    <a:lnTo>
                      <a:pt x="777" y="205"/>
                    </a:lnTo>
                    <a:lnTo>
                      <a:pt x="767" y="201"/>
                    </a:lnTo>
                    <a:lnTo>
                      <a:pt x="767" y="201"/>
                    </a:lnTo>
                    <a:lnTo>
                      <a:pt x="760" y="207"/>
                    </a:lnTo>
                    <a:lnTo>
                      <a:pt x="754" y="214"/>
                    </a:lnTo>
                    <a:lnTo>
                      <a:pt x="749" y="219"/>
                    </a:lnTo>
                    <a:lnTo>
                      <a:pt x="741" y="225"/>
                    </a:lnTo>
                    <a:lnTo>
                      <a:pt x="741" y="225"/>
                    </a:lnTo>
                    <a:lnTo>
                      <a:pt x="732" y="231"/>
                    </a:lnTo>
                    <a:lnTo>
                      <a:pt x="720" y="232"/>
                    </a:lnTo>
                    <a:lnTo>
                      <a:pt x="697" y="235"/>
                    </a:lnTo>
                    <a:lnTo>
                      <a:pt x="685" y="236"/>
                    </a:lnTo>
                    <a:lnTo>
                      <a:pt x="674" y="239"/>
                    </a:lnTo>
                    <a:lnTo>
                      <a:pt x="664" y="243"/>
                    </a:lnTo>
                    <a:lnTo>
                      <a:pt x="656" y="250"/>
                    </a:lnTo>
                    <a:lnTo>
                      <a:pt x="656" y="250"/>
                    </a:lnTo>
                    <a:lnTo>
                      <a:pt x="671" y="246"/>
                    </a:lnTo>
                    <a:lnTo>
                      <a:pt x="688" y="243"/>
                    </a:lnTo>
                    <a:lnTo>
                      <a:pt x="705" y="242"/>
                    </a:lnTo>
                    <a:lnTo>
                      <a:pt x="722" y="240"/>
                    </a:lnTo>
                    <a:lnTo>
                      <a:pt x="737" y="242"/>
                    </a:lnTo>
                    <a:lnTo>
                      <a:pt x="754" y="243"/>
                    </a:lnTo>
                    <a:lnTo>
                      <a:pt x="770" y="246"/>
                    </a:lnTo>
                    <a:lnTo>
                      <a:pt x="785" y="249"/>
                    </a:lnTo>
                    <a:lnTo>
                      <a:pt x="799" y="254"/>
                    </a:lnTo>
                    <a:lnTo>
                      <a:pt x="814" y="259"/>
                    </a:lnTo>
                    <a:lnTo>
                      <a:pt x="829" y="266"/>
                    </a:lnTo>
                    <a:lnTo>
                      <a:pt x="841" y="273"/>
                    </a:lnTo>
                    <a:lnTo>
                      <a:pt x="854" y="280"/>
                    </a:lnTo>
                    <a:lnTo>
                      <a:pt x="866" y="288"/>
                    </a:lnTo>
                    <a:lnTo>
                      <a:pt x="878" y="297"/>
                    </a:lnTo>
                    <a:lnTo>
                      <a:pt x="887" y="306"/>
                    </a:lnTo>
                    <a:lnTo>
                      <a:pt x="887" y="306"/>
                    </a:lnTo>
                    <a:lnTo>
                      <a:pt x="897" y="322"/>
                    </a:lnTo>
                    <a:lnTo>
                      <a:pt x="904" y="340"/>
                    </a:lnTo>
                    <a:lnTo>
                      <a:pt x="911" y="358"/>
                    </a:lnTo>
                    <a:lnTo>
                      <a:pt x="916" y="378"/>
                    </a:lnTo>
                    <a:lnTo>
                      <a:pt x="920" y="398"/>
                    </a:lnTo>
                    <a:lnTo>
                      <a:pt x="921" y="419"/>
                    </a:lnTo>
                    <a:lnTo>
                      <a:pt x="923" y="440"/>
                    </a:lnTo>
                    <a:lnTo>
                      <a:pt x="923" y="462"/>
                    </a:lnTo>
                    <a:lnTo>
                      <a:pt x="921" y="483"/>
                    </a:lnTo>
                    <a:lnTo>
                      <a:pt x="918" y="504"/>
                    </a:lnTo>
                    <a:lnTo>
                      <a:pt x="916" y="527"/>
                    </a:lnTo>
                    <a:lnTo>
                      <a:pt x="911" y="546"/>
                    </a:lnTo>
                    <a:lnTo>
                      <a:pt x="902" y="587"/>
                    </a:lnTo>
                    <a:lnTo>
                      <a:pt x="890" y="624"/>
                    </a:lnTo>
                    <a:lnTo>
                      <a:pt x="890" y="624"/>
                    </a:lnTo>
                    <a:lnTo>
                      <a:pt x="903" y="618"/>
                    </a:lnTo>
                    <a:lnTo>
                      <a:pt x="917" y="612"/>
                    </a:lnTo>
                    <a:lnTo>
                      <a:pt x="931" y="608"/>
                    </a:lnTo>
                    <a:lnTo>
                      <a:pt x="945" y="605"/>
                    </a:lnTo>
                    <a:lnTo>
                      <a:pt x="960" y="604"/>
                    </a:lnTo>
                    <a:lnTo>
                      <a:pt x="976" y="603"/>
                    </a:lnTo>
                    <a:lnTo>
                      <a:pt x="1008" y="603"/>
                    </a:lnTo>
                    <a:lnTo>
                      <a:pt x="1041" y="605"/>
                    </a:lnTo>
                    <a:lnTo>
                      <a:pt x="1074" y="610"/>
                    </a:lnTo>
                    <a:lnTo>
                      <a:pt x="1142" y="619"/>
                    </a:lnTo>
                    <a:lnTo>
                      <a:pt x="1142" y="619"/>
                    </a:lnTo>
                    <a:lnTo>
                      <a:pt x="1178" y="622"/>
                    </a:lnTo>
                    <a:lnTo>
                      <a:pt x="1215" y="625"/>
                    </a:lnTo>
                    <a:lnTo>
                      <a:pt x="1252" y="627"/>
                    </a:lnTo>
                    <a:lnTo>
                      <a:pt x="1292" y="627"/>
                    </a:lnTo>
                    <a:lnTo>
                      <a:pt x="1292" y="627"/>
                    </a:lnTo>
                    <a:lnTo>
                      <a:pt x="1314" y="627"/>
                    </a:lnTo>
                    <a:lnTo>
                      <a:pt x="1338" y="629"/>
                    </a:lnTo>
                    <a:lnTo>
                      <a:pt x="1361" y="632"/>
                    </a:lnTo>
                    <a:lnTo>
                      <a:pt x="1383" y="634"/>
                    </a:lnTo>
                    <a:lnTo>
                      <a:pt x="1383" y="634"/>
                    </a:lnTo>
                    <a:lnTo>
                      <a:pt x="1401" y="634"/>
                    </a:lnTo>
                    <a:lnTo>
                      <a:pt x="1422" y="635"/>
                    </a:lnTo>
                    <a:lnTo>
                      <a:pt x="1466" y="638"/>
                    </a:lnTo>
                    <a:lnTo>
                      <a:pt x="1487" y="639"/>
                    </a:lnTo>
                    <a:lnTo>
                      <a:pt x="1509" y="639"/>
                    </a:lnTo>
                    <a:lnTo>
                      <a:pt x="1529" y="638"/>
                    </a:lnTo>
                    <a:lnTo>
                      <a:pt x="1549" y="634"/>
                    </a:lnTo>
                    <a:lnTo>
                      <a:pt x="1549" y="634"/>
                    </a:lnTo>
                    <a:lnTo>
                      <a:pt x="1557" y="636"/>
                    </a:lnTo>
                    <a:lnTo>
                      <a:pt x="1564" y="638"/>
                    </a:lnTo>
                    <a:lnTo>
                      <a:pt x="1570" y="639"/>
                    </a:lnTo>
                    <a:lnTo>
                      <a:pt x="1578" y="638"/>
                    </a:lnTo>
                    <a:lnTo>
                      <a:pt x="1578" y="638"/>
                    </a:lnTo>
                    <a:lnTo>
                      <a:pt x="1588" y="645"/>
                    </a:lnTo>
                    <a:lnTo>
                      <a:pt x="1596" y="652"/>
                    </a:lnTo>
                    <a:lnTo>
                      <a:pt x="1606" y="659"/>
                    </a:lnTo>
                    <a:lnTo>
                      <a:pt x="1617" y="664"/>
                    </a:lnTo>
                    <a:lnTo>
                      <a:pt x="1617" y="664"/>
                    </a:lnTo>
                    <a:lnTo>
                      <a:pt x="1623" y="676"/>
                    </a:lnTo>
                    <a:lnTo>
                      <a:pt x="1629" y="688"/>
                    </a:lnTo>
                    <a:lnTo>
                      <a:pt x="1633" y="702"/>
                    </a:lnTo>
                    <a:lnTo>
                      <a:pt x="1634" y="718"/>
                    </a:lnTo>
                    <a:lnTo>
                      <a:pt x="1636" y="733"/>
                    </a:lnTo>
                    <a:lnTo>
                      <a:pt x="1633" y="749"/>
                    </a:lnTo>
                    <a:lnTo>
                      <a:pt x="1630" y="763"/>
                    </a:lnTo>
                    <a:lnTo>
                      <a:pt x="1624" y="777"/>
                    </a:lnTo>
                    <a:lnTo>
                      <a:pt x="1624" y="777"/>
                    </a:lnTo>
                    <a:lnTo>
                      <a:pt x="1639" y="778"/>
                    </a:lnTo>
                    <a:lnTo>
                      <a:pt x="1658" y="778"/>
                    </a:lnTo>
                    <a:lnTo>
                      <a:pt x="1689" y="778"/>
                    </a:lnTo>
                    <a:lnTo>
                      <a:pt x="1689" y="778"/>
                    </a:lnTo>
                    <a:lnTo>
                      <a:pt x="1699" y="788"/>
                    </a:lnTo>
                    <a:lnTo>
                      <a:pt x="1707" y="799"/>
                    </a:lnTo>
                    <a:lnTo>
                      <a:pt x="1716" y="812"/>
                    </a:lnTo>
                    <a:lnTo>
                      <a:pt x="1723" y="826"/>
                    </a:lnTo>
                    <a:lnTo>
                      <a:pt x="1728" y="841"/>
                    </a:lnTo>
                    <a:lnTo>
                      <a:pt x="1733" y="857"/>
                    </a:lnTo>
                    <a:lnTo>
                      <a:pt x="1737" y="874"/>
                    </a:lnTo>
                    <a:lnTo>
                      <a:pt x="1740" y="890"/>
                    </a:lnTo>
                    <a:lnTo>
                      <a:pt x="1741" y="909"/>
                    </a:lnTo>
                    <a:lnTo>
                      <a:pt x="1741" y="927"/>
                    </a:lnTo>
                    <a:lnTo>
                      <a:pt x="1741" y="945"/>
                    </a:lnTo>
                    <a:lnTo>
                      <a:pt x="1740" y="962"/>
                    </a:lnTo>
                    <a:lnTo>
                      <a:pt x="1738" y="980"/>
                    </a:lnTo>
                    <a:lnTo>
                      <a:pt x="1734" y="999"/>
                    </a:lnTo>
                    <a:lnTo>
                      <a:pt x="1730" y="1015"/>
                    </a:lnTo>
                    <a:lnTo>
                      <a:pt x="1726" y="1032"/>
                    </a:lnTo>
                    <a:lnTo>
                      <a:pt x="1726" y="1032"/>
                    </a:lnTo>
                    <a:lnTo>
                      <a:pt x="1671" y="1076"/>
                    </a:lnTo>
                    <a:lnTo>
                      <a:pt x="1616" y="1119"/>
                    </a:lnTo>
                    <a:lnTo>
                      <a:pt x="1560" y="1161"/>
                    </a:lnTo>
                    <a:lnTo>
                      <a:pt x="1504" y="1204"/>
                    </a:lnTo>
                    <a:lnTo>
                      <a:pt x="1446" y="1244"/>
                    </a:lnTo>
                    <a:lnTo>
                      <a:pt x="1389" y="1285"/>
                    </a:lnTo>
                    <a:lnTo>
                      <a:pt x="1271" y="1364"/>
                    </a:lnTo>
                    <a:lnTo>
                      <a:pt x="1271" y="1364"/>
                    </a:lnTo>
                    <a:lnTo>
                      <a:pt x="1268" y="1371"/>
                    </a:lnTo>
                    <a:lnTo>
                      <a:pt x="1267" y="1373"/>
                    </a:lnTo>
                    <a:lnTo>
                      <a:pt x="1264" y="1376"/>
                    </a:lnTo>
                    <a:lnTo>
                      <a:pt x="1264" y="1376"/>
                    </a:lnTo>
                    <a:lnTo>
                      <a:pt x="1259" y="1376"/>
                    </a:lnTo>
                    <a:lnTo>
                      <a:pt x="1258" y="1376"/>
                    </a:lnTo>
                    <a:lnTo>
                      <a:pt x="1255" y="1378"/>
                    </a:lnTo>
                    <a:lnTo>
                      <a:pt x="1251" y="1378"/>
                    </a:lnTo>
                    <a:lnTo>
                      <a:pt x="1251" y="1378"/>
                    </a:lnTo>
                    <a:lnTo>
                      <a:pt x="1224" y="1399"/>
                    </a:lnTo>
                    <a:lnTo>
                      <a:pt x="1194" y="1420"/>
                    </a:lnTo>
                    <a:lnTo>
                      <a:pt x="1129" y="1458"/>
                    </a:lnTo>
                    <a:lnTo>
                      <a:pt x="1129" y="1458"/>
                    </a:lnTo>
                    <a:lnTo>
                      <a:pt x="1119" y="1466"/>
                    </a:lnTo>
                    <a:lnTo>
                      <a:pt x="1108" y="1475"/>
                    </a:lnTo>
                    <a:lnTo>
                      <a:pt x="1097" y="1482"/>
                    </a:lnTo>
                    <a:lnTo>
                      <a:pt x="1091" y="1484"/>
                    </a:lnTo>
                    <a:lnTo>
                      <a:pt x="1085" y="1486"/>
                    </a:lnTo>
                    <a:lnTo>
                      <a:pt x="1085" y="1486"/>
                    </a:lnTo>
                    <a:lnTo>
                      <a:pt x="1078" y="1487"/>
                    </a:lnTo>
                    <a:lnTo>
                      <a:pt x="1073" y="1487"/>
                    </a:lnTo>
                    <a:lnTo>
                      <a:pt x="1059" y="1484"/>
                    </a:lnTo>
                    <a:lnTo>
                      <a:pt x="1045" y="1480"/>
                    </a:lnTo>
                    <a:lnTo>
                      <a:pt x="1029" y="1477"/>
                    </a:lnTo>
                    <a:lnTo>
                      <a:pt x="1029" y="1477"/>
                    </a:lnTo>
                    <a:lnTo>
                      <a:pt x="1017" y="1476"/>
                    </a:lnTo>
                    <a:lnTo>
                      <a:pt x="1004" y="1477"/>
                    </a:lnTo>
                    <a:lnTo>
                      <a:pt x="990" y="1477"/>
                    </a:lnTo>
                    <a:lnTo>
                      <a:pt x="977" y="1477"/>
                    </a:lnTo>
                    <a:lnTo>
                      <a:pt x="977" y="1477"/>
                    </a:lnTo>
                    <a:lnTo>
                      <a:pt x="965" y="1476"/>
                    </a:lnTo>
                    <a:lnTo>
                      <a:pt x="951" y="1473"/>
                    </a:lnTo>
                    <a:lnTo>
                      <a:pt x="938" y="1470"/>
                    </a:lnTo>
                    <a:lnTo>
                      <a:pt x="924" y="1469"/>
                    </a:lnTo>
                    <a:lnTo>
                      <a:pt x="924" y="1469"/>
                    </a:lnTo>
                    <a:lnTo>
                      <a:pt x="814" y="1459"/>
                    </a:lnTo>
                    <a:lnTo>
                      <a:pt x="705" y="1449"/>
                    </a:lnTo>
                    <a:lnTo>
                      <a:pt x="705" y="1449"/>
                    </a:lnTo>
                    <a:lnTo>
                      <a:pt x="615" y="1442"/>
                    </a:lnTo>
                    <a:lnTo>
                      <a:pt x="574" y="1438"/>
                    </a:lnTo>
                    <a:lnTo>
                      <a:pt x="535" y="1434"/>
                    </a:lnTo>
                    <a:lnTo>
                      <a:pt x="535" y="1434"/>
                    </a:lnTo>
                    <a:lnTo>
                      <a:pt x="496" y="1427"/>
                    </a:lnTo>
                    <a:lnTo>
                      <a:pt x="455" y="1418"/>
                    </a:lnTo>
                    <a:lnTo>
                      <a:pt x="413" y="1409"/>
                    </a:lnTo>
                    <a:lnTo>
                      <a:pt x="368" y="1400"/>
                    </a:lnTo>
                    <a:lnTo>
                      <a:pt x="368" y="1400"/>
                    </a:lnTo>
                    <a:lnTo>
                      <a:pt x="302" y="1389"/>
                    </a:lnTo>
                    <a:lnTo>
                      <a:pt x="236" y="1376"/>
                    </a:lnTo>
                    <a:lnTo>
                      <a:pt x="236" y="1376"/>
                    </a:lnTo>
                    <a:lnTo>
                      <a:pt x="202" y="1369"/>
                    </a:lnTo>
                    <a:lnTo>
                      <a:pt x="167" y="1362"/>
                    </a:lnTo>
                    <a:lnTo>
                      <a:pt x="132" y="1354"/>
                    </a:lnTo>
                    <a:lnTo>
                      <a:pt x="94" y="1347"/>
                    </a:lnTo>
                    <a:lnTo>
                      <a:pt x="94" y="1347"/>
                    </a:lnTo>
                    <a:lnTo>
                      <a:pt x="77" y="1344"/>
                    </a:lnTo>
                    <a:lnTo>
                      <a:pt x="61" y="1343"/>
                    </a:lnTo>
                    <a:lnTo>
                      <a:pt x="61" y="1343"/>
                    </a:lnTo>
                    <a:lnTo>
                      <a:pt x="47" y="1338"/>
                    </a:lnTo>
                    <a:lnTo>
                      <a:pt x="40" y="1337"/>
                    </a:lnTo>
                    <a:lnTo>
                      <a:pt x="33" y="1336"/>
                    </a:lnTo>
                    <a:lnTo>
                      <a:pt x="33" y="1336"/>
                    </a:lnTo>
                    <a:lnTo>
                      <a:pt x="24" y="1337"/>
                    </a:lnTo>
                    <a:lnTo>
                      <a:pt x="17" y="1338"/>
                    </a:lnTo>
                    <a:lnTo>
                      <a:pt x="10" y="1338"/>
                    </a:lnTo>
                    <a:lnTo>
                      <a:pt x="4" y="1338"/>
                    </a:lnTo>
                    <a:lnTo>
                      <a:pt x="0" y="1336"/>
                    </a:lnTo>
                    <a:lnTo>
                      <a:pt x="0" y="1336"/>
                    </a:lnTo>
                    <a:lnTo>
                      <a:pt x="0" y="1324"/>
                    </a:lnTo>
                    <a:lnTo>
                      <a:pt x="3" y="1314"/>
                    </a:lnTo>
                    <a:lnTo>
                      <a:pt x="9" y="1305"/>
                    </a:lnTo>
                    <a:lnTo>
                      <a:pt x="16" y="1298"/>
                    </a:lnTo>
                    <a:lnTo>
                      <a:pt x="24" y="1291"/>
                    </a:lnTo>
                    <a:lnTo>
                      <a:pt x="34" y="1285"/>
                    </a:lnTo>
                    <a:lnTo>
                      <a:pt x="44" y="1282"/>
                    </a:lnTo>
                    <a:lnTo>
                      <a:pt x="54" y="1279"/>
                    </a:lnTo>
                    <a:lnTo>
                      <a:pt x="54" y="1279"/>
                    </a:lnTo>
                    <a:lnTo>
                      <a:pt x="55" y="1277"/>
                    </a:lnTo>
                    <a:lnTo>
                      <a:pt x="54" y="1272"/>
                    </a:lnTo>
                    <a:lnTo>
                      <a:pt x="51" y="1267"/>
                    </a:lnTo>
                    <a:lnTo>
                      <a:pt x="47" y="1263"/>
                    </a:lnTo>
                    <a:lnTo>
                      <a:pt x="44" y="1260"/>
                    </a:lnTo>
                    <a:lnTo>
                      <a:pt x="44" y="1256"/>
                    </a:lnTo>
                    <a:lnTo>
                      <a:pt x="44" y="1256"/>
                    </a:lnTo>
                    <a:lnTo>
                      <a:pt x="44" y="1248"/>
                    </a:lnTo>
                    <a:lnTo>
                      <a:pt x="45" y="1243"/>
                    </a:lnTo>
                    <a:lnTo>
                      <a:pt x="48" y="1237"/>
                    </a:lnTo>
                    <a:lnTo>
                      <a:pt x="51" y="1233"/>
                    </a:lnTo>
                    <a:lnTo>
                      <a:pt x="59" y="1223"/>
                    </a:lnTo>
                    <a:lnTo>
                      <a:pt x="66" y="1213"/>
                    </a:lnTo>
                    <a:lnTo>
                      <a:pt x="66" y="1213"/>
                    </a:lnTo>
                    <a:lnTo>
                      <a:pt x="63" y="1208"/>
                    </a:lnTo>
                    <a:lnTo>
                      <a:pt x="62" y="1201"/>
                    </a:lnTo>
                    <a:lnTo>
                      <a:pt x="61" y="1190"/>
                    </a:lnTo>
                    <a:lnTo>
                      <a:pt x="62" y="1177"/>
                    </a:lnTo>
                    <a:lnTo>
                      <a:pt x="63" y="1164"/>
                    </a:lnTo>
                    <a:lnTo>
                      <a:pt x="65" y="1153"/>
                    </a:lnTo>
                    <a:lnTo>
                      <a:pt x="65" y="1142"/>
                    </a:lnTo>
                    <a:lnTo>
                      <a:pt x="62" y="1131"/>
                    </a:lnTo>
                    <a:lnTo>
                      <a:pt x="59" y="1126"/>
                    </a:lnTo>
                    <a:lnTo>
                      <a:pt x="56" y="1121"/>
                    </a:lnTo>
                    <a:lnTo>
                      <a:pt x="56" y="1121"/>
                    </a:lnTo>
                    <a:lnTo>
                      <a:pt x="56" y="1117"/>
                    </a:lnTo>
                    <a:lnTo>
                      <a:pt x="59" y="1112"/>
                    </a:lnTo>
                    <a:lnTo>
                      <a:pt x="61" y="1109"/>
                    </a:lnTo>
                    <a:lnTo>
                      <a:pt x="63" y="1105"/>
                    </a:lnTo>
                    <a:lnTo>
                      <a:pt x="63" y="1105"/>
                    </a:lnTo>
                    <a:lnTo>
                      <a:pt x="45" y="1105"/>
                    </a:lnTo>
                    <a:lnTo>
                      <a:pt x="30" y="1104"/>
                    </a:lnTo>
                    <a:lnTo>
                      <a:pt x="23" y="1101"/>
                    </a:lnTo>
                    <a:lnTo>
                      <a:pt x="17" y="1100"/>
                    </a:lnTo>
                    <a:lnTo>
                      <a:pt x="10" y="1095"/>
                    </a:lnTo>
                    <a:lnTo>
                      <a:pt x="4" y="1091"/>
                    </a:lnTo>
                    <a:lnTo>
                      <a:pt x="4" y="1091"/>
                    </a:lnTo>
                    <a:lnTo>
                      <a:pt x="7" y="1079"/>
                    </a:lnTo>
                    <a:lnTo>
                      <a:pt x="9" y="1073"/>
                    </a:lnTo>
                    <a:lnTo>
                      <a:pt x="12" y="1066"/>
                    </a:lnTo>
                    <a:lnTo>
                      <a:pt x="12" y="1066"/>
                    </a:lnTo>
                    <a:lnTo>
                      <a:pt x="47" y="1052"/>
                    </a:lnTo>
                    <a:lnTo>
                      <a:pt x="83" y="1038"/>
                    </a:lnTo>
                    <a:lnTo>
                      <a:pt x="120" y="1022"/>
                    </a:lnTo>
                    <a:lnTo>
                      <a:pt x="138" y="1015"/>
                    </a:lnTo>
                    <a:lnTo>
                      <a:pt x="153" y="1007"/>
                    </a:lnTo>
                    <a:lnTo>
                      <a:pt x="153" y="1007"/>
                    </a:lnTo>
                    <a:lnTo>
                      <a:pt x="148" y="1004"/>
                    </a:lnTo>
                    <a:lnTo>
                      <a:pt x="141" y="1003"/>
                    </a:lnTo>
                    <a:lnTo>
                      <a:pt x="124" y="1001"/>
                    </a:lnTo>
                    <a:lnTo>
                      <a:pt x="106" y="1000"/>
                    </a:lnTo>
                    <a:lnTo>
                      <a:pt x="87" y="999"/>
                    </a:lnTo>
                    <a:lnTo>
                      <a:pt x="87" y="999"/>
                    </a:lnTo>
                    <a:lnTo>
                      <a:pt x="76" y="994"/>
                    </a:lnTo>
                    <a:lnTo>
                      <a:pt x="66" y="992"/>
                    </a:lnTo>
                    <a:lnTo>
                      <a:pt x="66" y="992"/>
                    </a:lnTo>
                    <a:lnTo>
                      <a:pt x="55" y="990"/>
                    </a:lnTo>
                    <a:lnTo>
                      <a:pt x="44" y="990"/>
                    </a:lnTo>
                    <a:lnTo>
                      <a:pt x="40" y="989"/>
                    </a:lnTo>
                    <a:lnTo>
                      <a:pt x="37" y="986"/>
                    </a:lnTo>
                    <a:lnTo>
                      <a:pt x="34" y="980"/>
                    </a:lnTo>
                    <a:lnTo>
                      <a:pt x="33" y="973"/>
                    </a:lnTo>
                    <a:lnTo>
                      <a:pt x="33" y="973"/>
                    </a:lnTo>
                    <a:lnTo>
                      <a:pt x="41" y="966"/>
                    </a:lnTo>
                    <a:lnTo>
                      <a:pt x="49" y="958"/>
                    </a:lnTo>
                    <a:lnTo>
                      <a:pt x="59" y="952"/>
                    </a:lnTo>
                    <a:lnTo>
                      <a:pt x="72" y="948"/>
                    </a:lnTo>
                    <a:lnTo>
                      <a:pt x="72" y="948"/>
                    </a:lnTo>
                    <a:lnTo>
                      <a:pt x="73" y="938"/>
                    </a:lnTo>
                    <a:lnTo>
                      <a:pt x="76" y="928"/>
                    </a:lnTo>
                    <a:lnTo>
                      <a:pt x="85" y="914"/>
                    </a:lnTo>
                    <a:lnTo>
                      <a:pt x="87" y="906"/>
                    </a:lnTo>
                    <a:lnTo>
                      <a:pt x="90" y="899"/>
                    </a:lnTo>
                    <a:lnTo>
                      <a:pt x="90" y="890"/>
                    </a:lnTo>
                    <a:lnTo>
                      <a:pt x="87" y="881"/>
                    </a:lnTo>
                    <a:lnTo>
                      <a:pt x="87" y="881"/>
                    </a:lnTo>
                    <a:lnTo>
                      <a:pt x="87" y="878"/>
                    </a:lnTo>
                    <a:lnTo>
                      <a:pt x="89" y="875"/>
                    </a:lnTo>
                    <a:lnTo>
                      <a:pt x="92" y="871"/>
                    </a:lnTo>
                    <a:lnTo>
                      <a:pt x="94" y="867"/>
                    </a:lnTo>
                    <a:lnTo>
                      <a:pt x="96" y="864"/>
                    </a:lnTo>
                    <a:lnTo>
                      <a:pt x="96" y="860"/>
                    </a:lnTo>
                    <a:lnTo>
                      <a:pt x="96" y="860"/>
                    </a:lnTo>
                    <a:lnTo>
                      <a:pt x="87" y="847"/>
                    </a:lnTo>
                    <a:lnTo>
                      <a:pt x="85" y="843"/>
                    </a:lnTo>
                    <a:lnTo>
                      <a:pt x="85" y="840"/>
                    </a:lnTo>
                    <a:lnTo>
                      <a:pt x="85" y="836"/>
                    </a:lnTo>
                    <a:lnTo>
                      <a:pt x="87" y="833"/>
                    </a:lnTo>
                    <a:lnTo>
                      <a:pt x="87" y="833"/>
                    </a:lnTo>
                    <a:lnTo>
                      <a:pt x="79" y="830"/>
                    </a:lnTo>
                    <a:lnTo>
                      <a:pt x="73" y="826"/>
                    </a:lnTo>
                    <a:lnTo>
                      <a:pt x="66" y="822"/>
                    </a:lnTo>
                    <a:lnTo>
                      <a:pt x="61" y="816"/>
                    </a:lnTo>
                    <a:lnTo>
                      <a:pt x="61" y="816"/>
                    </a:lnTo>
                    <a:lnTo>
                      <a:pt x="65" y="810"/>
                    </a:lnTo>
                    <a:lnTo>
                      <a:pt x="68" y="802"/>
                    </a:lnTo>
                    <a:lnTo>
                      <a:pt x="72" y="795"/>
                    </a:lnTo>
                    <a:lnTo>
                      <a:pt x="73" y="791"/>
                    </a:lnTo>
                    <a:lnTo>
                      <a:pt x="76" y="788"/>
                    </a:lnTo>
                    <a:lnTo>
                      <a:pt x="76" y="788"/>
                    </a:lnTo>
                    <a:lnTo>
                      <a:pt x="85" y="785"/>
                    </a:lnTo>
                    <a:lnTo>
                      <a:pt x="93" y="782"/>
                    </a:lnTo>
                    <a:lnTo>
                      <a:pt x="115" y="780"/>
                    </a:lnTo>
                    <a:lnTo>
                      <a:pt x="139" y="777"/>
                    </a:lnTo>
                    <a:lnTo>
                      <a:pt x="159" y="774"/>
                    </a:lnTo>
                    <a:lnTo>
                      <a:pt x="159" y="774"/>
                    </a:lnTo>
                    <a:lnTo>
                      <a:pt x="226" y="761"/>
                    </a:lnTo>
                    <a:lnTo>
                      <a:pt x="289" y="750"/>
                    </a:lnTo>
                    <a:lnTo>
                      <a:pt x="319" y="743"/>
                    </a:lnTo>
                    <a:lnTo>
                      <a:pt x="348" y="735"/>
                    </a:lnTo>
                    <a:lnTo>
                      <a:pt x="378" y="725"/>
                    </a:lnTo>
                    <a:lnTo>
                      <a:pt x="406" y="714"/>
                    </a:lnTo>
                    <a:lnTo>
                      <a:pt x="406" y="714"/>
                    </a:lnTo>
                    <a:lnTo>
                      <a:pt x="388" y="694"/>
                    </a:lnTo>
                    <a:lnTo>
                      <a:pt x="372" y="671"/>
                    </a:lnTo>
                    <a:lnTo>
                      <a:pt x="355" y="646"/>
                    </a:lnTo>
                    <a:lnTo>
                      <a:pt x="341" y="621"/>
                    </a:lnTo>
                    <a:lnTo>
                      <a:pt x="341" y="621"/>
                    </a:lnTo>
                    <a:lnTo>
                      <a:pt x="327" y="594"/>
                    </a:lnTo>
                    <a:lnTo>
                      <a:pt x="315" y="565"/>
                    </a:lnTo>
                    <a:lnTo>
                      <a:pt x="311" y="549"/>
                    </a:lnTo>
                    <a:lnTo>
                      <a:pt x="306" y="534"/>
                    </a:lnTo>
                    <a:lnTo>
                      <a:pt x="302" y="518"/>
                    </a:lnTo>
                    <a:lnTo>
                      <a:pt x="301" y="503"/>
                    </a:lnTo>
                    <a:lnTo>
                      <a:pt x="301" y="503"/>
                    </a:lnTo>
                    <a:lnTo>
                      <a:pt x="299" y="488"/>
                    </a:lnTo>
                    <a:lnTo>
                      <a:pt x="299" y="472"/>
                    </a:lnTo>
                    <a:lnTo>
                      <a:pt x="302" y="440"/>
                    </a:lnTo>
                    <a:lnTo>
                      <a:pt x="306" y="407"/>
                    </a:lnTo>
                    <a:lnTo>
                      <a:pt x="313" y="378"/>
                    </a:lnTo>
                    <a:lnTo>
                      <a:pt x="313" y="378"/>
                    </a:lnTo>
                    <a:lnTo>
                      <a:pt x="319" y="354"/>
                    </a:lnTo>
                    <a:lnTo>
                      <a:pt x="327" y="332"/>
                    </a:lnTo>
                    <a:lnTo>
                      <a:pt x="339" y="311"/>
                    </a:lnTo>
                    <a:lnTo>
                      <a:pt x="353" y="291"/>
                    </a:lnTo>
                    <a:lnTo>
                      <a:pt x="361" y="283"/>
                    </a:lnTo>
                    <a:lnTo>
                      <a:pt x="369" y="276"/>
                    </a:lnTo>
                    <a:lnTo>
                      <a:pt x="378" y="267"/>
                    </a:lnTo>
                    <a:lnTo>
                      <a:pt x="388" y="261"/>
                    </a:lnTo>
                    <a:lnTo>
                      <a:pt x="398" y="256"/>
                    </a:lnTo>
                    <a:lnTo>
                      <a:pt x="407" y="252"/>
                    </a:lnTo>
                    <a:lnTo>
                      <a:pt x="419" y="247"/>
                    </a:lnTo>
                    <a:lnTo>
                      <a:pt x="430" y="245"/>
                    </a:lnTo>
                    <a:lnTo>
                      <a:pt x="430" y="245"/>
                    </a:lnTo>
                    <a:lnTo>
                      <a:pt x="435" y="245"/>
                    </a:lnTo>
                    <a:lnTo>
                      <a:pt x="442" y="245"/>
                    </a:lnTo>
                    <a:lnTo>
                      <a:pt x="457" y="245"/>
                    </a:lnTo>
                    <a:lnTo>
                      <a:pt x="457" y="245"/>
                    </a:lnTo>
                    <a:lnTo>
                      <a:pt x="469" y="242"/>
                    </a:lnTo>
                    <a:lnTo>
                      <a:pt x="480" y="239"/>
                    </a:lnTo>
                    <a:lnTo>
                      <a:pt x="480" y="239"/>
                    </a:lnTo>
                    <a:lnTo>
                      <a:pt x="493" y="239"/>
                    </a:lnTo>
                    <a:lnTo>
                      <a:pt x="506" y="240"/>
                    </a:lnTo>
                    <a:lnTo>
                      <a:pt x="531" y="245"/>
                    </a:lnTo>
                    <a:lnTo>
                      <a:pt x="556" y="250"/>
                    </a:lnTo>
                    <a:lnTo>
                      <a:pt x="580" y="256"/>
                    </a:lnTo>
                    <a:lnTo>
                      <a:pt x="580" y="256"/>
                    </a:lnTo>
                    <a:lnTo>
                      <a:pt x="576" y="233"/>
                    </a:lnTo>
                    <a:lnTo>
                      <a:pt x="573" y="211"/>
                    </a:lnTo>
                    <a:lnTo>
                      <a:pt x="572" y="160"/>
                    </a:lnTo>
                    <a:lnTo>
                      <a:pt x="572" y="160"/>
                    </a:lnTo>
                    <a:lnTo>
                      <a:pt x="570" y="146"/>
                    </a:lnTo>
                    <a:lnTo>
                      <a:pt x="569" y="131"/>
                    </a:lnTo>
                    <a:lnTo>
                      <a:pt x="566" y="117"/>
                    </a:lnTo>
                    <a:lnTo>
                      <a:pt x="566" y="101"/>
                    </a:lnTo>
                    <a:lnTo>
                      <a:pt x="566" y="101"/>
                    </a:lnTo>
                    <a:lnTo>
                      <a:pt x="567" y="90"/>
                    </a:lnTo>
                    <a:lnTo>
                      <a:pt x="570" y="79"/>
                    </a:lnTo>
                    <a:lnTo>
                      <a:pt x="572" y="68"/>
                    </a:lnTo>
                    <a:lnTo>
                      <a:pt x="573" y="58"/>
                    </a:lnTo>
                    <a:lnTo>
                      <a:pt x="573" y="58"/>
                    </a:lnTo>
                    <a:lnTo>
                      <a:pt x="572" y="48"/>
                    </a:lnTo>
                    <a:lnTo>
                      <a:pt x="570" y="40"/>
                    </a:lnTo>
                    <a:lnTo>
                      <a:pt x="572" y="31"/>
                    </a:lnTo>
                    <a:lnTo>
                      <a:pt x="573" y="28"/>
                    </a:lnTo>
                    <a:lnTo>
                      <a:pt x="574" y="24"/>
                    </a:lnTo>
                    <a:lnTo>
                      <a:pt x="574" y="24"/>
                    </a:lnTo>
                    <a:lnTo>
                      <a:pt x="587" y="21"/>
                    </a:lnTo>
                    <a:lnTo>
                      <a:pt x="600" y="20"/>
                    </a:lnTo>
                    <a:lnTo>
                      <a:pt x="607" y="20"/>
                    </a:lnTo>
                    <a:lnTo>
                      <a:pt x="612" y="21"/>
                    </a:lnTo>
                    <a:lnTo>
                      <a:pt x="618" y="24"/>
                    </a:lnTo>
                    <a:lnTo>
                      <a:pt x="624" y="28"/>
                    </a:lnTo>
                    <a:lnTo>
                      <a:pt x="624" y="28"/>
                    </a:lnTo>
                    <a:lnTo>
                      <a:pt x="622" y="41"/>
                    </a:lnTo>
                    <a:lnTo>
                      <a:pt x="619" y="54"/>
                    </a:lnTo>
                    <a:lnTo>
                      <a:pt x="614" y="80"/>
                    </a:lnTo>
                    <a:lnTo>
                      <a:pt x="607" y="107"/>
                    </a:lnTo>
                    <a:lnTo>
                      <a:pt x="604" y="121"/>
                    </a:lnTo>
                    <a:lnTo>
                      <a:pt x="603" y="137"/>
                    </a:lnTo>
                    <a:lnTo>
                      <a:pt x="603" y="137"/>
                    </a:lnTo>
                    <a:lnTo>
                      <a:pt x="601" y="174"/>
                    </a:lnTo>
                    <a:lnTo>
                      <a:pt x="600" y="214"/>
                    </a:lnTo>
                    <a:lnTo>
                      <a:pt x="600" y="214"/>
                    </a:lnTo>
                    <a:lnTo>
                      <a:pt x="601" y="214"/>
                    </a:lnTo>
                    <a:lnTo>
                      <a:pt x="603" y="215"/>
                    </a:lnTo>
                    <a:lnTo>
                      <a:pt x="603" y="215"/>
                    </a:lnTo>
                    <a:lnTo>
                      <a:pt x="605" y="195"/>
                    </a:lnTo>
                    <a:lnTo>
                      <a:pt x="607" y="177"/>
                    </a:lnTo>
                    <a:lnTo>
                      <a:pt x="611" y="160"/>
                    </a:lnTo>
                    <a:lnTo>
                      <a:pt x="615" y="152"/>
                    </a:lnTo>
                    <a:lnTo>
                      <a:pt x="619" y="145"/>
                    </a:lnTo>
                    <a:lnTo>
                      <a:pt x="619" y="145"/>
                    </a:lnTo>
                    <a:lnTo>
                      <a:pt x="624" y="141"/>
                    </a:lnTo>
                    <a:lnTo>
                      <a:pt x="629" y="135"/>
                    </a:lnTo>
                    <a:lnTo>
                      <a:pt x="642" y="128"/>
                    </a:lnTo>
                    <a:lnTo>
                      <a:pt x="642" y="128"/>
                    </a:lnTo>
                    <a:lnTo>
                      <a:pt x="652" y="118"/>
                    </a:lnTo>
                    <a:lnTo>
                      <a:pt x="652" y="118"/>
                    </a:lnTo>
                    <a:lnTo>
                      <a:pt x="657" y="111"/>
                    </a:lnTo>
                    <a:lnTo>
                      <a:pt x="661" y="101"/>
                    </a:lnTo>
                    <a:lnTo>
                      <a:pt x="664" y="92"/>
                    </a:lnTo>
                    <a:lnTo>
                      <a:pt x="670" y="82"/>
                    </a:lnTo>
                    <a:lnTo>
                      <a:pt x="670" y="82"/>
                    </a:lnTo>
                    <a:lnTo>
                      <a:pt x="676" y="75"/>
                    </a:lnTo>
                    <a:lnTo>
                      <a:pt x="683" y="68"/>
                    </a:lnTo>
                    <a:lnTo>
                      <a:pt x="691" y="62"/>
                    </a:lnTo>
                    <a:lnTo>
                      <a:pt x="698" y="58"/>
                    </a:lnTo>
                    <a:lnTo>
                      <a:pt x="698" y="58"/>
                    </a:lnTo>
                    <a:lnTo>
                      <a:pt x="704" y="56"/>
                    </a:lnTo>
                    <a:lnTo>
                      <a:pt x="709" y="55"/>
                    </a:lnTo>
                    <a:lnTo>
                      <a:pt x="720" y="54"/>
                    </a:lnTo>
                    <a:lnTo>
                      <a:pt x="732" y="54"/>
                    </a:lnTo>
                    <a:lnTo>
                      <a:pt x="737" y="52"/>
                    </a:lnTo>
                    <a:lnTo>
                      <a:pt x="743" y="49"/>
                    </a:lnTo>
                    <a:lnTo>
                      <a:pt x="743" y="49"/>
                    </a:lnTo>
                    <a:lnTo>
                      <a:pt x="749" y="44"/>
                    </a:lnTo>
                    <a:lnTo>
                      <a:pt x="754" y="40"/>
                    </a:lnTo>
                    <a:lnTo>
                      <a:pt x="763" y="28"/>
                    </a:lnTo>
                    <a:lnTo>
                      <a:pt x="771" y="17"/>
                    </a:lnTo>
                    <a:lnTo>
                      <a:pt x="775" y="13"/>
                    </a:lnTo>
                    <a:lnTo>
                      <a:pt x="781" y="9"/>
                    </a:lnTo>
                    <a:lnTo>
                      <a:pt x="781" y="9"/>
                    </a:lnTo>
                    <a:lnTo>
                      <a:pt x="789" y="6"/>
                    </a:lnTo>
                    <a:lnTo>
                      <a:pt x="799" y="3"/>
                    </a:lnTo>
                    <a:lnTo>
                      <a:pt x="809" y="0"/>
                    </a:lnTo>
                    <a:lnTo>
                      <a:pt x="819" y="0"/>
                    </a:lnTo>
                    <a:lnTo>
                      <a:pt x="829" y="0"/>
                    </a:lnTo>
                    <a:lnTo>
                      <a:pt x="838" y="2"/>
                    </a:lnTo>
                    <a:lnTo>
                      <a:pt x="847" y="5"/>
                    </a:lnTo>
                    <a:lnTo>
                      <a:pt x="855" y="9"/>
                    </a:lnTo>
                    <a:lnTo>
                      <a:pt x="855" y="9"/>
                    </a:lnTo>
                    <a:lnTo>
                      <a:pt x="862" y="16"/>
                    </a:lnTo>
                    <a:lnTo>
                      <a:pt x="869" y="23"/>
                    </a:lnTo>
                    <a:lnTo>
                      <a:pt x="878" y="30"/>
                    </a:lnTo>
                    <a:lnTo>
                      <a:pt x="883" y="33"/>
                    </a:lnTo>
                    <a:lnTo>
                      <a:pt x="887" y="33"/>
                    </a:lnTo>
                    <a:lnTo>
                      <a:pt x="887" y="33"/>
                    </a:lnTo>
                    <a:lnTo>
                      <a:pt x="902" y="34"/>
                    </a:lnTo>
                    <a:lnTo>
                      <a:pt x="917" y="34"/>
                    </a:lnTo>
                    <a:lnTo>
                      <a:pt x="932" y="34"/>
                    </a:lnTo>
                    <a:lnTo>
                      <a:pt x="949" y="35"/>
                    </a:lnTo>
                    <a:lnTo>
                      <a:pt x="949" y="35"/>
                    </a:lnTo>
                    <a:lnTo>
                      <a:pt x="962" y="37"/>
                    </a:lnTo>
                    <a:lnTo>
                      <a:pt x="973" y="41"/>
                    </a:lnTo>
                    <a:lnTo>
                      <a:pt x="984" y="45"/>
                    </a:lnTo>
                    <a:lnTo>
                      <a:pt x="994" y="51"/>
                    </a:lnTo>
                    <a:lnTo>
                      <a:pt x="994" y="51"/>
                    </a:lnTo>
                    <a:lnTo>
                      <a:pt x="998" y="52"/>
                    </a:lnTo>
                    <a:lnTo>
                      <a:pt x="1003" y="51"/>
                    </a:lnTo>
                    <a:lnTo>
                      <a:pt x="1007" y="52"/>
                    </a:lnTo>
                    <a:lnTo>
                      <a:pt x="1010" y="54"/>
                    </a:lnTo>
                    <a:lnTo>
                      <a:pt x="1010" y="54"/>
                    </a:lnTo>
                    <a:close/>
                    <a:moveTo>
                      <a:pt x="923" y="44"/>
                    </a:moveTo>
                    <a:lnTo>
                      <a:pt x="923" y="44"/>
                    </a:lnTo>
                    <a:lnTo>
                      <a:pt x="914" y="45"/>
                    </a:lnTo>
                    <a:lnTo>
                      <a:pt x="906" y="48"/>
                    </a:lnTo>
                    <a:lnTo>
                      <a:pt x="897" y="51"/>
                    </a:lnTo>
                    <a:lnTo>
                      <a:pt x="890" y="51"/>
                    </a:lnTo>
                    <a:lnTo>
                      <a:pt x="890" y="51"/>
                    </a:lnTo>
                    <a:lnTo>
                      <a:pt x="886" y="49"/>
                    </a:lnTo>
                    <a:lnTo>
                      <a:pt x="882" y="48"/>
                    </a:lnTo>
                    <a:lnTo>
                      <a:pt x="876" y="44"/>
                    </a:lnTo>
                    <a:lnTo>
                      <a:pt x="869" y="40"/>
                    </a:lnTo>
                    <a:lnTo>
                      <a:pt x="866" y="38"/>
                    </a:lnTo>
                    <a:lnTo>
                      <a:pt x="862" y="38"/>
                    </a:lnTo>
                    <a:lnTo>
                      <a:pt x="862" y="38"/>
                    </a:lnTo>
                    <a:lnTo>
                      <a:pt x="855" y="30"/>
                    </a:lnTo>
                    <a:lnTo>
                      <a:pt x="848" y="23"/>
                    </a:lnTo>
                    <a:lnTo>
                      <a:pt x="840" y="17"/>
                    </a:lnTo>
                    <a:lnTo>
                      <a:pt x="831" y="14"/>
                    </a:lnTo>
                    <a:lnTo>
                      <a:pt x="822" y="14"/>
                    </a:lnTo>
                    <a:lnTo>
                      <a:pt x="812" y="14"/>
                    </a:lnTo>
                    <a:lnTo>
                      <a:pt x="800" y="17"/>
                    </a:lnTo>
                    <a:lnTo>
                      <a:pt x="788" y="21"/>
                    </a:lnTo>
                    <a:lnTo>
                      <a:pt x="788" y="21"/>
                    </a:lnTo>
                    <a:lnTo>
                      <a:pt x="779" y="28"/>
                    </a:lnTo>
                    <a:lnTo>
                      <a:pt x="772" y="37"/>
                    </a:lnTo>
                    <a:lnTo>
                      <a:pt x="757" y="54"/>
                    </a:lnTo>
                    <a:lnTo>
                      <a:pt x="749" y="61"/>
                    </a:lnTo>
                    <a:lnTo>
                      <a:pt x="737" y="66"/>
                    </a:lnTo>
                    <a:lnTo>
                      <a:pt x="732" y="68"/>
                    </a:lnTo>
                    <a:lnTo>
                      <a:pt x="726" y="69"/>
                    </a:lnTo>
                    <a:lnTo>
                      <a:pt x="719" y="69"/>
                    </a:lnTo>
                    <a:lnTo>
                      <a:pt x="712" y="68"/>
                    </a:lnTo>
                    <a:lnTo>
                      <a:pt x="712" y="68"/>
                    </a:lnTo>
                    <a:lnTo>
                      <a:pt x="709" y="71"/>
                    </a:lnTo>
                    <a:lnTo>
                      <a:pt x="705" y="72"/>
                    </a:lnTo>
                    <a:lnTo>
                      <a:pt x="701" y="73"/>
                    </a:lnTo>
                    <a:lnTo>
                      <a:pt x="698" y="75"/>
                    </a:lnTo>
                    <a:lnTo>
                      <a:pt x="698" y="75"/>
                    </a:lnTo>
                    <a:lnTo>
                      <a:pt x="697" y="75"/>
                    </a:lnTo>
                    <a:lnTo>
                      <a:pt x="695" y="75"/>
                    </a:lnTo>
                    <a:lnTo>
                      <a:pt x="695" y="75"/>
                    </a:lnTo>
                    <a:lnTo>
                      <a:pt x="697" y="76"/>
                    </a:lnTo>
                    <a:lnTo>
                      <a:pt x="697" y="76"/>
                    </a:lnTo>
                    <a:lnTo>
                      <a:pt x="694" y="79"/>
                    </a:lnTo>
                    <a:lnTo>
                      <a:pt x="687" y="82"/>
                    </a:lnTo>
                    <a:lnTo>
                      <a:pt x="687" y="82"/>
                    </a:lnTo>
                    <a:lnTo>
                      <a:pt x="677" y="101"/>
                    </a:lnTo>
                    <a:lnTo>
                      <a:pt x="666" y="120"/>
                    </a:lnTo>
                    <a:lnTo>
                      <a:pt x="660" y="128"/>
                    </a:lnTo>
                    <a:lnTo>
                      <a:pt x="653" y="135"/>
                    </a:lnTo>
                    <a:lnTo>
                      <a:pt x="646" y="142"/>
                    </a:lnTo>
                    <a:lnTo>
                      <a:pt x="636" y="146"/>
                    </a:lnTo>
                    <a:lnTo>
                      <a:pt x="636" y="146"/>
                    </a:lnTo>
                    <a:lnTo>
                      <a:pt x="631" y="155"/>
                    </a:lnTo>
                    <a:lnTo>
                      <a:pt x="625" y="165"/>
                    </a:lnTo>
                    <a:lnTo>
                      <a:pt x="621" y="177"/>
                    </a:lnTo>
                    <a:lnTo>
                      <a:pt x="619" y="190"/>
                    </a:lnTo>
                    <a:lnTo>
                      <a:pt x="618" y="204"/>
                    </a:lnTo>
                    <a:lnTo>
                      <a:pt x="618" y="217"/>
                    </a:lnTo>
                    <a:lnTo>
                      <a:pt x="618" y="228"/>
                    </a:lnTo>
                    <a:lnTo>
                      <a:pt x="621" y="238"/>
                    </a:lnTo>
                    <a:lnTo>
                      <a:pt x="621" y="238"/>
                    </a:lnTo>
                    <a:lnTo>
                      <a:pt x="624" y="231"/>
                    </a:lnTo>
                    <a:lnTo>
                      <a:pt x="628" y="224"/>
                    </a:lnTo>
                    <a:lnTo>
                      <a:pt x="638" y="211"/>
                    </a:lnTo>
                    <a:lnTo>
                      <a:pt x="647" y="198"/>
                    </a:lnTo>
                    <a:lnTo>
                      <a:pt x="652" y="191"/>
                    </a:lnTo>
                    <a:lnTo>
                      <a:pt x="656" y="184"/>
                    </a:lnTo>
                    <a:lnTo>
                      <a:pt x="656" y="184"/>
                    </a:lnTo>
                    <a:lnTo>
                      <a:pt x="659" y="172"/>
                    </a:lnTo>
                    <a:lnTo>
                      <a:pt x="660" y="159"/>
                    </a:lnTo>
                    <a:lnTo>
                      <a:pt x="661" y="153"/>
                    </a:lnTo>
                    <a:lnTo>
                      <a:pt x="664" y="148"/>
                    </a:lnTo>
                    <a:lnTo>
                      <a:pt x="668" y="144"/>
                    </a:lnTo>
                    <a:lnTo>
                      <a:pt x="673" y="142"/>
                    </a:lnTo>
                    <a:lnTo>
                      <a:pt x="673" y="142"/>
                    </a:lnTo>
                    <a:lnTo>
                      <a:pt x="668" y="156"/>
                    </a:lnTo>
                    <a:lnTo>
                      <a:pt x="668" y="163"/>
                    </a:lnTo>
                    <a:lnTo>
                      <a:pt x="670" y="166"/>
                    </a:lnTo>
                    <a:lnTo>
                      <a:pt x="671" y="167"/>
                    </a:lnTo>
                    <a:lnTo>
                      <a:pt x="671" y="167"/>
                    </a:lnTo>
                    <a:lnTo>
                      <a:pt x="677" y="159"/>
                    </a:lnTo>
                    <a:lnTo>
                      <a:pt x="684" y="152"/>
                    </a:lnTo>
                    <a:lnTo>
                      <a:pt x="691" y="144"/>
                    </a:lnTo>
                    <a:lnTo>
                      <a:pt x="698" y="137"/>
                    </a:lnTo>
                    <a:lnTo>
                      <a:pt x="698" y="137"/>
                    </a:lnTo>
                    <a:lnTo>
                      <a:pt x="698" y="131"/>
                    </a:lnTo>
                    <a:lnTo>
                      <a:pt x="699" y="124"/>
                    </a:lnTo>
                    <a:lnTo>
                      <a:pt x="706" y="111"/>
                    </a:lnTo>
                    <a:lnTo>
                      <a:pt x="715" y="100"/>
                    </a:lnTo>
                    <a:lnTo>
                      <a:pt x="719" y="97"/>
                    </a:lnTo>
                    <a:lnTo>
                      <a:pt x="723" y="94"/>
                    </a:lnTo>
                    <a:lnTo>
                      <a:pt x="723" y="94"/>
                    </a:lnTo>
                    <a:lnTo>
                      <a:pt x="723" y="100"/>
                    </a:lnTo>
                    <a:lnTo>
                      <a:pt x="720" y="104"/>
                    </a:lnTo>
                    <a:lnTo>
                      <a:pt x="716" y="113"/>
                    </a:lnTo>
                    <a:lnTo>
                      <a:pt x="712" y="120"/>
                    </a:lnTo>
                    <a:lnTo>
                      <a:pt x="709" y="129"/>
                    </a:lnTo>
                    <a:lnTo>
                      <a:pt x="709" y="129"/>
                    </a:lnTo>
                    <a:lnTo>
                      <a:pt x="725" y="122"/>
                    </a:lnTo>
                    <a:lnTo>
                      <a:pt x="739" y="114"/>
                    </a:lnTo>
                    <a:lnTo>
                      <a:pt x="754" y="106"/>
                    </a:lnTo>
                    <a:lnTo>
                      <a:pt x="761" y="103"/>
                    </a:lnTo>
                    <a:lnTo>
                      <a:pt x="770" y="101"/>
                    </a:lnTo>
                    <a:lnTo>
                      <a:pt x="770" y="101"/>
                    </a:lnTo>
                    <a:lnTo>
                      <a:pt x="775" y="96"/>
                    </a:lnTo>
                    <a:lnTo>
                      <a:pt x="782" y="92"/>
                    </a:lnTo>
                    <a:lnTo>
                      <a:pt x="799" y="83"/>
                    </a:lnTo>
                    <a:lnTo>
                      <a:pt x="816" y="76"/>
                    </a:lnTo>
                    <a:lnTo>
                      <a:pt x="830" y="72"/>
                    </a:lnTo>
                    <a:lnTo>
                      <a:pt x="830" y="72"/>
                    </a:lnTo>
                    <a:lnTo>
                      <a:pt x="829" y="76"/>
                    </a:lnTo>
                    <a:lnTo>
                      <a:pt x="826" y="79"/>
                    </a:lnTo>
                    <a:lnTo>
                      <a:pt x="820" y="83"/>
                    </a:lnTo>
                    <a:lnTo>
                      <a:pt x="813" y="89"/>
                    </a:lnTo>
                    <a:lnTo>
                      <a:pt x="807" y="94"/>
                    </a:lnTo>
                    <a:lnTo>
                      <a:pt x="807" y="94"/>
                    </a:lnTo>
                    <a:lnTo>
                      <a:pt x="817" y="92"/>
                    </a:lnTo>
                    <a:lnTo>
                      <a:pt x="827" y="90"/>
                    </a:lnTo>
                    <a:lnTo>
                      <a:pt x="848" y="89"/>
                    </a:lnTo>
                    <a:lnTo>
                      <a:pt x="871" y="89"/>
                    </a:lnTo>
                    <a:lnTo>
                      <a:pt x="893" y="86"/>
                    </a:lnTo>
                    <a:lnTo>
                      <a:pt x="893" y="86"/>
                    </a:lnTo>
                    <a:lnTo>
                      <a:pt x="902" y="83"/>
                    </a:lnTo>
                    <a:lnTo>
                      <a:pt x="910" y="80"/>
                    </a:lnTo>
                    <a:lnTo>
                      <a:pt x="928" y="73"/>
                    </a:lnTo>
                    <a:lnTo>
                      <a:pt x="946" y="68"/>
                    </a:lnTo>
                    <a:lnTo>
                      <a:pt x="956" y="66"/>
                    </a:lnTo>
                    <a:lnTo>
                      <a:pt x="965" y="66"/>
                    </a:lnTo>
                    <a:lnTo>
                      <a:pt x="965" y="66"/>
                    </a:lnTo>
                    <a:lnTo>
                      <a:pt x="958" y="73"/>
                    </a:lnTo>
                    <a:lnTo>
                      <a:pt x="949" y="79"/>
                    </a:lnTo>
                    <a:lnTo>
                      <a:pt x="941" y="85"/>
                    </a:lnTo>
                    <a:lnTo>
                      <a:pt x="931" y="89"/>
                    </a:lnTo>
                    <a:lnTo>
                      <a:pt x="909" y="93"/>
                    </a:lnTo>
                    <a:lnTo>
                      <a:pt x="886" y="97"/>
                    </a:lnTo>
                    <a:lnTo>
                      <a:pt x="838" y="101"/>
                    </a:lnTo>
                    <a:lnTo>
                      <a:pt x="816" y="106"/>
                    </a:lnTo>
                    <a:lnTo>
                      <a:pt x="805" y="108"/>
                    </a:lnTo>
                    <a:lnTo>
                      <a:pt x="795" y="111"/>
                    </a:lnTo>
                    <a:lnTo>
                      <a:pt x="795" y="111"/>
                    </a:lnTo>
                    <a:lnTo>
                      <a:pt x="823" y="127"/>
                    </a:lnTo>
                    <a:lnTo>
                      <a:pt x="836" y="135"/>
                    </a:lnTo>
                    <a:lnTo>
                      <a:pt x="840" y="139"/>
                    </a:lnTo>
                    <a:lnTo>
                      <a:pt x="843" y="145"/>
                    </a:lnTo>
                    <a:lnTo>
                      <a:pt x="843" y="145"/>
                    </a:lnTo>
                    <a:lnTo>
                      <a:pt x="836" y="144"/>
                    </a:lnTo>
                    <a:lnTo>
                      <a:pt x="827" y="139"/>
                    </a:lnTo>
                    <a:lnTo>
                      <a:pt x="810" y="131"/>
                    </a:lnTo>
                    <a:lnTo>
                      <a:pt x="793" y="122"/>
                    </a:lnTo>
                    <a:lnTo>
                      <a:pt x="784" y="120"/>
                    </a:lnTo>
                    <a:lnTo>
                      <a:pt x="774" y="118"/>
                    </a:lnTo>
                    <a:lnTo>
                      <a:pt x="774" y="118"/>
                    </a:lnTo>
                    <a:lnTo>
                      <a:pt x="767" y="120"/>
                    </a:lnTo>
                    <a:lnTo>
                      <a:pt x="760" y="120"/>
                    </a:lnTo>
                    <a:lnTo>
                      <a:pt x="747" y="125"/>
                    </a:lnTo>
                    <a:lnTo>
                      <a:pt x="736" y="132"/>
                    </a:lnTo>
                    <a:lnTo>
                      <a:pt x="723" y="139"/>
                    </a:lnTo>
                    <a:lnTo>
                      <a:pt x="723" y="139"/>
                    </a:lnTo>
                    <a:lnTo>
                      <a:pt x="739" y="144"/>
                    </a:lnTo>
                    <a:lnTo>
                      <a:pt x="753" y="149"/>
                    </a:lnTo>
                    <a:lnTo>
                      <a:pt x="765" y="155"/>
                    </a:lnTo>
                    <a:lnTo>
                      <a:pt x="777" y="163"/>
                    </a:lnTo>
                    <a:lnTo>
                      <a:pt x="777" y="163"/>
                    </a:lnTo>
                    <a:lnTo>
                      <a:pt x="768" y="162"/>
                    </a:lnTo>
                    <a:lnTo>
                      <a:pt x="760" y="160"/>
                    </a:lnTo>
                    <a:lnTo>
                      <a:pt x="743" y="155"/>
                    </a:lnTo>
                    <a:lnTo>
                      <a:pt x="733" y="152"/>
                    </a:lnTo>
                    <a:lnTo>
                      <a:pt x="725" y="151"/>
                    </a:lnTo>
                    <a:lnTo>
                      <a:pt x="716" y="151"/>
                    </a:lnTo>
                    <a:lnTo>
                      <a:pt x="708" y="152"/>
                    </a:lnTo>
                    <a:lnTo>
                      <a:pt x="708" y="152"/>
                    </a:lnTo>
                    <a:lnTo>
                      <a:pt x="701" y="156"/>
                    </a:lnTo>
                    <a:lnTo>
                      <a:pt x="695" y="160"/>
                    </a:lnTo>
                    <a:lnTo>
                      <a:pt x="684" y="170"/>
                    </a:lnTo>
                    <a:lnTo>
                      <a:pt x="674" y="181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83" y="191"/>
                    </a:lnTo>
                    <a:lnTo>
                      <a:pt x="698" y="188"/>
                    </a:lnTo>
                    <a:lnTo>
                      <a:pt x="706" y="188"/>
                    </a:lnTo>
                    <a:lnTo>
                      <a:pt x="715" y="190"/>
                    </a:lnTo>
                    <a:lnTo>
                      <a:pt x="722" y="193"/>
                    </a:lnTo>
                    <a:lnTo>
                      <a:pt x="727" y="195"/>
                    </a:lnTo>
                    <a:lnTo>
                      <a:pt x="727" y="195"/>
                    </a:lnTo>
                    <a:lnTo>
                      <a:pt x="716" y="195"/>
                    </a:lnTo>
                    <a:lnTo>
                      <a:pt x="706" y="197"/>
                    </a:lnTo>
                    <a:lnTo>
                      <a:pt x="697" y="198"/>
                    </a:lnTo>
                    <a:lnTo>
                      <a:pt x="688" y="201"/>
                    </a:lnTo>
                    <a:lnTo>
                      <a:pt x="670" y="207"/>
                    </a:lnTo>
                    <a:lnTo>
                      <a:pt x="660" y="210"/>
                    </a:lnTo>
                    <a:lnTo>
                      <a:pt x="652" y="211"/>
                    </a:lnTo>
                    <a:lnTo>
                      <a:pt x="652" y="211"/>
                    </a:lnTo>
                    <a:lnTo>
                      <a:pt x="643" y="225"/>
                    </a:lnTo>
                    <a:lnTo>
                      <a:pt x="633" y="239"/>
                    </a:lnTo>
                    <a:lnTo>
                      <a:pt x="631" y="246"/>
                    </a:lnTo>
                    <a:lnTo>
                      <a:pt x="626" y="253"/>
                    </a:lnTo>
                    <a:lnTo>
                      <a:pt x="625" y="261"/>
                    </a:lnTo>
                    <a:lnTo>
                      <a:pt x="624" y="270"/>
                    </a:lnTo>
                    <a:lnTo>
                      <a:pt x="624" y="270"/>
                    </a:lnTo>
                    <a:lnTo>
                      <a:pt x="625" y="264"/>
                    </a:lnTo>
                    <a:lnTo>
                      <a:pt x="628" y="260"/>
                    </a:lnTo>
                    <a:lnTo>
                      <a:pt x="631" y="256"/>
                    </a:lnTo>
                    <a:lnTo>
                      <a:pt x="631" y="250"/>
                    </a:lnTo>
                    <a:lnTo>
                      <a:pt x="631" y="250"/>
                    </a:lnTo>
                    <a:lnTo>
                      <a:pt x="652" y="233"/>
                    </a:lnTo>
                    <a:lnTo>
                      <a:pt x="663" y="226"/>
                    </a:lnTo>
                    <a:lnTo>
                      <a:pt x="668" y="224"/>
                    </a:lnTo>
                    <a:lnTo>
                      <a:pt x="677" y="222"/>
                    </a:lnTo>
                    <a:lnTo>
                      <a:pt x="677" y="222"/>
                    </a:lnTo>
                    <a:lnTo>
                      <a:pt x="690" y="221"/>
                    </a:lnTo>
                    <a:lnTo>
                      <a:pt x="702" y="219"/>
                    </a:lnTo>
                    <a:lnTo>
                      <a:pt x="715" y="218"/>
                    </a:lnTo>
                    <a:lnTo>
                      <a:pt x="727" y="215"/>
                    </a:lnTo>
                    <a:lnTo>
                      <a:pt x="727" y="215"/>
                    </a:lnTo>
                    <a:lnTo>
                      <a:pt x="733" y="212"/>
                    </a:lnTo>
                    <a:lnTo>
                      <a:pt x="739" y="208"/>
                    </a:lnTo>
                    <a:lnTo>
                      <a:pt x="747" y="197"/>
                    </a:lnTo>
                    <a:lnTo>
                      <a:pt x="751" y="193"/>
                    </a:lnTo>
                    <a:lnTo>
                      <a:pt x="757" y="188"/>
                    </a:lnTo>
                    <a:lnTo>
                      <a:pt x="763" y="186"/>
                    </a:lnTo>
                    <a:lnTo>
                      <a:pt x="770" y="184"/>
                    </a:lnTo>
                    <a:lnTo>
                      <a:pt x="770" y="184"/>
                    </a:lnTo>
                    <a:lnTo>
                      <a:pt x="777" y="188"/>
                    </a:lnTo>
                    <a:lnTo>
                      <a:pt x="784" y="193"/>
                    </a:lnTo>
                    <a:lnTo>
                      <a:pt x="791" y="195"/>
                    </a:lnTo>
                    <a:lnTo>
                      <a:pt x="798" y="197"/>
                    </a:lnTo>
                    <a:lnTo>
                      <a:pt x="805" y="197"/>
                    </a:lnTo>
                    <a:lnTo>
                      <a:pt x="812" y="197"/>
                    </a:lnTo>
                    <a:lnTo>
                      <a:pt x="819" y="195"/>
                    </a:lnTo>
                    <a:lnTo>
                      <a:pt x="826" y="193"/>
                    </a:lnTo>
                    <a:lnTo>
                      <a:pt x="833" y="190"/>
                    </a:lnTo>
                    <a:lnTo>
                      <a:pt x="838" y="186"/>
                    </a:lnTo>
                    <a:lnTo>
                      <a:pt x="844" y="181"/>
                    </a:lnTo>
                    <a:lnTo>
                      <a:pt x="848" y="174"/>
                    </a:lnTo>
                    <a:lnTo>
                      <a:pt x="852" y="169"/>
                    </a:lnTo>
                    <a:lnTo>
                      <a:pt x="855" y="160"/>
                    </a:lnTo>
                    <a:lnTo>
                      <a:pt x="857" y="152"/>
                    </a:lnTo>
                    <a:lnTo>
                      <a:pt x="858" y="144"/>
                    </a:lnTo>
                    <a:lnTo>
                      <a:pt x="858" y="144"/>
                    </a:lnTo>
                    <a:lnTo>
                      <a:pt x="864" y="139"/>
                    </a:lnTo>
                    <a:lnTo>
                      <a:pt x="872" y="137"/>
                    </a:lnTo>
                    <a:lnTo>
                      <a:pt x="879" y="135"/>
                    </a:lnTo>
                    <a:lnTo>
                      <a:pt x="887" y="134"/>
                    </a:lnTo>
                    <a:lnTo>
                      <a:pt x="904" y="132"/>
                    </a:lnTo>
                    <a:lnTo>
                      <a:pt x="913" y="131"/>
                    </a:lnTo>
                    <a:lnTo>
                      <a:pt x="921" y="129"/>
                    </a:lnTo>
                    <a:lnTo>
                      <a:pt x="921" y="129"/>
                    </a:lnTo>
                    <a:lnTo>
                      <a:pt x="932" y="124"/>
                    </a:lnTo>
                    <a:lnTo>
                      <a:pt x="942" y="118"/>
                    </a:lnTo>
                    <a:lnTo>
                      <a:pt x="952" y="110"/>
                    </a:lnTo>
                    <a:lnTo>
                      <a:pt x="959" y="101"/>
                    </a:lnTo>
                    <a:lnTo>
                      <a:pt x="975" y="83"/>
                    </a:lnTo>
                    <a:lnTo>
                      <a:pt x="990" y="64"/>
                    </a:lnTo>
                    <a:lnTo>
                      <a:pt x="990" y="64"/>
                    </a:lnTo>
                    <a:lnTo>
                      <a:pt x="973" y="56"/>
                    </a:lnTo>
                    <a:lnTo>
                      <a:pt x="956" y="51"/>
                    </a:lnTo>
                    <a:lnTo>
                      <a:pt x="941" y="45"/>
                    </a:lnTo>
                    <a:lnTo>
                      <a:pt x="932" y="44"/>
                    </a:lnTo>
                    <a:lnTo>
                      <a:pt x="923" y="44"/>
                    </a:lnTo>
                    <a:lnTo>
                      <a:pt x="923" y="44"/>
                    </a:lnTo>
                    <a:close/>
                    <a:moveTo>
                      <a:pt x="594" y="35"/>
                    </a:moveTo>
                    <a:lnTo>
                      <a:pt x="594" y="35"/>
                    </a:lnTo>
                    <a:lnTo>
                      <a:pt x="590" y="44"/>
                    </a:lnTo>
                    <a:lnTo>
                      <a:pt x="587" y="54"/>
                    </a:lnTo>
                    <a:lnTo>
                      <a:pt x="581" y="75"/>
                    </a:lnTo>
                    <a:lnTo>
                      <a:pt x="580" y="96"/>
                    </a:lnTo>
                    <a:lnTo>
                      <a:pt x="579" y="118"/>
                    </a:lnTo>
                    <a:lnTo>
                      <a:pt x="580" y="141"/>
                    </a:lnTo>
                    <a:lnTo>
                      <a:pt x="581" y="163"/>
                    </a:lnTo>
                    <a:lnTo>
                      <a:pt x="587" y="204"/>
                    </a:lnTo>
                    <a:lnTo>
                      <a:pt x="587" y="204"/>
                    </a:lnTo>
                    <a:lnTo>
                      <a:pt x="590" y="170"/>
                    </a:lnTo>
                    <a:lnTo>
                      <a:pt x="591" y="137"/>
                    </a:lnTo>
                    <a:lnTo>
                      <a:pt x="594" y="104"/>
                    </a:lnTo>
                    <a:lnTo>
                      <a:pt x="595" y="89"/>
                    </a:lnTo>
                    <a:lnTo>
                      <a:pt x="600" y="73"/>
                    </a:lnTo>
                    <a:lnTo>
                      <a:pt x="600" y="73"/>
                    </a:lnTo>
                    <a:lnTo>
                      <a:pt x="604" y="64"/>
                    </a:lnTo>
                    <a:lnTo>
                      <a:pt x="607" y="54"/>
                    </a:lnTo>
                    <a:lnTo>
                      <a:pt x="608" y="49"/>
                    </a:lnTo>
                    <a:lnTo>
                      <a:pt x="608" y="44"/>
                    </a:lnTo>
                    <a:lnTo>
                      <a:pt x="608" y="40"/>
                    </a:lnTo>
                    <a:lnTo>
                      <a:pt x="605" y="35"/>
                    </a:lnTo>
                    <a:lnTo>
                      <a:pt x="605" y="35"/>
                    </a:lnTo>
                    <a:lnTo>
                      <a:pt x="603" y="34"/>
                    </a:lnTo>
                    <a:lnTo>
                      <a:pt x="601" y="34"/>
                    </a:lnTo>
                    <a:lnTo>
                      <a:pt x="598" y="35"/>
                    </a:lnTo>
                    <a:lnTo>
                      <a:pt x="594" y="35"/>
                    </a:lnTo>
                    <a:lnTo>
                      <a:pt x="594" y="35"/>
                    </a:lnTo>
                    <a:close/>
                    <a:moveTo>
                      <a:pt x="603" y="242"/>
                    </a:moveTo>
                    <a:lnTo>
                      <a:pt x="603" y="242"/>
                    </a:lnTo>
                    <a:lnTo>
                      <a:pt x="604" y="245"/>
                    </a:lnTo>
                    <a:lnTo>
                      <a:pt x="604" y="246"/>
                    </a:lnTo>
                    <a:lnTo>
                      <a:pt x="605" y="243"/>
                    </a:lnTo>
                    <a:lnTo>
                      <a:pt x="604" y="235"/>
                    </a:lnTo>
                    <a:lnTo>
                      <a:pt x="604" y="232"/>
                    </a:lnTo>
                    <a:lnTo>
                      <a:pt x="601" y="229"/>
                    </a:lnTo>
                    <a:lnTo>
                      <a:pt x="601" y="229"/>
                    </a:lnTo>
                    <a:lnTo>
                      <a:pt x="601" y="236"/>
                    </a:lnTo>
                    <a:lnTo>
                      <a:pt x="603" y="242"/>
                    </a:lnTo>
                    <a:lnTo>
                      <a:pt x="603" y="242"/>
                    </a:lnTo>
                    <a:close/>
                    <a:moveTo>
                      <a:pt x="699" y="698"/>
                    </a:moveTo>
                    <a:lnTo>
                      <a:pt x="699" y="698"/>
                    </a:lnTo>
                    <a:lnTo>
                      <a:pt x="701" y="700"/>
                    </a:lnTo>
                    <a:lnTo>
                      <a:pt x="701" y="702"/>
                    </a:lnTo>
                    <a:lnTo>
                      <a:pt x="699" y="711"/>
                    </a:lnTo>
                    <a:lnTo>
                      <a:pt x="694" y="721"/>
                    </a:lnTo>
                    <a:lnTo>
                      <a:pt x="687" y="730"/>
                    </a:lnTo>
                    <a:lnTo>
                      <a:pt x="678" y="740"/>
                    </a:lnTo>
                    <a:lnTo>
                      <a:pt x="670" y="750"/>
                    </a:lnTo>
                    <a:lnTo>
                      <a:pt x="663" y="756"/>
                    </a:lnTo>
                    <a:lnTo>
                      <a:pt x="657" y="758"/>
                    </a:lnTo>
                    <a:lnTo>
                      <a:pt x="657" y="758"/>
                    </a:lnTo>
                    <a:lnTo>
                      <a:pt x="656" y="760"/>
                    </a:lnTo>
                    <a:lnTo>
                      <a:pt x="657" y="760"/>
                    </a:lnTo>
                    <a:lnTo>
                      <a:pt x="657" y="760"/>
                    </a:lnTo>
                    <a:lnTo>
                      <a:pt x="664" y="761"/>
                    </a:lnTo>
                    <a:lnTo>
                      <a:pt x="671" y="763"/>
                    </a:lnTo>
                    <a:lnTo>
                      <a:pt x="687" y="770"/>
                    </a:lnTo>
                    <a:lnTo>
                      <a:pt x="687" y="770"/>
                    </a:lnTo>
                    <a:lnTo>
                      <a:pt x="705" y="771"/>
                    </a:lnTo>
                    <a:lnTo>
                      <a:pt x="722" y="770"/>
                    </a:lnTo>
                    <a:lnTo>
                      <a:pt x="737" y="767"/>
                    </a:lnTo>
                    <a:lnTo>
                      <a:pt x="753" y="763"/>
                    </a:lnTo>
                    <a:lnTo>
                      <a:pt x="767" y="756"/>
                    </a:lnTo>
                    <a:lnTo>
                      <a:pt x="779" y="749"/>
                    </a:lnTo>
                    <a:lnTo>
                      <a:pt x="791" y="742"/>
                    </a:lnTo>
                    <a:lnTo>
                      <a:pt x="802" y="733"/>
                    </a:lnTo>
                    <a:lnTo>
                      <a:pt x="802" y="733"/>
                    </a:lnTo>
                    <a:lnTo>
                      <a:pt x="819" y="721"/>
                    </a:lnTo>
                    <a:lnTo>
                      <a:pt x="826" y="715"/>
                    </a:lnTo>
                    <a:lnTo>
                      <a:pt x="831" y="709"/>
                    </a:lnTo>
                    <a:lnTo>
                      <a:pt x="831" y="709"/>
                    </a:lnTo>
                    <a:lnTo>
                      <a:pt x="837" y="702"/>
                    </a:lnTo>
                    <a:lnTo>
                      <a:pt x="843" y="694"/>
                    </a:lnTo>
                    <a:lnTo>
                      <a:pt x="852" y="673"/>
                    </a:lnTo>
                    <a:lnTo>
                      <a:pt x="859" y="652"/>
                    </a:lnTo>
                    <a:lnTo>
                      <a:pt x="864" y="636"/>
                    </a:lnTo>
                    <a:lnTo>
                      <a:pt x="864" y="636"/>
                    </a:lnTo>
                    <a:lnTo>
                      <a:pt x="873" y="624"/>
                    </a:lnTo>
                    <a:lnTo>
                      <a:pt x="873" y="624"/>
                    </a:lnTo>
                    <a:lnTo>
                      <a:pt x="887" y="580"/>
                    </a:lnTo>
                    <a:lnTo>
                      <a:pt x="893" y="558"/>
                    </a:lnTo>
                    <a:lnTo>
                      <a:pt x="899" y="534"/>
                    </a:lnTo>
                    <a:lnTo>
                      <a:pt x="903" y="509"/>
                    </a:lnTo>
                    <a:lnTo>
                      <a:pt x="906" y="485"/>
                    </a:lnTo>
                    <a:lnTo>
                      <a:pt x="907" y="461"/>
                    </a:lnTo>
                    <a:lnTo>
                      <a:pt x="907" y="437"/>
                    </a:lnTo>
                    <a:lnTo>
                      <a:pt x="907" y="437"/>
                    </a:lnTo>
                    <a:lnTo>
                      <a:pt x="906" y="417"/>
                    </a:lnTo>
                    <a:lnTo>
                      <a:pt x="903" y="396"/>
                    </a:lnTo>
                    <a:lnTo>
                      <a:pt x="899" y="375"/>
                    </a:lnTo>
                    <a:lnTo>
                      <a:pt x="895" y="356"/>
                    </a:lnTo>
                    <a:lnTo>
                      <a:pt x="887" y="337"/>
                    </a:lnTo>
                    <a:lnTo>
                      <a:pt x="879" y="322"/>
                    </a:lnTo>
                    <a:lnTo>
                      <a:pt x="875" y="313"/>
                    </a:lnTo>
                    <a:lnTo>
                      <a:pt x="869" y="308"/>
                    </a:lnTo>
                    <a:lnTo>
                      <a:pt x="864" y="302"/>
                    </a:lnTo>
                    <a:lnTo>
                      <a:pt x="857" y="297"/>
                    </a:lnTo>
                    <a:lnTo>
                      <a:pt x="857" y="297"/>
                    </a:lnTo>
                    <a:lnTo>
                      <a:pt x="838" y="287"/>
                    </a:lnTo>
                    <a:lnTo>
                      <a:pt x="817" y="277"/>
                    </a:lnTo>
                    <a:lnTo>
                      <a:pt x="796" y="268"/>
                    </a:lnTo>
                    <a:lnTo>
                      <a:pt x="774" y="261"/>
                    </a:lnTo>
                    <a:lnTo>
                      <a:pt x="751" y="257"/>
                    </a:lnTo>
                    <a:lnTo>
                      <a:pt x="727" y="254"/>
                    </a:lnTo>
                    <a:lnTo>
                      <a:pt x="704" y="254"/>
                    </a:lnTo>
                    <a:lnTo>
                      <a:pt x="680" y="257"/>
                    </a:lnTo>
                    <a:lnTo>
                      <a:pt x="680" y="257"/>
                    </a:lnTo>
                    <a:lnTo>
                      <a:pt x="670" y="260"/>
                    </a:lnTo>
                    <a:lnTo>
                      <a:pt x="660" y="264"/>
                    </a:lnTo>
                    <a:lnTo>
                      <a:pt x="650" y="268"/>
                    </a:lnTo>
                    <a:lnTo>
                      <a:pt x="640" y="274"/>
                    </a:lnTo>
                    <a:lnTo>
                      <a:pt x="624" y="288"/>
                    </a:lnTo>
                    <a:lnTo>
                      <a:pt x="607" y="302"/>
                    </a:lnTo>
                    <a:lnTo>
                      <a:pt x="607" y="302"/>
                    </a:lnTo>
                    <a:lnTo>
                      <a:pt x="600" y="304"/>
                    </a:lnTo>
                    <a:lnTo>
                      <a:pt x="591" y="308"/>
                    </a:lnTo>
                    <a:lnTo>
                      <a:pt x="574" y="315"/>
                    </a:lnTo>
                    <a:lnTo>
                      <a:pt x="574" y="315"/>
                    </a:lnTo>
                    <a:lnTo>
                      <a:pt x="565" y="312"/>
                    </a:lnTo>
                    <a:lnTo>
                      <a:pt x="555" y="312"/>
                    </a:lnTo>
                    <a:lnTo>
                      <a:pt x="545" y="312"/>
                    </a:lnTo>
                    <a:lnTo>
                      <a:pt x="537" y="313"/>
                    </a:lnTo>
                    <a:lnTo>
                      <a:pt x="537" y="313"/>
                    </a:lnTo>
                    <a:lnTo>
                      <a:pt x="534" y="311"/>
                    </a:lnTo>
                    <a:lnTo>
                      <a:pt x="530" y="308"/>
                    </a:lnTo>
                    <a:lnTo>
                      <a:pt x="522" y="304"/>
                    </a:lnTo>
                    <a:lnTo>
                      <a:pt x="518" y="301"/>
                    </a:lnTo>
                    <a:lnTo>
                      <a:pt x="517" y="297"/>
                    </a:lnTo>
                    <a:lnTo>
                      <a:pt x="515" y="292"/>
                    </a:lnTo>
                    <a:lnTo>
                      <a:pt x="515" y="285"/>
                    </a:lnTo>
                    <a:lnTo>
                      <a:pt x="515" y="285"/>
                    </a:lnTo>
                    <a:lnTo>
                      <a:pt x="520" y="285"/>
                    </a:lnTo>
                    <a:lnTo>
                      <a:pt x="521" y="284"/>
                    </a:lnTo>
                    <a:lnTo>
                      <a:pt x="527" y="281"/>
                    </a:lnTo>
                    <a:lnTo>
                      <a:pt x="527" y="281"/>
                    </a:lnTo>
                    <a:lnTo>
                      <a:pt x="531" y="287"/>
                    </a:lnTo>
                    <a:lnTo>
                      <a:pt x="538" y="292"/>
                    </a:lnTo>
                    <a:lnTo>
                      <a:pt x="546" y="295"/>
                    </a:lnTo>
                    <a:lnTo>
                      <a:pt x="556" y="298"/>
                    </a:lnTo>
                    <a:lnTo>
                      <a:pt x="565" y="299"/>
                    </a:lnTo>
                    <a:lnTo>
                      <a:pt x="574" y="298"/>
                    </a:lnTo>
                    <a:lnTo>
                      <a:pt x="583" y="297"/>
                    </a:lnTo>
                    <a:lnTo>
                      <a:pt x="591" y="294"/>
                    </a:lnTo>
                    <a:lnTo>
                      <a:pt x="591" y="294"/>
                    </a:lnTo>
                    <a:lnTo>
                      <a:pt x="590" y="288"/>
                    </a:lnTo>
                    <a:lnTo>
                      <a:pt x="587" y="281"/>
                    </a:lnTo>
                    <a:lnTo>
                      <a:pt x="581" y="267"/>
                    </a:lnTo>
                    <a:lnTo>
                      <a:pt x="581" y="267"/>
                    </a:lnTo>
                    <a:lnTo>
                      <a:pt x="577" y="268"/>
                    </a:lnTo>
                    <a:lnTo>
                      <a:pt x="573" y="268"/>
                    </a:lnTo>
                    <a:lnTo>
                      <a:pt x="563" y="267"/>
                    </a:lnTo>
                    <a:lnTo>
                      <a:pt x="555" y="263"/>
                    </a:lnTo>
                    <a:lnTo>
                      <a:pt x="545" y="260"/>
                    </a:lnTo>
                    <a:lnTo>
                      <a:pt x="545" y="260"/>
                    </a:lnTo>
                    <a:lnTo>
                      <a:pt x="524" y="257"/>
                    </a:lnTo>
                    <a:lnTo>
                      <a:pt x="501" y="256"/>
                    </a:lnTo>
                    <a:lnTo>
                      <a:pt x="479" y="256"/>
                    </a:lnTo>
                    <a:lnTo>
                      <a:pt x="457" y="257"/>
                    </a:lnTo>
                    <a:lnTo>
                      <a:pt x="435" y="261"/>
                    </a:lnTo>
                    <a:lnTo>
                      <a:pt x="414" y="267"/>
                    </a:lnTo>
                    <a:lnTo>
                      <a:pt x="396" y="276"/>
                    </a:lnTo>
                    <a:lnTo>
                      <a:pt x="388" y="281"/>
                    </a:lnTo>
                    <a:lnTo>
                      <a:pt x="381" y="287"/>
                    </a:lnTo>
                    <a:lnTo>
                      <a:pt x="381" y="287"/>
                    </a:lnTo>
                    <a:lnTo>
                      <a:pt x="368" y="297"/>
                    </a:lnTo>
                    <a:lnTo>
                      <a:pt x="358" y="304"/>
                    </a:lnTo>
                    <a:lnTo>
                      <a:pt x="358" y="304"/>
                    </a:lnTo>
                    <a:lnTo>
                      <a:pt x="351" y="313"/>
                    </a:lnTo>
                    <a:lnTo>
                      <a:pt x="344" y="325"/>
                    </a:lnTo>
                    <a:lnTo>
                      <a:pt x="339" y="337"/>
                    </a:lnTo>
                    <a:lnTo>
                      <a:pt x="333" y="350"/>
                    </a:lnTo>
                    <a:lnTo>
                      <a:pt x="329" y="364"/>
                    </a:lnTo>
                    <a:lnTo>
                      <a:pt x="325" y="379"/>
                    </a:lnTo>
                    <a:lnTo>
                      <a:pt x="318" y="412"/>
                    </a:lnTo>
                    <a:lnTo>
                      <a:pt x="315" y="445"/>
                    </a:lnTo>
                    <a:lnTo>
                      <a:pt x="315" y="478"/>
                    </a:lnTo>
                    <a:lnTo>
                      <a:pt x="316" y="507"/>
                    </a:lnTo>
                    <a:lnTo>
                      <a:pt x="319" y="521"/>
                    </a:lnTo>
                    <a:lnTo>
                      <a:pt x="322" y="534"/>
                    </a:lnTo>
                    <a:lnTo>
                      <a:pt x="322" y="534"/>
                    </a:lnTo>
                    <a:lnTo>
                      <a:pt x="334" y="576"/>
                    </a:lnTo>
                    <a:lnTo>
                      <a:pt x="343" y="597"/>
                    </a:lnTo>
                    <a:lnTo>
                      <a:pt x="353" y="618"/>
                    </a:lnTo>
                    <a:lnTo>
                      <a:pt x="362" y="638"/>
                    </a:lnTo>
                    <a:lnTo>
                      <a:pt x="374" y="657"/>
                    </a:lnTo>
                    <a:lnTo>
                      <a:pt x="388" y="676"/>
                    </a:lnTo>
                    <a:lnTo>
                      <a:pt x="402" y="691"/>
                    </a:lnTo>
                    <a:lnTo>
                      <a:pt x="402" y="691"/>
                    </a:lnTo>
                    <a:lnTo>
                      <a:pt x="428" y="716"/>
                    </a:lnTo>
                    <a:lnTo>
                      <a:pt x="442" y="728"/>
                    </a:lnTo>
                    <a:lnTo>
                      <a:pt x="457" y="739"/>
                    </a:lnTo>
                    <a:lnTo>
                      <a:pt x="471" y="749"/>
                    </a:lnTo>
                    <a:lnTo>
                      <a:pt x="485" y="757"/>
                    </a:lnTo>
                    <a:lnTo>
                      <a:pt x="501" y="764"/>
                    </a:lnTo>
                    <a:lnTo>
                      <a:pt x="520" y="770"/>
                    </a:lnTo>
                    <a:lnTo>
                      <a:pt x="520" y="770"/>
                    </a:lnTo>
                    <a:lnTo>
                      <a:pt x="530" y="771"/>
                    </a:lnTo>
                    <a:lnTo>
                      <a:pt x="538" y="771"/>
                    </a:lnTo>
                    <a:lnTo>
                      <a:pt x="548" y="771"/>
                    </a:lnTo>
                    <a:lnTo>
                      <a:pt x="556" y="770"/>
                    </a:lnTo>
                    <a:lnTo>
                      <a:pt x="573" y="766"/>
                    </a:lnTo>
                    <a:lnTo>
                      <a:pt x="591" y="763"/>
                    </a:lnTo>
                    <a:lnTo>
                      <a:pt x="591" y="763"/>
                    </a:lnTo>
                    <a:lnTo>
                      <a:pt x="569" y="749"/>
                    </a:lnTo>
                    <a:lnTo>
                      <a:pt x="559" y="740"/>
                    </a:lnTo>
                    <a:lnTo>
                      <a:pt x="549" y="732"/>
                    </a:lnTo>
                    <a:lnTo>
                      <a:pt x="541" y="722"/>
                    </a:lnTo>
                    <a:lnTo>
                      <a:pt x="534" y="711"/>
                    </a:lnTo>
                    <a:lnTo>
                      <a:pt x="528" y="698"/>
                    </a:lnTo>
                    <a:lnTo>
                      <a:pt x="524" y="684"/>
                    </a:lnTo>
                    <a:lnTo>
                      <a:pt x="524" y="684"/>
                    </a:lnTo>
                    <a:lnTo>
                      <a:pt x="542" y="704"/>
                    </a:lnTo>
                    <a:lnTo>
                      <a:pt x="559" y="723"/>
                    </a:lnTo>
                    <a:lnTo>
                      <a:pt x="569" y="732"/>
                    </a:lnTo>
                    <a:lnTo>
                      <a:pt x="579" y="740"/>
                    </a:lnTo>
                    <a:lnTo>
                      <a:pt x="590" y="747"/>
                    </a:lnTo>
                    <a:lnTo>
                      <a:pt x="603" y="754"/>
                    </a:lnTo>
                    <a:lnTo>
                      <a:pt x="603" y="754"/>
                    </a:lnTo>
                    <a:lnTo>
                      <a:pt x="619" y="753"/>
                    </a:lnTo>
                    <a:lnTo>
                      <a:pt x="633" y="750"/>
                    </a:lnTo>
                    <a:lnTo>
                      <a:pt x="647" y="744"/>
                    </a:lnTo>
                    <a:lnTo>
                      <a:pt x="664" y="737"/>
                    </a:lnTo>
                    <a:lnTo>
                      <a:pt x="664" y="737"/>
                    </a:lnTo>
                    <a:lnTo>
                      <a:pt x="668" y="735"/>
                    </a:lnTo>
                    <a:lnTo>
                      <a:pt x="673" y="728"/>
                    </a:lnTo>
                    <a:lnTo>
                      <a:pt x="681" y="712"/>
                    </a:lnTo>
                    <a:lnTo>
                      <a:pt x="685" y="705"/>
                    </a:lnTo>
                    <a:lnTo>
                      <a:pt x="690" y="700"/>
                    </a:lnTo>
                    <a:lnTo>
                      <a:pt x="695" y="697"/>
                    </a:lnTo>
                    <a:lnTo>
                      <a:pt x="697" y="697"/>
                    </a:lnTo>
                    <a:lnTo>
                      <a:pt x="699" y="698"/>
                    </a:lnTo>
                    <a:lnTo>
                      <a:pt x="699" y="698"/>
                    </a:lnTo>
                    <a:close/>
                    <a:moveTo>
                      <a:pt x="465" y="766"/>
                    </a:moveTo>
                    <a:lnTo>
                      <a:pt x="465" y="766"/>
                    </a:lnTo>
                    <a:lnTo>
                      <a:pt x="455" y="756"/>
                    </a:lnTo>
                    <a:lnTo>
                      <a:pt x="445" y="746"/>
                    </a:lnTo>
                    <a:lnTo>
                      <a:pt x="423" y="729"/>
                    </a:lnTo>
                    <a:lnTo>
                      <a:pt x="423" y="729"/>
                    </a:lnTo>
                    <a:lnTo>
                      <a:pt x="421" y="730"/>
                    </a:lnTo>
                    <a:lnTo>
                      <a:pt x="420" y="730"/>
                    </a:lnTo>
                    <a:lnTo>
                      <a:pt x="420" y="730"/>
                    </a:lnTo>
                    <a:lnTo>
                      <a:pt x="416" y="732"/>
                    </a:lnTo>
                    <a:lnTo>
                      <a:pt x="413" y="732"/>
                    </a:lnTo>
                    <a:lnTo>
                      <a:pt x="407" y="730"/>
                    </a:lnTo>
                    <a:lnTo>
                      <a:pt x="407" y="730"/>
                    </a:lnTo>
                    <a:lnTo>
                      <a:pt x="372" y="743"/>
                    </a:lnTo>
                    <a:lnTo>
                      <a:pt x="336" y="753"/>
                    </a:lnTo>
                    <a:lnTo>
                      <a:pt x="298" y="763"/>
                    </a:lnTo>
                    <a:lnTo>
                      <a:pt x="259" y="771"/>
                    </a:lnTo>
                    <a:lnTo>
                      <a:pt x="259" y="771"/>
                    </a:lnTo>
                    <a:lnTo>
                      <a:pt x="240" y="774"/>
                    </a:lnTo>
                    <a:lnTo>
                      <a:pt x="221" y="777"/>
                    </a:lnTo>
                    <a:lnTo>
                      <a:pt x="180" y="784"/>
                    </a:lnTo>
                    <a:lnTo>
                      <a:pt x="180" y="784"/>
                    </a:lnTo>
                    <a:lnTo>
                      <a:pt x="155" y="788"/>
                    </a:lnTo>
                    <a:lnTo>
                      <a:pt x="125" y="794"/>
                    </a:lnTo>
                    <a:lnTo>
                      <a:pt x="113" y="798"/>
                    </a:lnTo>
                    <a:lnTo>
                      <a:pt x="100" y="802"/>
                    </a:lnTo>
                    <a:lnTo>
                      <a:pt x="89" y="808"/>
                    </a:lnTo>
                    <a:lnTo>
                      <a:pt x="80" y="815"/>
                    </a:lnTo>
                    <a:lnTo>
                      <a:pt x="80" y="815"/>
                    </a:lnTo>
                    <a:lnTo>
                      <a:pt x="111" y="823"/>
                    </a:lnTo>
                    <a:lnTo>
                      <a:pt x="146" y="830"/>
                    </a:lnTo>
                    <a:lnTo>
                      <a:pt x="183" y="837"/>
                    </a:lnTo>
                    <a:lnTo>
                      <a:pt x="221" y="843"/>
                    </a:lnTo>
                    <a:lnTo>
                      <a:pt x="259" y="847"/>
                    </a:lnTo>
                    <a:lnTo>
                      <a:pt x="296" y="850"/>
                    </a:lnTo>
                    <a:lnTo>
                      <a:pt x="332" y="851"/>
                    </a:lnTo>
                    <a:lnTo>
                      <a:pt x="364" y="850"/>
                    </a:lnTo>
                    <a:lnTo>
                      <a:pt x="364" y="850"/>
                    </a:lnTo>
                    <a:lnTo>
                      <a:pt x="374" y="853"/>
                    </a:lnTo>
                    <a:lnTo>
                      <a:pt x="385" y="854"/>
                    </a:lnTo>
                    <a:lnTo>
                      <a:pt x="407" y="854"/>
                    </a:lnTo>
                    <a:lnTo>
                      <a:pt x="430" y="854"/>
                    </a:lnTo>
                    <a:lnTo>
                      <a:pt x="452" y="855"/>
                    </a:lnTo>
                    <a:lnTo>
                      <a:pt x="452" y="855"/>
                    </a:lnTo>
                    <a:lnTo>
                      <a:pt x="496" y="860"/>
                    </a:lnTo>
                    <a:lnTo>
                      <a:pt x="541" y="865"/>
                    </a:lnTo>
                    <a:lnTo>
                      <a:pt x="586" y="872"/>
                    </a:lnTo>
                    <a:lnTo>
                      <a:pt x="631" y="876"/>
                    </a:lnTo>
                    <a:lnTo>
                      <a:pt x="631" y="876"/>
                    </a:lnTo>
                    <a:lnTo>
                      <a:pt x="708" y="882"/>
                    </a:lnTo>
                    <a:lnTo>
                      <a:pt x="788" y="889"/>
                    </a:lnTo>
                    <a:lnTo>
                      <a:pt x="869" y="896"/>
                    </a:lnTo>
                    <a:lnTo>
                      <a:pt x="949" y="902"/>
                    </a:lnTo>
                    <a:lnTo>
                      <a:pt x="949" y="902"/>
                    </a:lnTo>
                    <a:lnTo>
                      <a:pt x="980" y="905"/>
                    </a:lnTo>
                    <a:lnTo>
                      <a:pt x="994" y="906"/>
                    </a:lnTo>
                    <a:lnTo>
                      <a:pt x="1008" y="906"/>
                    </a:lnTo>
                    <a:lnTo>
                      <a:pt x="1008" y="906"/>
                    </a:lnTo>
                    <a:lnTo>
                      <a:pt x="1015" y="905"/>
                    </a:lnTo>
                    <a:lnTo>
                      <a:pt x="1022" y="905"/>
                    </a:lnTo>
                    <a:lnTo>
                      <a:pt x="1028" y="902"/>
                    </a:lnTo>
                    <a:lnTo>
                      <a:pt x="1033" y="897"/>
                    </a:lnTo>
                    <a:lnTo>
                      <a:pt x="1033" y="897"/>
                    </a:lnTo>
                    <a:lnTo>
                      <a:pt x="1039" y="900"/>
                    </a:lnTo>
                    <a:lnTo>
                      <a:pt x="1042" y="900"/>
                    </a:lnTo>
                    <a:lnTo>
                      <a:pt x="1045" y="900"/>
                    </a:lnTo>
                    <a:lnTo>
                      <a:pt x="1045" y="900"/>
                    </a:lnTo>
                    <a:lnTo>
                      <a:pt x="1078" y="883"/>
                    </a:lnTo>
                    <a:lnTo>
                      <a:pt x="1114" y="867"/>
                    </a:lnTo>
                    <a:lnTo>
                      <a:pt x="1184" y="836"/>
                    </a:lnTo>
                    <a:lnTo>
                      <a:pt x="1219" y="822"/>
                    </a:lnTo>
                    <a:lnTo>
                      <a:pt x="1254" y="805"/>
                    </a:lnTo>
                    <a:lnTo>
                      <a:pt x="1288" y="788"/>
                    </a:lnTo>
                    <a:lnTo>
                      <a:pt x="1320" y="770"/>
                    </a:lnTo>
                    <a:lnTo>
                      <a:pt x="1320" y="770"/>
                    </a:lnTo>
                    <a:lnTo>
                      <a:pt x="1321" y="771"/>
                    </a:lnTo>
                    <a:lnTo>
                      <a:pt x="1324" y="770"/>
                    </a:lnTo>
                    <a:lnTo>
                      <a:pt x="1327" y="770"/>
                    </a:lnTo>
                    <a:lnTo>
                      <a:pt x="1330" y="770"/>
                    </a:lnTo>
                    <a:lnTo>
                      <a:pt x="1330" y="770"/>
                    </a:lnTo>
                    <a:lnTo>
                      <a:pt x="1432" y="712"/>
                    </a:lnTo>
                    <a:lnTo>
                      <a:pt x="1483" y="684"/>
                    </a:lnTo>
                    <a:lnTo>
                      <a:pt x="1535" y="656"/>
                    </a:lnTo>
                    <a:lnTo>
                      <a:pt x="1535" y="656"/>
                    </a:lnTo>
                    <a:lnTo>
                      <a:pt x="1528" y="657"/>
                    </a:lnTo>
                    <a:lnTo>
                      <a:pt x="1521" y="657"/>
                    </a:lnTo>
                    <a:lnTo>
                      <a:pt x="1508" y="656"/>
                    </a:lnTo>
                    <a:lnTo>
                      <a:pt x="1494" y="655"/>
                    </a:lnTo>
                    <a:lnTo>
                      <a:pt x="1488" y="655"/>
                    </a:lnTo>
                    <a:lnTo>
                      <a:pt x="1480" y="657"/>
                    </a:lnTo>
                    <a:lnTo>
                      <a:pt x="1480" y="657"/>
                    </a:lnTo>
                    <a:lnTo>
                      <a:pt x="1469" y="655"/>
                    </a:lnTo>
                    <a:lnTo>
                      <a:pt x="1457" y="653"/>
                    </a:lnTo>
                    <a:lnTo>
                      <a:pt x="1434" y="652"/>
                    </a:lnTo>
                    <a:lnTo>
                      <a:pt x="1411" y="653"/>
                    </a:lnTo>
                    <a:lnTo>
                      <a:pt x="1387" y="652"/>
                    </a:lnTo>
                    <a:lnTo>
                      <a:pt x="1387" y="652"/>
                    </a:lnTo>
                    <a:lnTo>
                      <a:pt x="1380" y="652"/>
                    </a:lnTo>
                    <a:lnTo>
                      <a:pt x="1372" y="649"/>
                    </a:lnTo>
                    <a:lnTo>
                      <a:pt x="1365" y="646"/>
                    </a:lnTo>
                    <a:lnTo>
                      <a:pt x="1356" y="645"/>
                    </a:lnTo>
                    <a:lnTo>
                      <a:pt x="1356" y="645"/>
                    </a:lnTo>
                    <a:lnTo>
                      <a:pt x="1345" y="645"/>
                    </a:lnTo>
                    <a:lnTo>
                      <a:pt x="1334" y="643"/>
                    </a:lnTo>
                    <a:lnTo>
                      <a:pt x="1311" y="643"/>
                    </a:lnTo>
                    <a:lnTo>
                      <a:pt x="1311" y="643"/>
                    </a:lnTo>
                    <a:lnTo>
                      <a:pt x="1275" y="641"/>
                    </a:lnTo>
                    <a:lnTo>
                      <a:pt x="1258" y="639"/>
                    </a:lnTo>
                    <a:lnTo>
                      <a:pt x="1241" y="638"/>
                    </a:lnTo>
                    <a:lnTo>
                      <a:pt x="1241" y="638"/>
                    </a:lnTo>
                    <a:lnTo>
                      <a:pt x="1219" y="639"/>
                    </a:lnTo>
                    <a:lnTo>
                      <a:pt x="1209" y="641"/>
                    </a:lnTo>
                    <a:lnTo>
                      <a:pt x="1198" y="641"/>
                    </a:lnTo>
                    <a:lnTo>
                      <a:pt x="1198" y="641"/>
                    </a:lnTo>
                    <a:lnTo>
                      <a:pt x="1143" y="632"/>
                    </a:lnTo>
                    <a:lnTo>
                      <a:pt x="1085" y="625"/>
                    </a:lnTo>
                    <a:lnTo>
                      <a:pt x="1056" y="621"/>
                    </a:lnTo>
                    <a:lnTo>
                      <a:pt x="1026" y="619"/>
                    </a:lnTo>
                    <a:lnTo>
                      <a:pt x="998" y="619"/>
                    </a:lnTo>
                    <a:lnTo>
                      <a:pt x="972" y="621"/>
                    </a:lnTo>
                    <a:lnTo>
                      <a:pt x="972" y="621"/>
                    </a:lnTo>
                    <a:lnTo>
                      <a:pt x="968" y="619"/>
                    </a:lnTo>
                    <a:lnTo>
                      <a:pt x="963" y="618"/>
                    </a:lnTo>
                    <a:lnTo>
                      <a:pt x="958" y="617"/>
                    </a:lnTo>
                    <a:lnTo>
                      <a:pt x="955" y="615"/>
                    </a:lnTo>
                    <a:lnTo>
                      <a:pt x="955" y="615"/>
                    </a:lnTo>
                    <a:lnTo>
                      <a:pt x="937" y="621"/>
                    </a:lnTo>
                    <a:lnTo>
                      <a:pt x="918" y="628"/>
                    </a:lnTo>
                    <a:lnTo>
                      <a:pt x="902" y="635"/>
                    </a:lnTo>
                    <a:lnTo>
                      <a:pt x="885" y="642"/>
                    </a:lnTo>
                    <a:lnTo>
                      <a:pt x="885" y="642"/>
                    </a:lnTo>
                    <a:lnTo>
                      <a:pt x="868" y="677"/>
                    </a:lnTo>
                    <a:lnTo>
                      <a:pt x="858" y="695"/>
                    </a:lnTo>
                    <a:lnTo>
                      <a:pt x="848" y="712"/>
                    </a:lnTo>
                    <a:lnTo>
                      <a:pt x="837" y="728"/>
                    </a:lnTo>
                    <a:lnTo>
                      <a:pt x="824" y="742"/>
                    </a:lnTo>
                    <a:lnTo>
                      <a:pt x="810" y="756"/>
                    </a:lnTo>
                    <a:lnTo>
                      <a:pt x="795" y="766"/>
                    </a:lnTo>
                    <a:lnTo>
                      <a:pt x="795" y="766"/>
                    </a:lnTo>
                    <a:lnTo>
                      <a:pt x="781" y="773"/>
                    </a:lnTo>
                    <a:lnTo>
                      <a:pt x="765" y="778"/>
                    </a:lnTo>
                    <a:lnTo>
                      <a:pt x="749" y="782"/>
                    </a:lnTo>
                    <a:lnTo>
                      <a:pt x="732" y="785"/>
                    </a:lnTo>
                    <a:lnTo>
                      <a:pt x="713" y="785"/>
                    </a:lnTo>
                    <a:lnTo>
                      <a:pt x="695" y="785"/>
                    </a:lnTo>
                    <a:lnTo>
                      <a:pt x="677" y="781"/>
                    </a:lnTo>
                    <a:lnTo>
                      <a:pt x="659" y="777"/>
                    </a:lnTo>
                    <a:lnTo>
                      <a:pt x="659" y="777"/>
                    </a:lnTo>
                    <a:lnTo>
                      <a:pt x="660" y="780"/>
                    </a:lnTo>
                    <a:lnTo>
                      <a:pt x="661" y="781"/>
                    </a:lnTo>
                    <a:lnTo>
                      <a:pt x="666" y="785"/>
                    </a:lnTo>
                    <a:lnTo>
                      <a:pt x="668" y="788"/>
                    </a:lnTo>
                    <a:lnTo>
                      <a:pt x="670" y="791"/>
                    </a:lnTo>
                    <a:lnTo>
                      <a:pt x="671" y="794"/>
                    </a:lnTo>
                    <a:lnTo>
                      <a:pt x="671" y="794"/>
                    </a:lnTo>
                    <a:lnTo>
                      <a:pt x="668" y="799"/>
                    </a:lnTo>
                    <a:lnTo>
                      <a:pt x="667" y="802"/>
                    </a:lnTo>
                    <a:lnTo>
                      <a:pt x="664" y="805"/>
                    </a:lnTo>
                    <a:lnTo>
                      <a:pt x="664" y="805"/>
                    </a:lnTo>
                    <a:lnTo>
                      <a:pt x="657" y="805"/>
                    </a:lnTo>
                    <a:lnTo>
                      <a:pt x="653" y="805"/>
                    </a:lnTo>
                    <a:lnTo>
                      <a:pt x="643" y="802"/>
                    </a:lnTo>
                    <a:lnTo>
                      <a:pt x="635" y="799"/>
                    </a:lnTo>
                    <a:lnTo>
                      <a:pt x="629" y="798"/>
                    </a:lnTo>
                    <a:lnTo>
                      <a:pt x="624" y="799"/>
                    </a:lnTo>
                    <a:lnTo>
                      <a:pt x="624" y="799"/>
                    </a:lnTo>
                    <a:lnTo>
                      <a:pt x="618" y="802"/>
                    </a:lnTo>
                    <a:lnTo>
                      <a:pt x="612" y="805"/>
                    </a:lnTo>
                    <a:lnTo>
                      <a:pt x="604" y="813"/>
                    </a:lnTo>
                    <a:lnTo>
                      <a:pt x="598" y="816"/>
                    </a:lnTo>
                    <a:lnTo>
                      <a:pt x="594" y="819"/>
                    </a:lnTo>
                    <a:lnTo>
                      <a:pt x="588" y="817"/>
                    </a:lnTo>
                    <a:lnTo>
                      <a:pt x="581" y="815"/>
                    </a:lnTo>
                    <a:lnTo>
                      <a:pt x="581" y="815"/>
                    </a:lnTo>
                    <a:lnTo>
                      <a:pt x="580" y="806"/>
                    </a:lnTo>
                    <a:lnTo>
                      <a:pt x="576" y="799"/>
                    </a:lnTo>
                    <a:lnTo>
                      <a:pt x="573" y="792"/>
                    </a:lnTo>
                    <a:lnTo>
                      <a:pt x="570" y="785"/>
                    </a:lnTo>
                    <a:lnTo>
                      <a:pt x="570" y="785"/>
                    </a:lnTo>
                    <a:lnTo>
                      <a:pt x="556" y="788"/>
                    </a:lnTo>
                    <a:lnTo>
                      <a:pt x="542" y="788"/>
                    </a:lnTo>
                    <a:lnTo>
                      <a:pt x="530" y="785"/>
                    </a:lnTo>
                    <a:lnTo>
                      <a:pt x="517" y="782"/>
                    </a:lnTo>
                    <a:lnTo>
                      <a:pt x="492" y="774"/>
                    </a:lnTo>
                    <a:lnTo>
                      <a:pt x="479" y="770"/>
                    </a:lnTo>
                    <a:lnTo>
                      <a:pt x="465" y="766"/>
                    </a:lnTo>
                    <a:lnTo>
                      <a:pt x="465" y="766"/>
                    </a:lnTo>
                    <a:close/>
                    <a:moveTo>
                      <a:pt x="1344" y="955"/>
                    </a:moveTo>
                    <a:lnTo>
                      <a:pt x="1344" y="955"/>
                    </a:lnTo>
                    <a:lnTo>
                      <a:pt x="1372" y="938"/>
                    </a:lnTo>
                    <a:lnTo>
                      <a:pt x="1384" y="930"/>
                    </a:lnTo>
                    <a:lnTo>
                      <a:pt x="1398" y="921"/>
                    </a:lnTo>
                    <a:lnTo>
                      <a:pt x="1398" y="921"/>
                    </a:lnTo>
                    <a:lnTo>
                      <a:pt x="1427" y="906"/>
                    </a:lnTo>
                    <a:lnTo>
                      <a:pt x="1453" y="888"/>
                    </a:lnTo>
                    <a:lnTo>
                      <a:pt x="1504" y="851"/>
                    </a:lnTo>
                    <a:lnTo>
                      <a:pt x="1504" y="851"/>
                    </a:lnTo>
                    <a:lnTo>
                      <a:pt x="1529" y="836"/>
                    </a:lnTo>
                    <a:lnTo>
                      <a:pt x="1554" y="820"/>
                    </a:lnTo>
                    <a:lnTo>
                      <a:pt x="1578" y="805"/>
                    </a:lnTo>
                    <a:lnTo>
                      <a:pt x="1589" y="798"/>
                    </a:lnTo>
                    <a:lnTo>
                      <a:pt x="1598" y="788"/>
                    </a:lnTo>
                    <a:lnTo>
                      <a:pt x="1598" y="788"/>
                    </a:lnTo>
                    <a:lnTo>
                      <a:pt x="1603" y="781"/>
                    </a:lnTo>
                    <a:lnTo>
                      <a:pt x="1608" y="773"/>
                    </a:lnTo>
                    <a:lnTo>
                      <a:pt x="1612" y="764"/>
                    </a:lnTo>
                    <a:lnTo>
                      <a:pt x="1616" y="754"/>
                    </a:lnTo>
                    <a:lnTo>
                      <a:pt x="1617" y="744"/>
                    </a:lnTo>
                    <a:lnTo>
                      <a:pt x="1619" y="735"/>
                    </a:lnTo>
                    <a:lnTo>
                      <a:pt x="1619" y="725"/>
                    </a:lnTo>
                    <a:lnTo>
                      <a:pt x="1619" y="714"/>
                    </a:lnTo>
                    <a:lnTo>
                      <a:pt x="1616" y="705"/>
                    </a:lnTo>
                    <a:lnTo>
                      <a:pt x="1613" y="695"/>
                    </a:lnTo>
                    <a:lnTo>
                      <a:pt x="1609" y="687"/>
                    </a:lnTo>
                    <a:lnTo>
                      <a:pt x="1603" y="678"/>
                    </a:lnTo>
                    <a:lnTo>
                      <a:pt x="1596" y="671"/>
                    </a:lnTo>
                    <a:lnTo>
                      <a:pt x="1589" y="666"/>
                    </a:lnTo>
                    <a:lnTo>
                      <a:pt x="1580" y="662"/>
                    </a:lnTo>
                    <a:lnTo>
                      <a:pt x="1570" y="659"/>
                    </a:lnTo>
                    <a:lnTo>
                      <a:pt x="1570" y="659"/>
                    </a:lnTo>
                    <a:lnTo>
                      <a:pt x="1568" y="659"/>
                    </a:lnTo>
                    <a:lnTo>
                      <a:pt x="1564" y="662"/>
                    </a:lnTo>
                    <a:lnTo>
                      <a:pt x="1561" y="664"/>
                    </a:lnTo>
                    <a:lnTo>
                      <a:pt x="1559" y="667"/>
                    </a:lnTo>
                    <a:lnTo>
                      <a:pt x="1559" y="667"/>
                    </a:lnTo>
                    <a:lnTo>
                      <a:pt x="1553" y="669"/>
                    </a:lnTo>
                    <a:lnTo>
                      <a:pt x="1546" y="670"/>
                    </a:lnTo>
                    <a:lnTo>
                      <a:pt x="1533" y="676"/>
                    </a:lnTo>
                    <a:lnTo>
                      <a:pt x="1508" y="688"/>
                    </a:lnTo>
                    <a:lnTo>
                      <a:pt x="1508" y="688"/>
                    </a:lnTo>
                    <a:lnTo>
                      <a:pt x="1488" y="698"/>
                    </a:lnTo>
                    <a:lnTo>
                      <a:pt x="1470" y="708"/>
                    </a:lnTo>
                    <a:lnTo>
                      <a:pt x="1470" y="708"/>
                    </a:lnTo>
                    <a:lnTo>
                      <a:pt x="1421" y="736"/>
                    </a:lnTo>
                    <a:lnTo>
                      <a:pt x="1370" y="764"/>
                    </a:lnTo>
                    <a:lnTo>
                      <a:pt x="1320" y="789"/>
                    </a:lnTo>
                    <a:lnTo>
                      <a:pt x="1268" y="815"/>
                    </a:lnTo>
                    <a:lnTo>
                      <a:pt x="1215" y="840"/>
                    </a:lnTo>
                    <a:lnTo>
                      <a:pt x="1161" y="864"/>
                    </a:lnTo>
                    <a:lnTo>
                      <a:pt x="1052" y="909"/>
                    </a:lnTo>
                    <a:lnTo>
                      <a:pt x="1052" y="909"/>
                    </a:lnTo>
                    <a:lnTo>
                      <a:pt x="1059" y="919"/>
                    </a:lnTo>
                    <a:lnTo>
                      <a:pt x="1066" y="928"/>
                    </a:lnTo>
                    <a:lnTo>
                      <a:pt x="1073" y="938"/>
                    </a:lnTo>
                    <a:lnTo>
                      <a:pt x="1078" y="951"/>
                    </a:lnTo>
                    <a:lnTo>
                      <a:pt x="1087" y="975"/>
                    </a:lnTo>
                    <a:lnTo>
                      <a:pt x="1094" y="1001"/>
                    </a:lnTo>
                    <a:lnTo>
                      <a:pt x="1097" y="1028"/>
                    </a:lnTo>
                    <a:lnTo>
                      <a:pt x="1097" y="1056"/>
                    </a:lnTo>
                    <a:lnTo>
                      <a:pt x="1097" y="1069"/>
                    </a:lnTo>
                    <a:lnTo>
                      <a:pt x="1094" y="1081"/>
                    </a:lnTo>
                    <a:lnTo>
                      <a:pt x="1091" y="1094"/>
                    </a:lnTo>
                    <a:lnTo>
                      <a:pt x="1087" y="1105"/>
                    </a:lnTo>
                    <a:lnTo>
                      <a:pt x="1087" y="1105"/>
                    </a:lnTo>
                    <a:lnTo>
                      <a:pt x="1147" y="1070"/>
                    </a:lnTo>
                    <a:lnTo>
                      <a:pt x="1213" y="1032"/>
                    </a:lnTo>
                    <a:lnTo>
                      <a:pt x="1281" y="992"/>
                    </a:lnTo>
                    <a:lnTo>
                      <a:pt x="1344" y="955"/>
                    </a:lnTo>
                    <a:lnTo>
                      <a:pt x="1344" y="955"/>
                    </a:lnTo>
                    <a:close/>
                    <a:moveTo>
                      <a:pt x="626" y="778"/>
                    </a:moveTo>
                    <a:lnTo>
                      <a:pt x="626" y="778"/>
                    </a:lnTo>
                    <a:lnTo>
                      <a:pt x="635" y="782"/>
                    </a:lnTo>
                    <a:lnTo>
                      <a:pt x="640" y="784"/>
                    </a:lnTo>
                    <a:lnTo>
                      <a:pt x="643" y="784"/>
                    </a:lnTo>
                    <a:lnTo>
                      <a:pt x="645" y="784"/>
                    </a:lnTo>
                    <a:lnTo>
                      <a:pt x="645" y="784"/>
                    </a:lnTo>
                    <a:lnTo>
                      <a:pt x="643" y="782"/>
                    </a:lnTo>
                    <a:lnTo>
                      <a:pt x="642" y="781"/>
                    </a:lnTo>
                    <a:lnTo>
                      <a:pt x="642" y="774"/>
                    </a:lnTo>
                    <a:lnTo>
                      <a:pt x="642" y="774"/>
                    </a:lnTo>
                    <a:lnTo>
                      <a:pt x="632" y="774"/>
                    </a:lnTo>
                    <a:lnTo>
                      <a:pt x="629" y="775"/>
                    </a:lnTo>
                    <a:lnTo>
                      <a:pt x="626" y="778"/>
                    </a:lnTo>
                    <a:lnTo>
                      <a:pt x="626" y="778"/>
                    </a:lnTo>
                    <a:close/>
                    <a:moveTo>
                      <a:pt x="588" y="781"/>
                    </a:moveTo>
                    <a:lnTo>
                      <a:pt x="588" y="781"/>
                    </a:lnTo>
                    <a:lnTo>
                      <a:pt x="588" y="784"/>
                    </a:lnTo>
                    <a:lnTo>
                      <a:pt x="588" y="785"/>
                    </a:lnTo>
                    <a:lnTo>
                      <a:pt x="587" y="785"/>
                    </a:lnTo>
                    <a:lnTo>
                      <a:pt x="587" y="785"/>
                    </a:lnTo>
                    <a:lnTo>
                      <a:pt x="590" y="794"/>
                    </a:lnTo>
                    <a:lnTo>
                      <a:pt x="594" y="799"/>
                    </a:lnTo>
                    <a:lnTo>
                      <a:pt x="594" y="799"/>
                    </a:lnTo>
                    <a:lnTo>
                      <a:pt x="601" y="795"/>
                    </a:lnTo>
                    <a:lnTo>
                      <a:pt x="607" y="791"/>
                    </a:lnTo>
                    <a:lnTo>
                      <a:pt x="617" y="780"/>
                    </a:lnTo>
                    <a:lnTo>
                      <a:pt x="617" y="780"/>
                    </a:lnTo>
                    <a:lnTo>
                      <a:pt x="610" y="782"/>
                    </a:lnTo>
                    <a:lnTo>
                      <a:pt x="603" y="782"/>
                    </a:lnTo>
                    <a:lnTo>
                      <a:pt x="588" y="781"/>
                    </a:lnTo>
                    <a:lnTo>
                      <a:pt x="588" y="781"/>
                    </a:lnTo>
                    <a:close/>
                    <a:moveTo>
                      <a:pt x="1689" y="798"/>
                    </a:moveTo>
                    <a:lnTo>
                      <a:pt x="1689" y="798"/>
                    </a:lnTo>
                    <a:lnTo>
                      <a:pt x="1679" y="795"/>
                    </a:lnTo>
                    <a:lnTo>
                      <a:pt x="1671" y="794"/>
                    </a:lnTo>
                    <a:lnTo>
                      <a:pt x="1650" y="794"/>
                    </a:lnTo>
                    <a:lnTo>
                      <a:pt x="1630" y="794"/>
                    </a:lnTo>
                    <a:lnTo>
                      <a:pt x="1612" y="794"/>
                    </a:lnTo>
                    <a:lnTo>
                      <a:pt x="1612" y="794"/>
                    </a:lnTo>
                    <a:lnTo>
                      <a:pt x="1602" y="803"/>
                    </a:lnTo>
                    <a:lnTo>
                      <a:pt x="1592" y="813"/>
                    </a:lnTo>
                    <a:lnTo>
                      <a:pt x="1581" y="820"/>
                    </a:lnTo>
                    <a:lnTo>
                      <a:pt x="1570" y="829"/>
                    </a:lnTo>
                    <a:lnTo>
                      <a:pt x="1546" y="843"/>
                    </a:lnTo>
                    <a:lnTo>
                      <a:pt x="1522" y="857"/>
                    </a:lnTo>
                    <a:lnTo>
                      <a:pt x="1522" y="857"/>
                    </a:lnTo>
                    <a:lnTo>
                      <a:pt x="1493" y="879"/>
                    </a:lnTo>
                    <a:lnTo>
                      <a:pt x="1463" y="900"/>
                    </a:lnTo>
                    <a:lnTo>
                      <a:pt x="1463" y="900"/>
                    </a:lnTo>
                    <a:lnTo>
                      <a:pt x="1432" y="921"/>
                    </a:lnTo>
                    <a:lnTo>
                      <a:pt x="1400" y="941"/>
                    </a:lnTo>
                    <a:lnTo>
                      <a:pt x="1335" y="978"/>
                    </a:lnTo>
                    <a:lnTo>
                      <a:pt x="1335" y="978"/>
                    </a:lnTo>
                    <a:lnTo>
                      <a:pt x="1271" y="1015"/>
                    </a:lnTo>
                    <a:lnTo>
                      <a:pt x="1206" y="1053"/>
                    </a:lnTo>
                    <a:lnTo>
                      <a:pt x="1140" y="1091"/>
                    </a:lnTo>
                    <a:lnTo>
                      <a:pt x="1108" y="1109"/>
                    </a:lnTo>
                    <a:lnTo>
                      <a:pt x="1076" y="1128"/>
                    </a:lnTo>
                    <a:lnTo>
                      <a:pt x="1076" y="1128"/>
                    </a:lnTo>
                    <a:lnTo>
                      <a:pt x="1066" y="1129"/>
                    </a:lnTo>
                    <a:lnTo>
                      <a:pt x="1059" y="1132"/>
                    </a:lnTo>
                    <a:lnTo>
                      <a:pt x="1053" y="1133"/>
                    </a:lnTo>
                    <a:lnTo>
                      <a:pt x="1048" y="1135"/>
                    </a:lnTo>
                    <a:lnTo>
                      <a:pt x="1048" y="1135"/>
                    </a:lnTo>
                    <a:lnTo>
                      <a:pt x="1045" y="1133"/>
                    </a:lnTo>
                    <a:lnTo>
                      <a:pt x="1043" y="1133"/>
                    </a:lnTo>
                    <a:lnTo>
                      <a:pt x="1042" y="1132"/>
                    </a:lnTo>
                    <a:lnTo>
                      <a:pt x="1042" y="1135"/>
                    </a:lnTo>
                    <a:lnTo>
                      <a:pt x="1042" y="1135"/>
                    </a:lnTo>
                    <a:lnTo>
                      <a:pt x="1035" y="1131"/>
                    </a:lnTo>
                    <a:lnTo>
                      <a:pt x="1028" y="1128"/>
                    </a:lnTo>
                    <a:lnTo>
                      <a:pt x="1021" y="1126"/>
                    </a:lnTo>
                    <a:lnTo>
                      <a:pt x="1014" y="1126"/>
                    </a:lnTo>
                    <a:lnTo>
                      <a:pt x="997" y="1126"/>
                    </a:lnTo>
                    <a:lnTo>
                      <a:pt x="989" y="1126"/>
                    </a:lnTo>
                    <a:lnTo>
                      <a:pt x="979" y="1126"/>
                    </a:lnTo>
                    <a:lnTo>
                      <a:pt x="979" y="1126"/>
                    </a:lnTo>
                    <a:lnTo>
                      <a:pt x="963" y="1124"/>
                    </a:lnTo>
                    <a:lnTo>
                      <a:pt x="948" y="1119"/>
                    </a:lnTo>
                    <a:lnTo>
                      <a:pt x="932" y="1115"/>
                    </a:lnTo>
                    <a:lnTo>
                      <a:pt x="917" y="1112"/>
                    </a:lnTo>
                    <a:lnTo>
                      <a:pt x="917" y="1112"/>
                    </a:lnTo>
                    <a:lnTo>
                      <a:pt x="882" y="1107"/>
                    </a:lnTo>
                    <a:lnTo>
                      <a:pt x="844" y="1101"/>
                    </a:lnTo>
                    <a:lnTo>
                      <a:pt x="844" y="1101"/>
                    </a:lnTo>
                    <a:lnTo>
                      <a:pt x="785" y="1091"/>
                    </a:lnTo>
                    <a:lnTo>
                      <a:pt x="730" y="1084"/>
                    </a:lnTo>
                    <a:lnTo>
                      <a:pt x="624" y="1073"/>
                    </a:lnTo>
                    <a:lnTo>
                      <a:pt x="624" y="1073"/>
                    </a:lnTo>
                    <a:lnTo>
                      <a:pt x="587" y="1069"/>
                    </a:lnTo>
                    <a:lnTo>
                      <a:pt x="551" y="1063"/>
                    </a:lnTo>
                    <a:lnTo>
                      <a:pt x="513" y="1058"/>
                    </a:lnTo>
                    <a:lnTo>
                      <a:pt x="475" y="1052"/>
                    </a:lnTo>
                    <a:lnTo>
                      <a:pt x="475" y="1052"/>
                    </a:lnTo>
                    <a:lnTo>
                      <a:pt x="400" y="1044"/>
                    </a:lnTo>
                    <a:lnTo>
                      <a:pt x="326" y="1032"/>
                    </a:lnTo>
                    <a:lnTo>
                      <a:pt x="176" y="1008"/>
                    </a:lnTo>
                    <a:lnTo>
                      <a:pt x="176" y="1008"/>
                    </a:lnTo>
                    <a:lnTo>
                      <a:pt x="152" y="1022"/>
                    </a:lnTo>
                    <a:lnTo>
                      <a:pt x="128" y="1035"/>
                    </a:lnTo>
                    <a:lnTo>
                      <a:pt x="103" y="1048"/>
                    </a:lnTo>
                    <a:lnTo>
                      <a:pt x="76" y="1058"/>
                    </a:lnTo>
                    <a:lnTo>
                      <a:pt x="76" y="1058"/>
                    </a:lnTo>
                    <a:lnTo>
                      <a:pt x="62" y="1063"/>
                    </a:lnTo>
                    <a:lnTo>
                      <a:pt x="47" y="1069"/>
                    </a:lnTo>
                    <a:lnTo>
                      <a:pt x="40" y="1072"/>
                    </a:lnTo>
                    <a:lnTo>
                      <a:pt x="34" y="1076"/>
                    </a:lnTo>
                    <a:lnTo>
                      <a:pt x="31" y="1081"/>
                    </a:lnTo>
                    <a:lnTo>
                      <a:pt x="30" y="1090"/>
                    </a:lnTo>
                    <a:lnTo>
                      <a:pt x="30" y="1090"/>
                    </a:lnTo>
                    <a:lnTo>
                      <a:pt x="63" y="1088"/>
                    </a:lnTo>
                    <a:lnTo>
                      <a:pt x="99" y="1090"/>
                    </a:lnTo>
                    <a:lnTo>
                      <a:pt x="134" y="1093"/>
                    </a:lnTo>
                    <a:lnTo>
                      <a:pt x="170" y="1097"/>
                    </a:lnTo>
                    <a:lnTo>
                      <a:pt x="243" y="1107"/>
                    </a:lnTo>
                    <a:lnTo>
                      <a:pt x="280" y="1111"/>
                    </a:lnTo>
                    <a:lnTo>
                      <a:pt x="315" y="1114"/>
                    </a:lnTo>
                    <a:lnTo>
                      <a:pt x="315" y="1114"/>
                    </a:lnTo>
                    <a:lnTo>
                      <a:pt x="406" y="1122"/>
                    </a:lnTo>
                    <a:lnTo>
                      <a:pt x="500" y="1131"/>
                    </a:lnTo>
                    <a:lnTo>
                      <a:pt x="593" y="1142"/>
                    </a:lnTo>
                    <a:lnTo>
                      <a:pt x="687" y="1154"/>
                    </a:lnTo>
                    <a:lnTo>
                      <a:pt x="687" y="1154"/>
                    </a:lnTo>
                    <a:lnTo>
                      <a:pt x="760" y="1163"/>
                    </a:lnTo>
                    <a:lnTo>
                      <a:pt x="796" y="1167"/>
                    </a:lnTo>
                    <a:lnTo>
                      <a:pt x="831" y="1170"/>
                    </a:lnTo>
                    <a:lnTo>
                      <a:pt x="831" y="1170"/>
                    </a:lnTo>
                    <a:lnTo>
                      <a:pt x="913" y="1173"/>
                    </a:lnTo>
                    <a:lnTo>
                      <a:pt x="952" y="1175"/>
                    </a:lnTo>
                    <a:lnTo>
                      <a:pt x="991" y="1180"/>
                    </a:lnTo>
                    <a:lnTo>
                      <a:pt x="991" y="1180"/>
                    </a:lnTo>
                    <a:lnTo>
                      <a:pt x="1017" y="1185"/>
                    </a:lnTo>
                    <a:lnTo>
                      <a:pt x="1031" y="1188"/>
                    </a:lnTo>
                    <a:lnTo>
                      <a:pt x="1043" y="1191"/>
                    </a:lnTo>
                    <a:lnTo>
                      <a:pt x="1043" y="1191"/>
                    </a:lnTo>
                    <a:lnTo>
                      <a:pt x="1053" y="1191"/>
                    </a:lnTo>
                    <a:lnTo>
                      <a:pt x="1062" y="1190"/>
                    </a:lnTo>
                    <a:lnTo>
                      <a:pt x="1070" y="1191"/>
                    </a:lnTo>
                    <a:lnTo>
                      <a:pt x="1074" y="1192"/>
                    </a:lnTo>
                    <a:lnTo>
                      <a:pt x="1078" y="1194"/>
                    </a:lnTo>
                    <a:lnTo>
                      <a:pt x="1078" y="1194"/>
                    </a:lnTo>
                    <a:lnTo>
                      <a:pt x="1088" y="1185"/>
                    </a:lnTo>
                    <a:lnTo>
                      <a:pt x="1099" y="1177"/>
                    </a:lnTo>
                    <a:lnTo>
                      <a:pt x="1105" y="1175"/>
                    </a:lnTo>
                    <a:lnTo>
                      <a:pt x="1111" y="1174"/>
                    </a:lnTo>
                    <a:lnTo>
                      <a:pt x="1118" y="1175"/>
                    </a:lnTo>
                    <a:lnTo>
                      <a:pt x="1123" y="1178"/>
                    </a:lnTo>
                    <a:lnTo>
                      <a:pt x="1123" y="1178"/>
                    </a:lnTo>
                    <a:lnTo>
                      <a:pt x="1153" y="1156"/>
                    </a:lnTo>
                    <a:lnTo>
                      <a:pt x="1184" y="1135"/>
                    </a:lnTo>
                    <a:lnTo>
                      <a:pt x="1216" y="1115"/>
                    </a:lnTo>
                    <a:lnTo>
                      <a:pt x="1248" y="1097"/>
                    </a:lnTo>
                    <a:lnTo>
                      <a:pt x="1248" y="1097"/>
                    </a:lnTo>
                    <a:lnTo>
                      <a:pt x="1281" y="1077"/>
                    </a:lnTo>
                    <a:lnTo>
                      <a:pt x="1311" y="1056"/>
                    </a:lnTo>
                    <a:lnTo>
                      <a:pt x="1342" y="1035"/>
                    </a:lnTo>
                    <a:lnTo>
                      <a:pt x="1373" y="1014"/>
                    </a:lnTo>
                    <a:lnTo>
                      <a:pt x="1373" y="1014"/>
                    </a:lnTo>
                    <a:lnTo>
                      <a:pt x="1438" y="973"/>
                    </a:lnTo>
                    <a:lnTo>
                      <a:pt x="1469" y="954"/>
                    </a:lnTo>
                    <a:lnTo>
                      <a:pt x="1500" y="934"/>
                    </a:lnTo>
                    <a:lnTo>
                      <a:pt x="1500" y="934"/>
                    </a:lnTo>
                    <a:lnTo>
                      <a:pt x="1530" y="913"/>
                    </a:lnTo>
                    <a:lnTo>
                      <a:pt x="1561" y="890"/>
                    </a:lnTo>
                    <a:lnTo>
                      <a:pt x="1589" y="867"/>
                    </a:lnTo>
                    <a:lnTo>
                      <a:pt x="1619" y="844"/>
                    </a:lnTo>
                    <a:lnTo>
                      <a:pt x="1619" y="844"/>
                    </a:lnTo>
                    <a:lnTo>
                      <a:pt x="1632" y="836"/>
                    </a:lnTo>
                    <a:lnTo>
                      <a:pt x="1643" y="827"/>
                    </a:lnTo>
                    <a:lnTo>
                      <a:pt x="1655" y="820"/>
                    </a:lnTo>
                    <a:lnTo>
                      <a:pt x="1662" y="817"/>
                    </a:lnTo>
                    <a:lnTo>
                      <a:pt x="1669" y="816"/>
                    </a:lnTo>
                    <a:lnTo>
                      <a:pt x="1669" y="816"/>
                    </a:lnTo>
                    <a:lnTo>
                      <a:pt x="1671" y="820"/>
                    </a:lnTo>
                    <a:lnTo>
                      <a:pt x="1671" y="823"/>
                    </a:lnTo>
                    <a:lnTo>
                      <a:pt x="1669" y="826"/>
                    </a:lnTo>
                    <a:lnTo>
                      <a:pt x="1667" y="829"/>
                    </a:lnTo>
                    <a:lnTo>
                      <a:pt x="1661" y="833"/>
                    </a:lnTo>
                    <a:lnTo>
                      <a:pt x="1655" y="836"/>
                    </a:lnTo>
                    <a:lnTo>
                      <a:pt x="1655" y="836"/>
                    </a:lnTo>
                    <a:lnTo>
                      <a:pt x="1664" y="846"/>
                    </a:lnTo>
                    <a:lnTo>
                      <a:pt x="1672" y="855"/>
                    </a:lnTo>
                    <a:lnTo>
                      <a:pt x="1679" y="867"/>
                    </a:lnTo>
                    <a:lnTo>
                      <a:pt x="1685" y="878"/>
                    </a:lnTo>
                    <a:lnTo>
                      <a:pt x="1689" y="890"/>
                    </a:lnTo>
                    <a:lnTo>
                      <a:pt x="1692" y="903"/>
                    </a:lnTo>
                    <a:lnTo>
                      <a:pt x="1695" y="917"/>
                    </a:lnTo>
                    <a:lnTo>
                      <a:pt x="1696" y="931"/>
                    </a:lnTo>
                    <a:lnTo>
                      <a:pt x="1697" y="959"/>
                    </a:lnTo>
                    <a:lnTo>
                      <a:pt x="1696" y="989"/>
                    </a:lnTo>
                    <a:lnTo>
                      <a:pt x="1693" y="1018"/>
                    </a:lnTo>
                    <a:lnTo>
                      <a:pt x="1689" y="1048"/>
                    </a:lnTo>
                    <a:lnTo>
                      <a:pt x="1689" y="1048"/>
                    </a:lnTo>
                    <a:lnTo>
                      <a:pt x="1699" y="1035"/>
                    </a:lnTo>
                    <a:lnTo>
                      <a:pt x="1707" y="1022"/>
                    </a:lnTo>
                    <a:lnTo>
                      <a:pt x="1714" y="1007"/>
                    </a:lnTo>
                    <a:lnTo>
                      <a:pt x="1720" y="992"/>
                    </a:lnTo>
                    <a:lnTo>
                      <a:pt x="1724" y="975"/>
                    </a:lnTo>
                    <a:lnTo>
                      <a:pt x="1727" y="958"/>
                    </a:lnTo>
                    <a:lnTo>
                      <a:pt x="1728" y="940"/>
                    </a:lnTo>
                    <a:lnTo>
                      <a:pt x="1728" y="923"/>
                    </a:lnTo>
                    <a:lnTo>
                      <a:pt x="1728" y="905"/>
                    </a:lnTo>
                    <a:lnTo>
                      <a:pt x="1726" y="886"/>
                    </a:lnTo>
                    <a:lnTo>
                      <a:pt x="1721" y="869"/>
                    </a:lnTo>
                    <a:lnTo>
                      <a:pt x="1717" y="853"/>
                    </a:lnTo>
                    <a:lnTo>
                      <a:pt x="1712" y="837"/>
                    </a:lnTo>
                    <a:lnTo>
                      <a:pt x="1705" y="823"/>
                    </a:lnTo>
                    <a:lnTo>
                      <a:pt x="1697" y="809"/>
                    </a:lnTo>
                    <a:lnTo>
                      <a:pt x="1689" y="798"/>
                    </a:lnTo>
                    <a:lnTo>
                      <a:pt x="1689" y="798"/>
                    </a:lnTo>
                    <a:close/>
                    <a:moveTo>
                      <a:pt x="521" y="876"/>
                    </a:moveTo>
                    <a:lnTo>
                      <a:pt x="521" y="876"/>
                    </a:lnTo>
                    <a:lnTo>
                      <a:pt x="466" y="871"/>
                    </a:lnTo>
                    <a:lnTo>
                      <a:pt x="413" y="868"/>
                    </a:lnTo>
                    <a:lnTo>
                      <a:pt x="308" y="864"/>
                    </a:lnTo>
                    <a:lnTo>
                      <a:pt x="256" y="860"/>
                    </a:lnTo>
                    <a:lnTo>
                      <a:pt x="204" y="855"/>
                    </a:lnTo>
                    <a:lnTo>
                      <a:pt x="179" y="851"/>
                    </a:lnTo>
                    <a:lnTo>
                      <a:pt x="155" y="847"/>
                    </a:lnTo>
                    <a:lnTo>
                      <a:pt x="131" y="841"/>
                    </a:lnTo>
                    <a:lnTo>
                      <a:pt x="107" y="836"/>
                    </a:lnTo>
                    <a:lnTo>
                      <a:pt x="107" y="836"/>
                    </a:lnTo>
                    <a:lnTo>
                      <a:pt x="104" y="837"/>
                    </a:lnTo>
                    <a:lnTo>
                      <a:pt x="103" y="837"/>
                    </a:lnTo>
                    <a:lnTo>
                      <a:pt x="103" y="837"/>
                    </a:lnTo>
                    <a:lnTo>
                      <a:pt x="104" y="843"/>
                    </a:lnTo>
                    <a:lnTo>
                      <a:pt x="106" y="847"/>
                    </a:lnTo>
                    <a:lnTo>
                      <a:pt x="108" y="850"/>
                    </a:lnTo>
                    <a:lnTo>
                      <a:pt x="111" y="851"/>
                    </a:lnTo>
                    <a:lnTo>
                      <a:pt x="120" y="853"/>
                    </a:lnTo>
                    <a:lnTo>
                      <a:pt x="128" y="853"/>
                    </a:lnTo>
                    <a:lnTo>
                      <a:pt x="138" y="853"/>
                    </a:lnTo>
                    <a:lnTo>
                      <a:pt x="148" y="853"/>
                    </a:lnTo>
                    <a:lnTo>
                      <a:pt x="158" y="854"/>
                    </a:lnTo>
                    <a:lnTo>
                      <a:pt x="160" y="855"/>
                    </a:lnTo>
                    <a:lnTo>
                      <a:pt x="165" y="858"/>
                    </a:lnTo>
                    <a:lnTo>
                      <a:pt x="165" y="858"/>
                    </a:lnTo>
                    <a:lnTo>
                      <a:pt x="156" y="861"/>
                    </a:lnTo>
                    <a:lnTo>
                      <a:pt x="148" y="862"/>
                    </a:lnTo>
                    <a:lnTo>
                      <a:pt x="129" y="864"/>
                    </a:lnTo>
                    <a:lnTo>
                      <a:pt x="121" y="865"/>
                    </a:lnTo>
                    <a:lnTo>
                      <a:pt x="114" y="867"/>
                    </a:lnTo>
                    <a:lnTo>
                      <a:pt x="108" y="871"/>
                    </a:lnTo>
                    <a:lnTo>
                      <a:pt x="107" y="874"/>
                    </a:lnTo>
                    <a:lnTo>
                      <a:pt x="104" y="878"/>
                    </a:lnTo>
                    <a:lnTo>
                      <a:pt x="104" y="878"/>
                    </a:lnTo>
                    <a:lnTo>
                      <a:pt x="118" y="879"/>
                    </a:lnTo>
                    <a:lnTo>
                      <a:pt x="131" y="882"/>
                    </a:lnTo>
                    <a:lnTo>
                      <a:pt x="156" y="888"/>
                    </a:lnTo>
                    <a:lnTo>
                      <a:pt x="156" y="888"/>
                    </a:lnTo>
                    <a:lnTo>
                      <a:pt x="181" y="893"/>
                    </a:lnTo>
                    <a:lnTo>
                      <a:pt x="194" y="897"/>
                    </a:lnTo>
                    <a:lnTo>
                      <a:pt x="200" y="900"/>
                    </a:lnTo>
                    <a:lnTo>
                      <a:pt x="204" y="905"/>
                    </a:lnTo>
                    <a:lnTo>
                      <a:pt x="204" y="905"/>
                    </a:lnTo>
                    <a:lnTo>
                      <a:pt x="190" y="903"/>
                    </a:lnTo>
                    <a:lnTo>
                      <a:pt x="177" y="900"/>
                    </a:lnTo>
                    <a:lnTo>
                      <a:pt x="152" y="896"/>
                    </a:lnTo>
                    <a:lnTo>
                      <a:pt x="141" y="893"/>
                    </a:lnTo>
                    <a:lnTo>
                      <a:pt x="128" y="892"/>
                    </a:lnTo>
                    <a:lnTo>
                      <a:pt x="117" y="893"/>
                    </a:lnTo>
                    <a:lnTo>
                      <a:pt x="104" y="895"/>
                    </a:lnTo>
                    <a:lnTo>
                      <a:pt x="104" y="895"/>
                    </a:lnTo>
                    <a:lnTo>
                      <a:pt x="106" y="905"/>
                    </a:lnTo>
                    <a:lnTo>
                      <a:pt x="104" y="907"/>
                    </a:lnTo>
                    <a:lnTo>
                      <a:pt x="103" y="912"/>
                    </a:lnTo>
                    <a:lnTo>
                      <a:pt x="103" y="912"/>
                    </a:lnTo>
                    <a:lnTo>
                      <a:pt x="141" y="917"/>
                    </a:lnTo>
                    <a:lnTo>
                      <a:pt x="176" y="920"/>
                    </a:lnTo>
                    <a:lnTo>
                      <a:pt x="211" y="924"/>
                    </a:lnTo>
                    <a:lnTo>
                      <a:pt x="249" y="930"/>
                    </a:lnTo>
                    <a:lnTo>
                      <a:pt x="249" y="930"/>
                    </a:lnTo>
                    <a:lnTo>
                      <a:pt x="273" y="937"/>
                    </a:lnTo>
                    <a:lnTo>
                      <a:pt x="298" y="944"/>
                    </a:lnTo>
                    <a:lnTo>
                      <a:pt x="323" y="951"/>
                    </a:lnTo>
                    <a:lnTo>
                      <a:pt x="350" y="956"/>
                    </a:lnTo>
                    <a:lnTo>
                      <a:pt x="350" y="956"/>
                    </a:lnTo>
                    <a:lnTo>
                      <a:pt x="379" y="961"/>
                    </a:lnTo>
                    <a:lnTo>
                      <a:pt x="410" y="965"/>
                    </a:lnTo>
                    <a:lnTo>
                      <a:pt x="441" y="970"/>
                    </a:lnTo>
                    <a:lnTo>
                      <a:pt x="457" y="975"/>
                    </a:lnTo>
                    <a:lnTo>
                      <a:pt x="472" y="979"/>
                    </a:lnTo>
                    <a:lnTo>
                      <a:pt x="472" y="979"/>
                    </a:lnTo>
                    <a:lnTo>
                      <a:pt x="427" y="973"/>
                    </a:lnTo>
                    <a:lnTo>
                      <a:pt x="379" y="966"/>
                    </a:lnTo>
                    <a:lnTo>
                      <a:pt x="284" y="948"/>
                    </a:lnTo>
                    <a:lnTo>
                      <a:pt x="235" y="938"/>
                    </a:lnTo>
                    <a:lnTo>
                      <a:pt x="187" y="931"/>
                    </a:lnTo>
                    <a:lnTo>
                      <a:pt x="141" y="927"/>
                    </a:lnTo>
                    <a:lnTo>
                      <a:pt x="118" y="927"/>
                    </a:lnTo>
                    <a:lnTo>
                      <a:pt x="96" y="927"/>
                    </a:lnTo>
                    <a:lnTo>
                      <a:pt x="96" y="927"/>
                    </a:lnTo>
                    <a:lnTo>
                      <a:pt x="94" y="937"/>
                    </a:lnTo>
                    <a:lnTo>
                      <a:pt x="93" y="947"/>
                    </a:lnTo>
                    <a:lnTo>
                      <a:pt x="93" y="947"/>
                    </a:lnTo>
                    <a:lnTo>
                      <a:pt x="108" y="948"/>
                    </a:lnTo>
                    <a:lnTo>
                      <a:pt x="125" y="951"/>
                    </a:lnTo>
                    <a:lnTo>
                      <a:pt x="155" y="958"/>
                    </a:lnTo>
                    <a:lnTo>
                      <a:pt x="186" y="965"/>
                    </a:lnTo>
                    <a:lnTo>
                      <a:pt x="215" y="972"/>
                    </a:lnTo>
                    <a:lnTo>
                      <a:pt x="215" y="972"/>
                    </a:lnTo>
                    <a:lnTo>
                      <a:pt x="259" y="980"/>
                    </a:lnTo>
                    <a:lnTo>
                      <a:pt x="301" y="987"/>
                    </a:lnTo>
                    <a:lnTo>
                      <a:pt x="386" y="999"/>
                    </a:lnTo>
                    <a:lnTo>
                      <a:pt x="472" y="1008"/>
                    </a:lnTo>
                    <a:lnTo>
                      <a:pt x="515" y="1014"/>
                    </a:lnTo>
                    <a:lnTo>
                      <a:pt x="558" y="1021"/>
                    </a:lnTo>
                    <a:lnTo>
                      <a:pt x="558" y="1021"/>
                    </a:lnTo>
                    <a:lnTo>
                      <a:pt x="629" y="1031"/>
                    </a:lnTo>
                    <a:lnTo>
                      <a:pt x="701" y="1038"/>
                    </a:lnTo>
                    <a:lnTo>
                      <a:pt x="701" y="1038"/>
                    </a:lnTo>
                    <a:lnTo>
                      <a:pt x="786" y="1046"/>
                    </a:lnTo>
                    <a:lnTo>
                      <a:pt x="866" y="1056"/>
                    </a:lnTo>
                    <a:lnTo>
                      <a:pt x="945" y="1067"/>
                    </a:lnTo>
                    <a:lnTo>
                      <a:pt x="1024" y="1080"/>
                    </a:lnTo>
                    <a:lnTo>
                      <a:pt x="1024" y="1080"/>
                    </a:lnTo>
                    <a:lnTo>
                      <a:pt x="1022" y="1079"/>
                    </a:lnTo>
                    <a:lnTo>
                      <a:pt x="1019" y="1074"/>
                    </a:lnTo>
                    <a:lnTo>
                      <a:pt x="1017" y="1066"/>
                    </a:lnTo>
                    <a:lnTo>
                      <a:pt x="1015" y="1058"/>
                    </a:lnTo>
                    <a:lnTo>
                      <a:pt x="1014" y="1051"/>
                    </a:lnTo>
                    <a:lnTo>
                      <a:pt x="1014" y="1051"/>
                    </a:lnTo>
                    <a:lnTo>
                      <a:pt x="951" y="1044"/>
                    </a:lnTo>
                    <a:lnTo>
                      <a:pt x="883" y="1035"/>
                    </a:lnTo>
                    <a:lnTo>
                      <a:pt x="850" y="1029"/>
                    </a:lnTo>
                    <a:lnTo>
                      <a:pt x="816" y="1025"/>
                    </a:lnTo>
                    <a:lnTo>
                      <a:pt x="785" y="1018"/>
                    </a:lnTo>
                    <a:lnTo>
                      <a:pt x="757" y="1011"/>
                    </a:lnTo>
                    <a:lnTo>
                      <a:pt x="757" y="1011"/>
                    </a:lnTo>
                    <a:lnTo>
                      <a:pt x="819" y="1018"/>
                    </a:lnTo>
                    <a:lnTo>
                      <a:pt x="886" y="1027"/>
                    </a:lnTo>
                    <a:lnTo>
                      <a:pt x="952" y="1032"/>
                    </a:lnTo>
                    <a:lnTo>
                      <a:pt x="1012" y="1035"/>
                    </a:lnTo>
                    <a:lnTo>
                      <a:pt x="1012" y="1035"/>
                    </a:lnTo>
                    <a:lnTo>
                      <a:pt x="1012" y="1029"/>
                    </a:lnTo>
                    <a:lnTo>
                      <a:pt x="1014" y="1025"/>
                    </a:lnTo>
                    <a:lnTo>
                      <a:pt x="1015" y="1021"/>
                    </a:lnTo>
                    <a:lnTo>
                      <a:pt x="1014" y="1018"/>
                    </a:lnTo>
                    <a:lnTo>
                      <a:pt x="1014" y="1018"/>
                    </a:lnTo>
                    <a:lnTo>
                      <a:pt x="1000" y="1018"/>
                    </a:lnTo>
                    <a:lnTo>
                      <a:pt x="986" y="1018"/>
                    </a:lnTo>
                    <a:lnTo>
                      <a:pt x="972" y="1017"/>
                    </a:lnTo>
                    <a:lnTo>
                      <a:pt x="958" y="1014"/>
                    </a:lnTo>
                    <a:lnTo>
                      <a:pt x="930" y="1008"/>
                    </a:lnTo>
                    <a:lnTo>
                      <a:pt x="916" y="1006"/>
                    </a:lnTo>
                    <a:lnTo>
                      <a:pt x="902" y="1004"/>
                    </a:lnTo>
                    <a:lnTo>
                      <a:pt x="902" y="1004"/>
                    </a:lnTo>
                    <a:lnTo>
                      <a:pt x="913" y="1001"/>
                    </a:lnTo>
                    <a:lnTo>
                      <a:pt x="924" y="1000"/>
                    </a:lnTo>
                    <a:lnTo>
                      <a:pt x="937" y="1000"/>
                    </a:lnTo>
                    <a:lnTo>
                      <a:pt x="948" y="1001"/>
                    </a:lnTo>
                    <a:lnTo>
                      <a:pt x="975" y="1006"/>
                    </a:lnTo>
                    <a:lnTo>
                      <a:pt x="987" y="1007"/>
                    </a:lnTo>
                    <a:lnTo>
                      <a:pt x="1001" y="1007"/>
                    </a:lnTo>
                    <a:lnTo>
                      <a:pt x="1001" y="1007"/>
                    </a:lnTo>
                    <a:lnTo>
                      <a:pt x="1001" y="1001"/>
                    </a:lnTo>
                    <a:lnTo>
                      <a:pt x="1001" y="997"/>
                    </a:lnTo>
                    <a:lnTo>
                      <a:pt x="1003" y="987"/>
                    </a:lnTo>
                    <a:lnTo>
                      <a:pt x="1008" y="979"/>
                    </a:lnTo>
                    <a:lnTo>
                      <a:pt x="1015" y="970"/>
                    </a:lnTo>
                    <a:lnTo>
                      <a:pt x="1015" y="970"/>
                    </a:lnTo>
                    <a:lnTo>
                      <a:pt x="996" y="965"/>
                    </a:lnTo>
                    <a:lnTo>
                      <a:pt x="976" y="962"/>
                    </a:lnTo>
                    <a:lnTo>
                      <a:pt x="953" y="961"/>
                    </a:lnTo>
                    <a:lnTo>
                      <a:pt x="932" y="961"/>
                    </a:lnTo>
                    <a:lnTo>
                      <a:pt x="887" y="961"/>
                    </a:lnTo>
                    <a:lnTo>
                      <a:pt x="866" y="961"/>
                    </a:lnTo>
                    <a:lnTo>
                      <a:pt x="845" y="958"/>
                    </a:lnTo>
                    <a:lnTo>
                      <a:pt x="845" y="958"/>
                    </a:lnTo>
                    <a:lnTo>
                      <a:pt x="805" y="951"/>
                    </a:lnTo>
                    <a:lnTo>
                      <a:pt x="763" y="941"/>
                    </a:lnTo>
                    <a:lnTo>
                      <a:pt x="685" y="921"/>
                    </a:lnTo>
                    <a:lnTo>
                      <a:pt x="685" y="921"/>
                    </a:lnTo>
                    <a:lnTo>
                      <a:pt x="712" y="924"/>
                    </a:lnTo>
                    <a:lnTo>
                      <a:pt x="739" y="928"/>
                    </a:lnTo>
                    <a:lnTo>
                      <a:pt x="789" y="938"/>
                    </a:lnTo>
                    <a:lnTo>
                      <a:pt x="816" y="942"/>
                    </a:lnTo>
                    <a:lnTo>
                      <a:pt x="843" y="947"/>
                    </a:lnTo>
                    <a:lnTo>
                      <a:pt x="869" y="949"/>
                    </a:lnTo>
                    <a:lnTo>
                      <a:pt x="899" y="951"/>
                    </a:lnTo>
                    <a:lnTo>
                      <a:pt x="899" y="951"/>
                    </a:lnTo>
                    <a:lnTo>
                      <a:pt x="946" y="951"/>
                    </a:lnTo>
                    <a:lnTo>
                      <a:pt x="970" y="951"/>
                    </a:lnTo>
                    <a:lnTo>
                      <a:pt x="993" y="951"/>
                    </a:lnTo>
                    <a:lnTo>
                      <a:pt x="993" y="951"/>
                    </a:lnTo>
                    <a:lnTo>
                      <a:pt x="1000" y="952"/>
                    </a:lnTo>
                    <a:lnTo>
                      <a:pt x="1007" y="954"/>
                    </a:lnTo>
                    <a:lnTo>
                      <a:pt x="1011" y="954"/>
                    </a:lnTo>
                    <a:lnTo>
                      <a:pt x="1014" y="952"/>
                    </a:lnTo>
                    <a:lnTo>
                      <a:pt x="1017" y="949"/>
                    </a:lnTo>
                    <a:lnTo>
                      <a:pt x="1019" y="947"/>
                    </a:lnTo>
                    <a:lnTo>
                      <a:pt x="1019" y="947"/>
                    </a:lnTo>
                    <a:lnTo>
                      <a:pt x="1019" y="942"/>
                    </a:lnTo>
                    <a:lnTo>
                      <a:pt x="1019" y="940"/>
                    </a:lnTo>
                    <a:lnTo>
                      <a:pt x="1015" y="933"/>
                    </a:lnTo>
                    <a:lnTo>
                      <a:pt x="1011" y="927"/>
                    </a:lnTo>
                    <a:lnTo>
                      <a:pt x="1008" y="920"/>
                    </a:lnTo>
                    <a:lnTo>
                      <a:pt x="1008" y="920"/>
                    </a:lnTo>
                    <a:lnTo>
                      <a:pt x="886" y="912"/>
                    </a:lnTo>
                    <a:lnTo>
                      <a:pt x="765" y="902"/>
                    </a:lnTo>
                    <a:lnTo>
                      <a:pt x="643" y="889"/>
                    </a:lnTo>
                    <a:lnTo>
                      <a:pt x="521" y="876"/>
                    </a:lnTo>
                    <a:lnTo>
                      <a:pt x="521" y="876"/>
                    </a:lnTo>
                    <a:close/>
                    <a:moveTo>
                      <a:pt x="1664" y="1065"/>
                    </a:moveTo>
                    <a:lnTo>
                      <a:pt x="1664" y="1065"/>
                    </a:lnTo>
                    <a:lnTo>
                      <a:pt x="1664" y="1062"/>
                    </a:lnTo>
                    <a:lnTo>
                      <a:pt x="1664" y="1059"/>
                    </a:lnTo>
                    <a:lnTo>
                      <a:pt x="1667" y="1053"/>
                    </a:lnTo>
                    <a:lnTo>
                      <a:pt x="1671" y="1048"/>
                    </a:lnTo>
                    <a:lnTo>
                      <a:pt x="1675" y="1042"/>
                    </a:lnTo>
                    <a:lnTo>
                      <a:pt x="1675" y="1042"/>
                    </a:lnTo>
                    <a:lnTo>
                      <a:pt x="1678" y="1027"/>
                    </a:lnTo>
                    <a:lnTo>
                      <a:pt x="1681" y="1008"/>
                    </a:lnTo>
                    <a:lnTo>
                      <a:pt x="1683" y="969"/>
                    </a:lnTo>
                    <a:lnTo>
                      <a:pt x="1683" y="969"/>
                    </a:lnTo>
                    <a:lnTo>
                      <a:pt x="1683" y="948"/>
                    </a:lnTo>
                    <a:lnTo>
                      <a:pt x="1683" y="928"/>
                    </a:lnTo>
                    <a:lnTo>
                      <a:pt x="1681" y="910"/>
                    </a:lnTo>
                    <a:lnTo>
                      <a:pt x="1676" y="893"/>
                    </a:lnTo>
                    <a:lnTo>
                      <a:pt x="1671" y="879"/>
                    </a:lnTo>
                    <a:lnTo>
                      <a:pt x="1662" y="865"/>
                    </a:lnTo>
                    <a:lnTo>
                      <a:pt x="1653" y="855"/>
                    </a:lnTo>
                    <a:lnTo>
                      <a:pt x="1641" y="847"/>
                    </a:lnTo>
                    <a:lnTo>
                      <a:pt x="1641" y="847"/>
                    </a:lnTo>
                    <a:lnTo>
                      <a:pt x="1630" y="854"/>
                    </a:lnTo>
                    <a:lnTo>
                      <a:pt x="1619" y="861"/>
                    </a:lnTo>
                    <a:lnTo>
                      <a:pt x="1609" y="869"/>
                    </a:lnTo>
                    <a:lnTo>
                      <a:pt x="1599" y="879"/>
                    </a:lnTo>
                    <a:lnTo>
                      <a:pt x="1599" y="879"/>
                    </a:lnTo>
                    <a:lnTo>
                      <a:pt x="1606" y="890"/>
                    </a:lnTo>
                    <a:lnTo>
                      <a:pt x="1612" y="902"/>
                    </a:lnTo>
                    <a:lnTo>
                      <a:pt x="1622" y="927"/>
                    </a:lnTo>
                    <a:lnTo>
                      <a:pt x="1630" y="954"/>
                    </a:lnTo>
                    <a:lnTo>
                      <a:pt x="1634" y="982"/>
                    </a:lnTo>
                    <a:lnTo>
                      <a:pt x="1637" y="1010"/>
                    </a:lnTo>
                    <a:lnTo>
                      <a:pt x="1636" y="1038"/>
                    </a:lnTo>
                    <a:lnTo>
                      <a:pt x="1633" y="1066"/>
                    </a:lnTo>
                    <a:lnTo>
                      <a:pt x="1627" y="1093"/>
                    </a:lnTo>
                    <a:lnTo>
                      <a:pt x="1627" y="1093"/>
                    </a:lnTo>
                    <a:lnTo>
                      <a:pt x="1637" y="1087"/>
                    </a:lnTo>
                    <a:lnTo>
                      <a:pt x="1647" y="1080"/>
                    </a:lnTo>
                    <a:lnTo>
                      <a:pt x="1655" y="1072"/>
                    </a:lnTo>
                    <a:lnTo>
                      <a:pt x="1664" y="1065"/>
                    </a:lnTo>
                    <a:lnTo>
                      <a:pt x="1664" y="1065"/>
                    </a:lnTo>
                    <a:close/>
                    <a:moveTo>
                      <a:pt x="1624" y="1014"/>
                    </a:moveTo>
                    <a:lnTo>
                      <a:pt x="1624" y="1014"/>
                    </a:lnTo>
                    <a:lnTo>
                      <a:pt x="1623" y="996"/>
                    </a:lnTo>
                    <a:lnTo>
                      <a:pt x="1622" y="978"/>
                    </a:lnTo>
                    <a:lnTo>
                      <a:pt x="1619" y="961"/>
                    </a:lnTo>
                    <a:lnTo>
                      <a:pt x="1615" y="944"/>
                    </a:lnTo>
                    <a:lnTo>
                      <a:pt x="1609" y="927"/>
                    </a:lnTo>
                    <a:lnTo>
                      <a:pt x="1603" y="913"/>
                    </a:lnTo>
                    <a:lnTo>
                      <a:pt x="1596" y="900"/>
                    </a:lnTo>
                    <a:lnTo>
                      <a:pt x="1587" y="888"/>
                    </a:lnTo>
                    <a:lnTo>
                      <a:pt x="1587" y="888"/>
                    </a:lnTo>
                    <a:lnTo>
                      <a:pt x="1500" y="949"/>
                    </a:lnTo>
                    <a:lnTo>
                      <a:pt x="1410" y="1008"/>
                    </a:lnTo>
                    <a:lnTo>
                      <a:pt x="1320" y="1066"/>
                    </a:lnTo>
                    <a:lnTo>
                      <a:pt x="1229" y="1125"/>
                    </a:lnTo>
                    <a:lnTo>
                      <a:pt x="1229" y="1125"/>
                    </a:lnTo>
                    <a:lnTo>
                      <a:pt x="1240" y="1147"/>
                    </a:lnTo>
                    <a:lnTo>
                      <a:pt x="1250" y="1173"/>
                    </a:lnTo>
                    <a:lnTo>
                      <a:pt x="1258" y="1198"/>
                    </a:lnTo>
                    <a:lnTo>
                      <a:pt x="1265" y="1226"/>
                    </a:lnTo>
                    <a:lnTo>
                      <a:pt x="1271" y="1256"/>
                    </a:lnTo>
                    <a:lnTo>
                      <a:pt x="1274" y="1285"/>
                    </a:lnTo>
                    <a:lnTo>
                      <a:pt x="1274" y="1314"/>
                    </a:lnTo>
                    <a:lnTo>
                      <a:pt x="1272" y="1344"/>
                    </a:lnTo>
                    <a:lnTo>
                      <a:pt x="1272" y="1344"/>
                    </a:lnTo>
                    <a:lnTo>
                      <a:pt x="1316" y="1316"/>
                    </a:lnTo>
                    <a:lnTo>
                      <a:pt x="1359" y="1288"/>
                    </a:lnTo>
                    <a:lnTo>
                      <a:pt x="1443" y="1229"/>
                    </a:lnTo>
                    <a:lnTo>
                      <a:pt x="1610" y="1108"/>
                    </a:lnTo>
                    <a:lnTo>
                      <a:pt x="1610" y="1108"/>
                    </a:lnTo>
                    <a:lnTo>
                      <a:pt x="1619" y="1063"/>
                    </a:lnTo>
                    <a:lnTo>
                      <a:pt x="1622" y="1039"/>
                    </a:lnTo>
                    <a:lnTo>
                      <a:pt x="1624" y="1014"/>
                    </a:lnTo>
                    <a:lnTo>
                      <a:pt x="1624" y="1014"/>
                    </a:lnTo>
                    <a:close/>
                    <a:moveTo>
                      <a:pt x="1070" y="1051"/>
                    </a:moveTo>
                    <a:lnTo>
                      <a:pt x="1070" y="1051"/>
                    </a:lnTo>
                    <a:lnTo>
                      <a:pt x="1069" y="1058"/>
                    </a:lnTo>
                    <a:lnTo>
                      <a:pt x="1067" y="1065"/>
                    </a:lnTo>
                    <a:lnTo>
                      <a:pt x="1063" y="1079"/>
                    </a:lnTo>
                    <a:lnTo>
                      <a:pt x="1057" y="1093"/>
                    </a:lnTo>
                    <a:lnTo>
                      <a:pt x="1056" y="1100"/>
                    </a:lnTo>
                    <a:lnTo>
                      <a:pt x="1056" y="1107"/>
                    </a:lnTo>
                    <a:lnTo>
                      <a:pt x="1056" y="1107"/>
                    </a:lnTo>
                    <a:lnTo>
                      <a:pt x="1063" y="1104"/>
                    </a:lnTo>
                    <a:lnTo>
                      <a:pt x="1069" y="1098"/>
                    </a:lnTo>
                    <a:lnTo>
                      <a:pt x="1073" y="1093"/>
                    </a:lnTo>
                    <a:lnTo>
                      <a:pt x="1076" y="1086"/>
                    </a:lnTo>
                    <a:lnTo>
                      <a:pt x="1080" y="1077"/>
                    </a:lnTo>
                    <a:lnTo>
                      <a:pt x="1081" y="1069"/>
                    </a:lnTo>
                    <a:lnTo>
                      <a:pt x="1084" y="1052"/>
                    </a:lnTo>
                    <a:lnTo>
                      <a:pt x="1084" y="1052"/>
                    </a:lnTo>
                    <a:lnTo>
                      <a:pt x="1084" y="1036"/>
                    </a:lnTo>
                    <a:lnTo>
                      <a:pt x="1083" y="1020"/>
                    </a:lnTo>
                    <a:lnTo>
                      <a:pt x="1081" y="1004"/>
                    </a:lnTo>
                    <a:lnTo>
                      <a:pt x="1077" y="989"/>
                    </a:lnTo>
                    <a:lnTo>
                      <a:pt x="1073" y="975"/>
                    </a:lnTo>
                    <a:lnTo>
                      <a:pt x="1069" y="961"/>
                    </a:lnTo>
                    <a:lnTo>
                      <a:pt x="1057" y="935"/>
                    </a:lnTo>
                    <a:lnTo>
                      <a:pt x="1057" y="935"/>
                    </a:lnTo>
                    <a:lnTo>
                      <a:pt x="1052" y="933"/>
                    </a:lnTo>
                    <a:lnTo>
                      <a:pt x="1049" y="930"/>
                    </a:lnTo>
                    <a:lnTo>
                      <a:pt x="1042" y="921"/>
                    </a:lnTo>
                    <a:lnTo>
                      <a:pt x="1042" y="921"/>
                    </a:lnTo>
                    <a:lnTo>
                      <a:pt x="1036" y="923"/>
                    </a:lnTo>
                    <a:lnTo>
                      <a:pt x="1032" y="921"/>
                    </a:lnTo>
                    <a:lnTo>
                      <a:pt x="1029" y="920"/>
                    </a:lnTo>
                    <a:lnTo>
                      <a:pt x="1026" y="921"/>
                    </a:lnTo>
                    <a:lnTo>
                      <a:pt x="1026" y="921"/>
                    </a:lnTo>
                    <a:lnTo>
                      <a:pt x="1032" y="937"/>
                    </a:lnTo>
                    <a:lnTo>
                      <a:pt x="1039" y="952"/>
                    </a:lnTo>
                    <a:lnTo>
                      <a:pt x="1053" y="985"/>
                    </a:lnTo>
                    <a:lnTo>
                      <a:pt x="1060" y="1000"/>
                    </a:lnTo>
                    <a:lnTo>
                      <a:pt x="1066" y="1017"/>
                    </a:lnTo>
                    <a:lnTo>
                      <a:pt x="1069" y="1034"/>
                    </a:lnTo>
                    <a:lnTo>
                      <a:pt x="1070" y="1051"/>
                    </a:lnTo>
                    <a:lnTo>
                      <a:pt x="1070" y="1051"/>
                    </a:lnTo>
                    <a:close/>
                    <a:moveTo>
                      <a:pt x="994" y="1091"/>
                    </a:moveTo>
                    <a:lnTo>
                      <a:pt x="994" y="1091"/>
                    </a:lnTo>
                    <a:lnTo>
                      <a:pt x="948" y="1081"/>
                    </a:lnTo>
                    <a:lnTo>
                      <a:pt x="903" y="1074"/>
                    </a:lnTo>
                    <a:lnTo>
                      <a:pt x="813" y="1062"/>
                    </a:lnTo>
                    <a:lnTo>
                      <a:pt x="813" y="1062"/>
                    </a:lnTo>
                    <a:lnTo>
                      <a:pt x="763" y="1056"/>
                    </a:lnTo>
                    <a:lnTo>
                      <a:pt x="712" y="1052"/>
                    </a:lnTo>
                    <a:lnTo>
                      <a:pt x="712" y="1052"/>
                    </a:lnTo>
                    <a:lnTo>
                      <a:pt x="685" y="1051"/>
                    </a:lnTo>
                    <a:lnTo>
                      <a:pt x="659" y="1048"/>
                    </a:lnTo>
                    <a:lnTo>
                      <a:pt x="605" y="1041"/>
                    </a:lnTo>
                    <a:lnTo>
                      <a:pt x="549" y="1032"/>
                    </a:lnTo>
                    <a:lnTo>
                      <a:pt x="493" y="1025"/>
                    </a:lnTo>
                    <a:lnTo>
                      <a:pt x="493" y="1025"/>
                    </a:lnTo>
                    <a:lnTo>
                      <a:pt x="414" y="1015"/>
                    </a:lnTo>
                    <a:lnTo>
                      <a:pt x="336" y="1006"/>
                    </a:lnTo>
                    <a:lnTo>
                      <a:pt x="257" y="993"/>
                    </a:lnTo>
                    <a:lnTo>
                      <a:pt x="176" y="978"/>
                    </a:lnTo>
                    <a:lnTo>
                      <a:pt x="176" y="978"/>
                    </a:lnTo>
                    <a:lnTo>
                      <a:pt x="143" y="969"/>
                    </a:lnTo>
                    <a:lnTo>
                      <a:pt x="125" y="965"/>
                    </a:lnTo>
                    <a:lnTo>
                      <a:pt x="108" y="962"/>
                    </a:lnTo>
                    <a:lnTo>
                      <a:pt x="92" y="961"/>
                    </a:lnTo>
                    <a:lnTo>
                      <a:pt x="77" y="961"/>
                    </a:lnTo>
                    <a:lnTo>
                      <a:pt x="72" y="963"/>
                    </a:lnTo>
                    <a:lnTo>
                      <a:pt x="66" y="965"/>
                    </a:lnTo>
                    <a:lnTo>
                      <a:pt x="62" y="969"/>
                    </a:lnTo>
                    <a:lnTo>
                      <a:pt x="59" y="973"/>
                    </a:lnTo>
                    <a:lnTo>
                      <a:pt x="59" y="973"/>
                    </a:lnTo>
                    <a:lnTo>
                      <a:pt x="111" y="985"/>
                    </a:lnTo>
                    <a:lnTo>
                      <a:pt x="165" y="994"/>
                    </a:lnTo>
                    <a:lnTo>
                      <a:pt x="219" y="1004"/>
                    </a:lnTo>
                    <a:lnTo>
                      <a:pt x="275" y="1011"/>
                    </a:lnTo>
                    <a:lnTo>
                      <a:pt x="388" y="1027"/>
                    </a:lnTo>
                    <a:lnTo>
                      <a:pt x="503" y="1042"/>
                    </a:lnTo>
                    <a:lnTo>
                      <a:pt x="503" y="1042"/>
                    </a:lnTo>
                    <a:lnTo>
                      <a:pt x="560" y="1052"/>
                    </a:lnTo>
                    <a:lnTo>
                      <a:pt x="588" y="1056"/>
                    </a:lnTo>
                    <a:lnTo>
                      <a:pt x="617" y="1059"/>
                    </a:lnTo>
                    <a:lnTo>
                      <a:pt x="617" y="1059"/>
                    </a:lnTo>
                    <a:lnTo>
                      <a:pt x="671" y="1063"/>
                    </a:lnTo>
                    <a:lnTo>
                      <a:pt x="725" y="1069"/>
                    </a:lnTo>
                    <a:lnTo>
                      <a:pt x="725" y="1069"/>
                    </a:lnTo>
                    <a:lnTo>
                      <a:pt x="768" y="1073"/>
                    </a:lnTo>
                    <a:lnTo>
                      <a:pt x="810" y="1081"/>
                    </a:lnTo>
                    <a:lnTo>
                      <a:pt x="852" y="1088"/>
                    </a:lnTo>
                    <a:lnTo>
                      <a:pt x="893" y="1094"/>
                    </a:lnTo>
                    <a:lnTo>
                      <a:pt x="893" y="1094"/>
                    </a:lnTo>
                    <a:lnTo>
                      <a:pt x="949" y="1102"/>
                    </a:lnTo>
                    <a:lnTo>
                      <a:pt x="977" y="1107"/>
                    </a:lnTo>
                    <a:lnTo>
                      <a:pt x="998" y="1108"/>
                    </a:lnTo>
                    <a:lnTo>
                      <a:pt x="998" y="1108"/>
                    </a:lnTo>
                    <a:lnTo>
                      <a:pt x="1017" y="1109"/>
                    </a:lnTo>
                    <a:lnTo>
                      <a:pt x="1025" y="1108"/>
                    </a:lnTo>
                    <a:lnTo>
                      <a:pt x="1028" y="1107"/>
                    </a:lnTo>
                    <a:lnTo>
                      <a:pt x="1031" y="1105"/>
                    </a:lnTo>
                    <a:lnTo>
                      <a:pt x="1031" y="1105"/>
                    </a:lnTo>
                    <a:lnTo>
                      <a:pt x="1029" y="1102"/>
                    </a:lnTo>
                    <a:lnTo>
                      <a:pt x="1025" y="1100"/>
                    </a:lnTo>
                    <a:lnTo>
                      <a:pt x="1015" y="1095"/>
                    </a:lnTo>
                    <a:lnTo>
                      <a:pt x="994" y="1091"/>
                    </a:lnTo>
                    <a:lnTo>
                      <a:pt x="994" y="1091"/>
                    </a:lnTo>
                    <a:close/>
                    <a:moveTo>
                      <a:pt x="1035" y="1208"/>
                    </a:moveTo>
                    <a:lnTo>
                      <a:pt x="1035" y="1208"/>
                    </a:lnTo>
                    <a:lnTo>
                      <a:pt x="1022" y="1208"/>
                    </a:lnTo>
                    <a:lnTo>
                      <a:pt x="1011" y="1205"/>
                    </a:lnTo>
                    <a:lnTo>
                      <a:pt x="987" y="1199"/>
                    </a:lnTo>
                    <a:lnTo>
                      <a:pt x="965" y="1194"/>
                    </a:lnTo>
                    <a:lnTo>
                      <a:pt x="953" y="1191"/>
                    </a:lnTo>
                    <a:lnTo>
                      <a:pt x="942" y="1190"/>
                    </a:lnTo>
                    <a:lnTo>
                      <a:pt x="942" y="1190"/>
                    </a:lnTo>
                    <a:lnTo>
                      <a:pt x="899" y="1187"/>
                    </a:lnTo>
                    <a:lnTo>
                      <a:pt x="848" y="1185"/>
                    </a:lnTo>
                    <a:lnTo>
                      <a:pt x="796" y="1183"/>
                    </a:lnTo>
                    <a:lnTo>
                      <a:pt x="770" y="1181"/>
                    </a:lnTo>
                    <a:lnTo>
                      <a:pt x="744" y="1178"/>
                    </a:lnTo>
                    <a:lnTo>
                      <a:pt x="744" y="1178"/>
                    </a:lnTo>
                    <a:lnTo>
                      <a:pt x="650" y="1166"/>
                    </a:lnTo>
                    <a:lnTo>
                      <a:pt x="604" y="1159"/>
                    </a:lnTo>
                    <a:lnTo>
                      <a:pt x="558" y="1154"/>
                    </a:lnTo>
                    <a:lnTo>
                      <a:pt x="558" y="1154"/>
                    </a:lnTo>
                    <a:lnTo>
                      <a:pt x="507" y="1149"/>
                    </a:lnTo>
                    <a:lnTo>
                      <a:pt x="457" y="1142"/>
                    </a:lnTo>
                    <a:lnTo>
                      <a:pt x="406" y="1136"/>
                    </a:lnTo>
                    <a:lnTo>
                      <a:pt x="354" y="1131"/>
                    </a:lnTo>
                    <a:lnTo>
                      <a:pt x="354" y="1131"/>
                    </a:lnTo>
                    <a:lnTo>
                      <a:pt x="311" y="1129"/>
                    </a:lnTo>
                    <a:lnTo>
                      <a:pt x="289" y="1128"/>
                    </a:lnTo>
                    <a:lnTo>
                      <a:pt x="267" y="1126"/>
                    </a:lnTo>
                    <a:lnTo>
                      <a:pt x="267" y="1126"/>
                    </a:lnTo>
                    <a:lnTo>
                      <a:pt x="226" y="1119"/>
                    </a:lnTo>
                    <a:lnTo>
                      <a:pt x="183" y="1114"/>
                    </a:lnTo>
                    <a:lnTo>
                      <a:pt x="136" y="1109"/>
                    </a:lnTo>
                    <a:lnTo>
                      <a:pt x="113" y="1108"/>
                    </a:lnTo>
                    <a:lnTo>
                      <a:pt x="87" y="1107"/>
                    </a:lnTo>
                    <a:lnTo>
                      <a:pt x="87" y="1107"/>
                    </a:lnTo>
                    <a:lnTo>
                      <a:pt x="83" y="1112"/>
                    </a:lnTo>
                    <a:lnTo>
                      <a:pt x="80" y="1115"/>
                    </a:lnTo>
                    <a:lnTo>
                      <a:pt x="70" y="1119"/>
                    </a:lnTo>
                    <a:lnTo>
                      <a:pt x="70" y="1119"/>
                    </a:lnTo>
                    <a:lnTo>
                      <a:pt x="72" y="1125"/>
                    </a:lnTo>
                    <a:lnTo>
                      <a:pt x="75" y="1129"/>
                    </a:lnTo>
                    <a:lnTo>
                      <a:pt x="79" y="1132"/>
                    </a:lnTo>
                    <a:lnTo>
                      <a:pt x="85" y="1135"/>
                    </a:lnTo>
                    <a:lnTo>
                      <a:pt x="96" y="1135"/>
                    </a:lnTo>
                    <a:lnTo>
                      <a:pt x="108" y="1135"/>
                    </a:lnTo>
                    <a:lnTo>
                      <a:pt x="108" y="1135"/>
                    </a:lnTo>
                    <a:lnTo>
                      <a:pt x="135" y="1135"/>
                    </a:lnTo>
                    <a:lnTo>
                      <a:pt x="163" y="1136"/>
                    </a:lnTo>
                    <a:lnTo>
                      <a:pt x="163" y="1136"/>
                    </a:lnTo>
                    <a:lnTo>
                      <a:pt x="201" y="1138"/>
                    </a:lnTo>
                    <a:lnTo>
                      <a:pt x="211" y="1139"/>
                    </a:lnTo>
                    <a:lnTo>
                      <a:pt x="219" y="1140"/>
                    </a:lnTo>
                    <a:lnTo>
                      <a:pt x="228" y="1143"/>
                    </a:lnTo>
                    <a:lnTo>
                      <a:pt x="236" y="1147"/>
                    </a:lnTo>
                    <a:lnTo>
                      <a:pt x="236" y="1147"/>
                    </a:lnTo>
                    <a:lnTo>
                      <a:pt x="198" y="1146"/>
                    </a:lnTo>
                    <a:lnTo>
                      <a:pt x="160" y="1146"/>
                    </a:lnTo>
                    <a:lnTo>
                      <a:pt x="124" y="1146"/>
                    </a:lnTo>
                    <a:lnTo>
                      <a:pt x="93" y="1147"/>
                    </a:lnTo>
                    <a:lnTo>
                      <a:pt x="93" y="1147"/>
                    </a:lnTo>
                    <a:lnTo>
                      <a:pt x="104" y="1150"/>
                    </a:lnTo>
                    <a:lnTo>
                      <a:pt x="118" y="1153"/>
                    </a:lnTo>
                    <a:lnTo>
                      <a:pt x="149" y="1156"/>
                    </a:lnTo>
                    <a:lnTo>
                      <a:pt x="165" y="1159"/>
                    </a:lnTo>
                    <a:lnTo>
                      <a:pt x="180" y="1160"/>
                    </a:lnTo>
                    <a:lnTo>
                      <a:pt x="194" y="1164"/>
                    </a:lnTo>
                    <a:lnTo>
                      <a:pt x="207" y="1170"/>
                    </a:lnTo>
                    <a:lnTo>
                      <a:pt x="207" y="1170"/>
                    </a:lnTo>
                    <a:lnTo>
                      <a:pt x="191" y="1170"/>
                    </a:lnTo>
                    <a:lnTo>
                      <a:pt x="177" y="1170"/>
                    </a:lnTo>
                    <a:lnTo>
                      <a:pt x="149" y="1167"/>
                    </a:lnTo>
                    <a:lnTo>
                      <a:pt x="117" y="1164"/>
                    </a:lnTo>
                    <a:lnTo>
                      <a:pt x="79" y="1163"/>
                    </a:lnTo>
                    <a:lnTo>
                      <a:pt x="79" y="1163"/>
                    </a:lnTo>
                    <a:lnTo>
                      <a:pt x="76" y="1177"/>
                    </a:lnTo>
                    <a:lnTo>
                      <a:pt x="76" y="1191"/>
                    </a:lnTo>
                    <a:lnTo>
                      <a:pt x="80" y="1206"/>
                    </a:lnTo>
                    <a:lnTo>
                      <a:pt x="82" y="1212"/>
                    </a:lnTo>
                    <a:lnTo>
                      <a:pt x="86" y="1219"/>
                    </a:lnTo>
                    <a:lnTo>
                      <a:pt x="86" y="1219"/>
                    </a:lnTo>
                    <a:lnTo>
                      <a:pt x="131" y="1223"/>
                    </a:lnTo>
                    <a:lnTo>
                      <a:pt x="176" y="1229"/>
                    </a:lnTo>
                    <a:lnTo>
                      <a:pt x="260" y="1241"/>
                    </a:lnTo>
                    <a:lnTo>
                      <a:pt x="430" y="1271"/>
                    </a:lnTo>
                    <a:lnTo>
                      <a:pt x="430" y="1271"/>
                    </a:lnTo>
                    <a:lnTo>
                      <a:pt x="388" y="1267"/>
                    </a:lnTo>
                    <a:lnTo>
                      <a:pt x="344" y="1263"/>
                    </a:lnTo>
                    <a:lnTo>
                      <a:pt x="257" y="1250"/>
                    </a:lnTo>
                    <a:lnTo>
                      <a:pt x="212" y="1244"/>
                    </a:lnTo>
                    <a:lnTo>
                      <a:pt x="166" y="1239"/>
                    </a:lnTo>
                    <a:lnTo>
                      <a:pt x="118" y="1234"/>
                    </a:lnTo>
                    <a:lnTo>
                      <a:pt x="68" y="1233"/>
                    </a:lnTo>
                    <a:lnTo>
                      <a:pt x="68" y="1233"/>
                    </a:lnTo>
                    <a:lnTo>
                      <a:pt x="62" y="1239"/>
                    </a:lnTo>
                    <a:lnTo>
                      <a:pt x="61" y="1244"/>
                    </a:lnTo>
                    <a:lnTo>
                      <a:pt x="61" y="1250"/>
                    </a:lnTo>
                    <a:lnTo>
                      <a:pt x="63" y="1257"/>
                    </a:lnTo>
                    <a:lnTo>
                      <a:pt x="68" y="1271"/>
                    </a:lnTo>
                    <a:lnTo>
                      <a:pt x="69" y="1278"/>
                    </a:lnTo>
                    <a:lnTo>
                      <a:pt x="68" y="1285"/>
                    </a:lnTo>
                    <a:lnTo>
                      <a:pt x="68" y="1285"/>
                    </a:lnTo>
                    <a:lnTo>
                      <a:pt x="134" y="1293"/>
                    </a:lnTo>
                    <a:lnTo>
                      <a:pt x="163" y="1298"/>
                    </a:lnTo>
                    <a:lnTo>
                      <a:pt x="193" y="1305"/>
                    </a:lnTo>
                    <a:lnTo>
                      <a:pt x="193" y="1305"/>
                    </a:lnTo>
                    <a:lnTo>
                      <a:pt x="275" y="1324"/>
                    </a:lnTo>
                    <a:lnTo>
                      <a:pt x="318" y="1333"/>
                    </a:lnTo>
                    <a:lnTo>
                      <a:pt x="360" y="1340"/>
                    </a:lnTo>
                    <a:lnTo>
                      <a:pt x="400" y="1347"/>
                    </a:lnTo>
                    <a:lnTo>
                      <a:pt x="444" y="1352"/>
                    </a:lnTo>
                    <a:lnTo>
                      <a:pt x="487" y="1357"/>
                    </a:lnTo>
                    <a:lnTo>
                      <a:pt x="531" y="1361"/>
                    </a:lnTo>
                    <a:lnTo>
                      <a:pt x="531" y="1361"/>
                    </a:lnTo>
                    <a:lnTo>
                      <a:pt x="588" y="1364"/>
                    </a:lnTo>
                    <a:lnTo>
                      <a:pt x="646" y="1371"/>
                    </a:lnTo>
                    <a:lnTo>
                      <a:pt x="704" y="1378"/>
                    </a:lnTo>
                    <a:lnTo>
                      <a:pt x="761" y="1385"/>
                    </a:lnTo>
                    <a:lnTo>
                      <a:pt x="879" y="1402"/>
                    </a:lnTo>
                    <a:lnTo>
                      <a:pt x="939" y="1407"/>
                    </a:lnTo>
                    <a:lnTo>
                      <a:pt x="1001" y="1413"/>
                    </a:lnTo>
                    <a:lnTo>
                      <a:pt x="1001" y="1413"/>
                    </a:lnTo>
                    <a:lnTo>
                      <a:pt x="1007" y="1416"/>
                    </a:lnTo>
                    <a:lnTo>
                      <a:pt x="1014" y="1418"/>
                    </a:lnTo>
                    <a:lnTo>
                      <a:pt x="1029" y="1421"/>
                    </a:lnTo>
                    <a:lnTo>
                      <a:pt x="1045" y="1421"/>
                    </a:lnTo>
                    <a:lnTo>
                      <a:pt x="1057" y="1423"/>
                    </a:lnTo>
                    <a:lnTo>
                      <a:pt x="1057" y="1423"/>
                    </a:lnTo>
                    <a:lnTo>
                      <a:pt x="1057" y="1418"/>
                    </a:lnTo>
                    <a:lnTo>
                      <a:pt x="1056" y="1416"/>
                    </a:lnTo>
                    <a:lnTo>
                      <a:pt x="1053" y="1407"/>
                    </a:lnTo>
                    <a:lnTo>
                      <a:pt x="1049" y="1399"/>
                    </a:lnTo>
                    <a:lnTo>
                      <a:pt x="1048" y="1395"/>
                    </a:lnTo>
                    <a:lnTo>
                      <a:pt x="1048" y="1389"/>
                    </a:lnTo>
                    <a:lnTo>
                      <a:pt x="1048" y="1389"/>
                    </a:lnTo>
                    <a:lnTo>
                      <a:pt x="885" y="1362"/>
                    </a:lnTo>
                    <a:lnTo>
                      <a:pt x="802" y="1350"/>
                    </a:lnTo>
                    <a:lnTo>
                      <a:pt x="723" y="1336"/>
                    </a:lnTo>
                    <a:lnTo>
                      <a:pt x="723" y="1336"/>
                    </a:lnTo>
                    <a:lnTo>
                      <a:pt x="683" y="1330"/>
                    </a:lnTo>
                    <a:lnTo>
                      <a:pt x="663" y="1326"/>
                    </a:lnTo>
                    <a:lnTo>
                      <a:pt x="653" y="1323"/>
                    </a:lnTo>
                    <a:lnTo>
                      <a:pt x="643" y="1319"/>
                    </a:lnTo>
                    <a:lnTo>
                      <a:pt x="643" y="1319"/>
                    </a:lnTo>
                    <a:lnTo>
                      <a:pt x="698" y="1324"/>
                    </a:lnTo>
                    <a:lnTo>
                      <a:pt x="751" y="1331"/>
                    </a:lnTo>
                    <a:lnTo>
                      <a:pt x="854" y="1347"/>
                    </a:lnTo>
                    <a:lnTo>
                      <a:pt x="952" y="1361"/>
                    </a:lnTo>
                    <a:lnTo>
                      <a:pt x="1001" y="1368"/>
                    </a:lnTo>
                    <a:lnTo>
                      <a:pt x="1050" y="1372"/>
                    </a:lnTo>
                    <a:lnTo>
                      <a:pt x="1050" y="1372"/>
                    </a:lnTo>
                    <a:lnTo>
                      <a:pt x="1049" y="1366"/>
                    </a:lnTo>
                    <a:lnTo>
                      <a:pt x="1048" y="1359"/>
                    </a:lnTo>
                    <a:lnTo>
                      <a:pt x="1048" y="1348"/>
                    </a:lnTo>
                    <a:lnTo>
                      <a:pt x="1049" y="1337"/>
                    </a:lnTo>
                    <a:lnTo>
                      <a:pt x="1053" y="1327"/>
                    </a:lnTo>
                    <a:lnTo>
                      <a:pt x="1057" y="1316"/>
                    </a:lnTo>
                    <a:lnTo>
                      <a:pt x="1060" y="1306"/>
                    </a:lnTo>
                    <a:lnTo>
                      <a:pt x="1062" y="1295"/>
                    </a:lnTo>
                    <a:lnTo>
                      <a:pt x="1060" y="1288"/>
                    </a:lnTo>
                    <a:lnTo>
                      <a:pt x="1059" y="1282"/>
                    </a:lnTo>
                    <a:lnTo>
                      <a:pt x="1059" y="1282"/>
                    </a:lnTo>
                    <a:lnTo>
                      <a:pt x="1038" y="1282"/>
                    </a:lnTo>
                    <a:lnTo>
                      <a:pt x="1014" y="1282"/>
                    </a:lnTo>
                    <a:lnTo>
                      <a:pt x="963" y="1278"/>
                    </a:lnTo>
                    <a:lnTo>
                      <a:pt x="963" y="1278"/>
                    </a:lnTo>
                    <a:lnTo>
                      <a:pt x="941" y="1275"/>
                    </a:lnTo>
                    <a:lnTo>
                      <a:pt x="918" y="1270"/>
                    </a:lnTo>
                    <a:lnTo>
                      <a:pt x="899" y="1264"/>
                    </a:lnTo>
                    <a:lnTo>
                      <a:pt x="879" y="1261"/>
                    </a:lnTo>
                    <a:lnTo>
                      <a:pt x="879" y="1261"/>
                    </a:lnTo>
                    <a:lnTo>
                      <a:pt x="868" y="1261"/>
                    </a:lnTo>
                    <a:lnTo>
                      <a:pt x="857" y="1261"/>
                    </a:lnTo>
                    <a:lnTo>
                      <a:pt x="852" y="1261"/>
                    </a:lnTo>
                    <a:lnTo>
                      <a:pt x="848" y="1260"/>
                    </a:lnTo>
                    <a:lnTo>
                      <a:pt x="845" y="1258"/>
                    </a:lnTo>
                    <a:lnTo>
                      <a:pt x="844" y="1256"/>
                    </a:lnTo>
                    <a:lnTo>
                      <a:pt x="844" y="1256"/>
                    </a:lnTo>
                    <a:lnTo>
                      <a:pt x="861" y="1253"/>
                    </a:lnTo>
                    <a:lnTo>
                      <a:pt x="876" y="1254"/>
                    </a:lnTo>
                    <a:lnTo>
                      <a:pt x="893" y="1256"/>
                    </a:lnTo>
                    <a:lnTo>
                      <a:pt x="910" y="1258"/>
                    </a:lnTo>
                    <a:lnTo>
                      <a:pt x="945" y="1264"/>
                    </a:lnTo>
                    <a:lnTo>
                      <a:pt x="963" y="1267"/>
                    </a:lnTo>
                    <a:lnTo>
                      <a:pt x="980" y="1268"/>
                    </a:lnTo>
                    <a:lnTo>
                      <a:pt x="980" y="1268"/>
                    </a:lnTo>
                    <a:lnTo>
                      <a:pt x="1024" y="1268"/>
                    </a:lnTo>
                    <a:lnTo>
                      <a:pt x="1043" y="1270"/>
                    </a:lnTo>
                    <a:lnTo>
                      <a:pt x="1063" y="1272"/>
                    </a:lnTo>
                    <a:lnTo>
                      <a:pt x="1063" y="1272"/>
                    </a:lnTo>
                    <a:lnTo>
                      <a:pt x="1064" y="1267"/>
                    </a:lnTo>
                    <a:lnTo>
                      <a:pt x="1067" y="1261"/>
                    </a:lnTo>
                    <a:lnTo>
                      <a:pt x="1070" y="1258"/>
                    </a:lnTo>
                    <a:lnTo>
                      <a:pt x="1070" y="1254"/>
                    </a:lnTo>
                    <a:lnTo>
                      <a:pt x="1070" y="1254"/>
                    </a:lnTo>
                    <a:lnTo>
                      <a:pt x="1046" y="1250"/>
                    </a:lnTo>
                    <a:lnTo>
                      <a:pt x="1022" y="1248"/>
                    </a:lnTo>
                    <a:lnTo>
                      <a:pt x="970" y="1244"/>
                    </a:lnTo>
                    <a:lnTo>
                      <a:pt x="970" y="1244"/>
                    </a:lnTo>
                    <a:lnTo>
                      <a:pt x="945" y="1243"/>
                    </a:lnTo>
                    <a:lnTo>
                      <a:pt x="918" y="1240"/>
                    </a:lnTo>
                    <a:lnTo>
                      <a:pt x="865" y="1234"/>
                    </a:lnTo>
                    <a:lnTo>
                      <a:pt x="865" y="1234"/>
                    </a:lnTo>
                    <a:lnTo>
                      <a:pt x="781" y="1229"/>
                    </a:lnTo>
                    <a:lnTo>
                      <a:pt x="697" y="1222"/>
                    </a:lnTo>
                    <a:lnTo>
                      <a:pt x="656" y="1216"/>
                    </a:lnTo>
                    <a:lnTo>
                      <a:pt x="615" y="1211"/>
                    </a:lnTo>
                    <a:lnTo>
                      <a:pt x="577" y="1202"/>
                    </a:lnTo>
                    <a:lnTo>
                      <a:pt x="539" y="1192"/>
                    </a:lnTo>
                    <a:lnTo>
                      <a:pt x="539" y="1192"/>
                    </a:lnTo>
                    <a:lnTo>
                      <a:pt x="615" y="1199"/>
                    </a:lnTo>
                    <a:lnTo>
                      <a:pt x="691" y="1206"/>
                    </a:lnTo>
                    <a:lnTo>
                      <a:pt x="770" y="1213"/>
                    </a:lnTo>
                    <a:lnTo>
                      <a:pt x="848" y="1220"/>
                    </a:lnTo>
                    <a:lnTo>
                      <a:pt x="848" y="1220"/>
                    </a:lnTo>
                    <a:lnTo>
                      <a:pt x="960" y="1230"/>
                    </a:lnTo>
                    <a:lnTo>
                      <a:pt x="1014" y="1233"/>
                    </a:lnTo>
                    <a:lnTo>
                      <a:pt x="1041" y="1233"/>
                    </a:lnTo>
                    <a:lnTo>
                      <a:pt x="1069" y="1233"/>
                    </a:lnTo>
                    <a:lnTo>
                      <a:pt x="1069" y="1233"/>
                    </a:lnTo>
                    <a:lnTo>
                      <a:pt x="1067" y="1226"/>
                    </a:lnTo>
                    <a:lnTo>
                      <a:pt x="1066" y="1222"/>
                    </a:lnTo>
                    <a:lnTo>
                      <a:pt x="1064" y="1218"/>
                    </a:lnTo>
                    <a:lnTo>
                      <a:pt x="1064" y="1212"/>
                    </a:lnTo>
                    <a:lnTo>
                      <a:pt x="1064" y="1212"/>
                    </a:lnTo>
                    <a:lnTo>
                      <a:pt x="1057" y="1209"/>
                    </a:lnTo>
                    <a:lnTo>
                      <a:pt x="1050" y="1208"/>
                    </a:lnTo>
                    <a:lnTo>
                      <a:pt x="1035" y="1208"/>
                    </a:lnTo>
                    <a:lnTo>
                      <a:pt x="1035" y="1208"/>
                    </a:lnTo>
                    <a:close/>
                    <a:moveTo>
                      <a:pt x="1255" y="1357"/>
                    </a:moveTo>
                    <a:lnTo>
                      <a:pt x="1255" y="1357"/>
                    </a:lnTo>
                    <a:lnTo>
                      <a:pt x="1258" y="1327"/>
                    </a:lnTo>
                    <a:lnTo>
                      <a:pt x="1259" y="1296"/>
                    </a:lnTo>
                    <a:lnTo>
                      <a:pt x="1258" y="1264"/>
                    </a:lnTo>
                    <a:lnTo>
                      <a:pt x="1254" y="1234"/>
                    </a:lnTo>
                    <a:lnTo>
                      <a:pt x="1247" y="1205"/>
                    </a:lnTo>
                    <a:lnTo>
                      <a:pt x="1238" y="1178"/>
                    </a:lnTo>
                    <a:lnTo>
                      <a:pt x="1233" y="1166"/>
                    </a:lnTo>
                    <a:lnTo>
                      <a:pt x="1227" y="1153"/>
                    </a:lnTo>
                    <a:lnTo>
                      <a:pt x="1220" y="1143"/>
                    </a:lnTo>
                    <a:lnTo>
                      <a:pt x="1213" y="1133"/>
                    </a:lnTo>
                    <a:lnTo>
                      <a:pt x="1213" y="1133"/>
                    </a:lnTo>
                    <a:lnTo>
                      <a:pt x="1203" y="1140"/>
                    </a:lnTo>
                    <a:lnTo>
                      <a:pt x="1192" y="1145"/>
                    </a:lnTo>
                    <a:lnTo>
                      <a:pt x="1192" y="1145"/>
                    </a:lnTo>
                    <a:lnTo>
                      <a:pt x="1206" y="1205"/>
                    </a:lnTo>
                    <a:lnTo>
                      <a:pt x="1213" y="1233"/>
                    </a:lnTo>
                    <a:lnTo>
                      <a:pt x="1219" y="1263"/>
                    </a:lnTo>
                    <a:lnTo>
                      <a:pt x="1222" y="1292"/>
                    </a:lnTo>
                    <a:lnTo>
                      <a:pt x="1223" y="1321"/>
                    </a:lnTo>
                    <a:lnTo>
                      <a:pt x="1222" y="1337"/>
                    </a:lnTo>
                    <a:lnTo>
                      <a:pt x="1220" y="1354"/>
                    </a:lnTo>
                    <a:lnTo>
                      <a:pt x="1217" y="1369"/>
                    </a:lnTo>
                    <a:lnTo>
                      <a:pt x="1213" y="1386"/>
                    </a:lnTo>
                    <a:lnTo>
                      <a:pt x="1213" y="1386"/>
                    </a:lnTo>
                    <a:lnTo>
                      <a:pt x="1234" y="1372"/>
                    </a:lnTo>
                    <a:lnTo>
                      <a:pt x="1255" y="1357"/>
                    </a:lnTo>
                    <a:lnTo>
                      <a:pt x="1255" y="1357"/>
                    </a:lnTo>
                    <a:close/>
                    <a:moveTo>
                      <a:pt x="1192" y="1404"/>
                    </a:moveTo>
                    <a:lnTo>
                      <a:pt x="1192" y="1404"/>
                    </a:lnTo>
                    <a:lnTo>
                      <a:pt x="1196" y="1396"/>
                    </a:lnTo>
                    <a:lnTo>
                      <a:pt x="1201" y="1383"/>
                    </a:lnTo>
                    <a:lnTo>
                      <a:pt x="1206" y="1361"/>
                    </a:lnTo>
                    <a:lnTo>
                      <a:pt x="1206" y="1361"/>
                    </a:lnTo>
                    <a:lnTo>
                      <a:pt x="1209" y="1334"/>
                    </a:lnTo>
                    <a:lnTo>
                      <a:pt x="1209" y="1307"/>
                    </a:lnTo>
                    <a:lnTo>
                      <a:pt x="1208" y="1279"/>
                    </a:lnTo>
                    <a:lnTo>
                      <a:pt x="1205" y="1253"/>
                    </a:lnTo>
                    <a:lnTo>
                      <a:pt x="1199" y="1225"/>
                    </a:lnTo>
                    <a:lnTo>
                      <a:pt x="1192" y="1199"/>
                    </a:lnTo>
                    <a:lnTo>
                      <a:pt x="1185" y="1177"/>
                    </a:lnTo>
                    <a:lnTo>
                      <a:pt x="1177" y="1156"/>
                    </a:lnTo>
                    <a:lnTo>
                      <a:pt x="1177" y="1156"/>
                    </a:lnTo>
                    <a:lnTo>
                      <a:pt x="1160" y="1167"/>
                    </a:lnTo>
                    <a:lnTo>
                      <a:pt x="1143" y="1178"/>
                    </a:lnTo>
                    <a:lnTo>
                      <a:pt x="1126" y="1191"/>
                    </a:lnTo>
                    <a:lnTo>
                      <a:pt x="1109" y="1204"/>
                    </a:lnTo>
                    <a:lnTo>
                      <a:pt x="1109" y="1204"/>
                    </a:lnTo>
                    <a:lnTo>
                      <a:pt x="1116" y="1218"/>
                    </a:lnTo>
                    <a:lnTo>
                      <a:pt x="1121" y="1233"/>
                    </a:lnTo>
                    <a:lnTo>
                      <a:pt x="1128" y="1265"/>
                    </a:lnTo>
                    <a:lnTo>
                      <a:pt x="1132" y="1298"/>
                    </a:lnTo>
                    <a:lnTo>
                      <a:pt x="1133" y="1329"/>
                    </a:lnTo>
                    <a:lnTo>
                      <a:pt x="1132" y="1361"/>
                    </a:lnTo>
                    <a:lnTo>
                      <a:pt x="1129" y="1393"/>
                    </a:lnTo>
                    <a:lnTo>
                      <a:pt x="1123" y="1424"/>
                    </a:lnTo>
                    <a:lnTo>
                      <a:pt x="1115" y="1453"/>
                    </a:lnTo>
                    <a:lnTo>
                      <a:pt x="1115" y="1453"/>
                    </a:lnTo>
                    <a:lnTo>
                      <a:pt x="1123" y="1445"/>
                    </a:lnTo>
                    <a:lnTo>
                      <a:pt x="1133" y="1439"/>
                    </a:lnTo>
                    <a:lnTo>
                      <a:pt x="1154" y="1428"/>
                    </a:lnTo>
                    <a:lnTo>
                      <a:pt x="1175" y="1417"/>
                    </a:lnTo>
                    <a:lnTo>
                      <a:pt x="1185" y="1411"/>
                    </a:lnTo>
                    <a:lnTo>
                      <a:pt x="1192" y="1404"/>
                    </a:lnTo>
                    <a:lnTo>
                      <a:pt x="1192" y="1404"/>
                    </a:lnTo>
                    <a:close/>
                    <a:moveTo>
                      <a:pt x="1102" y="1441"/>
                    </a:moveTo>
                    <a:lnTo>
                      <a:pt x="1102" y="1441"/>
                    </a:lnTo>
                    <a:lnTo>
                      <a:pt x="1108" y="1428"/>
                    </a:lnTo>
                    <a:lnTo>
                      <a:pt x="1112" y="1414"/>
                    </a:lnTo>
                    <a:lnTo>
                      <a:pt x="1118" y="1383"/>
                    </a:lnTo>
                    <a:lnTo>
                      <a:pt x="1121" y="1351"/>
                    </a:lnTo>
                    <a:lnTo>
                      <a:pt x="1121" y="1319"/>
                    </a:lnTo>
                    <a:lnTo>
                      <a:pt x="1118" y="1286"/>
                    </a:lnTo>
                    <a:lnTo>
                      <a:pt x="1114" y="1257"/>
                    </a:lnTo>
                    <a:lnTo>
                      <a:pt x="1109" y="1243"/>
                    </a:lnTo>
                    <a:lnTo>
                      <a:pt x="1105" y="1229"/>
                    </a:lnTo>
                    <a:lnTo>
                      <a:pt x="1099" y="1218"/>
                    </a:lnTo>
                    <a:lnTo>
                      <a:pt x="1094" y="1206"/>
                    </a:lnTo>
                    <a:lnTo>
                      <a:pt x="1094" y="1206"/>
                    </a:lnTo>
                    <a:lnTo>
                      <a:pt x="1094" y="1205"/>
                    </a:lnTo>
                    <a:lnTo>
                      <a:pt x="1092" y="1205"/>
                    </a:lnTo>
                    <a:lnTo>
                      <a:pt x="1092" y="1205"/>
                    </a:lnTo>
                    <a:lnTo>
                      <a:pt x="1088" y="1208"/>
                    </a:lnTo>
                    <a:lnTo>
                      <a:pt x="1085" y="1212"/>
                    </a:lnTo>
                    <a:lnTo>
                      <a:pt x="1083" y="1216"/>
                    </a:lnTo>
                    <a:lnTo>
                      <a:pt x="1083" y="1220"/>
                    </a:lnTo>
                    <a:lnTo>
                      <a:pt x="1083" y="1232"/>
                    </a:lnTo>
                    <a:lnTo>
                      <a:pt x="1084" y="1243"/>
                    </a:lnTo>
                    <a:lnTo>
                      <a:pt x="1084" y="1243"/>
                    </a:lnTo>
                    <a:lnTo>
                      <a:pt x="1084" y="1275"/>
                    </a:lnTo>
                    <a:lnTo>
                      <a:pt x="1085" y="1310"/>
                    </a:lnTo>
                    <a:lnTo>
                      <a:pt x="1085" y="1310"/>
                    </a:lnTo>
                    <a:lnTo>
                      <a:pt x="1087" y="1331"/>
                    </a:lnTo>
                    <a:lnTo>
                      <a:pt x="1085" y="1352"/>
                    </a:lnTo>
                    <a:lnTo>
                      <a:pt x="1084" y="1393"/>
                    </a:lnTo>
                    <a:lnTo>
                      <a:pt x="1084" y="1393"/>
                    </a:lnTo>
                    <a:lnTo>
                      <a:pt x="1080" y="1416"/>
                    </a:lnTo>
                    <a:lnTo>
                      <a:pt x="1076" y="1435"/>
                    </a:lnTo>
                    <a:lnTo>
                      <a:pt x="1074" y="1444"/>
                    </a:lnTo>
                    <a:lnTo>
                      <a:pt x="1074" y="1452"/>
                    </a:lnTo>
                    <a:lnTo>
                      <a:pt x="1074" y="1460"/>
                    </a:lnTo>
                    <a:lnTo>
                      <a:pt x="1077" y="1469"/>
                    </a:lnTo>
                    <a:lnTo>
                      <a:pt x="1077" y="1469"/>
                    </a:lnTo>
                    <a:lnTo>
                      <a:pt x="1083" y="1469"/>
                    </a:lnTo>
                    <a:lnTo>
                      <a:pt x="1087" y="1468"/>
                    </a:lnTo>
                    <a:lnTo>
                      <a:pt x="1091" y="1465"/>
                    </a:lnTo>
                    <a:lnTo>
                      <a:pt x="1094" y="1460"/>
                    </a:lnTo>
                    <a:lnTo>
                      <a:pt x="1099" y="1451"/>
                    </a:lnTo>
                    <a:lnTo>
                      <a:pt x="1102" y="1441"/>
                    </a:lnTo>
                    <a:lnTo>
                      <a:pt x="1102" y="1441"/>
                    </a:lnTo>
                    <a:close/>
                    <a:moveTo>
                      <a:pt x="1059" y="1444"/>
                    </a:moveTo>
                    <a:lnTo>
                      <a:pt x="1059" y="1444"/>
                    </a:lnTo>
                    <a:lnTo>
                      <a:pt x="1049" y="1441"/>
                    </a:lnTo>
                    <a:lnTo>
                      <a:pt x="1038" y="1439"/>
                    </a:lnTo>
                    <a:lnTo>
                      <a:pt x="1017" y="1435"/>
                    </a:lnTo>
                    <a:lnTo>
                      <a:pt x="1017" y="1435"/>
                    </a:lnTo>
                    <a:lnTo>
                      <a:pt x="1004" y="1432"/>
                    </a:lnTo>
                    <a:lnTo>
                      <a:pt x="993" y="1428"/>
                    </a:lnTo>
                    <a:lnTo>
                      <a:pt x="993" y="1428"/>
                    </a:lnTo>
                    <a:lnTo>
                      <a:pt x="977" y="1427"/>
                    </a:lnTo>
                    <a:lnTo>
                      <a:pt x="962" y="1425"/>
                    </a:lnTo>
                    <a:lnTo>
                      <a:pt x="931" y="1425"/>
                    </a:lnTo>
                    <a:lnTo>
                      <a:pt x="931" y="1425"/>
                    </a:lnTo>
                    <a:lnTo>
                      <a:pt x="907" y="1423"/>
                    </a:lnTo>
                    <a:lnTo>
                      <a:pt x="883" y="1420"/>
                    </a:lnTo>
                    <a:lnTo>
                      <a:pt x="831" y="1413"/>
                    </a:lnTo>
                    <a:lnTo>
                      <a:pt x="778" y="1404"/>
                    </a:lnTo>
                    <a:lnTo>
                      <a:pt x="751" y="1402"/>
                    </a:lnTo>
                    <a:lnTo>
                      <a:pt x="725" y="1399"/>
                    </a:lnTo>
                    <a:lnTo>
                      <a:pt x="725" y="1399"/>
                    </a:lnTo>
                    <a:lnTo>
                      <a:pt x="708" y="1397"/>
                    </a:lnTo>
                    <a:lnTo>
                      <a:pt x="691" y="1393"/>
                    </a:lnTo>
                    <a:lnTo>
                      <a:pt x="674" y="1390"/>
                    </a:lnTo>
                    <a:lnTo>
                      <a:pt x="657" y="1389"/>
                    </a:lnTo>
                    <a:lnTo>
                      <a:pt x="657" y="1389"/>
                    </a:lnTo>
                    <a:lnTo>
                      <a:pt x="588" y="1382"/>
                    </a:lnTo>
                    <a:lnTo>
                      <a:pt x="520" y="1378"/>
                    </a:lnTo>
                    <a:lnTo>
                      <a:pt x="454" y="1372"/>
                    </a:lnTo>
                    <a:lnTo>
                      <a:pt x="420" y="1368"/>
                    </a:lnTo>
                    <a:lnTo>
                      <a:pt x="388" y="1364"/>
                    </a:lnTo>
                    <a:lnTo>
                      <a:pt x="388" y="1364"/>
                    </a:lnTo>
                    <a:lnTo>
                      <a:pt x="337" y="1355"/>
                    </a:lnTo>
                    <a:lnTo>
                      <a:pt x="285" y="1344"/>
                    </a:lnTo>
                    <a:lnTo>
                      <a:pt x="187" y="1320"/>
                    </a:lnTo>
                    <a:lnTo>
                      <a:pt x="187" y="1320"/>
                    </a:lnTo>
                    <a:lnTo>
                      <a:pt x="152" y="1314"/>
                    </a:lnTo>
                    <a:lnTo>
                      <a:pt x="111" y="1307"/>
                    </a:lnTo>
                    <a:lnTo>
                      <a:pt x="111" y="1307"/>
                    </a:lnTo>
                    <a:lnTo>
                      <a:pt x="86" y="1303"/>
                    </a:lnTo>
                    <a:lnTo>
                      <a:pt x="72" y="1300"/>
                    </a:lnTo>
                    <a:lnTo>
                      <a:pt x="59" y="1299"/>
                    </a:lnTo>
                    <a:lnTo>
                      <a:pt x="47" y="1299"/>
                    </a:lnTo>
                    <a:lnTo>
                      <a:pt x="41" y="1300"/>
                    </a:lnTo>
                    <a:lnTo>
                      <a:pt x="35" y="1302"/>
                    </a:lnTo>
                    <a:lnTo>
                      <a:pt x="31" y="1305"/>
                    </a:lnTo>
                    <a:lnTo>
                      <a:pt x="28" y="1309"/>
                    </a:lnTo>
                    <a:lnTo>
                      <a:pt x="26" y="1313"/>
                    </a:lnTo>
                    <a:lnTo>
                      <a:pt x="24" y="1319"/>
                    </a:lnTo>
                    <a:lnTo>
                      <a:pt x="24" y="1319"/>
                    </a:lnTo>
                    <a:lnTo>
                      <a:pt x="94" y="1330"/>
                    </a:lnTo>
                    <a:lnTo>
                      <a:pt x="166" y="1344"/>
                    </a:lnTo>
                    <a:lnTo>
                      <a:pt x="308" y="1373"/>
                    </a:lnTo>
                    <a:lnTo>
                      <a:pt x="379" y="1387"/>
                    </a:lnTo>
                    <a:lnTo>
                      <a:pt x="449" y="1402"/>
                    </a:lnTo>
                    <a:lnTo>
                      <a:pt x="521" y="1413"/>
                    </a:lnTo>
                    <a:lnTo>
                      <a:pt x="593" y="1421"/>
                    </a:lnTo>
                    <a:lnTo>
                      <a:pt x="593" y="1421"/>
                    </a:lnTo>
                    <a:lnTo>
                      <a:pt x="632" y="1425"/>
                    </a:lnTo>
                    <a:lnTo>
                      <a:pt x="670" y="1428"/>
                    </a:lnTo>
                    <a:lnTo>
                      <a:pt x="670" y="1428"/>
                    </a:lnTo>
                    <a:lnTo>
                      <a:pt x="715" y="1432"/>
                    </a:lnTo>
                    <a:lnTo>
                      <a:pt x="761" y="1437"/>
                    </a:lnTo>
                    <a:lnTo>
                      <a:pt x="858" y="1448"/>
                    </a:lnTo>
                    <a:lnTo>
                      <a:pt x="907" y="1453"/>
                    </a:lnTo>
                    <a:lnTo>
                      <a:pt x="956" y="1458"/>
                    </a:lnTo>
                    <a:lnTo>
                      <a:pt x="1005" y="1462"/>
                    </a:lnTo>
                    <a:lnTo>
                      <a:pt x="1052" y="1463"/>
                    </a:lnTo>
                    <a:lnTo>
                      <a:pt x="1052" y="1463"/>
                    </a:lnTo>
                    <a:lnTo>
                      <a:pt x="1057" y="1453"/>
                    </a:lnTo>
                    <a:lnTo>
                      <a:pt x="1059" y="1448"/>
                    </a:lnTo>
                    <a:lnTo>
                      <a:pt x="1059" y="1444"/>
                    </a:lnTo>
                    <a:lnTo>
                      <a:pt x="1059" y="1444"/>
                    </a:lnTo>
                    <a:close/>
                  </a:path>
                </a:pathLst>
              </a:custGeom>
              <a:grpFill/>
              <a:ln w="9525">
                <a:solidFill>
                  <a:srgbClr val="65C4CA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03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3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8" grpId="0"/>
      <p:bldP spid="103430" grpId="0"/>
      <p:bldP spid="103431" grpId="0"/>
      <p:bldP spid="103432" grpId="0"/>
      <p:bldP spid="103433" grpId="0"/>
      <p:bldP spid="103434" grpId="0"/>
      <p:bldP spid="103436" grpId="0"/>
      <p:bldP spid="103437" grpId="0"/>
      <p:bldP spid="103438" grpId="0"/>
      <p:bldP spid="103439" grpId="0"/>
      <p:bldP spid="1034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5"/>
          <p:cNvSpPr/>
          <p:nvPr/>
        </p:nvSpPr>
        <p:spPr>
          <a:xfrm>
            <a:off x="763905" y="1260793"/>
            <a:ext cx="7466013" cy="3404870"/>
          </a:xfrm>
          <a:prstGeom prst="rect">
            <a:avLst/>
          </a:prstGeom>
          <a:noFill/>
          <a:ln w="9525">
            <a:noFill/>
          </a:ln>
        </p:spPr>
        <p:txBody>
          <a:bodyPr lIns="81638" tIns="40819" rIns="81638" bIns="40819">
            <a:spAutoFit/>
          </a:bodyPr>
          <a:p>
            <a:pPr lvl="0" defTabSz="685800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这是一首用血和生命写出来的诗篇，它真实地记录了诗人永别故乡时复杂的心情，表现了诗人强烈的爱国热情和英雄末路的哀痛，音调悲凉，文情并茂，具有震撼人心的艺术力量。诗作格调慷慨豪壮，令人读来荡气回肠，禁不住对这位富有强烈民族意识的少年英雄充满深深的敬意。 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2531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5375" y="3884613"/>
            <a:ext cx="1274763" cy="985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532" name="组合 7"/>
          <p:cNvGrpSpPr/>
          <p:nvPr/>
        </p:nvGrpSpPr>
        <p:grpSpPr>
          <a:xfrm>
            <a:off x="241300" y="187325"/>
            <a:ext cx="2454275" cy="512763"/>
            <a:chOff x="247" y="204"/>
            <a:chExt cx="5152" cy="1076"/>
          </a:xfrm>
        </p:grpSpPr>
        <p:sp>
          <p:nvSpPr>
            <p:cNvPr id="9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 smtClean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uLnTx/>
                  <a:uFillTx/>
                  <a:latin typeface="+mn-ea"/>
                  <a:ea typeface="+mn-ea"/>
                  <a:cs typeface="+mn-cs"/>
                </a:rPr>
                <a:t>课堂小结</a:t>
              </a:r>
              <a:endParaRPr kumimoji="0" lang="zh-CN" altLang="en-US" sz="3200" b="1" i="0" u="none" strike="noStrike" kern="1200" cap="none" spc="0" normalizeH="0" baseline="0" noProof="0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0" name="椭圆 52"/>
            <p:cNvSpPr/>
            <p:nvPr/>
          </p:nvSpPr>
          <p:spPr>
            <a:xfrm>
              <a:off x="247" y="204"/>
              <a:ext cx="804" cy="977"/>
            </a:xfrm>
            <a:custGeom>
              <a:avLst/>
              <a:gdLst>
                <a:gd name="connsiteX0" fmla="*/ 157163 w 273050"/>
                <a:gd name="connsiteY0" fmla="*/ 44450 h 331788"/>
                <a:gd name="connsiteX1" fmla="*/ 157163 w 273050"/>
                <a:gd name="connsiteY1" fmla="*/ 149225 h 331788"/>
                <a:gd name="connsiteX2" fmla="*/ 179428 w 273050"/>
                <a:gd name="connsiteY2" fmla="*/ 134997 h 331788"/>
                <a:gd name="connsiteX3" fmla="*/ 183357 w 273050"/>
                <a:gd name="connsiteY3" fmla="*/ 133703 h 331788"/>
                <a:gd name="connsiteX4" fmla="*/ 187286 w 273050"/>
                <a:gd name="connsiteY4" fmla="*/ 134997 h 331788"/>
                <a:gd name="connsiteX5" fmla="*/ 209551 w 273050"/>
                <a:gd name="connsiteY5" fmla="*/ 149225 h 331788"/>
                <a:gd name="connsiteX6" fmla="*/ 209551 w 273050"/>
                <a:gd name="connsiteY6" fmla="*/ 44450 h 331788"/>
                <a:gd name="connsiteX7" fmla="*/ 157163 w 273050"/>
                <a:gd name="connsiteY7" fmla="*/ 44450 h 331788"/>
                <a:gd name="connsiteX8" fmla="*/ 21721 w 273050"/>
                <a:gd name="connsiteY8" fmla="*/ 12700 h 331788"/>
                <a:gd name="connsiteX9" fmla="*/ 12700 w 273050"/>
                <a:gd name="connsiteY9" fmla="*/ 22225 h 331788"/>
                <a:gd name="connsiteX10" fmla="*/ 21721 w 273050"/>
                <a:gd name="connsiteY10" fmla="*/ 31750 h 331788"/>
                <a:gd name="connsiteX11" fmla="*/ 231775 w 273050"/>
                <a:gd name="connsiteY11" fmla="*/ 31750 h 331788"/>
                <a:gd name="connsiteX12" fmla="*/ 231775 w 273050"/>
                <a:gd name="connsiteY12" fmla="*/ 12700 h 331788"/>
                <a:gd name="connsiteX13" fmla="*/ 21721 w 273050"/>
                <a:gd name="connsiteY13" fmla="*/ 12700 h 331788"/>
                <a:gd name="connsiteX14" fmla="*/ 21895 w 273050"/>
                <a:gd name="connsiteY14" fmla="*/ 0 h 331788"/>
                <a:gd name="connsiteX15" fmla="*/ 238275 w 273050"/>
                <a:gd name="connsiteY15" fmla="*/ 0 h 331788"/>
                <a:gd name="connsiteX16" fmla="*/ 244715 w 273050"/>
                <a:gd name="connsiteY16" fmla="*/ 6480 h 331788"/>
                <a:gd name="connsiteX17" fmla="*/ 244715 w 273050"/>
                <a:gd name="connsiteY17" fmla="*/ 31105 h 331788"/>
                <a:gd name="connsiteX18" fmla="*/ 266610 w 273050"/>
                <a:gd name="connsiteY18" fmla="*/ 31105 h 331788"/>
                <a:gd name="connsiteX19" fmla="*/ 273050 w 273050"/>
                <a:gd name="connsiteY19" fmla="*/ 37585 h 331788"/>
                <a:gd name="connsiteX20" fmla="*/ 273050 w 273050"/>
                <a:gd name="connsiteY20" fmla="*/ 325308 h 331788"/>
                <a:gd name="connsiteX21" fmla="*/ 266610 w 273050"/>
                <a:gd name="connsiteY21" fmla="*/ 331788 h 331788"/>
                <a:gd name="connsiteX22" fmla="*/ 21895 w 273050"/>
                <a:gd name="connsiteY22" fmla="*/ 331788 h 331788"/>
                <a:gd name="connsiteX23" fmla="*/ 0 w 273050"/>
                <a:gd name="connsiteY23" fmla="*/ 309755 h 331788"/>
                <a:gd name="connsiteX24" fmla="*/ 0 w 273050"/>
                <a:gd name="connsiteY24" fmla="*/ 22033 h 331788"/>
                <a:gd name="connsiteX25" fmla="*/ 21895 w 273050"/>
                <a:gd name="connsiteY2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050" h="331788">
                  <a:moveTo>
                    <a:pt x="157163" y="44450"/>
                  </a:moveTo>
                  <a:lnTo>
                    <a:pt x="157163" y="149225"/>
                  </a:lnTo>
                  <a:cubicBezTo>
                    <a:pt x="157163" y="149225"/>
                    <a:pt x="157163" y="149225"/>
                    <a:pt x="179428" y="134997"/>
                  </a:cubicBezTo>
                  <a:cubicBezTo>
                    <a:pt x="180738" y="133703"/>
                    <a:pt x="182047" y="133703"/>
                    <a:pt x="183357" y="133703"/>
                  </a:cubicBezTo>
                  <a:cubicBezTo>
                    <a:pt x="184667" y="133703"/>
                    <a:pt x="185977" y="133703"/>
                    <a:pt x="187286" y="134997"/>
                  </a:cubicBezTo>
                  <a:cubicBezTo>
                    <a:pt x="187286" y="134997"/>
                    <a:pt x="187286" y="134997"/>
                    <a:pt x="209551" y="149225"/>
                  </a:cubicBezTo>
                  <a:cubicBezTo>
                    <a:pt x="209551" y="149225"/>
                    <a:pt x="209551" y="149225"/>
                    <a:pt x="209551" y="44450"/>
                  </a:cubicBezTo>
                  <a:cubicBezTo>
                    <a:pt x="209551" y="44450"/>
                    <a:pt x="209551" y="44450"/>
                    <a:pt x="157163" y="44450"/>
                  </a:cubicBezTo>
                  <a:close/>
                  <a:moveTo>
                    <a:pt x="21721" y="12700"/>
                  </a:moveTo>
                  <a:cubicBezTo>
                    <a:pt x="16566" y="12700"/>
                    <a:pt x="12700" y="16782"/>
                    <a:pt x="12700" y="22225"/>
                  </a:cubicBezTo>
                  <a:cubicBezTo>
                    <a:pt x="12700" y="27668"/>
                    <a:pt x="16566" y="31750"/>
                    <a:pt x="21721" y="31750"/>
                  </a:cubicBezTo>
                  <a:cubicBezTo>
                    <a:pt x="21721" y="31750"/>
                    <a:pt x="21721" y="31750"/>
                    <a:pt x="231775" y="31750"/>
                  </a:cubicBezTo>
                  <a:cubicBezTo>
                    <a:pt x="231775" y="31750"/>
                    <a:pt x="231775" y="31750"/>
                    <a:pt x="231775" y="12700"/>
                  </a:cubicBezTo>
                  <a:cubicBezTo>
                    <a:pt x="231775" y="12700"/>
                    <a:pt x="231775" y="12700"/>
                    <a:pt x="21721" y="12700"/>
                  </a:cubicBezTo>
                  <a:close/>
                  <a:moveTo>
                    <a:pt x="21895" y="0"/>
                  </a:moveTo>
                  <a:cubicBezTo>
                    <a:pt x="21895" y="0"/>
                    <a:pt x="21895" y="0"/>
                    <a:pt x="238275" y="0"/>
                  </a:cubicBezTo>
                  <a:cubicBezTo>
                    <a:pt x="242139" y="0"/>
                    <a:pt x="244715" y="2592"/>
                    <a:pt x="244715" y="6480"/>
                  </a:cubicBezTo>
                  <a:cubicBezTo>
                    <a:pt x="244715" y="6480"/>
                    <a:pt x="244715" y="6480"/>
                    <a:pt x="244715" y="31105"/>
                  </a:cubicBezTo>
                  <a:cubicBezTo>
                    <a:pt x="244715" y="31105"/>
                    <a:pt x="244715" y="31105"/>
                    <a:pt x="266610" y="31105"/>
                  </a:cubicBezTo>
                  <a:cubicBezTo>
                    <a:pt x="270474" y="31105"/>
                    <a:pt x="273050" y="33697"/>
                    <a:pt x="273050" y="37585"/>
                  </a:cubicBezTo>
                  <a:cubicBezTo>
                    <a:pt x="273050" y="37585"/>
                    <a:pt x="273050" y="37585"/>
                    <a:pt x="273050" y="325308"/>
                  </a:cubicBezTo>
                  <a:cubicBezTo>
                    <a:pt x="273050" y="329196"/>
                    <a:pt x="270474" y="331788"/>
                    <a:pt x="266610" y="331788"/>
                  </a:cubicBezTo>
                  <a:cubicBezTo>
                    <a:pt x="266610" y="331788"/>
                    <a:pt x="266610" y="331788"/>
                    <a:pt x="21895" y="331788"/>
                  </a:cubicBezTo>
                  <a:cubicBezTo>
                    <a:pt x="10304" y="331788"/>
                    <a:pt x="0" y="321420"/>
                    <a:pt x="0" y="309755"/>
                  </a:cubicBezTo>
                  <a:cubicBezTo>
                    <a:pt x="0" y="309755"/>
                    <a:pt x="0" y="309755"/>
                    <a:pt x="0" y="22033"/>
                  </a:cubicBezTo>
                  <a:cubicBezTo>
                    <a:pt x="0" y="10368"/>
                    <a:pt x="10304" y="0"/>
                    <a:pt x="21895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1327</Words>
  <Application>WPS 演示</Application>
  <PresentationFormat>自定义</PresentationFormat>
  <Paragraphs>97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5" baseType="lpstr">
      <vt:lpstr>Arial</vt:lpstr>
      <vt:lpstr>宋体</vt:lpstr>
      <vt:lpstr>Wingdings</vt:lpstr>
      <vt:lpstr>Calibri</vt:lpstr>
      <vt:lpstr>仿宋</vt:lpstr>
      <vt:lpstr>楷体</vt:lpstr>
      <vt:lpstr>黑体</vt:lpstr>
      <vt:lpstr>Times New Roman</vt:lpstr>
      <vt:lpstr>隶书</vt:lpstr>
      <vt:lpstr>华文细黑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Young</cp:lastModifiedBy>
  <cp:revision>15</cp:revision>
  <dcterms:created xsi:type="dcterms:W3CDTF">2010-12-31T05:44:00Z</dcterms:created>
  <dcterms:modified xsi:type="dcterms:W3CDTF">2020-02-27T01:04:18Z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