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87" r:id="rId2"/>
    <p:sldId id="308" r:id="rId3"/>
    <p:sldId id="292" r:id="rId4"/>
    <p:sldId id="294" r:id="rId5"/>
    <p:sldId id="309" r:id="rId6"/>
    <p:sldId id="310" r:id="rId7"/>
    <p:sldId id="311" r:id="rId8"/>
    <p:sldId id="312" r:id="rId9"/>
    <p:sldId id="313" r:id="rId10"/>
    <p:sldId id="314" r:id="rId11"/>
    <p:sldId id="315" r:id="rId12"/>
    <p:sldId id="316" r:id="rId13"/>
    <p:sldId id="317" r:id="rId14"/>
    <p:sldId id="318" r:id="rId15"/>
    <p:sldId id="319" r:id="rId16"/>
    <p:sldId id="320" r:id="rId17"/>
    <p:sldId id="321" r:id="rId18"/>
    <p:sldId id="322" r:id="rId19"/>
    <p:sldId id="323" r:id="rId20"/>
    <p:sldId id="324" r:id="rId21"/>
    <p:sldId id="291" r:id="rId22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D0D9"/>
    <a:srgbClr val="00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414" autoAdjust="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14F7AD10-A1B3-4ABE-BEF0-70F4E1646EB7}" type="datetimeFigureOut">
              <a:rPr lang="zh-CN" altLang="en-US"/>
              <a:pPr>
                <a:defRPr/>
              </a:pPr>
              <a:t>2020/7/14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D91B6D36-FF47-4470-B0BF-07E78969640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95779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D0CFD-7DD9-42A2-8F4F-0118830C08FE}" type="datetimeFigureOut">
              <a:rPr lang="zh-CN" altLang="en-US"/>
              <a:pPr>
                <a:defRPr/>
              </a:pPr>
              <a:t>2020/7/14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E579C-A2E5-4104-AF10-A6F5829C21E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084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2FC0F-158A-4E56-9C63-3130A38343F2}" type="datetimeFigureOut">
              <a:rPr lang="zh-CN" altLang="en-US"/>
              <a:pPr>
                <a:defRPr/>
              </a:pPr>
              <a:t>2020/7/14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1D07A-FCDB-4EFB-8623-8C4DD6E0217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474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803BA-1AA4-4A65-AE69-A87DB0FC2FF4}" type="datetimeFigureOut">
              <a:rPr lang="zh-CN" altLang="en-US"/>
              <a:pPr>
                <a:defRPr/>
              </a:pPr>
              <a:t>2020/7/14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A61E4A-E0EA-4654-BC48-2D482BB5F46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6356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233CD-15F0-45A9-A7FA-3B02124849BE}" type="datetimeFigureOut">
              <a:rPr lang="zh-CN" altLang="en-US"/>
              <a:pPr>
                <a:defRPr/>
              </a:pPr>
              <a:t>2020/7/14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B9E635-658F-48EE-B258-95B1E553A78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432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FDDA09-163A-4AEC-9637-41A6AB7CA8AC}" type="datetimeFigureOut">
              <a:rPr lang="zh-CN" altLang="en-US"/>
              <a:pPr>
                <a:defRPr/>
              </a:pPr>
              <a:t>2020/7/14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1A7AE6-D65D-459F-98C7-F4F90CD4D01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2597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BACF4-515E-45F5-96FF-7A8F900D53E5}" type="datetimeFigureOut">
              <a:rPr lang="zh-CN" altLang="en-US"/>
              <a:pPr>
                <a:defRPr/>
              </a:pPr>
              <a:t>2020/7/14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3A702-D065-465A-8574-171E2E19A9B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0408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47D8D-7F16-4E04-91BB-FAE8785A7654}" type="datetimeFigureOut">
              <a:rPr lang="zh-CN" altLang="en-US"/>
              <a:pPr>
                <a:defRPr/>
              </a:pPr>
              <a:t>2020/7/14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4E6971-BBA5-4993-8AEC-FE12F7523E8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0142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76B04-479F-4078-AFF3-D26EE4C4695E}" type="datetimeFigureOut">
              <a:rPr lang="zh-CN" altLang="en-US"/>
              <a:pPr>
                <a:defRPr/>
              </a:pPr>
              <a:t>2020/7/14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1CC0C-A448-4428-B8E1-0E3F10C0C89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7761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58A9D-6F0C-40EB-8BA2-D4FF59A6E885}" type="datetimeFigureOut">
              <a:rPr lang="zh-CN" altLang="en-US"/>
              <a:pPr>
                <a:defRPr/>
              </a:pPr>
              <a:t>2020/7/14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3D69FF-1C74-4B67-84EE-D29BF6B9645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44716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C8CDE-598A-4A50-8E9C-B0A1B634DF6A}" type="datetimeFigureOut">
              <a:rPr lang="zh-CN" altLang="en-US"/>
              <a:pPr>
                <a:defRPr/>
              </a:pPr>
              <a:t>2020/7/14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D77C1-5A66-4941-ADEA-5BF13FC9993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39072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36B378-455D-432E-ADF6-4140AF0ACAC5}" type="datetimeFigureOut">
              <a:rPr lang="zh-CN" altLang="en-US"/>
              <a:pPr>
                <a:defRPr/>
              </a:pPr>
              <a:t>2020/7/14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C6BFF-78B3-4CCB-87FA-41CEC0C1553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6247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8881E84-D2FD-42B8-BCCB-6E7A6678F2E5}" type="datetimeFigureOut">
              <a:rPr lang="zh-CN" altLang="en-US"/>
              <a:pPr>
                <a:defRPr/>
              </a:pPr>
              <a:t>2020/7/14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027FF55-2AE3-425B-A842-6F272DC0979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990858" y="630410"/>
            <a:ext cx="6287328" cy="1159099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《</a:t>
            </a:r>
            <a:r>
              <a:rPr lang="zh-CN" altLang="en-US" dirty="0" smtClean="0"/>
              <a:t>有机化学基础</a:t>
            </a:r>
            <a:r>
              <a:rPr lang="en-US" altLang="zh-CN" dirty="0" smtClean="0"/>
              <a:t>》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351117" y="1969752"/>
            <a:ext cx="3343223" cy="2587109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dirty="0" smtClean="0"/>
              <a:t>期末复习课</a:t>
            </a:r>
            <a:endParaRPr lang="en-US" altLang="zh-CN" sz="3200" dirty="0" smtClean="0"/>
          </a:p>
          <a:p>
            <a:pPr>
              <a:lnSpc>
                <a:spcPct val="150000"/>
              </a:lnSpc>
            </a:pPr>
            <a:r>
              <a:rPr lang="zh-CN" altLang="en-US" sz="3200" dirty="0"/>
              <a:t>梳理</a:t>
            </a:r>
            <a:r>
              <a:rPr lang="zh-CN" altLang="en-US" sz="3200" dirty="0" smtClean="0"/>
              <a:t>清单</a:t>
            </a:r>
            <a:r>
              <a:rPr lang="en-US" altLang="zh-CN" sz="3200" dirty="0" smtClean="0"/>
              <a:t>8</a:t>
            </a:r>
          </a:p>
          <a:p>
            <a:pPr>
              <a:lnSpc>
                <a:spcPct val="150000"/>
              </a:lnSpc>
            </a:pPr>
            <a:r>
              <a:rPr lang="zh-CN" altLang="en-US" sz="3200" dirty="0"/>
              <a:t>课本实验</a:t>
            </a:r>
            <a:endParaRPr lang="zh-CN" altLang="en-US" sz="3200" dirty="0"/>
          </a:p>
        </p:txBody>
      </p:sp>
      <p:sp>
        <p:nvSpPr>
          <p:cNvPr id="4" name="副标题 2"/>
          <p:cNvSpPr txBox="1">
            <a:spLocks/>
          </p:cNvSpPr>
          <p:nvPr/>
        </p:nvSpPr>
        <p:spPr>
          <a:xfrm>
            <a:off x="3351436" y="4737105"/>
            <a:ext cx="5342586" cy="4127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中山大学</a:t>
            </a:r>
            <a:r>
              <a:rPr lang="zh-CN" altLang="en-US" sz="32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附属中学     张伟</a:t>
            </a:r>
            <a:endParaRPr lang="zh-CN" altLang="en-US" sz="3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3101" y="1225306"/>
            <a:ext cx="2297210" cy="229721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3" y="1281446"/>
            <a:ext cx="2184931" cy="2184931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8328" y="3466377"/>
            <a:ext cx="23825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中大附中化学组</a:t>
            </a:r>
            <a:endParaRPr lang="zh-CN" altLang="en-US" sz="2400" dirty="0"/>
          </a:p>
        </p:txBody>
      </p:sp>
      <p:sp>
        <p:nvSpPr>
          <p:cNvPr id="13" name="文本框 12"/>
          <p:cNvSpPr txBox="1"/>
          <p:nvPr/>
        </p:nvSpPr>
        <p:spPr>
          <a:xfrm>
            <a:off x="9940410" y="3466377"/>
            <a:ext cx="23825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/>
              <a:t>化学张伟</a:t>
            </a:r>
            <a:endParaRPr lang="zh-CN" altLang="en-US" sz="2400" dirty="0"/>
          </a:p>
        </p:txBody>
      </p:sp>
      <p:sp>
        <p:nvSpPr>
          <p:cNvPr id="14" name="文本框 13"/>
          <p:cNvSpPr txBox="1"/>
          <p:nvPr/>
        </p:nvSpPr>
        <p:spPr>
          <a:xfrm>
            <a:off x="2390919" y="6371626"/>
            <a:ext cx="72636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所有直播课课件、视频、练习，请关注公众号获取，永久回看。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15795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8248"/>
            <a:ext cx="12136544" cy="5515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2805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275463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latin typeface="+mn-ea"/>
                <a:ea typeface="+mn-ea"/>
              </a:rPr>
              <a:t>1</a:t>
            </a:r>
            <a:r>
              <a:rPr lang="zh-CN" altLang="en-US" sz="3200" dirty="0" smtClean="0">
                <a:latin typeface="+mn-ea"/>
                <a:ea typeface="+mn-ea"/>
              </a:rPr>
              <a:t>小组合作</a:t>
            </a:r>
            <a:r>
              <a:rPr lang="en-US" altLang="zh-CN" sz="3200" dirty="0" smtClean="0">
                <a:latin typeface="+mn-ea"/>
                <a:ea typeface="+mn-ea"/>
              </a:rPr>
              <a:t>-</a:t>
            </a:r>
            <a:r>
              <a:rPr lang="zh-CN" altLang="en-US" sz="3200" dirty="0" smtClean="0">
                <a:latin typeface="+mn-ea"/>
                <a:ea typeface="+mn-ea"/>
              </a:rPr>
              <a:t>分组</a:t>
            </a:r>
            <a:endParaRPr lang="zh-CN" altLang="en-US" sz="3200" dirty="0">
              <a:latin typeface="+mn-ea"/>
              <a:ea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29" y="584775"/>
            <a:ext cx="11050073" cy="5956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562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953" y="378714"/>
            <a:ext cx="11023055" cy="5271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648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85" y="1289953"/>
            <a:ext cx="11881430" cy="4711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716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25" y="537337"/>
            <a:ext cx="11598830" cy="550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965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2886"/>
            <a:ext cx="12172750" cy="467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330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14" y="210069"/>
            <a:ext cx="11882886" cy="6061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138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12" y="364451"/>
            <a:ext cx="11797990" cy="5366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198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7132"/>
            <a:ext cx="12083864" cy="5561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823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6147"/>
            <a:ext cx="12131308" cy="4169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612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420" y="95551"/>
            <a:ext cx="9955563" cy="6358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66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56771"/>
            <a:ext cx="12204620" cy="4446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05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9479" y="162988"/>
            <a:ext cx="9038470" cy="6525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76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57079"/>
            <a:ext cx="12324074" cy="3814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823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18" y="397226"/>
            <a:ext cx="11420273" cy="559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70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655" y="163116"/>
            <a:ext cx="5917643" cy="6523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942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3387"/>
            <a:ext cx="12192000" cy="503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772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31" y="139375"/>
            <a:ext cx="11950840" cy="6068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067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966" y="199481"/>
            <a:ext cx="11045575" cy="6162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97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869287" y="352246"/>
            <a:ext cx="1492876" cy="1325563"/>
          </a:xfrm>
        </p:spPr>
        <p:txBody>
          <a:bodyPr/>
          <a:lstStyle/>
          <a:p>
            <a:r>
              <a:rPr lang="zh-CN" altLang="en-US" dirty="0" smtClean="0"/>
              <a:t>小结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93187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2697</TotalTime>
  <Words>47</Words>
  <Application>Microsoft Office PowerPoint</Application>
  <PresentationFormat>宽屏</PresentationFormat>
  <Paragraphs>10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7" baseType="lpstr">
      <vt:lpstr>楷体</vt:lpstr>
      <vt:lpstr>宋体</vt:lpstr>
      <vt:lpstr>Arial</vt:lpstr>
      <vt:lpstr>Calibri</vt:lpstr>
      <vt:lpstr>Calibri Light</vt:lpstr>
      <vt:lpstr>Office 主题</vt:lpstr>
      <vt:lpstr>《有机化学基础》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小结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oscarfox</dc:creator>
  <cp:lastModifiedBy>XiaZaiMa.COM</cp:lastModifiedBy>
  <cp:revision>107</cp:revision>
  <dcterms:created xsi:type="dcterms:W3CDTF">2017-05-08T06:45:27Z</dcterms:created>
  <dcterms:modified xsi:type="dcterms:W3CDTF">2020-07-14T02:56:27Z</dcterms:modified>
</cp:coreProperties>
</file>