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8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5F246-D5B5-41F8-8E6F-4D138EC3E9E0}" type="datetimeFigureOut">
              <a:rPr lang="zh-CN" altLang="en-US" smtClean="0"/>
              <a:t>2018/8/10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0E0036-AA5A-4D8C-A54C-EE39EE8F230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76672"/>
            <a:ext cx="8712968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</a:rPr>
              <a:t>22</a:t>
            </a:r>
            <a:r>
              <a:rPr lang="zh-CN" altLang="zh-CN" sz="2400" b="1" dirty="0">
                <a:solidFill>
                  <a:srgbClr val="FF0000"/>
                </a:solidFill>
              </a:rPr>
              <a:t>．</a:t>
            </a:r>
            <a:r>
              <a:rPr lang="zh-CN" altLang="zh-CN" sz="2400" b="1" dirty="0">
                <a:solidFill>
                  <a:srgbClr val="0000FF"/>
                </a:solidFill>
              </a:rPr>
              <a:t>阅读下面的材料，根据要求写一篇不少于</a:t>
            </a:r>
            <a:r>
              <a:rPr lang="en-US" altLang="zh-CN" sz="2400" b="1" dirty="0">
                <a:solidFill>
                  <a:srgbClr val="0000FF"/>
                </a:solidFill>
              </a:rPr>
              <a:t>800</a:t>
            </a:r>
            <a:r>
              <a:rPr lang="zh-CN" altLang="zh-CN" sz="2400" b="1" dirty="0">
                <a:solidFill>
                  <a:srgbClr val="0000FF"/>
                </a:solidFill>
              </a:rPr>
              <a:t>字的</a:t>
            </a:r>
            <a:r>
              <a:rPr lang="zh-CN" altLang="zh-CN" sz="2400" b="1" dirty="0" smtClean="0">
                <a:solidFill>
                  <a:srgbClr val="0000FF"/>
                </a:solidFill>
              </a:rPr>
              <a:t>文章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endParaRPr lang="zh-CN" altLang="zh-CN" sz="2400" dirty="0">
              <a:solidFill>
                <a:srgbClr val="FF0000"/>
              </a:solidFill>
            </a:endParaRPr>
          </a:p>
          <a:p>
            <a:r>
              <a:rPr lang="en-US" altLang="zh-CN" sz="2400" dirty="0" smtClean="0">
                <a:solidFill>
                  <a:srgbClr val="FF0000"/>
                </a:solidFill>
              </a:rPr>
              <a:t>         </a:t>
            </a:r>
            <a:r>
              <a:rPr lang="zh-CN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网上</a:t>
            </a:r>
            <a:r>
              <a:rPr lang="zh-CN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购物，视频聊天，线上娱乐，已成为当下很多人生活中不可或缺的一部分。业内人士指出，不远的将来，我们只需在家里安装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VR</a:t>
            </a:r>
            <a:r>
              <a:rPr lang="zh-CN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（虚拟现实）设备，便可以足不出户地穿梭于各个虚拟场景：时而在商店的衣帽间里试穿新衣，时而在诊室里与医生面对面交流，时而在足球场上观看比赛，时而化身为新闻事件的</a:t>
            </a:r>
            <a:r>
              <a:rPr lang="en-US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“</a:t>
            </a:r>
            <a:r>
              <a:rPr lang="zh-CN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现场目击者</a:t>
            </a:r>
            <a:r>
              <a:rPr lang="en-US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”……</a:t>
            </a:r>
          </a:p>
          <a:p>
            <a:endParaRPr lang="zh-CN" altLang="zh-CN" sz="24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zh-CN" sz="240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当</a:t>
            </a:r>
            <a:r>
              <a:rPr lang="zh-CN" altLang="zh-CN" sz="2400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虚拟世界中的</a:t>
            </a:r>
            <a:r>
              <a:rPr lang="en-US" altLang="zh-CN" sz="2400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“</a:t>
            </a:r>
            <a:r>
              <a:rPr lang="zh-CN" altLang="zh-CN" sz="2400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虚拟</a:t>
            </a:r>
            <a:r>
              <a:rPr lang="en-US" altLang="zh-CN" sz="2400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”</a:t>
            </a:r>
            <a:r>
              <a:rPr lang="zh-CN" altLang="zh-CN" sz="2400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越来越成为现实世界中的</a:t>
            </a:r>
            <a:r>
              <a:rPr lang="en-US" altLang="zh-CN" sz="2400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“</a:t>
            </a:r>
            <a:r>
              <a:rPr lang="zh-CN" altLang="zh-CN" sz="2400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现实</a:t>
            </a:r>
            <a:r>
              <a:rPr lang="en-US" altLang="zh-CN" sz="2400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”</a:t>
            </a:r>
            <a:r>
              <a:rPr lang="zh-CN" altLang="zh-CN" sz="2400" dirty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时，是选择拥抱这个新世界，还是刻意远离，或者与它保持适当距离？</a:t>
            </a:r>
          </a:p>
          <a:p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zh-CN" altLang="zh-CN" sz="24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对</a:t>
            </a:r>
            <a:r>
              <a:rPr lang="zh-CN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材料提出的问题，你有怎样的思考？</a:t>
            </a:r>
            <a:endParaRPr lang="zh-CN" altLang="zh-CN" sz="2400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zh-CN" sz="2400" b="1" dirty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要求：请结合材料内容及含意，选好角度，确定立意，明确文体，自拟标题；</a:t>
            </a:r>
            <a:endParaRPr lang="zh-CN" altLang="zh-CN" sz="2400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177</Words>
  <Application>Microsoft Office PowerPoint</Application>
  <PresentationFormat>全屏显示(4:3)</PresentationFormat>
  <Paragraphs>8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</vt:lpstr>
      <vt:lpstr>幻灯片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coputer</cp:lastModifiedBy>
  <cp:revision>1</cp:revision>
  <dcterms:created xsi:type="dcterms:W3CDTF">2018-08-10T12:29:21Z</dcterms:created>
  <dcterms:modified xsi:type="dcterms:W3CDTF">2018-08-10T12:32:13Z</dcterms:modified>
</cp:coreProperties>
</file>