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tiff" ContentType="image/tif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7"/>
  </p:handoutMasterIdLst>
  <p:sldIdLst>
    <p:sldId id="6726" r:id="rId3"/>
    <p:sldId id="6727" r:id="rId5"/>
    <p:sldId id="6728" r:id="rId6"/>
    <p:sldId id="6729" r:id="rId7"/>
    <p:sldId id="6730" r:id="rId8"/>
    <p:sldId id="6731" r:id="rId9"/>
    <p:sldId id="6732" r:id="rId10"/>
    <p:sldId id="6733" r:id="rId11"/>
    <p:sldId id="6734" r:id="rId12"/>
    <p:sldId id="6735" r:id="rId13"/>
    <p:sldId id="6736" r:id="rId14"/>
    <p:sldId id="6737" r:id="rId15"/>
    <p:sldId id="6738" r:id="rId16"/>
    <p:sldId id="6739" r:id="rId17"/>
    <p:sldId id="6740" r:id="rId18"/>
    <p:sldId id="6741" r:id="rId19"/>
    <p:sldId id="6742" r:id="rId20"/>
    <p:sldId id="6743" r:id="rId21"/>
    <p:sldId id="6744" r:id="rId22"/>
    <p:sldId id="6745" r:id="rId23"/>
    <p:sldId id="6746" r:id="rId24"/>
    <p:sldId id="6747" r:id="rId25"/>
    <p:sldId id="6748" r:id="rId26"/>
    <p:sldId id="6749" r:id="rId27"/>
    <p:sldId id="6750" r:id="rId28"/>
    <p:sldId id="6751" r:id="rId29"/>
    <p:sldId id="6752" r:id="rId30"/>
    <p:sldId id="6753" r:id="rId31"/>
    <p:sldId id="6754" r:id="rId32"/>
    <p:sldId id="6755" r:id="rId33"/>
    <p:sldId id="6756" r:id="rId34"/>
    <p:sldId id="6757" r:id="rId35"/>
    <p:sldId id="6758" r:id="rId36"/>
    <p:sldId id="6759" r:id="rId37"/>
    <p:sldId id="6760" r:id="rId38"/>
    <p:sldId id="6761" r:id="rId39"/>
    <p:sldId id="6762" r:id="rId40"/>
    <p:sldId id="6763" r:id="rId41"/>
    <p:sldId id="6764" r:id="rId42"/>
    <p:sldId id="6765" r:id="rId43"/>
    <p:sldId id="6766" r:id="rId44"/>
    <p:sldId id="6767" r:id="rId45"/>
    <p:sldId id="6768" r:id="rId46"/>
  </p:sldIdLst>
  <p:sldSz cx="9144000" cy="6858000" type="screen4x3"/>
  <p:notesSz cx="6858000" cy="9144000"/>
  <p:custDataLst>
    <p:tags r:id="rId5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1386" y="66"/>
      </p:cViewPr>
      <p:guideLst>
        <p:guide orient="horz" pos="2050"/>
        <p:guide pos="27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1" Type="http://schemas.openxmlformats.org/officeDocument/2006/relationships/tags" Target="tags/tag44.xml"/><Relationship Id="rId50" Type="http://schemas.openxmlformats.org/officeDocument/2006/relationships/tableStyles" Target="tableStyles.xml"/><Relationship Id="rId5" Type="http://schemas.openxmlformats.org/officeDocument/2006/relationships/slide" Target="slides/slide2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handoutMaster" Target="handoutMasters/handoutMaster1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16.emf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3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3.emf"/><Relationship Id="rId8" Type="http://schemas.openxmlformats.org/officeDocument/2006/relationships/image" Target="../media/image32.emf"/><Relationship Id="rId7" Type="http://schemas.openxmlformats.org/officeDocument/2006/relationships/image" Target="../media/image31.emf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Relationship Id="rId3" Type="http://schemas.openxmlformats.org/officeDocument/2006/relationships/image" Target="../media/image27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6.vml.rels><?xml version="1.0" encoding="UTF-8" standalone="yes"?>
<Relationships xmlns="http://schemas.openxmlformats.org/package/2006/relationships"><Relationship Id="rId7" Type="http://schemas.openxmlformats.org/officeDocument/2006/relationships/image" Target="../media/image43.emf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4" Type="http://schemas.openxmlformats.org/officeDocument/2006/relationships/image" Target="../media/image40.emf"/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7.vml.rels><?xml version="1.0" encoding="UTF-8" standalone="yes"?>
<Relationships xmlns="http://schemas.openxmlformats.org/package/2006/relationships"><Relationship Id="rId7" Type="http://schemas.openxmlformats.org/officeDocument/2006/relationships/image" Target="../media/image50.emf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4" Type="http://schemas.openxmlformats.org/officeDocument/2006/relationships/image" Target="../media/image47.emf"/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18.vml.rels><?xml version="1.0" encoding="UTF-8" standalone="yes"?>
<Relationships xmlns="http://schemas.openxmlformats.org/package/2006/relationships"><Relationship Id="rId4" Type="http://schemas.openxmlformats.org/officeDocument/2006/relationships/image" Target="../media/image77.emf"/><Relationship Id="rId3" Type="http://schemas.openxmlformats.org/officeDocument/2006/relationships/image" Target="../media/image76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image" Target="../media/image80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emf"/></Relationships>
</file>

<file path=ppt/drawings/_rels/vmlDrawing25.vml.rels><?xml version="1.0" encoding="UTF-8" standalone="yes"?>
<Relationships xmlns="http://schemas.openxmlformats.org/package/2006/relationships"><Relationship Id="rId5" Type="http://schemas.openxmlformats.org/officeDocument/2006/relationships/image" Target="../media/image97.emf"/><Relationship Id="rId4" Type="http://schemas.openxmlformats.org/officeDocument/2006/relationships/image" Target="../media/image96.emf"/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26.vml.rels><?xml version="1.0" encoding="UTF-8" standalone="yes"?>
<Relationships xmlns="http://schemas.openxmlformats.org/package/2006/relationships"><Relationship Id="rId4" Type="http://schemas.openxmlformats.org/officeDocument/2006/relationships/image" Target="../media/image102.emf"/><Relationship Id="rId3" Type="http://schemas.openxmlformats.org/officeDocument/2006/relationships/image" Target="../media/image10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emf"/><Relationship Id="rId7" Type="http://schemas.openxmlformats.org/officeDocument/2006/relationships/image" Target="../media/image110.emf"/><Relationship Id="rId6" Type="http://schemas.openxmlformats.org/officeDocument/2006/relationships/image" Target="../media/image109.emf"/><Relationship Id="rId5" Type="http://schemas.openxmlformats.org/officeDocument/2006/relationships/image" Target="../media/image108.emf"/><Relationship Id="rId4" Type="http://schemas.openxmlformats.org/officeDocument/2006/relationships/image" Target="../media/image107.emf"/><Relationship Id="rId3" Type="http://schemas.openxmlformats.org/officeDocument/2006/relationships/image" Target="../media/image106.emf"/><Relationship Id="rId2" Type="http://schemas.openxmlformats.org/officeDocument/2006/relationships/image" Target="../media/image105.emf"/><Relationship Id="rId1" Type="http://schemas.openxmlformats.org/officeDocument/2006/relationships/image" Target="../media/image104.emf"/></Relationships>
</file>

<file path=ppt/drawings/_rels/vmlDrawing28.vml.rels><?xml version="1.0" encoding="UTF-8" standalone="yes"?>
<Relationships xmlns="http://schemas.openxmlformats.org/package/2006/relationships"><Relationship Id="rId6" Type="http://schemas.openxmlformats.org/officeDocument/2006/relationships/image" Target="../media/image117.emf"/><Relationship Id="rId5" Type="http://schemas.openxmlformats.org/officeDocument/2006/relationships/image" Target="../media/image116.emf"/><Relationship Id="rId4" Type="http://schemas.openxmlformats.org/officeDocument/2006/relationships/image" Target="../media/image115.emf"/><Relationship Id="rId3" Type="http://schemas.openxmlformats.org/officeDocument/2006/relationships/image" Target="../media/image114.emf"/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29.vml.rels><?xml version="1.0" encoding="UTF-8" standalone="yes"?>
<Relationships xmlns="http://schemas.openxmlformats.org/package/2006/relationships"><Relationship Id="rId4" Type="http://schemas.openxmlformats.org/officeDocument/2006/relationships/image" Target="../media/image122.emf"/><Relationship Id="rId3" Type="http://schemas.openxmlformats.org/officeDocument/2006/relationships/image" Target="../media/image121.emf"/><Relationship Id="rId2" Type="http://schemas.openxmlformats.org/officeDocument/2006/relationships/image" Target="../media/image119.emf"/><Relationship Id="rId1" Type="http://schemas.openxmlformats.org/officeDocument/2006/relationships/image" Target="../media/image118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emf"/><Relationship Id="rId1" Type="http://schemas.openxmlformats.org/officeDocument/2006/relationships/image" Target="../media/image123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emf"/><Relationship Id="rId1" Type="http://schemas.openxmlformats.org/officeDocument/2006/relationships/image" Target="../media/image127.emf"/></Relationships>
</file>

<file path=ppt/drawings/_rels/vmlDrawing3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33.emf"/><Relationship Id="rId3" Type="http://schemas.openxmlformats.org/officeDocument/2006/relationships/image" Target="../media/image132.emf"/><Relationship Id="rId2" Type="http://schemas.openxmlformats.org/officeDocument/2006/relationships/image" Target="../media/image131.emf"/><Relationship Id="rId1" Type="http://schemas.openxmlformats.org/officeDocument/2006/relationships/image" Target="../media/image130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emf"/><Relationship Id="rId2" Type="http://schemas.openxmlformats.org/officeDocument/2006/relationships/image" Target="../media/image136.emf"/><Relationship Id="rId1" Type="http://schemas.openxmlformats.org/officeDocument/2006/relationships/image" Target="../media/image135.emf"/></Relationships>
</file>

<file path=ppt/drawings/_rels/vmlDrawing34.vml.rels><?xml version="1.0" encoding="UTF-8" standalone="yes"?>
<Relationships xmlns="http://schemas.openxmlformats.org/package/2006/relationships"><Relationship Id="rId5" Type="http://schemas.openxmlformats.org/officeDocument/2006/relationships/image" Target="../media/image144.emf"/><Relationship Id="rId4" Type="http://schemas.openxmlformats.org/officeDocument/2006/relationships/image" Target="../media/image143.emf"/><Relationship Id="rId3" Type="http://schemas.openxmlformats.org/officeDocument/2006/relationships/image" Target="../media/image142.emf"/><Relationship Id="rId2" Type="http://schemas.openxmlformats.org/officeDocument/2006/relationships/image" Target="../media/image141.emf"/><Relationship Id="rId1" Type="http://schemas.openxmlformats.org/officeDocument/2006/relationships/image" Target="../media/image140.emf"/></Relationships>
</file>

<file path=ppt/drawings/_rels/vmlDrawing35.vml.rels><?xml version="1.0" encoding="UTF-8" standalone="yes"?>
<Relationships xmlns="http://schemas.openxmlformats.org/package/2006/relationships"><Relationship Id="rId5" Type="http://schemas.openxmlformats.org/officeDocument/2006/relationships/image" Target="../media/image151.emf"/><Relationship Id="rId4" Type="http://schemas.openxmlformats.org/officeDocument/2006/relationships/image" Target="../media/image150.emf"/><Relationship Id="rId3" Type="http://schemas.openxmlformats.org/officeDocument/2006/relationships/image" Target="../media/image149.emf"/><Relationship Id="rId2" Type="http://schemas.openxmlformats.org/officeDocument/2006/relationships/image" Target="../media/image147.emf"/><Relationship Id="rId1" Type="http://schemas.openxmlformats.org/officeDocument/2006/relationships/image" Target="../media/image146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2.emf"/></Relationships>
</file>

<file path=ppt/drawings/_rels/vmlDrawing37.vml.rels><?xml version="1.0" encoding="UTF-8" standalone="yes"?>
<Relationships xmlns="http://schemas.openxmlformats.org/package/2006/relationships"><Relationship Id="rId5" Type="http://schemas.openxmlformats.org/officeDocument/2006/relationships/image" Target="../media/image160.emf"/><Relationship Id="rId4" Type="http://schemas.openxmlformats.org/officeDocument/2006/relationships/image" Target="../media/image158.emf"/><Relationship Id="rId3" Type="http://schemas.openxmlformats.org/officeDocument/2006/relationships/image" Target="../media/image157.emf"/><Relationship Id="rId2" Type="http://schemas.openxmlformats.org/officeDocument/2006/relationships/image" Target="../media/image156.emf"/><Relationship Id="rId1" Type="http://schemas.openxmlformats.org/officeDocument/2006/relationships/image" Target="../media/image155.emf"/></Relationships>
</file>

<file path=ppt/drawings/_rels/vmlDrawing3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emf"/><Relationship Id="rId1" Type="http://schemas.openxmlformats.org/officeDocument/2006/relationships/image" Target="../media/image161.e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emf"/><Relationship Id="rId1" Type="http://schemas.openxmlformats.org/officeDocument/2006/relationships/image" Target="../media/image164.e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emf"/><Relationship Id="rId1" Type="http://schemas.openxmlformats.org/officeDocument/2006/relationships/image" Target="../media/image167.emf"/></Relationships>
</file>

<file path=ppt/drawings/_rels/vmlDrawing4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75.emf"/><Relationship Id="rId4" Type="http://schemas.openxmlformats.org/officeDocument/2006/relationships/image" Target="../media/image174.emf"/><Relationship Id="rId3" Type="http://schemas.openxmlformats.org/officeDocument/2006/relationships/image" Target="../media/image173.emf"/><Relationship Id="rId2" Type="http://schemas.openxmlformats.org/officeDocument/2006/relationships/image" Target="../media/image171.emf"/><Relationship Id="rId1" Type="http://schemas.openxmlformats.org/officeDocument/2006/relationships/image" Target="../media/image170.emf"/></Relationships>
</file>

<file path=ppt/drawings/_rels/vmlDrawing4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79.emf"/><Relationship Id="rId3" Type="http://schemas.openxmlformats.org/officeDocument/2006/relationships/image" Target="../media/image178.emf"/><Relationship Id="rId2" Type="http://schemas.openxmlformats.org/officeDocument/2006/relationships/image" Target="../media/image177.emf"/><Relationship Id="rId1" Type="http://schemas.openxmlformats.org/officeDocument/2006/relationships/image" Target="../media/image17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9B84EA-7D68-4D60-9CB1-D50884785D1C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7A570C-5952-48B9-8630-0C3BE5E60F8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7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877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877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9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897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897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1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9184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918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3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938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93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59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959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959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79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979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2979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00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0003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000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2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0208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020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41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0413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041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61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0617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061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82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082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082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02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102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102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23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1232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123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43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1437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143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64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164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164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84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1846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184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05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2051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205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25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225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225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46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2461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246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66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266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266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87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2870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287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07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075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307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28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28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328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48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485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348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68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689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368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89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89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389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09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409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409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30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4304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430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50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450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450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71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471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471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91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491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491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12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123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512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32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328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532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53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533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553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73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737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573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94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94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594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14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614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614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35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6352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635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55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6557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655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76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676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676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96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6966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696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17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7171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717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37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737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3737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.jpeg"/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emf"/><Relationship Id="rId8" Type="http://schemas.openxmlformats.org/officeDocument/2006/relationships/oleObject" Target="../embeddings/oleObject3.bin"/><Relationship Id="rId7" Type="http://schemas.openxmlformats.org/officeDocument/2006/relationships/image" Target="../media/image4.emf"/><Relationship Id="rId6" Type="http://schemas.openxmlformats.org/officeDocument/2006/relationships/oleObject" Target="../embeddings/oleObject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3.emf"/><Relationship Id="rId16" Type="http://schemas.openxmlformats.org/officeDocument/2006/relationships/notesSlide" Target="../notesSlides/notesSlide2.xml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2.xml"/><Relationship Id="rId12" Type="http://schemas.openxmlformats.org/officeDocument/2006/relationships/image" Target="../media/image8.png"/><Relationship Id="rId11" Type="http://schemas.openxmlformats.org/officeDocument/2006/relationships/image" Target="../media/image7.png"/><Relationship Id="rId10" Type="http://schemas.openxmlformats.org/officeDocument/2006/relationships/image" Target="../media/image6.png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11.png"/><Relationship Id="rId7" Type="http://schemas.openxmlformats.org/officeDocument/2006/relationships/image" Target="../media/image10.emf"/><Relationship Id="rId6" Type="http://schemas.openxmlformats.org/officeDocument/2006/relationships/oleObject" Target="../embeddings/oleObject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2" Type="http://schemas.openxmlformats.org/officeDocument/2006/relationships/notesSlide" Target="../notesSlides/notesSlide3.xml"/><Relationship Id="rId21" Type="http://schemas.openxmlformats.org/officeDocument/2006/relationships/vmlDrawing" Target="../drawings/vmlDrawing2.vml"/><Relationship Id="rId20" Type="http://schemas.openxmlformats.org/officeDocument/2006/relationships/slideLayout" Target="../slideLayouts/slideLayout1.xml"/><Relationship Id="rId2" Type="http://schemas.openxmlformats.org/officeDocument/2006/relationships/image" Target="../media/image9.emf"/><Relationship Id="rId19" Type="http://schemas.openxmlformats.org/officeDocument/2006/relationships/tags" Target="../tags/tag3.xml"/><Relationship Id="rId18" Type="http://schemas.openxmlformats.org/officeDocument/2006/relationships/image" Target="../media/image16.emf"/><Relationship Id="rId17" Type="http://schemas.openxmlformats.org/officeDocument/2006/relationships/oleObject" Target="../embeddings/oleObject10.bin"/><Relationship Id="rId16" Type="http://schemas.openxmlformats.org/officeDocument/2006/relationships/image" Target="../media/image15.emf"/><Relationship Id="rId15" Type="http://schemas.openxmlformats.org/officeDocument/2006/relationships/oleObject" Target="../embeddings/oleObject9.bin"/><Relationship Id="rId14" Type="http://schemas.openxmlformats.org/officeDocument/2006/relationships/image" Target="../media/image14.emf"/><Relationship Id="rId13" Type="http://schemas.openxmlformats.org/officeDocument/2006/relationships/oleObject" Target="../embeddings/oleObject8.bin"/><Relationship Id="rId12" Type="http://schemas.openxmlformats.org/officeDocument/2006/relationships/image" Target="../media/image13.emf"/><Relationship Id="rId11" Type="http://schemas.openxmlformats.org/officeDocument/2006/relationships/oleObject" Target="../embeddings/oleObject7.bin"/><Relationship Id="rId10" Type="http://schemas.openxmlformats.org/officeDocument/2006/relationships/image" Target="../media/image12.emf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emf"/><Relationship Id="rId8" Type="http://schemas.openxmlformats.org/officeDocument/2006/relationships/oleObject" Target="../embeddings/oleObject13.bin"/><Relationship Id="rId7" Type="http://schemas.openxmlformats.org/officeDocument/2006/relationships/image" Target="../media/image18.emf"/><Relationship Id="rId6" Type="http://schemas.openxmlformats.org/officeDocument/2006/relationships/oleObject" Target="../embeddings/oleObject1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0" Type="http://schemas.openxmlformats.org/officeDocument/2006/relationships/notesSlide" Target="../notesSlides/notesSlide4.xml"/><Relationship Id="rId2" Type="http://schemas.openxmlformats.org/officeDocument/2006/relationships/image" Target="../media/image17.emf"/><Relationship Id="rId19" Type="http://schemas.openxmlformats.org/officeDocument/2006/relationships/vmlDrawing" Target="../drawings/vmlDrawing3.vml"/><Relationship Id="rId18" Type="http://schemas.openxmlformats.org/officeDocument/2006/relationships/slideLayout" Target="../slideLayouts/slideLayout1.xml"/><Relationship Id="rId17" Type="http://schemas.openxmlformats.org/officeDocument/2006/relationships/tags" Target="../tags/tag4.xml"/><Relationship Id="rId16" Type="http://schemas.openxmlformats.org/officeDocument/2006/relationships/image" Target="../media/image23.png"/><Relationship Id="rId15" Type="http://schemas.openxmlformats.org/officeDocument/2006/relationships/image" Target="../media/image22.emf"/><Relationship Id="rId14" Type="http://schemas.openxmlformats.org/officeDocument/2006/relationships/oleObject" Target="../embeddings/oleObject16.bin"/><Relationship Id="rId13" Type="http://schemas.openxmlformats.org/officeDocument/2006/relationships/image" Target="../media/image21.emf"/><Relationship Id="rId12" Type="http://schemas.openxmlformats.org/officeDocument/2006/relationships/oleObject" Target="../embeddings/oleObject15.bin"/><Relationship Id="rId11" Type="http://schemas.openxmlformats.org/officeDocument/2006/relationships/image" Target="../media/image20.emf"/><Relationship Id="rId10" Type="http://schemas.openxmlformats.org/officeDocument/2006/relationships/oleObject" Target="../embeddings/oleObject14.bin"/><Relationship Id="rId1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9.bin"/><Relationship Id="rId8" Type="http://schemas.openxmlformats.org/officeDocument/2006/relationships/image" Target="../media/image26.png"/><Relationship Id="rId7" Type="http://schemas.openxmlformats.org/officeDocument/2006/relationships/image" Target="../media/image25.emf"/><Relationship Id="rId6" Type="http://schemas.openxmlformats.org/officeDocument/2006/relationships/oleObject" Target="../embeddings/oleObject1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6" Type="http://schemas.openxmlformats.org/officeDocument/2006/relationships/notesSlide" Target="../notesSlides/notesSlide5.xml"/><Relationship Id="rId25" Type="http://schemas.openxmlformats.org/officeDocument/2006/relationships/vmlDrawing" Target="../drawings/vmlDrawing4.vml"/><Relationship Id="rId24" Type="http://schemas.openxmlformats.org/officeDocument/2006/relationships/slideLayout" Target="../slideLayouts/slideLayout1.xml"/><Relationship Id="rId23" Type="http://schemas.openxmlformats.org/officeDocument/2006/relationships/tags" Target="../tags/tag5.xml"/><Relationship Id="rId22" Type="http://schemas.openxmlformats.org/officeDocument/2006/relationships/image" Target="../media/image33.emf"/><Relationship Id="rId21" Type="http://schemas.openxmlformats.org/officeDocument/2006/relationships/oleObject" Target="../embeddings/oleObject25.bin"/><Relationship Id="rId20" Type="http://schemas.openxmlformats.org/officeDocument/2006/relationships/image" Target="../media/image32.emf"/><Relationship Id="rId2" Type="http://schemas.openxmlformats.org/officeDocument/2006/relationships/image" Target="../media/image24.emf"/><Relationship Id="rId19" Type="http://schemas.openxmlformats.org/officeDocument/2006/relationships/oleObject" Target="../embeddings/oleObject24.bin"/><Relationship Id="rId18" Type="http://schemas.openxmlformats.org/officeDocument/2006/relationships/image" Target="../media/image31.emf"/><Relationship Id="rId17" Type="http://schemas.openxmlformats.org/officeDocument/2006/relationships/oleObject" Target="../embeddings/oleObject23.bin"/><Relationship Id="rId16" Type="http://schemas.openxmlformats.org/officeDocument/2006/relationships/image" Target="../media/image30.emf"/><Relationship Id="rId15" Type="http://schemas.openxmlformats.org/officeDocument/2006/relationships/oleObject" Target="../embeddings/oleObject22.bin"/><Relationship Id="rId14" Type="http://schemas.openxmlformats.org/officeDocument/2006/relationships/image" Target="../media/image29.emf"/><Relationship Id="rId13" Type="http://schemas.openxmlformats.org/officeDocument/2006/relationships/oleObject" Target="../embeddings/oleObject21.bin"/><Relationship Id="rId12" Type="http://schemas.openxmlformats.org/officeDocument/2006/relationships/image" Target="../media/image28.emf"/><Relationship Id="rId11" Type="http://schemas.openxmlformats.org/officeDocument/2006/relationships/oleObject" Target="../embeddings/oleObject20.bin"/><Relationship Id="rId10" Type="http://schemas.openxmlformats.org/officeDocument/2006/relationships/image" Target="../media/image27.emf"/><Relationship Id="rId1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image" Target="../media/image36.png"/><Relationship Id="rId7" Type="http://schemas.openxmlformats.org/officeDocument/2006/relationships/image" Target="../media/image35.emf"/><Relationship Id="rId6" Type="http://schemas.openxmlformats.org/officeDocument/2006/relationships/oleObject" Target="../embeddings/oleObject2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34.emf"/><Relationship Id="rId12" Type="http://schemas.openxmlformats.org/officeDocument/2006/relationships/notesSlide" Target="../notesSlides/notesSlide6.xml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26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emf"/><Relationship Id="rId8" Type="http://schemas.openxmlformats.org/officeDocument/2006/relationships/oleObject" Target="../embeddings/oleObject30.bin"/><Relationship Id="rId7" Type="http://schemas.openxmlformats.org/officeDocument/2006/relationships/image" Target="../media/image38.emf"/><Relationship Id="rId6" Type="http://schemas.openxmlformats.org/officeDocument/2006/relationships/oleObject" Target="../embeddings/oleObject29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1" Type="http://schemas.openxmlformats.org/officeDocument/2006/relationships/notesSlide" Target="../notesSlides/notesSlide7.xml"/><Relationship Id="rId20" Type="http://schemas.openxmlformats.org/officeDocument/2006/relationships/vmlDrawing" Target="../drawings/vmlDrawing6.vml"/><Relationship Id="rId2" Type="http://schemas.openxmlformats.org/officeDocument/2006/relationships/image" Target="../media/image37.emf"/><Relationship Id="rId19" Type="http://schemas.openxmlformats.org/officeDocument/2006/relationships/slideLayout" Target="../slideLayouts/slideLayout1.xml"/><Relationship Id="rId18" Type="http://schemas.openxmlformats.org/officeDocument/2006/relationships/tags" Target="../tags/tag7.xml"/><Relationship Id="rId17" Type="http://schemas.openxmlformats.org/officeDocument/2006/relationships/image" Target="../media/image43.emf"/><Relationship Id="rId16" Type="http://schemas.openxmlformats.org/officeDocument/2006/relationships/oleObject" Target="../embeddings/oleObject34.bin"/><Relationship Id="rId15" Type="http://schemas.openxmlformats.org/officeDocument/2006/relationships/image" Target="../media/image42.emf"/><Relationship Id="rId14" Type="http://schemas.openxmlformats.org/officeDocument/2006/relationships/oleObject" Target="../embeddings/oleObject33.bin"/><Relationship Id="rId13" Type="http://schemas.openxmlformats.org/officeDocument/2006/relationships/image" Target="../media/image41.emf"/><Relationship Id="rId12" Type="http://schemas.openxmlformats.org/officeDocument/2006/relationships/oleObject" Target="../embeddings/oleObject32.bin"/><Relationship Id="rId11" Type="http://schemas.openxmlformats.org/officeDocument/2006/relationships/image" Target="../media/image40.emf"/><Relationship Id="rId10" Type="http://schemas.openxmlformats.org/officeDocument/2006/relationships/oleObject" Target="../embeddings/oleObject31.bin"/><Relationship Id="rId1" Type="http://schemas.openxmlformats.org/officeDocument/2006/relationships/oleObject" Target="../embeddings/oleObject28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emf"/><Relationship Id="rId8" Type="http://schemas.openxmlformats.org/officeDocument/2006/relationships/oleObject" Target="../embeddings/oleObject37.bin"/><Relationship Id="rId7" Type="http://schemas.openxmlformats.org/officeDocument/2006/relationships/image" Target="../media/image45.emf"/><Relationship Id="rId6" Type="http://schemas.openxmlformats.org/officeDocument/2006/relationships/oleObject" Target="../embeddings/oleObject3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1" Type="http://schemas.openxmlformats.org/officeDocument/2006/relationships/notesSlide" Target="../notesSlides/notesSlide8.xml"/><Relationship Id="rId20" Type="http://schemas.openxmlformats.org/officeDocument/2006/relationships/vmlDrawing" Target="../drawings/vmlDrawing7.vml"/><Relationship Id="rId2" Type="http://schemas.openxmlformats.org/officeDocument/2006/relationships/image" Target="../media/image44.emf"/><Relationship Id="rId19" Type="http://schemas.openxmlformats.org/officeDocument/2006/relationships/slideLayout" Target="../slideLayouts/slideLayout1.xml"/><Relationship Id="rId18" Type="http://schemas.openxmlformats.org/officeDocument/2006/relationships/tags" Target="../tags/tag8.xml"/><Relationship Id="rId17" Type="http://schemas.openxmlformats.org/officeDocument/2006/relationships/image" Target="../media/image50.emf"/><Relationship Id="rId16" Type="http://schemas.openxmlformats.org/officeDocument/2006/relationships/oleObject" Target="../embeddings/oleObject41.bin"/><Relationship Id="rId15" Type="http://schemas.openxmlformats.org/officeDocument/2006/relationships/image" Target="../media/image49.emf"/><Relationship Id="rId14" Type="http://schemas.openxmlformats.org/officeDocument/2006/relationships/oleObject" Target="../embeddings/oleObject40.bin"/><Relationship Id="rId13" Type="http://schemas.openxmlformats.org/officeDocument/2006/relationships/image" Target="../media/image48.emf"/><Relationship Id="rId12" Type="http://schemas.openxmlformats.org/officeDocument/2006/relationships/oleObject" Target="../embeddings/oleObject39.bin"/><Relationship Id="rId11" Type="http://schemas.openxmlformats.org/officeDocument/2006/relationships/image" Target="../media/image47.emf"/><Relationship Id="rId10" Type="http://schemas.openxmlformats.org/officeDocument/2006/relationships/oleObject" Target="../embeddings/oleObject38.bin"/><Relationship Id="rId1" Type="http://schemas.openxmlformats.org/officeDocument/2006/relationships/oleObject" Target="../embeddings/oleObject35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9.xml"/><Relationship Id="rId6" Type="http://schemas.openxmlformats.org/officeDocument/2006/relationships/image" Target="../media/image52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1.emf"/><Relationship Id="rId10" Type="http://schemas.openxmlformats.org/officeDocument/2006/relationships/notesSlide" Target="../notesSlides/notesSlide9.xml"/><Relationship Id="rId1" Type="http://schemas.openxmlformats.org/officeDocument/2006/relationships/oleObject" Target="../embeddings/oleObject4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image" Target="../media/image55.png"/><Relationship Id="rId7" Type="http://schemas.openxmlformats.org/officeDocument/2006/relationships/image" Target="../media/image54.emf"/><Relationship Id="rId6" Type="http://schemas.openxmlformats.org/officeDocument/2006/relationships/oleObject" Target="../embeddings/oleObject44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3.emf"/><Relationship Id="rId12" Type="http://schemas.openxmlformats.org/officeDocument/2006/relationships/notesSlide" Target="../notesSlides/notesSlide10.xml"/><Relationship Id="rId11" Type="http://schemas.openxmlformats.org/officeDocument/2006/relationships/vmlDrawing" Target="../drawings/vmlDrawing9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3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image" Target="../media/image58.png"/><Relationship Id="rId7" Type="http://schemas.openxmlformats.org/officeDocument/2006/relationships/image" Target="../media/image57.emf"/><Relationship Id="rId6" Type="http://schemas.openxmlformats.org/officeDocument/2006/relationships/oleObject" Target="../embeddings/oleObject4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6.emf"/><Relationship Id="rId12" Type="http://schemas.openxmlformats.org/officeDocument/2006/relationships/notesSlide" Target="../notesSlides/notesSlide11.xml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5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vmlDrawing" Target="../drawings/vmlDrawing11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12.xml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9.emf"/><Relationship Id="rId1" Type="http://schemas.openxmlformats.org/officeDocument/2006/relationships/oleObject" Target="../embeddings/oleObject47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2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3.xml"/><Relationship Id="rId6" Type="http://schemas.openxmlformats.org/officeDocument/2006/relationships/image" Target="../media/image61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0.emf"/><Relationship Id="rId10" Type="http://schemas.openxmlformats.org/officeDocument/2006/relationships/notesSlide" Target="../notesSlides/notesSlide13.xml"/><Relationship Id="rId1" Type="http://schemas.openxmlformats.org/officeDocument/2006/relationships/oleObject" Target="../embeddings/oleObject48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64.emf"/><Relationship Id="rId8" Type="http://schemas.openxmlformats.org/officeDocument/2006/relationships/oleObject" Target="../embeddings/oleObject51.bin"/><Relationship Id="rId7" Type="http://schemas.openxmlformats.org/officeDocument/2006/relationships/image" Target="../media/image63.emf"/><Relationship Id="rId6" Type="http://schemas.openxmlformats.org/officeDocument/2006/relationships/oleObject" Target="../embeddings/oleObject5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2.emf"/><Relationship Id="rId13" Type="http://schemas.openxmlformats.org/officeDocument/2006/relationships/notesSlide" Target="../notesSlides/notesSlide14.xml"/><Relationship Id="rId12" Type="http://schemas.openxmlformats.org/officeDocument/2006/relationships/vmlDrawing" Target="../drawings/vmlDrawing13.v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4.xml"/><Relationship Id="rId1" Type="http://schemas.openxmlformats.org/officeDocument/2006/relationships/oleObject" Target="../embeddings/oleObject49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4.bin"/><Relationship Id="rId8" Type="http://schemas.openxmlformats.org/officeDocument/2006/relationships/image" Target="../media/image67.png"/><Relationship Id="rId7" Type="http://schemas.openxmlformats.org/officeDocument/2006/relationships/image" Target="../media/image66.emf"/><Relationship Id="rId6" Type="http://schemas.openxmlformats.org/officeDocument/2006/relationships/oleObject" Target="../embeddings/oleObject5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5.emf"/><Relationship Id="rId14" Type="http://schemas.openxmlformats.org/officeDocument/2006/relationships/notesSlide" Target="../notesSlides/notesSlide15.xml"/><Relationship Id="rId13" Type="http://schemas.openxmlformats.org/officeDocument/2006/relationships/vmlDrawing" Target="../drawings/vmlDrawing14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5.xml"/><Relationship Id="rId10" Type="http://schemas.openxmlformats.org/officeDocument/2006/relationships/image" Target="../media/image68.emf"/><Relationship Id="rId1" Type="http://schemas.openxmlformats.org/officeDocument/2006/relationships/oleObject" Target="../embeddings/oleObject52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vmlDrawing" Target="../drawings/vmlDrawing15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16.xml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9.emf"/><Relationship Id="rId1" Type="http://schemas.openxmlformats.org/officeDocument/2006/relationships/oleObject" Target="../embeddings/oleObject55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7.xml"/><Relationship Id="rId8" Type="http://schemas.openxmlformats.org/officeDocument/2006/relationships/vmlDrawing" Target="../drawings/vmlDrawing16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17.xml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0.emf"/><Relationship Id="rId1" Type="http://schemas.openxmlformats.org/officeDocument/2006/relationships/oleObject" Target="../embeddings/oleObject56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image" Target="../media/image73.png"/><Relationship Id="rId7" Type="http://schemas.openxmlformats.org/officeDocument/2006/relationships/image" Target="../media/image72.emf"/><Relationship Id="rId6" Type="http://schemas.openxmlformats.org/officeDocument/2006/relationships/oleObject" Target="../embeddings/oleObject5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1.emf"/><Relationship Id="rId12" Type="http://schemas.openxmlformats.org/officeDocument/2006/relationships/notesSlide" Target="../notesSlides/notesSlide18.xml"/><Relationship Id="rId11" Type="http://schemas.openxmlformats.org/officeDocument/2006/relationships/vmlDrawing" Target="../drawings/vmlDrawing17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57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6.emf"/><Relationship Id="rId8" Type="http://schemas.openxmlformats.org/officeDocument/2006/relationships/oleObject" Target="../embeddings/oleObject61.bin"/><Relationship Id="rId7" Type="http://schemas.openxmlformats.org/officeDocument/2006/relationships/image" Target="../media/image75.emf"/><Relationship Id="rId6" Type="http://schemas.openxmlformats.org/officeDocument/2006/relationships/oleObject" Target="../embeddings/oleObject6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4.emf"/><Relationship Id="rId16" Type="http://schemas.openxmlformats.org/officeDocument/2006/relationships/notesSlide" Target="../notesSlides/notesSlide19.xml"/><Relationship Id="rId15" Type="http://schemas.openxmlformats.org/officeDocument/2006/relationships/vmlDrawing" Target="../drawings/vmlDrawing18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19.xml"/><Relationship Id="rId12" Type="http://schemas.openxmlformats.org/officeDocument/2006/relationships/image" Target="../media/image78.png"/><Relationship Id="rId11" Type="http://schemas.openxmlformats.org/officeDocument/2006/relationships/image" Target="../media/image77.emf"/><Relationship Id="rId10" Type="http://schemas.openxmlformats.org/officeDocument/2006/relationships/oleObject" Target="../embeddings/oleObject62.bin"/><Relationship Id="rId1" Type="http://schemas.openxmlformats.org/officeDocument/2006/relationships/oleObject" Target="../embeddings/oleObject59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0.xml"/><Relationship Id="rId8" Type="http://schemas.openxmlformats.org/officeDocument/2006/relationships/vmlDrawing" Target="../drawings/vmlDrawing19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20.xml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9.emf"/><Relationship Id="rId1" Type="http://schemas.openxmlformats.org/officeDocument/2006/relationships/oleObject" Target="../embeddings/oleObject63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image" Target="../media/image82.png"/><Relationship Id="rId7" Type="http://schemas.openxmlformats.org/officeDocument/2006/relationships/image" Target="../media/image81.emf"/><Relationship Id="rId6" Type="http://schemas.openxmlformats.org/officeDocument/2006/relationships/oleObject" Target="../embeddings/oleObject6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0.emf"/><Relationship Id="rId12" Type="http://schemas.openxmlformats.org/officeDocument/2006/relationships/notesSlide" Target="../notesSlides/notesSlide21.xml"/><Relationship Id="rId11" Type="http://schemas.openxmlformats.org/officeDocument/2006/relationships/vmlDrawing" Target="../drawings/vmlDrawing2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64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8.bin"/><Relationship Id="rId8" Type="http://schemas.openxmlformats.org/officeDocument/2006/relationships/image" Target="../media/image85.png"/><Relationship Id="rId7" Type="http://schemas.openxmlformats.org/officeDocument/2006/relationships/image" Target="../media/image84.emf"/><Relationship Id="rId6" Type="http://schemas.openxmlformats.org/officeDocument/2006/relationships/oleObject" Target="../embeddings/oleObject6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3.emf"/><Relationship Id="rId14" Type="http://schemas.openxmlformats.org/officeDocument/2006/relationships/notesSlide" Target="../notesSlides/notesSlide22.xml"/><Relationship Id="rId13" Type="http://schemas.openxmlformats.org/officeDocument/2006/relationships/vmlDrawing" Target="../drawings/vmlDrawing21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22.xml"/><Relationship Id="rId10" Type="http://schemas.openxmlformats.org/officeDocument/2006/relationships/image" Target="../media/image86.emf"/><Relationship Id="rId1" Type="http://schemas.openxmlformats.org/officeDocument/2006/relationships/oleObject" Target="../embeddings/oleObject66.bin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2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23.xml"/><Relationship Id="rId6" Type="http://schemas.openxmlformats.org/officeDocument/2006/relationships/image" Target="../media/image88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7.emf"/><Relationship Id="rId10" Type="http://schemas.openxmlformats.org/officeDocument/2006/relationships/notesSlide" Target="../notesSlides/notesSlide23.xml"/><Relationship Id="rId1" Type="http://schemas.openxmlformats.org/officeDocument/2006/relationships/oleObject" Target="../embeddings/oleObject69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3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24.xml"/><Relationship Id="rId6" Type="http://schemas.openxmlformats.org/officeDocument/2006/relationships/image" Target="../media/image90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9.emf"/><Relationship Id="rId10" Type="http://schemas.openxmlformats.org/officeDocument/2006/relationships/notesSlide" Target="../notesSlides/notesSlide24.xml"/><Relationship Id="rId1" Type="http://schemas.openxmlformats.org/officeDocument/2006/relationships/oleObject" Target="../embeddings/oleObject70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4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25.xml"/><Relationship Id="rId6" Type="http://schemas.openxmlformats.org/officeDocument/2006/relationships/image" Target="../media/image92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91.emf"/><Relationship Id="rId10" Type="http://schemas.openxmlformats.org/officeDocument/2006/relationships/notesSlide" Target="../notesSlides/notesSlide25.xml"/><Relationship Id="rId1" Type="http://schemas.openxmlformats.org/officeDocument/2006/relationships/oleObject" Target="../embeddings/oleObject71.bin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95.emf"/><Relationship Id="rId8" Type="http://schemas.openxmlformats.org/officeDocument/2006/relationships/oleObject" Target="../embeddings/oleObject74.bin"/><Relationship Id="rId7" Type="http://schemas.openxmlformats.org/officeDocument/2006/relationships/image" Target="../media/image94.emf"/><Relationship Id="rId6" Type="http://schemas.openxmlformats.org/officeDocument/2006/relationships/oleObject" Target="../embeddings/oleObject7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93.emf"/><Relationship Id="rId18" Type="http://schemas.openxmlformats.org/officeDocument/2006/relationships/notesSlide" Target="../notesSlides/notesSlide26.xml"/><Relationship Id="rId17" Type="http://schemas.openxmlformats.org/officeDocument/2006/relationships/vmlDrawing" Target="../drawings/vmlDrawing25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26.xml"/><Relationship Id="rId14" Type="http://schemas.openxmlformats.org/officeDocument/2006/relationships/image" Target="../media/image98.png"/><Relationship Id="rId13" Type="http://schemas.openxmlformats.org/officeDocument/2006/relationships/image" Target="../media/image97.emf"/><Relationship Id="rId12" Type="http://schemas.openxmlformats.org/officeDocument/2006/relationships/oleObject" Target="../embeddings/oleObject76.bin"/><Relationship Id="rId11" Type="http://schemas.openxmlformats.org/officeDocument/2006/relationships/image" Target="../media/image96.emf"/><Relationship Id="rId10" Type="http://schemas.openxmlformats.org/officeDocument/2006/relationships/oleObject" Target="../embeddings/oleObject75.bin"/><Relationship Id="rId1" Type="http://schemas.openxmlformats.org/officeDocument/2006/relationships/oleObject" Target="../embeddings/oleObject72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1.emf"/><Relationship Id="rId8" Type="http://schemas.openxmlformats.org/officeDocument/2006/relationships/oleObject" Target="../embeddings/oleObject79.bin"/><Relationship Id="rId7" Type="http://schemas.openxmlformats.org/officeDocument/2006/relationships/image" Target="../media/image100.emf"/><Relationship Id="rId6" Type="http://schemas.openxmlformats.org/officeDocument/2006/relationships/oleObject" Target="../embeddings/oleObject7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99.emf"/><Relationship Id="rId16" Type="http://schemas.openxmlformats.org/officeDocument/2006/relationships/notesSlide" Target="../notesSlides/notesSlide27.xml"/><Relationship Id="rId15" Type="http://schemas.openxmlformats.org/officeDocument/2006/relationships/vmlDrawing" Target="../drawings/vmlDrawing26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27.xml"/><Relationship Id="rId12" Type="http://schemas.openxmlformats.org/officeDocument/2006/relationships/image" Target="../media/image103.png"/><Relationship Id="rId11" Type="http://schemas.openxmlformats.org/officeDocument/2006/relationships/image" Target="../media/image102.emf"/><Relationship Id="rId10" Type="http://schemas.openxmlformats.org/officeDocument/2006/relationships/oleObject" Target="../embeddings/oleObject80.bin"/><Relationship Id="rId1" Type="http://schemas.openxmlformats.org/officeDocument/2006/relationships/oleObject" Target="../embeddings/oleObject77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6.emf"/><Relationship Id="rId8" Type="http://schemas.openxmlformats.org/officeDocument/2006/relationships/oleObject" Target="../embeddings/oleObject83.bin"/><Relationship Id="rId7" Type="http://schemas.openxmlformats.org/officeDocument/2006/relationships/image" Target="../media/image105.emf"/><Relationship Id="rId6" Type="http://schemas.openxmlformats.org/officeDocument/2006/relationships/oleObject" Target="../embeddings/oleObject8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3" Type="http://schemas.openxmlformats.org/officeDocument/2006/relationships/notesSlide" Target="../notesSlides/notesSlide28.xml"/><Relationship Id="rId22" Type="http://schemas.openxmlformats.org/officeDocument/2006/relationships/vmlDrawing" Target="../drawings/vmlDrawing27.v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28.xml"/><Relationship Id="rId2" Type="http://schemas.openxmlformats.org/officeDocument/2006/relationships/image" Target="../media/image104.emf"/><Relationship Id="rId19" Type="http://schemas.openxmlformats.org/officeDocument/2006/relationships/image" Target="../media/image111.emf"/><Relationship Id="rId18" Type="http://schemas.openxmlformats.org/officeDocument/2006/relationships/oleObject" Target="../embeddings/oleObject88.bin"/><Relationship Id="rId17" Type="http://schemas.openxmlformats.org/officeDocument/2006/relationships/image" Target="../media/image110.emf"/><Relationship Id="rId16" Type="http://schemas.openxmlformats.org/officeDocument/2006/relationships/oleObject" Target="../embeddings/oleObject87.bin"/><Relationship Id="rId15" Type="http://schemas.openxmlformats.org/officeDocument/2006/relationships/image" Target="../media/image109.emf"/><Relationship Id="rId14" Type="http://schemas.openxmlformats.org/officeDocument/2006/relationships/oleObject" Target="../embeddings/oleObject86.bin"/><Relationship Id="rId13" Type="http://schemas.openxmlformats.org/officeDocument/2006/relationships/image" Target="../media/image108.emf"/><Relationship Id="rId12" Type="http://schemas.openxmlformats.org/officeDocument/2006/relationships/oleObject" Target="../embeddings/oleObject85.bin"/><Relationship Id="rId11" Type="http://schemas.openxmlformats.org/officeDocument/2006/relationships/image" Target="../media/image107.emf"/><Relationship Id="rId10" Type="http://schemas.openxmlformats.org/officeDocument/2006/relationships/oleObject" Target="../embeddings/oleObject84.bin"/><Relationship Id="rId1" Type="http://schemas.openxmlformats.org/officeDocument/2006/relationships/oleObject" Target="../embeddings/oleObject81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4.emf"/><Relationship Id="rId8" Type="http://schemas.openxmlformats.org/officeDocument/2006/relationships/oleObject" Target="../embeddings/oleObject91.bin"/><Relationship Id="rId7" Type="http://schemas.openxmlformats.org/officeDocument/2006/relationships/image" Target="../media/image113.emf"/><Relationship Id="rId6" Type="http://schemas.openxmlformats.org/officeDocument/2006/relationships/oleObject" Target="../embeddings/oleObject9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12.emf"/><Relationship Id="rId19" Type="http://schemas.openxmlformats.org/officeDocument/2006/relationships/notesSlide" Target="../notesSlides/notesSlide29.xml"/><Relationship Id="rId18" Type="http://schemas.openxmlformats.org/officeDocument/2006/relationships/vmlDrawing" Target="../drawings/vmlDrawing28.v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29.xml"/><Relationship Id="rId15" Type="http://schemas.openxmlformats.org/officeDocument/2006/relationships/image" Target="../media/image117.emf"/><Relationship Id="rId14" Type="http://schemas.openxmlformats.org/officeDocument/2006/relationships/oleObject" Target="../embeddings/oleObject94.bin"/><Relationship Id="rId13" Type="http://schemas.openxmlformats.org/officeDocument/2006/relationships/image" Target="../media/image116.emf"/><Relationship Id="rId12" Type="http://schemas.openxmlformats.org/officeDocument/2006/relationships/oleObject" Target="../embeddings/oleObject93.bin"/><Relationship Id="rId11" Type="http://schemas.openxmlformats.org/officeDocument/2006/relationships/image" Target="../media/image115.emf"/><Relationship Id="rId10" Type="http://schemas.openxmlformats.org/officeDocument/2006/relationships/oleObject" Target="../embeddings/oleObject92.bin"/><Relationship Id="rId1" Type="http://schemas.openxmlformats.org/officeDocument/2006/relationships/oleObject" Target="../embeddings/oleObject89.bin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7.bin"/><Relationship Id="rId8" Type="http://schemas.openxmlformats.org/officeDocument/2006/relationships/image" Target="../media/image120.png"/><Relationship Id="rId7" Type="http://schemas.openxmlformats.org/officeDocument/2006/relationships/image" Target="../media/image119.emf"/><Relationship Id="rId6" Type="http://schemas.openxmlformats.org/officeDocument/2006/relationships/oleObject" Target="../embeddings/oleObject9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18.emf"/><Relationship Id="rId16" Type="http://schemas.openxmlformats.org/officeDocument/2006/relationships/notesSlide" Target="../notesSlides/notesSlide30.xml"/><Relationship Id="rId15" Type="http://schemas.openxmlformats.org/officeDocument/2006/relationships/vmlDrawing" Target="../drawings/vmlDrawing29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30.xml"/><Relationship Id="rId12" Type="http://schemas.openxmlformats.org/officeDocument/2006/relationships/image" Target="../media/image122.emf"/><Relationship Id="rId11" Type="http://schemas.openxmlformats.org/officeDocument/2006/relationships/oleObject" Target="../embeddings/oleObject98.bin"/><Relationship Id="rId10" Type="http://schemas.openxmlformats.org/officeDocument/2006/relationships/image" Target="../media/image121.emf"/><Relationship Id="rId1" Type="http://schemas.openxmlformats.org/officeDocument/2006/relationships/oleObject" Target="../embeddings/oleObject95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6.png"/><Relationship Id="rId8" Type="http://schemas.openxmlformats.org/officeDocument/2006/relationships/image" Target="../media/image125.png"/><Relationship Id="rId7" Type="http://schemas.openxmlformats.org/officeDocument/2006/relationships/image" Target="../media/image124.emf"/><Relationship Id="rId6" Type="http://schemas.openxmlformats.org/officeDocument/2006/relationships/oleObject" Target="../embeddings/oleObject10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23.emf"/><Relationship Id="rId13" Type="http://schemas.openxmlformats.org/officeDocument/2006/relationships/notesSlide" Target="../notesSlides/notesSlide31.xml"/><Relationship Id="rId12" Type="http://schemas.openxmlformats.org/officeDocument/2006/relationships/vmlDrawing" Target="../drawings/vmlDrawing30.v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31.xml"/><Relationship Id="rId1" Type="http://schemas.openxmlformats.org/officeDocument/2006/relationships/oleObject" Target="../embeddings/oleObject99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image" Target="../media/image129.png"/><Relationship Id="rId7" Type="http://schemas.openxmlformats.org/officeDocument/2006/relationships/image" Target="../media/image128.emf"/><Relationship Id="rId6" Type="http://schemas.openxmlformats.org/officeDocument/2006/relationships/oleObject" Target="../embeddings/oleObject10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27.emf"/><Relationship Id="rId12" Type="http://schemas.openxmlformats.org/officeDocument/2006/relationships/notesSlide" Target="../notesSlides/notesSlide32.xml"/><Relationship Id="rId11" Type="http://schemas.openxmlformats.org/officeDocument/2006/relationships/vmlDrawing" Target="../drawings/vmlDrawing31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101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2.emf"/><Relationship Id="rId8" Type="http://schemas.openxmlformats.org/officeDocument/2006/relationships/oleObject" Target="../embeddings/oleObject105.bin"/><Relationship Id="rId7" Type="http://schemas.openxmlformats.org/officeDocument/2006/relationships/image" Target="../media/image131.emf"/><Relationship Id="rId6" Type="http://schemas.openxmlformats.org/officeDocument/2006/relationships/oleObject" Target="../embeddings/oleObject104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30.emf"/><Relationship Id="rId16" Type="http://schemas.openxmlformats.org/officeDocument/2006/relationships/notesSlide" Target="../notesSlides/notesSlide33.xml"/><Relationship Id="rId15" Type="http://schemas.openxmlformats.org/officeDocument/2006/relationships/vmlDrawing" Target="../drawings/vmlDrawing32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33.xml"/><Relationship Id="rId12" Type="http://schemas.openxmlformats.org/officeDocument/2006/relationships/image" Target="../media/image134.png"/><Relationship Id="rId11" Type="http://schemas.openxmlformats.org/officeDocument/2006/relationships/image" Target="../media/image133.emf"/><Relationship Id="rId10" Type="http://schemas.openxmlformats.org/officeDocument/2006/relationships/oleObject" Target="../embeddings/oleObject106.bin"/><Relationship Id="rId1" Type="http://schemas.openxmlformats.org/officeDocument/2006/relationships/oleObject" Target="../embeddings/oleObject103.bin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8.png"/><Relationship Id="rId8" Type="http://schemas.openxmlformats.org/officeDocument/2006/relationships/image" Target="../media/image137.png"/><Relationship Id="rId7" Type="http://schemas.openxmlformats.org/officeDocument/2006/relationships/image" Target="../media/image136.emf"/><Relationship Id="rId6" Type="http://schemas.openxmlformats.org/officeDocument/2006/relationships/oleObject" Target="../embeddings/oleObject10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35.emf"/><Relationship Id="rId15" Type="http://schemas.openxmlformats.org/officeDocument/2006/relationships/notesSlide" Target="../notesSlides/notesSlide34.xml"/><Relationship Id="rId14" Type="http://schemas.openxmlformats.org/officeDocument/2006/relationships/vmlDrawing" Target="../drawings/vmlDrawing33.v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34.xml"/><Relationship Id="rId11" Type="http://schemas.openxmlformats.org/officeDocument/2006/relationships/image" Target="../media/image139.emf"/><Relationship Id="rId10" Type="http://schemas.openxmlformats.org/officeDocument/2006/relationships/oleObject" Target="../embeddings/oleObject109.bin"/><Relationship Id="rId1" Type="http://schemas.openxmlformats.org/officeDocument/2006/relationships/oleObject" Target="../embeddings/oleObject107.bin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2.emf"/><Relationship Id="rId8" Type="http://schemas.openxmlformats.org/officeDocument/2006/relationships/oleObject" Target="../embeddings/oleObject112.bin"/><Relationship Id="rId7" Type="http://schemas.openxmlformats.org/officeDocument/2006/relationships/image" Target="../media/image141.emf"/><Relationship Id="rId6" Type="http://schemas.openxmlformats.org/officeDocument/2006/relationships/oleObject" Target="../embeddings/oleObject11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40.emf"/><Relationship Id="rId18" Type="http://schemas.openxmlformats.org/officeDocument/2006/relationships/notesSlide" Target="../notesSlides/notesSlide35.xml"/><Relationship Id="rId17" Type="http://schemas.openxmlformats.org/officeDocument/2006/relationships/vmlDrawing" Target="../drawings/vmlDrawing34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35.xml"/><Relationship Id="rId14" Type="http://schemas.openxmlformats.org/officeDocument/2006/relationships/image" Target="../media/image145.png"/><Relationship Id="rId13" Type="http://schemas.openxmlformats.org/officeDocument/2006/relationships/image" Target="../media/image144.emf"/><Relationship Id="rId12" Type="http://schemas.openxmlformats.org/officeDocument/2006/relationships/oleObject" Target="../embeddings/oleObject114.bin"/><Relationship Id="rId11" Type="http://schemas.openxmlformats.org/officeDocument/2006/relationships/image" Target="../media/image143.emf"/><Relationship Id="rId10" Type="http://schemas.openxmlformats.org/officeDocument/2006/relationships/oleObject" Target="../embeddings/oleObject113.bin"/><Relationship Id="rId1" Type="http://schemas.openxmlformats.org/officeDocument/2006/relationships/oleObject" Target="../embeddings/oleObject110.bin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17.bin"/><Relationship Id="rId8" Type="http://schemas.openxmlformats.org/officeDocument/2006/relationships/image" Target="../media/image148.png"/><Relationship Id="rId7" Type="http://schemas.openxmlformats.org/officeDocument/2006/relationships/image" Target="../media/image147.emf"/><Relationship Id="rId6" Type="http://schemas.openxmlformats.org/officeDocument/2006/relationships/oleObject" Target="../embeddings/oleObject11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46.emf"/><Relationship Id="rId18" Type="http://schemas.openxmlformats.org/officeDocument/2006/relationships/notesSlide" Target="../notesSlides/notesSlide36.xml"/><Relationship Id="rId17" Type="http://schemas.openxmlformats.org/officeDocument/2006/relationships/vmlDrawing" Target="../drawings/vmlDrawing35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36.xml"/><Relationship Id="rId14" Type="http://schemas.openxmlformats.org/officeDocument/2006/relationships/image" Target="../media/image151.emf"/><Relationship Id="rId13" Type="http://schemas.openxmlformats.org/officeDocument/2006/relationships/oleObject" Target="../embeddings/oleObject119.bin"/><Relationship Id="rId12" Type="http://schemas.openxmlformats.org/officeDocument/2006/relationships/image" Target="../media/image150.emf"/><Relationship Id="rId11" Type="http://schemas.openxmlformats.org/officeDocument/2006/relationships/oleObject" Target="../embeddings/oleObject118.bin"/><Relationship Id="rId10" Type="http://schemas.openxmlformats.org/officeDocument/2006/relationships/image" Target="../media/image149.emf"/><Relationship Id="rId1" Type="http://schemas.openxmlformats.org/officeDocument/2006/relationships/oleObject" Target="../embeddings/oleObject115.bin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37.xml"/><Relationship Id="rId7" Type="http://schemas.openxmlformats.org/officeDocument/2006/relationships/image" Target="../media/image154.png"/><Relationship Id="rId6" Type="http://schemas.openxmlformats.org/officeDocument/2006/relationships/image" Target="../media/image153.png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52.emf"/><Relationship Id="rId11" Type="http://schemas.openxmlformats.org/officeDocument/2006/relationships/notesSlide" Target="../notesSlides/notesSlide37.xml"/><Relationship Id="rId10" Type="http://schemas.openxmlformats.org/officeDocument/2006/relationships/vmlDrawing" Target="../drawings/vmlDrawing36.vml"/><Relationship Id="rId1" Type="http://schemas.openxmlformats.org/officeDocument/2006/relationships/oleObject" Target="../embeddings/oleObject120.bin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7.emf"/><Relationship Id="rId8" Type="http://schemas.openxmlformats.org/officeDocument/2006/relationships/oleObject" Target="../embeddings/oleObject123.bin"/><Relationship Id="rId7" Type="http://schemas.openxmlformats.org/officeDocument/2006/relationships/image" Target="../media/image156.emf"/><Relationship Id="rId6" Type="http://schemas.openxmlformats.org/officeDocument/2006/relationships/oleObject" Target="../embeddings/oleObject12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55.emf"/><Relationship Id="rId18" Type="http://schemas.openxmlformats.org/officeDocument/2006/relationships/notesSlide" Target="../notesSlides/notesSlide38.xml"/><Relationship Id="rId17" Type="http://schemas.openxmlformats.org/officeDocument/2006/relationships/vmlDrawing" Target="../drawings/vmlDrawing37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38.xml"/><Relationship Id="rId14" Type="http://schemas.openxmlformats.org/officeDocument/2006/relationships/image" Target="../media/image160.emf"/><Relationship Id="rId13" Type="http://schemas.openxmlformats.org/officeDocument/2006/relationships/oleObject" Target="../embeddings/oleObject125.bin"/><Relationship Id="rId12" Type="http://schemas.openxmlformats.org/officeDocument/2006/relationships/image" Target="../media/image159.png"/><Relationship Id="rId11" Type="http://schemas.openxmlformats.org/officeDocument/2006/relationships/image" Target="../media/image158.emf"/><Relationship Id="rId10" Type="http://schemas.openxmlformats.org/officeDocument/2006/relationships/oleObject" Target="../embeddings/oleObject124.bin"/><Relationship Id="rId1" Type="http://schemas.openxmlformats.org/officeDocument/2006/relationships/oleObject" Target="../embeddings/oleObject121.bin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image" Target="../media/image163.png"/><Relationship Id="rId7" Type="http://schemas.openxmlformats.org/officeDocument/2006/relationships/image" Target="../media/image162.emf"/><Relationship Id="rId6" Type="http://schemas.openxmlformats.org/officeDocument/2006/relationships/oleObject" Target="../embeddings/oleObject12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61.emf"/><Relationship Id="rId12" Type="http://schemas.openxmlformats.org/officeDocument/2006/relationships/notesSlide" Target="../notesSlides/notesSlide39.xml"/><Relationship Id="rId11" Type="http://schemas.openxmlformats.org/officeDocument/2006/relationships/vmlDrawing" Target="../drawings/vmlDrawing38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126.bin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tags" Target="../tags/tag40.xml"/><Relationship Id="rId8" Type="http://schemas.openxmlformats.org/officeDocument/2006/relationships/image" Target="../media/image166.png"/><Relationship Id="rId7" Type="http://schemas.openxmlformats.org/officeDocument/2006/relationships/image" Target="../media/image165.emf"/><Relationship Id="rId6" Type="http://schemas.openxmlformats.org/officeDocument/2006/relationships/oleObject" Target="../embeddings/oleObject129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64.emf"/><Relationship Id="rId12" Type="http://schemas.openxmlformats.org/officeDocument/2006/relationships/notesSlide" Target="../notesSlides/notesSlide40.xml"/><Relationship Id="rId11" Type="http://schemas.openxmlformats.org/officeDocument/2006/relationships/vmlDrawing" Target="../drawings/vmlDrawing39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128.bin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image" Target="../media/image169.png"/><Relationship Id="rId7" Type="http://schemas.openxmlformats.org/officeDocument/2006/relationships/image" Target="../media/image168.emf"/><Relationship Id="rId6" Type="http://schemas.openxmlformats.org/officeDocument/2006/relationships/oleObject" Target="../embeddings/oleObject13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67.emf"/><Relationship Id="rId12" Type="http://schemas.openxmlformats.org/officeDocument/2006/relationships/notesSlide" Target="../notesSlides/notesSlide41.xml"/><Relationship Id="rId11" Type="http://schemas.openxmlformats.org/officeDocument/2006/relationships/vmlDrawing" Target="../drawings/vmlDrawing4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130.bin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4.bin"/><Relationship Id="rId8" Type="http://schemas.openxmlformats.org/officeDocument/2006/relationships/image" Target="../media/image172.png"/><Relationship Id="rId7" Type="http://schemas.openxmlformats.org/officeDocument/2006/relationships/image" Target="../media/image171.emf"/><Relationship Id="rId6" Type="http://schemas.openxmlformats.org/officeDocument/2006/relationships/oleObject" Target="../embeddings/oleObject13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70.emf"/><Relationship Id="rId18" Type="http://schemas.openxmlformats.org/officeDocument/2006/relationships/notesSlide" Target="../notesSlides/notesSlide42.xml"/><Relationship Id="rId17" Type="http://schemas.openxmlformats.org/officeDocument/2006/relationships/vmlDrawing" Target="../drawings/vmlDrawing41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42.xml"/><Relationship Id="rId14" Type="http://schemas.openxmlformats.org/officeDocument/2006/relationships/image" Target="../media/image175.emf"/><Relationship Id="rId13" Type="http://schemas.openxmlformats.org/officeDocument/2006/relationships/oleObject" Target="../embeddings/oleObject136.bin"/><Relationship Id="rId12" Type="http://schemas.openxmlformats.org/officeDocument/2006/relationships/image" Target="../media/image174.emf"/><Relationship Id="rId11" Type="http://schemas.openxmlformats.org/officeDocument/2006/relationships/oleObject" Target="../embeddings/oleObject135.bin"/><Relationship Id="rId10" Type="http://schemas.openxmlformats.org/officeDocument/2006/relationships/image" Target="../media/image173.emf"/><Relationship Id="rId1" Type="http://schemas.openxmlformats.org/officeDocument/2006/relationships/oleObject" Target="../embeddings/oleObject132.bin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8.emf"/><Relationship Id="rId8" Type="http://schemas.openxmlformats.org/officeDocument/2006/relationships/oleObject" Target="../embeddings/oleObject139.bin"/><Relationship Id="rId7" Type="http://schemas.openxmlformats.org/officeDocument/2006/relationships/image" Target="../media/image177.emf"/><Relationship Id="rId6" Type="http://schemas.openxmlformats.org/officeDocument/2006/relationships/oleObject" Target="../embeddings/oleObject13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76.emf"/><Relationship Id="rId16" Type="http://schemas.openxmlformats.org/officeDocument/2006/relationships/notesSlide" Target="../notesSlides/notesSlide43.xml"/><Relationship Id="rId15" Type="http://schemas.openxmlformats.org/officeDocument/2006/relationships/vmlDrawing" Target="../drawings/vmlDrawing42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43.xml"/><Relationship Id="rId12" Type="http://schemas.openxmlformats.org/officeDocument/2006/relationships/image" Target="../media/image180.png"/><Relationship Id="rId11" Type="http://schemas.openxmlformats.org/officeDocument/2006/relationships/image" Target="../media/image179.emf"/><Relationship Id="rId10" Type="http://schemas.openxmlformats.org/officeDocument/2006/relationships/oleObject" Target="../embeddings/oleObject140.bin"/><Relationship Id="rId1" Type="http://schemas.openxmlformats.org/officeDocument/2006/relationships/oleObject" Target="../embeddings/oleObject13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867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67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86723" name="图片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1063" y="806450"/>
            <a:ext cx="4810125" cy="646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24" name="图片 2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2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867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sp>
        <p:nvSpPr>
          <p:cNvPr id="286727" name="TextBox 9"/>
          <p:cNvSpPr txBox="1"/>
          <p:nvPr/>
        </p:nvSpPr>
        <p:spPr>
          <a:xfrm>
            <a:off x="2913063" y="806450"/>
            <a:ext cx="6919912" cy="646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第三章  透镜及其应用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86728" name="图片 5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29" name="考纲要求.jpg" descr="id:2147506133;FounderCE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3" y="1550988"/>
            <a:ext cx="2500312" cy="633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7624728" y="6357958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31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100" y="2219325"/>
            <a:ext cx="8020050" cy="45720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887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87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8877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69386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8" name="" r:id="rId1" imgW="8410575" imgH="4762500" progId="Word.Document.12">
                  <p:embed/>
                </p:oleObj>
              </mc:Choice>
              <mc:Fallback>
                <p:oleObj name="" r:id="rId1" imgW="8410575" imgH="4762500" progId="Word.Document.12">
                  <p:embed/>
                  <p:pic>
                    <p:nvPicPr>
                      <p:cNvPr id="0" name="图片 33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69386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877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877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887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8877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419725" y="1658938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37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19725" y="1658938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32125" y="4090988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37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32125" y="4090988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8779" name="图片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138" y="2155825"/>
            <a:ext cx="8107362" cy="151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8780" name="图片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52900" y="4572000"/>
            <a:ext cx="4229100" cy="1490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8781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9150" y="938213"/>
            <a:ext cx="2470150" cy="7286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908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08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9081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96043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3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96043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082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082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908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9082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967038" y="138588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3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7038" y="138588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0826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9425" y="4545013"/>
            <a:ext cx="3822700" cy="23288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711700" y="251936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38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11700" y="251936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949575" y="28813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38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949575" y="28813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0075" y="366077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" name="" r:id="rId13" imgW="5276850" imgH="409575" progId="Word.Document.8">
                  <p:embed/>
                </p:oleObj>
              </mc:Choice>
              <mc:Fallback>
                <p:oleObj name="" r:id="rId13" imgW="5276850" imgH="409575" progId="Word.Document.8">
                  <p:embed/>
                  <p:pic>
                    <p:nvPicPr>
                      <p:cNvPr id="0" name="图片 338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00075" y="366077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16750" y="37195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7" name="" r:id="rId15" imgW="5276850" imgH="409575" progId="Word.Document.8">
                  <p:embed/>
                </p:oleObj>
              </mc:Choice>
              <mc:Fallback>
                <p:oleObj name="" r:id="rId15" imgW="5276850" imgH="409575" progId="Word.Document.8">
                  <p:embed/>
                  <p:pic>
                    <p:nvPicPr>
                      <p:cNvPr id="0" name="图片 338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016750" y="37195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711700" y="4059238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" name="" r:id="rId17" imgW="5276850" imgH="409575" progId="Word.Document.8">
                  <p:embed/>
                </p:oleObj>
              </mc:Choice>
              <mc:Fallback>
                <p:oleObj name="" r:id="rId17" imgW="5276850" imgH="409575" progId="Word.Document.8">
                  <p:embed/>
                  <p:pic>
                    <p:nvPicPr>
                      <p:cNvPr id="0" name="图片 3387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711700" y="4059238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928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28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9286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817688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" name="" r:id="rId1" imgW="8410575" imgH="2790825" progId="Word.Document.12">
                  <p:embed/>
                </p:oleObj>
              </mc:Choice>
              <mc:Fallback>
                <p:oleObj name="" r:id="rId1" imgW="8410575" imgH="2790825" progId="Word.Document.12">
                  <p:embed/>
                  <p:pic>
                    <p:nvPicPr>
                      <p:cNvPr id="0" name="图片 33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817688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286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286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928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9287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64313" y="218916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38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64313" y="218916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62038" y="257810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3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62038" y="257810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1013" y="25336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2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3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21013" y="25336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413500" y="339566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3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39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413500" y="339566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76450" y="3746500"/>
          <a:ext cx="5278438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4" name="" r:id="rId14" imgW="5276850" imgH="609600" progId="Word.Document.8">
                  <p:embed/>
                </p:oleObj>
              </mc:Choice>
              <mc:Fallback>
                <p:oleObj name="" r:id="rId14" imgW="5276850" imgH="609600" progId="Word.Document.8">
                  <p:embed/>
                  <p:pic>
                    <p:nvPicPr>
                      <p:cNvPr id="0" name="图片 339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076450" y="3746500"/>
                        <a:ext cx="5278438" cy="61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2878" name="图片 1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33575" y="4408488"/>
            <a:ext cx="3556000" cy="20224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949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49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9491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541463"/>
          <a:ext cx="8801100" cy="492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1" name="" r:id="rId1" imgW="8410575" imgH="4924425" progId="Word.Document.12">
                  <p:embed/>
                </p:oleObj>
              </mc:Choice>
              <mc:Fallback>
                <p:oleObj name="" r:id="rId1" imgW="8410575" imgH="4924425" progId="Word.Document.12">
                  <p:embed/>
                  <p:pic>
                    <p:nvPicPr>
                      <p:cNvPr id="0" name="图片 33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541463"/>
                        <a:ext cx="8801100" cy="492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491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491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949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9491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78100" y="25384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39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78100" y="25384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492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725" y="898525"/>
            <a:ext cx="2520950" cy="7397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83075" y="254000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39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83075" y="254000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41350" y="3197225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39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41350" y="3197225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29288" y="319405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9" name="" r:id="rId13" imgW="5276850" imgH="409575" progId="Word.Document.8">
                  <p:embed/>
                </p:oleObj>
              </mc:Choice>
              <mc:Fallback>
                <p:oleObj name="" r:id="rId13" imgW="5276850" imgH="409575" progId="Word.Document.8">
                  <p:embed/>
                  <p:pic>
                    <p:nvPicPr>
                      <p:cNvPr id="0" name="图片 339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729288" y="319405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5950" y="431482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0" name="" r:id="rId15" imgW="5276850" imgH="409575" progId="Word.Document.8">
                  <p:embed/>
                </p:oleObj>
              </mc:Choice>
              <mc:Fallback>
                <p:oleObj name="" r:id="rId15" imgW="5276850" imgH="409575" progId="Word.Document.8">
                  <p:embed/>
                  <p:pic>
                    <p:nvPicPr>
                      <p:cNvPr id="0" name="图片 339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15950" y="431482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41538" y="428148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1" name="" r:id="rId17" imgW="5276850" imgH="409575" progId="Word.Document.8">
                  <p:embed/>
                </p:oleObj>
              </mc:Choice>
              <mc:Fallback>
                <p:oleObj name="" r:id="rId17" imgW="5276850" imgH="409575" progId="Word.Document.8">
                  <p:embed/>
                  <p:pic>
                    <p:nvPicPr>
                      <p:cNvPr id="0" name="图片 340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141538" y="428148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455988" y="49212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2" name="" r:id="rId19" imgW="5276850" imgH="409575" progId="Word.Document.8">
                  <p:embed/>
                </p:oleObj>
              </mc:Choice>
              <mc:Fallback>
                <p:oleObj name="" r:id="rId19" imgW="5276850" imgH="409575" progId="Word.Document.8">
                  <p:embed/>
                  <p:pic>
                    <p:nvPicPr>
                      <p:cNvPr id="0" name="图片 3401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455988" y="49212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872413" y="493553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3" name="" r:id="rId21" imgW="5276850" imgH="409575" progId="Word.Document.8">
                  <p:embed/>
                </p:oleObj>
              </mc:Choice>
              <mc:Fallback>
                <p:oleObj name="" r:id="rId21" imgW="5276850" imgH="409575" progId="Word.Document.8">
                  <p:embed/>
                  <p:pic>
                    <p:nvPicPr>
                      <p:cNvPr id="0" name="图片 340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7872413" y="493553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969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9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9696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130300"/>
          <a:ext cx="8801100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7" name="" r:id="rId1" imgW="8410575" imgH="1009650" progId="Word.Document.12">
                  <p:embed/>
                </p:oleObj>
              </mc:Choice>
              <mc:Fallback>
                <p:oleObj name="" r:id="rId1" imgW="8410575" imgH="1009650" progId="Word.Document.12">
                  <p:embed/>
                  <p:pic>
                    <p:nvPicPr>
                      <p:cNvPr id="0" name="图片 33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130300"/>
                        <a:ext cx="8801100" cy="1009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696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6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969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9696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93825" y="4289425"/>
          <a:ext cx="5278438" cy="202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5" name="" r:id="rId6" imgW="5276850" imgH="2000250" progId="Word.Document.8">
                  <p:embed/>
                </p:oleObj>
              </mc:Choice>
              <mc:Fallback>
                <p:oleObj name="" r:id="rId6" imgW="5276850" imgH="2000250" progId="Word.Document.8">
                  <p:embed/>
                  <p:pic>
                    <p:nvPicPr>
                      <p:cNvPr id="0" name="图片 340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93825" y="4289425"/>
                        <a:ext cx="5278438" cy="2028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697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1038" y="1855788"/>
            <a:ext cx="7781925" cy="22860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2990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90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29901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66800"/>
          <a:ext cx="8801100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4" name="" r:id="rId1" imgW="8410575" imgH="4724400" progId="Word.Document.12">
                  <p:embed/>
                </p:oleObj>
              </mc:Choice>
              <mc:Fallback>
                <p:oleObj name="" r:id="rId1" imgW="8410575" imgH="4724400" progId="Word.Document.12">
                  <p:embed/>
                  <p:pic>
                    <p:nvPicPr>
                      <p:cNvPr id="0" name="图片 34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66800"/>
                        <a:ext cx="8801100" cy="472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901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901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2990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29901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73513" y="208438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6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0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73513" y="208438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774950" y="2598738"/>
          <a:ext cx="5280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7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0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774950" y="2598738"/>
                        <a:ext cx="5280025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788275" y="261302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9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0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788275" y="261302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97600" y="312261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40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197600" y="312261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84700" y="4294188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4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584700" y="4294188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70075" y="4878388"/>
          <a:ext cx="528002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2" name="" r:id="rId16" imgW="5276850" imgH="609600" progId="Word.Document.8">
                  <p:embed/>
                </p:oleObj>
              </mc:Choice>
              <mc:Fallback>
                <p:oleObj name="" r:id="rId16" imgW="5276850" imgH="609600" progId="Word.Document.8">
                  <p:embed/>
                  <p:pic>
                    <p:nvPicPr>
                      <p:cNvPr id="0" name="图片 3411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870075" y="4878388"/>
                        <a:ext cx="5280025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010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10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0105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866900"/>
          <a:ext cx="8801100" cy="298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8" name="" r:id="rId1" imgW="8410575" imgH="2981325" progId="Word.Document.12">
                  <p:embed/>
                </p:oleObj>
              </mc:Choice>
              <mc:Fallback>
                <p:oleObj name="" r:id="rId1" imgW="8410575" imgH="2981325" progId="Word.Document.12">
                  <p:embed/>
                  <p:pic>
                    <p:nvPicPr>
                      <p:cNvPr id="0" name="图片 34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866900"/>
                        <a:ext cx="8801100" cy="2981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106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106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010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0106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79788" y="193833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79788" y="193833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5963" y="241300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4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1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15963" y="241300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6713" y="29400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6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1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66713" y="29400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24338" y="29400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7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41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224338" y="29400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09738" y="3422650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8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41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709738" y="3422650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3088" y="3938588"/>
          <a:ext cx="527843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9" name="" r:id="rId16" imgW="5276850" imgH="609600" progId="Word.Document.8">
                  <p:embed/>
                </p:oleObj>
              </mc:Choice>
              <mc:Fallback>
                <p:oleObj name="" r:id="rId16" imgW="5276850" imgH="609600" progId="Word.Document.8">
                  <p:embed/>
                  <p:pic>
                    <p:nvPicPr>
                      <p:cNvPr id="0" name="图片 34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73088" y="3938588"/>
                        <a:ext cx="5278437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031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31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0310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27150"/>
          <a:ext cx="8801100" cy="535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5" name="" r:id="rId1" imgW="8410575" imgH="5353050" progId="Word.Document.12">
                  <p:embed/>
                </p:oleObj>
              </mc:Choice>
              <mc:Fallback>
                <p:oleObj name="" r:id="rId1" imgW="8410575" imgH="5353050" progId="Word.Document.12">
                  <p:embed/>
                  <p:pic>
                    <p:nvPicPr>
                      <p:cNvPr id="0" name="图片 34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27150"/>
                        <a:ext cx="8801100" cy="5353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310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310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031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0311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3113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584200"/>
            <a:ext cx="2501900" cy="7429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051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51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0515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65238"/>
          <a:ext cx="8801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0" name="" r:id="rId1" imgW="8410575" imgH="1600200" progId="Word.Document.12">
                  <p:embed/>
                </p:oleObj>
              </mc:Choice>
              <mc:Fallback>
                <p:oleObj name="" r:id="rId1" imgW="8410575" imgH="1600200" progId="Word.Document.12">
                  <p:embed/>
                  <p:pic>
                    <p:nvPicPr>
                      <p:cNvPr id="0" name="图片 34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65238"/>
                        <a:ext cx="880110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515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515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051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0515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681163" y="4462463"/>
          <a:ext cx="5278437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1" name="" r:id="rId6" imgW="5276850" imgH="1800225" progId="Word.Document.8">
                  <p:embed/>
                </p:oleObj>
              </mc:Choice>
              <mc:Fallback>
                <p:oleObj name="" r:id="rId6" imgW="5276850" imgH="1800225" progId="Word.Document.8">
                  <p:embed/>
                  <p:pic>
                    <p:nvPicPr>
                      <p:cNvPr id="0" name="图片 342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81163" y="4462463"/>
                        <a:ext cx="5278437" cy="182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516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9250" y="2638425"/>
            <a:ext cx="4244975" cy="18034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072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72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0720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22388"/>
          <a:ext cx="88011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2" name="" r:id="rId1" imgW="8410575" imgH="1200150" progId="Word.Document.12">
                  <p:embed/>
                </p:oleObj>
              </mc:Choice>
              <mc:Fallback>
                <p:oleObj name="" r:id="rId1" imgW="8410575" imgH="1200150" progId="Word.Document.12">
                  <p:embed/>
                  <p:pic>
                    <p:nvPicPr>
                      <p:cNvPr id="0" name="图片 342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22388"/>
                        <a:ext cx="8801100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0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0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072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0720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03313" y="4462463"/>
          <a:ext cx="6146800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3" name="" r:id="rId6" imgW="6143625" imgH="1800225" progId="Word.Document.8">
                  <p:embed/>
                </p:oleObj>
              </mc:Choice>
              <mc:Fallback>
                <p:oleObj name="" r:id="rId6" imgW="6143625" imgH="1800225" progId="Word.Document.8">
                  <p:embed/>
                  <p:pic>
                    <p:nvPicPr>
                      <p:cNvPr id="0" name="图片 342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03313" y="4462463"/>
                        <a:ext cx="6146800" cy="182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1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2513" y="2306638"/>
            <a:ext cx="6367462" cy="22209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092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92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0925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658938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4" name="" r:id="rId1" imgW="8410575" imgH="2390775" progId="Word.Document.12">
                  <p:embed/>
                </p:oleObj>
              </mc:Choice>
              <mc:Fallback>
                <p:oleObj name="" r:id="rId1" imgW="8410575" imgH="2390775" progId="Word.Document.12">
                  <p:embed/>
                  <p:pic>
                    <p:nvPicPr>
                      <p:cNvPr id="0" name="图片 34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658938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925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25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092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0925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112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12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1129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12850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5" name="" r:id="rId1" imgW="8410575" imgH="3571875" progId="Word.Document.12">
                  <p:embed/>
                </p:oleObj>
              </mc:Choice>
              <mc:Fallback>
                <p:oleObj name="" r:id="rId1" imgW="8410575" imgH="3571875" progId="Word.Document.12">
                  <p:embed/>
                  <p:pic>
                    <p:nvPicPr>
                      <p:cNvPr id="0" name="图片 34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12850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130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130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113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1130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1305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225" y="4144963"/>
            <a:ext cx="5751513" cy="24907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133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33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1334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90650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6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4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90650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334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334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133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1335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7025" y="3743325"/>
          <a:ext cx="528002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7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7025" y="3743325"/>
                        <a:ext cx="5280025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286625" y="4564063"/>
          <a:ext cx="5278438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9" name="" r:id="rId8" imgW="5276850" imgH="609600" progId="Word.Document.8">
                  <p:embed/>
                </p:oleObj>
              </mc:Choice>
              <mc:Fallback>
                <p:oleObj name="" r:id="rId8" imgW="5276850" imgH="609600" progId="Word.Document.8">
                  <p:embed/>
                  <p:pic>
                    <p:nvPicPr>
                      <p:cNvPr id="0" name="图片 342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286625" y="4564063"/>
                        <a:ext cx="5278438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153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53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1539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12553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8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42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12553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539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539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153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1539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0050" y="269081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0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0050" y="269081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540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9113" y="3516313"/>
            <a:ext cx="3975100" cy="25161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71938" y="268446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2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43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71938" y="268446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174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74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1744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82675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1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4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82675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4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4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174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1744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194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94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1949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55725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3" name="" r:id="rId1" imgW="8410575" imgH="3571875" progId="Word.Document.12">
                  <p:embed/>
                </p:oleObj>
              </mc:Choice>
              <mc:Fallback>
                <p:oleObj name="" r:id="rId1" imgW="8410575" imgH="3571875" progId="Word.Document.12">
                  <p:embed/>
                  <p:pic>
                    <p:nvPicPr>
                      <p:cNvPr id="0" name="图片 343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55725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949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949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194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1949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215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15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2153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977900"/>
          <a:ext cx="8801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4" name="" r:id="rId1" imgW="8410575" imgH="1600200" progId="Word.Document.12">
                  <p:embed/>
                </p:oleObj>
              </mc:Choice>
              <mc:Fallback>
                <p:oleObj name="" r:id="rId1" imgW="8410575" imgH="1600200" progId="Word.Document.12">
                  <p:embed/>
                  <p:pic>
                    <p:nvPicPr>
                      <p:cNvPr id="0" name="图片 343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977900"/>
                        <a:ext cx="880110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154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154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215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2154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24038" y="4337050"/>
          <a:ext cx="5278437" cy="222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5" name="" r:id="rId6" imgW="5276850" imgH="2190750" progId="Word.Document.8">
                  <p:embed/>
                </p:oleObj>
              </mc:Choice>
              <mc:Fallback>
                <p:oleObj name="" r:id="rId6" imgW="5276850" imgH="2190750" progId="Word.Document.8">
                  <p:embed/>
                  <p:pic>
                    <p:nvPicPr>
                      <p:cNvPr id="0" name="图片 343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24038" y="4337050"/>
                        <a:ext cx="5278437" cy="2220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1546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6088" y="2168525"/>
            <a:ext cx="4052887" cy="23066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235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35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2358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65213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6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343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65213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358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358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2359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2359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68450" y="4614863"/>
          <a:ext cx="5278438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7" name="" r:id="rId6" imgW="5276850" imgH="2190750" progId="Word.Document.8">
                  <p:embed/>
                </p:oleObj>
              </mc:Choice>
              <mc:Fallback>
                <p:oleObj name="" r:id="rId6" imgW="5276850" imgH="2190750" progId="Word.Document.8">
                  <p:embed/>
                  <p:pic>
                    <p:nvPicPr>
                      <p:cNvPr id="0" name="图片 343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68450" y="4614863"/>
                        <a:ext cx="5278438" cy="222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822950" y="185896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8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3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22950" y="185896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70075" y="2249488"/>
          <a:ext cx="5280025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0" imgW="5276850" imgH="609600" progId="Word.Document.8">
                  <p:embed/>
                </p:oleObj>
              </mc:Choice>
              <mc:Fallback>
                <p:oleObj name="" r:id="rId10" imgW="5276850" imgH="60960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870075" y="2249488"/>
                        <a:ext cx="5280025" cy="617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3596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00238" y="2781300"/>
            <a:ext cx="5073650" cy="20986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2563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563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2563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6683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6683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563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563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2563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2563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2768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768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2768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481138"/>
          <a:ext cx="8801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9" name="" r:id="rId1" imgW="8410575" imgH="1600200" progId="Word.Document.12">
                  <p:embed/>
                </p:oleObj>
              </mc:Choice>
              <mc:Fallback>
                <p:oleObj name="" r:id="rId1" imgW="8410575" imgH="1600200" progId="Word.Document.12">
                  <p:embed/>
                  <p:pic>
                    <p:nvPicPr>
                      <p:cNvPr id="0" name="图片 343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481138"/>
                        <a:ext cx="880110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68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68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2768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2768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19663" y="2271713"/>
          <a:ext cx="5278437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0" name="" r:id="rId6" imgW="5276850" imgH="609600" progId="Word.Document.8">
                  <p:embed/>
                </p:oleObj>
              </mc:Choice>
              <mc:Fallback>
                <p:oleObj name="" r:id="rId6" imgW="5276850" imgH="609600" progId="Word.Document.8">
                  <p:embed/>
                  <p:pic>
                    <p:nvPicPr>
                      <p:cNvPr id="0" name="图片 343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19663" y="2271713"/>
                        <a:ext cx="5278437" cy="617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69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5725" y="3009900"/>
            <a:ext cx="5616575" cy="32702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2972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973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2973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552575"/>
          <a:ext cx="8801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1" name="" r:id="rId1" imgW="8410575" imgH="1600200" progId="Word.Document.12">
                  <p:embed/>
                </p:oleObj>
              </mc:Choice>
              <mc:Fallback>
                <p:oleObj name="" r:id="rId1" imgW="8410575" imgH="1600200" progId="Word.Document.12">
                  <p:embed/>
                  <p:pic>
                    <p:nvPicPr>
                      <p:cNvPr id="0" name="图片 344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552575"/>
                        <a:ext cx="880110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973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973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2973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2973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9600" y="2308225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4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9600" y="2308225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9738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9675" y="3127375"/>
            <a:ext cx="5495925" cy="34575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21113" y="2270125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3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44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821113" y="2270125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3177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177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3177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90963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4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44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90963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178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178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3178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3178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1785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5450" y="3832225"/>
            <a:ext cx="4502150" cy="27193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3382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382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3382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44600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" imgW="8410575" imgH="2790825" progId="Word.Document.12">
                  <p:embed/>
                </p:oleObj>
              </mc:Choice>
              <mc:Fallback>
                <p:oleObj name="" r:id="rId1" imgW="8410575" imgH="2790825" progId="Word.Document.12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44600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382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382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3383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3383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3833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4538" y="3589338"/>
            <a:ext cx="4638675" cy="29464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3587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587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3587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944688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" imgW="8410575" imgH="3971925" progId="Word.Document.12">
                  <p:embed/>
                </p:oleObj>
              </mc:Choice>
              <mc:Fallback>
                <p:oleObj name="" r:id="rId1" imgW="8410575" imgH="3971925" progId="Word.Document.12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944688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587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587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3587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3587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5881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738" y="1195388"/>
            <a:ext cx="2398712" cy="6540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379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79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3792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355725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8410575" imgH="3571875" progId="Word.Document.12">
                  <p:embed/>
                </p:oleObj>
              </mc:Choice>
              <mc:Fallback>
                <p:oleObj name="" r:id="rId1" imgW="8410575" imgH="3571875" progId="Word.Document.12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355725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2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2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379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3792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51063" y="2505075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4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51063" y="2505075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02475" y="247967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6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4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102475" y="247967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55688" y="368458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8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4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55688" y="368458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13400" y="3684588"/>
          <a:ext cx="5280025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9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44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613400" y="3684588"/>
                        <a:ext cx="528002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33" name="图片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36725" y="4513263"/>
            <a:ext cx="3417888" cy="229393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399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99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3997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443038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7" name="" r:id="rId1" imgW="8410575" imgH="2390775" progId="Word.Document.12">
                  <p:embed/>
                </p:oleObj>
              </mc:Choice>
              <mc:Fallback>
                <p:oleObj name="" r:id="rId1" imgW="8410575" imgH="2390775" progId="Word.Document.12">
                  <p:embed/>
                  <p:pic>
                    <p:nvPicPr>
                      <p:cNvPr id="0" name="图片 344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443038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997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997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399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3997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00100" y="180816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0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5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0100" y="180816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48100" y="21828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1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6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848100" y="21828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89425" y="2625725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2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6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289425" y="2625725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9980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0600" y="3657600"/>
            <a:ext cx="6602413" cy="22796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420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20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4201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47775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3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46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47775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202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202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420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4202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67438" y="1597025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6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67438" y="1597025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5438" y="2406650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5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6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5438" y="2406650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7175" y="281781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8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6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57175" y="281781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71900" y="3600450"/>
          <a:ext cx="52784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7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46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771900" y="3600450"/>
                        <a:ext cx="52784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48038" y="395763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9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46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48038" y="395763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676400" y="4356100"/>
          <a:ext cx="528002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6" name="" r:id="rId16" imgW="5276850" imgH="609600" progId="Word.Document.8">
                  <p:embed/>
                </p:oleObj>
              </mc:Choice>
              <mc:Fallback>
                <p:oleObj name="" r:id="rId16" imgW="5276850" imgH="609600" progId="Word.Document.8">
                  <p:embed/>
                  <p:pic>
                    <p:nvPicPr>
                      <p:cNvPr id="0" name="图片 3465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676400" y="4356100"/>
                        <a:ext cx="5280025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57425" y="4759325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0" name="" r:id="rId18" imgW="5276850" imgH="409575" progId="Word.Document.8">
                  <p:embed/>
                </p:oleObj>
              </mc:Choice>
              <mc:Fallback>
                <p:oleObj name="" r:id="rId18" imgW="5276850" imgH="409575" progId="Word.Document.8">
                  <p:embed/>
                  <p:pic>
                    <p:nvPicPr>
                      <p:cNvPr id="0" name="图片 3469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257425" y="4759325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440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40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4406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47775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3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47775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406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406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440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4407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1013" y="162401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30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21013" y="162401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32638" y="240188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4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30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132638" y="240188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837363" y="3579813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30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37363" y="3579813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26163" y="399573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5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30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126163" y="399573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983288" y="4802188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0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449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983288" y="4802188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461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61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4611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48431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1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45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48431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611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611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461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4611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81725" y="1808163"/>
          <a:ext cx="5280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5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81725" y="1808163"/>
                        <a:ext cx="5280025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612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7600" y="3970338"/>
            <a:ext cx="2187575" cy="24907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2275" y="2586038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3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45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2275" y="2586038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60488" y="3484563"/>
          <a:ext cx="5278437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" name="" r:id="rId11" imgW="5276850" imgH="609600" progId="Word.Document.8">
                  <p:embed/>
                </p:oleObj>
              </mc:Choice>
              <mc:Fallback>
                <p:oleObj name="" r:id="rId11" imgW="5276850" imgH="609600" progId="Word.Document.8">
                  <p:embed/>
                  <p:pic>
                    <p:nvPicPr>
                      <p:cNvPr id="0" name="图片 347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360488" y="3484563"/>
                        <a:ext cx="5278437" cy="617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481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81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4816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47638" y="2298700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2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347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7638" y="2298700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16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6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481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4816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788150" y="307816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7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88150" y="307816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17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8" y="1390650"/>
            <a:ext cx="2705100" cy="741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171" name="图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30500" y="4094163"/>
            <a:ext cx="2803525" cy="191293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502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02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5021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31875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4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45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31875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021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021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502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5021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158163" y="1439863"/>
          <a:ext cx="5278437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58163" y="1439863"/>
                        <a:ext cx="5278437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0218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0025" y="5070475"/>
            <a:ext cx="4727575" cy="16843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522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22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5225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819150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6" name="" r:id="rId1" imgW="8410575" imgH="4762500" progId="Word.Document.12">
                  <p:embed/>
                </p:oleObj>
              </mc:Choice>
              <mc:Fallback>
                <p:oleObj name="" r:id="rId1" imgW="8410575" imgH="4762500" progId="Word.Document.12">
                  <p:embed/>
                  <p:pic>
                    <p:nvPicPr>
                      <p:cNvPr id="0" name="图片 345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819150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226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226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522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5226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90675" y="1630363"/>
          <a:ext cx="527843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7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5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0675" y="1630363"/>
                        <a:ext cx="52784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62375" y="3960813"/>
          <a:ext cx="5280025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8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5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62375" y="3960813"/>
                        <a:ext cx="528002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218238" y="4314825"/>
          <a:ext cx="5278437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9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5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18238" y="4314825"/>
                        <a:ext cx="52784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2268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70275" y="4883150"/>
            <a:ext cx="2576513" cy="18097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543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43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5430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27138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4" name="" r:id="rId1" imgW="8410575" imgH="3971925" progId="Word.Document.12">
                  <p:embed/>
                </p:oleObj>
              </mc:Choice>
              <mc:Fallback>
                <p:oleObj name="" r:id="rId1" imgW="8410575" imgH="3971925" progId="Word.Document.12">
                  <p:embed/>
                  <p:pic>
                    <p:nvPicPr>
                      <p:cNvPr id="0" name="图片 347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27138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430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430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543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5431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43463" y="1881188"/>
          <a:ext cx="5278437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5" name="" r:id="rId6" imgW="5276850" imgH="1600200" progId="Word.Document.8">
                  <p:embed/>
                </p:oleObj>
              </mc:Choice>
              <mc:Fallback>
                <p:oleObj name="" r:id="rId6" imgW="5276850" imgH="1600200" progId="Word.Document.8">
                  <p:embed/>
                  <p:pic>
                    <p:nvPicPr>
                      <p:cNvPr id="0" name="图片 347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43463" y="1881188"/>
                        <a:ext cx="5278437" cy="1622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4314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950" y="1933575"/>
            <a:ext cx="2909888" cy="183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4315" name="图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1350" y="4841875"/>
            <a:ext cx="2800350" cy="17970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17975" y="4721225"/>
          <a:ext cx="5278438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6" name="" r:id="rId10" imgW="5276850" imgH="1800225" progId="Word.Document.8">
                  <p:embed/>
                </p:oleObj>
              </mc:Choice>
              <mc:Fallback>
                <p:oleObj name="" r:id="rId10" imgW="5276850" imgH="1800225" progId="Word.Document.8">
                  <p:embed/>
                  <p:pic>
                    <p:nvPicPr>
                      <p:cNvPr id="0" name="图片 347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17975" y="4721225"/>
                        <a:ext cx="5278438" cy="182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563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63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5635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91598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7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4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91598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635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635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563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5635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46563" y="3879850"/>
          <a:ext cx="5278437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8" name="" r:id="rId6" imgW="5276850" imgH="1800225" progId="Word.Document.8">
                  <p:embed/>
                </p:oleObj>
              </mc:Choice>
              <mc:Fallback>
                <p:oleObj name="" r:id="rId6" imgW="5276850" imgH="1800225" progId="Word.Document.8">
                  <p:embed/>
                  <p:pic>
                    <p:nvPicPr>
                      <p:cNvPr id="0" name="图片 34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46563" y="3879850"/>
                        <a:ext cx="5278437" cy="182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65375" y="2095500"/>
          <a:ext cx="5280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9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47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365375" y="2095500"/>
                        <a:ext cx="5280025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404100" y="2451100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1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48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404100" y="2451100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10000" y="2873375"/>
          <a:ext cx="5280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48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810000" y="2873375"/>
                        <a:ext cx="5280025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6365" name="图片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463" y="3954463"/>
            <a:ext cx="4459287" cy="18303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584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84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5840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112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0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4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112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0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0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584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5840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87525" y="3743325"/>
          <a:ext cx="8870950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" name="" r:id="rId6" imgW="8867775" imgH="409575" progId="Word.Document.8">
                  <p:embed/>
                </p:oleObj>
              </mc:Choice>
              <mc:Fallback>
                <p:oleObj name="" r:id="rId6" imgW="8867775" imgH="409575" progId="Word.Document.8">
                  <p:embed/>
                  <p:pic>
                    <p:nvPicPr>
                      <p:cNvPr id="0" name="图片 348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87525" y="3743325"/>
                        <a:ext cx="887095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1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4138" y="1385888"/>
            <a:ext cx="5567362" cy="18637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18325" y="4119563"/>
          <a:ext cx="5280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48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918325" y="4119563"/>
                        <a:ext cx="5280025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82675" y="4521200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48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82675" y="4521200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03563" y="5770563"/>
          <a:ext cx="527843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" name="" r:id="rId13" imgW="5276850" imgH="609600" progId="Word.Document.8">
                  <p:embed/>
                </p:oleObj>
              </mc:Choice>
              <mc:Fallback>
                <p:oleObj name="" r:id="rId13" imgW="5276850" imgH="609600" progId="Word.Document.8">
                  <p:embed/>
                  <p:pic>
                    <p:nvPicPr>
                      <p:cNvPr id="0" name="图片 348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03563" y="5770563"/>
                        <a:ext cx="5278437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604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04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6045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571625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" name="" r:id="rId1" imgW="8410575" imgH="3571875" progId="Word.Document.12">
                  <p:embed/>
                </p:oleObj>
              </mc:Choice>
              <mc:Fallback>
                <p:oleObj name="" r:id="rId1" imgW="8410575" imgH="3571875" progId="Word.Document.12">
                  <p:embed/>
                  <p:pic>
                    <p:nvPicPr>
                      <p:cNvPr id="0" name="图片 34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571625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045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045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604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6045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0457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850" y="4559300"/>
            <a:ext cx="6100763" cy="2124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0458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350" y="874713"/>
            <a:ext cx="2562225" cy="6619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624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24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6249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741363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" name="" r:id="rId1" imgW="8410575" imgH="2790825" progId="Word.Document.12">
                  <p:embed/>
                </p:oleObj>
              </mc:Choice>
              <mc:Fallback>
                <p:oleObj name="" r:id="rId1" imgW="8410575" imgH="2790825" progId="Word.Document.12">
                  <p:embed/>
                  <p:pic>
                    <p:nvPicPr>
                      <p:cNvPr id="0" name="图片 35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741363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250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250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625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6250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57713" y="623888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5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57713" y="623888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32288" y="1076325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3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5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32288" y="1076325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951538" y="1517650"/>
          <a:ext cx="527685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5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51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951538" y="1517650"/>
                        <a:ext cx="5276850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2508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788" y="3209925"/>
            <a:ext cx="8820150" cy="21336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1125" y="5429250"/>
          <a:ext cx="887095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6" name="" r:id="rId13" imgW="8867775" imgH="1400175" progId="Word.Document.8">
                  <p:embed/>
                </p:oleObj>
              </mc:Choice>
              <mc:Fallback>
                <p:oleObj name="" r:id="rId13" imgW="8867775" imgH="1400175" progId="Word.Document.8">
                  <p:embed/>
                  <p:pic>
                    <p:nvPicPr>
                      <p:cNvPr id="0" name="图片 351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1125" y="5429250"/>
                        <a:ext cx="8870950" cy="1422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645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45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6454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839913"/>
          <a:ext cx="8801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4" name="" r:id="rId1" imgW="8410575" imgH="1600200" progId="Word.Document.12">
                  <p:embed/>
                </p:oleObj>
              </mc:Choice>
              <mc:Fallback>
                <p:oleObj name="" r:id="rId1" imgW="8410575" imgH="1600200" progId="Word.Document.12">
                  <p:embed/>
                  <p:pic>
                    <p:nvPicPr>
                      <p:cNvPr id="0" name="图片 35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839913"/>
                        <a:ext cx="880110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454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454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645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6455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64025" y="3071813"/>
          <a:ext cx="5278438" cy="302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" name="" r:id="rId6" imgW="5276850" imgH="2981325" progId="Word.Document.8">
                  <p:embed/>
                </p:oleObj>
              </mc:Choice>
              <mc:Fallback>
                <p:oleObj name="" r:id="rId6" imgW="5276850" imgH="2981325" progId="Word.Document.8">
                  <p:embed/>
                  <p:pic>
                    <p:nvPicPr>
                      <p:cNvPr id="0" name="图片 348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64025" y="3071813"/>
                        <a:ext cx="5278438" cy="3027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4554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538" y="3316288"/>
            <a:ext cx="2968625" cy="23383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665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65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6659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782763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34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782763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659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6597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665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6659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54513" y="2973388"/>
          <a:ext cx="5278437" cy="242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0" name="" r:id="rId6" imgW="5276850" imgH="2390775" progId="Word.Document.8">
                  <p:embed/>
                </p:oleObj>
              </mc:Choice>
              <mc:Fallback>
                <p:oleObj name="" r:id="rId6" imgW="5276850" imgH="2390775" progId="Word.Document.8">
                  <p:embed/>
                  <p:pic>
                    <p:nvPicPr>
                      <p:cNvPr id="0" name="图片 348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54513" y="2973388"/>
                        <a:ext cx="5278437" cy="2427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660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650" y="3286125"/>
            <a:ext cx="3725863" cy="21336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686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86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6864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895475"/>
          <a:ext cx="88011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1" name="" r:id="rId1" imgW="8410575" imgH="1200150" progId="Word.Document.12">
                  <p:embed/>
                </p:oleObj>
              </mc:Choice>
              <mc:Fallback>
                <p:oleObj name="" r:id="rId1" imgW="8410575" imgH="1200150" progId="Word.Document.12">
                  <p:embed/>
                  <p:pic>
                    <p:nvPicPr>
                      <p:cNvPr id="0" name="图片 34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895475"/>
                        <a:ext cx="8801100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4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45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686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6864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71925" y="2881313"/>
          <a:ext cx="5278438" cy="2030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" name="" r:id="rId6" imgW="5276850" imgH="2000250" progId="Word.Document.8">
                  <p:embed/>
                </p:oleObj>
              </mc:Choice>
              <mc:Fallback>
                <p:oleObj name="" r:id="rId6" imgW="5276850" imgH="2000250" progId="Word.Document.8">
                  <p:embed/>
                  <p:pic>
                    <p:nvPicPr>
                      <p:cNvPr id="0" name="图片 349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71925" y="2881313"/>
                        <a:ext cx="5278438" cy="2030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50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63" y="3313113"/>
            <a:ext cx="3627437" cy="14906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706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706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7069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028700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3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4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028700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069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0693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706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7069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19163" y="416401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9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9163" y="416401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0698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4450" y="1911350"/>
            <a:ext cx="5783263" cy="17414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20750" y="4592638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7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49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20750" y="4592638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5288" y="4943475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49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95288" y="4943475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793038" y="5768975"/>
          <a:ext cx="527843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8" name="" r:id="rId13" imgW="5276850" imgH="609600" progId="Word.Document.8">
                  <p:embed/>
                </p:oleObj>
              </mc:Choice>
              <mc:Fallback>
                <p:oleObj name="" r:id="rId13" imgW="5276850" imgH="609600" progId="Word.Document.8">
                  <p:embed/>
                  <p:pic>
                    <p:nvPicPr>
                      <p:cNvPr id="0" name="图片 349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793038" y="5768975"/>
                        <a:ext cx="5278437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3727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727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37273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90963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6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4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90963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274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2741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第三章  透镜及其应用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3727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37274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87463" y="164941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49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87463" y="164941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25563" y="2098675"/>
          <a:ext cx="527843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0" name="" r:id="rId8" imgW="5276850" imgH="609600" progId="Word.Document.8">
                  <p:embed/>
                </p:oleObj>
              </mc:Choice>
              <mc:Fallback>
                <p:oleObj name="" r:id="rId8" imgW="5276850" imgH="609600" progId="Word.Document.8">
                  <p:embed/>
                  <p:pic>
                    <p:nvPicPr>
                      <p:cNvPr id="0" name="图片 349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25563" y="2098675"/>
                        <a:ext cx="5278437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8025" y="5051425"/>
          <a:ext cx="5792788" cy="182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1" name="" r:id="rId10" imgW="5791200" imgH="1800225" progId="Word.Document.8">
                  <p:embed/>
                </p:oleObj>
              </mc:Choice>
              <mc:Fallback>
                <p:oleObj name="" r:id="rId10" imgW="5791200" imgH="1800225" progId="Word.Document.8">
                  <p:embed/>
                  <p:pic>
                    <p:nvPicPr>
                      <p:cNvPr id="0" name="图片 350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08025" y="5051425"/>
                        <a:ext cx="5792788" cy="1827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2748" name="图片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0725" y="3660775"/>
            <a:ext cx="5251450" cy="14239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SLIDE_MODEL_TYPE" val="cover"/>
</p:tagLst>
</file>

<file path=ppt/tags/tag3.xml><?xml version="1.0" encoding="utf-8"?>
<p:tagLst xmlns:p="http://schemas.openxmlformats.org/presentationml/2006/main">
  <p:tag name="KSO_WM_SLIDE_MODEL_TYPE" val="cover"/>
</p:tagLst>
</file>

<file path=ppt/tags/tag4.xml><?xml version="1.0" encoding="utf-8"?>
<p:tagLst xmlns:p="http://schemas.openxmlformats.org/presentationml/2006/main">
  <p:tag name="KSO_WM_SLIDE_MODEL_TYPE" val="cover"/>
</p:tagLst>
</file>

<file path=ppt/tags/tag5.xml><?xml version="1.0" encoding="utf-8"?>
<p:tagLst xmlns:p="http://schemas.openxmlformats.org/presentationml/2006/main">
  <p:tag name="KSO_WM_SLIDE_MODEL_TYPE" val="cover"/>
</p:tagLst>
</file>

<file path=ppt/tags/tag6.xml><?xml version="1.0" encoding="utf-8"?>
<p:tagLst xmlns:p="http://schemas.openxmlformats.org/presentationml/2006/main">
  <p:tag name="KSO_WM_SLIDE_MODEL_TYPE" val="cover"/>
</p:tagLst>
</file>

<file path=ppt/tags/tag7.xml><?xml version="1.0" encoding="utf-8"?>
<p:tagLst xmlns:p="http://schemas.openxmlformats.org/presentationml/2006/main">
  <p:tag name="KSO_WM_SLIDE_MODEL_TYPE" val="cover"/>
</p:tagLst>
</file>

<file path=ppt/tags/tag8.xml><?xml version="1.0" encoding="utf-8"?>
<p:tagLst xmlns:p="http://schemas.openxmlformats.org/presentationml/2006/main">
  <p:tag name="KSO_WM_SLIDE_MODEL_TYPE" val="cover"/>
</p:tagLst>
</file>

<file path=ppt/tags/tag9.xml><?xml version="1.0" encoding="utf-8"?>
<p:tagLst xmlns:p="http://schemas.openxmlformats.org/presentationml/2006/main">
  <p:tag name="KSO_WM_SLIDE_MODEL_TYPE" val="cover"/>
</p:tagLst>
</file>

<file path=ppt/tags/tag10.xml><?xml version="1.0" encoding="utf-8"?>
<p:tagLst xmlns:p="http://schemas.openxmlformats.org/presentationml/2006/main">
  <p:tag name="KSO_WM_SLIDE_MODEL_TYPE" val="cover"/>
</p:tagLst>
</file>

<file path=ppt/tags/tag11.xml><?xml version="1.0" encoding="utf-8"?>
<p:tagLst xmlns:p="http://schemas.openxmlformats.org/presentationml/2006/main">
  <p:tag name="KSO_WM_SLIDE_MODEL_TYPE" val="cover"/>
</p:tagLst>
</file>

<file path=ppt/tags/tag12.xml><?xml version="1.0" encoding="utf-8"?>
<p:tagLst xmlns:p="http://schemas.openxmlformats.org/presentationml/2006/main">
  <p:tag name="KSO_WM_SLIDE_MODEL_TYPE" val="cover"/>
</p:tagLst>
</file>

<file path=ppt/tags/tag13.xml><?xml version="1.0" encoding="utf-8"?>
<p:tagLst xmlns:p="http://schemas.openxmlformats.org/presentationml/2006/main">
  <p:tag name="KSO_WM_SLIDE_MODEL_TYPE" val="cover"/>
</p:tagLst>
</file>

<file path=ppt/tags/tag14.xml><?xml version="1.0" encoding="utf-8"?>
<p:tagLst xmlns:p="http://schemas.openxmlformats.org/presentationml/2006/main">
  <p:tag name="KSO_WM_SLIDE_MODEL_TYPE" val="cover"/>
</p:tagLst>
</file>

<file path=ppt/tags/tag15.xml><?xml version="1.0" encoding="utf-8"?>
<p:tagLst xmlns:p="http://schemas.openxmlformats.org/presentationml/2006/main">
  <p:tag name="KSO_WM_SLIDE_MODEL_TYPE" val="cover"/>
</p:tagLst>
</file>

<file path=ppt/tags/tag16.xml><?xml version="1.0" encoding="utf-8"?>
<p:tagLst xmlns:p="http://schemas.openxmlformats.org/presentationml/2006/main">
  <p:tag name="KSO_WM_SLIDE_MODEL_TYPE" val="cover"/>
</p:tagLst>
</file>

<file path=ppt/tags/tag17.xml><?xml version="1.0" encoding="utf-8"?>
<p:tagLst xmlns:p="http://schemas.openxmlformats.org/presentationml/2006/main">
  <p:tag name="KSO_WM_SLIDE_MODEL_TYPE" val="cover"/>
</p:tagLst>
</file>

<file path=ppt/tags/tag18.xml><?xml version="1.0" encoding="utf-8"?>
<p:tagLst xmlns:p="http://schemas.openxmlformats.org/presentationml/2006/main">
  <p:tag name="KSO_WM_SLIDE_MODEL_TYPE" val="cover"/>
</p:tagLst>
</file>

<file path=ppt/tags/tag19.xml><?xml version="1.0" encoding="utf-8"?>
<p:tagLst xmlns:p="http://schemas.openxmlformats.org/presentationml/2006/main">
  <p:tag name="KSO_WM_SLIDE_MODEL_TYPE" val="cover"/>
</p:tagLst>
</file>

<file path=ppt/tags/tag20.xml><?xml version="1.0" encoding="utf-8"?>
<p:tagLst xmlns:p="http://schemas.openxmlformats.org/presentationml/2006/main">
  <p:tag name="KSO_WM_SLIDE_MODEL_TYPE" val="cover"/>
</p:tagLst>
</file>

<file path=ppt/tags/tag21.xml><?xml version="1.0" encoding="utf-8"?>
<p:tagLst xmlns:p="http://schemas.openxmlformats.org/presentationml/2006/main">
  <p:tag name="KSO_WM_SLIDE_MODEL_TYPE" val="cover"/>
</p:tagLst>
</file>

<file path=ppt/tags/tag22.xml><?xml version="1.0" encoding="utf-8"?>
<p:tagLst xmlns:p="http://schemas.openxmlformats.org/presentationml/2006/main">
  <p:tag name="KSO_WM_SLIDE_MODEL_TYPE" val="cover"/>
</p:tagLst>
</file>

<file path=ppt/tags/tag23.xml><?xml version="1.0" encoding="utf-8"?>
<p:tagLst xmlns:p="http://schemas.openxmlformats.org/presentationml/2006/main">
  <p:tag name="KSO_WM_SLIDE_MODEL_TYPE" val="cover"/>
</p:tagLst>
</file>

<file path=ppt/tags/tag24.xml><?xml version="1.0" encoding="utf-8"?>
<p:tagLst xmlns:p="http://schemas.openxmlformats.org/presentationml/2006/main">
  <p:tag name="KSO_WM_SLIDE_MODEL_TYPE" val="cover"/>
</p:tagLst>
</file>

<file path=ppt/tags/tag25.xml><?xml version="1.0" encoding="utf-8"?>
<p:tagLst xmlns:p="http://schemas.openxmlformats.org/presentationml/2006/main">
  <p:tag name="KSO_WM_SLIDE_MODEL_TYPE" val="cover"/>
</p:tagLst>
</file>

<file path=ppt/tags/tag26.xml><?xml version="1.0" encoding="utf-8"?>
<p:tagLst xmlns:p="http://schemas.openxmlformats.org/presentationml/2006/main">
  <p:tag name="KSO_WM_SLIDE_MODEL_TYPE" val="cover"/>
</p:tagLst>
</file>

<file path=ppt/tags/tag27.xml><?xml version="1.0" encoding="utf-8"?>
<p:tagLst xmlns:p="http://schemas.openxmlformats.org/presentationml/2006/main">
  <p:tag name="KSO_WM_SLIDE_MODEL_TYPE" val="cover"/>
</p:tagLst>
</file>

<file path=ppt/tags/tag28.xml><?xml version="1.0" encoding="utf-8"?>
<p:tagLst xmlns:p="http://schemas.openxmlformats.org/presentationml/2006/main">
  <p:tag name="KSO_WM_SLIDE_MODEL_TYPE" val="cover"/>
</p:tagLst>
</file>

<file path=ppt/tags/tag29.xml><?xml version="1.0" encoding="utf-8"?>
<p:tagLst xmlns:p="http://schemas.openxmlformats.org/presentationml/2006/main">
  <p:tag name="KSO_WM_SLIDE_MODEL_TYPE" val="cover"/>
</p:tagLst>
</file>

<file path=ppt/tags/tag30.xml><?xml version="1.0" encoding="utf-8"?>
<p:tagLst xmlns:p="http://schemas.openxmlformats.org/presentationml/2006/main">
  <p:tag name="KSO_WM_SLIDE_MODEL_TYPE" val="cover"/>
</p:tagLst>
</file>

<file path=ppt/tags/tag31.xml><?xml version="1.0" encoding="utf-8"?>
<p:tagLst xmlns:p="http://schemas.openxmlformats.org/presentationml/2006/main">
  <p:tag name="KSO_WM_SLIDE_MODEL_TYPE" val="cover"/>
</p:tagLst>
</file>

<file path=ppt/tags/tag32.xml><?xml version="1.0" encoding="utf-8"?>
<p:tagLst xmlns:p="http://schemas.openxmlformats.org/presentationml/2006/main">
  <p:tag name="KSO_WM_SLIDE_MODEL_TYPE" val="cover"/>
</p:tagLst>
</file>

<file path=ppt/tags/tag33.xml><?xml version="1.0" encoding="utf-8"?>
<p:tagLst xmlns:p="http://schemas.openxmlformats.org/presentationml/2006/main">
  <p:tag name="KSO_WM_SLIDE_MODEL_TYPE" val="cover"/>
</p:tagLst>
</file>

<file path=ppt/tags/tag34.xml><?xml version="1.0" encoding="utf-8"?>
<p:tagLst xmlns:p="http://schemas.openxmlformats.org/presentationml/2006/main">
  <p:tag name="KSO_WM_SLIDE_MODEL_TYPE" val="cover"/>
</p:tagLst>
</file>

<file path=ppt/tags/tag35.xml><?xml version="1.0" encoding="utf-8"?>
<p:tagLst xmlns:p="http://schemas.openxmlformats.org/presentationml/2006/main">
  <p:tag name="KSO_WM_SLIDE_MODEL_TYPE" val="cover"/>
</p:tagLst>
</file>

<file path=ppt/tags/tag36.xml><?xml version="1.0" encoding="utf-8"?>
<p:tagLst xmlns:p="http://schemas.openxmlformats.org/presentationml/2006/main">
  <p:tag name="KSO_WM_SLIDE_MODEL_TYPE" val="cover"/>
</p:tagLst>
</file>

<file path=ppt/tags/tag37.xml><?xml version="1.0" encoding="utf-8"?>
<p:tagLst xmlns:p="http://schemas.openxmlformats.org/presentationml/2006/main">
  <p:tag name="KSO_WM_SLIDE_MODEL_TYPE" val="cover"/>
</p:tagLst>
</file>

<file path=ppt/tags/tag38.xml><?xml version="1.0" encoding="utf-8"?>
<p:tagLst xmlns:p="http://schemas.openxmlformats.org/presentationml/2006/main">
  <p:tag name="KSO_WM_SLIDE_MODEL_TYPE" val="cover"/>
</p:tagLst>
</file>

<file path=ppt/tags/tag39.xml><?xml version="1.0" encoding="utf-8"?>
<p:tagLst xmlns:p="http://schemas.openxmlformats.org/presentationml/2006/main">
  <p:tag name="KSO_WM_SLIDE_MODEL_TYPE" val="cover"/>
</p:tagLst>
</file>

<file path=ppt/tags/tag40.xml><?xml version="1.0" encoding="utf-8"?>
<p:tagLst xmlns:p="http://schemas.openxmlformats.org/presentationml/2006/main">
  <p:tag name="KSO_WM_SLIDE_MODEL_TYPE" val="cover"/>
</p:tagLst>
</file>

<file path=ppt/tags/tag41.xml><?xml version="1.0" encoding="utf-8"?>
<p:tagLst xmlns:p="http://schemas.openxmlformats.org/presentationml/2006/main">
  <p:tag name="KSO_WM_SLIDE_MODEL_TYPE" val="cover"/>
</p:tagLst>
</file>

<file path=ppt/tags/tag42.xml><?xml version="1.0" encoding="utf-8"?>
<p:tagLst xmlns:p="http://schemas.openxmlformats.org/presentationml/2006/main">
  <p:tag name="KSO_WM_SLIDE_MODEL_TYPE" val="cover"/>
</p:tagLst>
</file>

<file path=ppt/tags/tag43.xml><?xml version="1.0" encoding="utf-8"?>
<p:tagLst xmlns:p="http://schemas.openxmlformats.org/presentationml/2006/main">
  <p:tag name="KSO_WM_SLIDE_MODEL_TYPE" val="cover"/>
</p:tagLst>
</file>

<file path=ppt/tags/tag44.xml><?xml version="1.0" encoding="utf-8"?>
<p:tagLst xmlns:p="http://schemas.openxmlformats.org/presentationml/2006/main">
  <p:tag name="KSO_WM_DOC_GUID" val="{c130eeaa-4047-4bbd-86d7-44db1129261f}"/>
</p:tagLst>
</file>

<file path=ppt/theme/theme1.xml><?xml version="1.0" encoding="utf-8"?>
<a:theme xmlns:a="http://schemas.openxmlformats.org/drawingml/2006/main" name="9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1086</Words>
  <Application>WPS 演示</Application>
  <PresentationFormat>全屏显示(4:3)</PresentationFormat>
  <Paragraphs>346</Paragraphs>
  <Slides>43</Slides>
  <Notes>38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140</vt:i4>
      </vt:variant>
      <vt:variant>
        <vt:lpstr>幻灯片标题</vt:lpstr>
      </vt:variant>
      <vt:variant>
        <vt:i4>43</vt:i4>
      </vt:variant>
    </vt:vector>
  </HeadingPairs>
  <TitlesOfParts>
    <vt:vector size="193" baseType="lpstr">
      <vt:lpstr>Arial</vt:lpstr>
      <vt:lpstr>宋体</vt:lpstr>
      <vt:lpstr>Wingdings</vt:lpstr>
      <vt:lpstr>Calibri</vt:lpstr>
      <vt:lpstr>创艺简隶书</vt:lpstr>
      <vt:lpstr>隶书</vt:lpstr>
      <vt:lpstr>汉仪太极体简</vt:lpstr>
      <vt:lpstr>微软雅黑</vt:lpstr>
      <vt:lpstr>Arial Unicode MS</vt:lpstr>
      <vt:lpstr>9_Office 主题</vt:lpstr>
      <vt:lpstr>Word.Document.12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Word.Document.12</vt:lpstr>
      <vt:lpstr>Word.Document.8</vt:lpstr>
      <vt:lpstr>Word.Document.12</vt:lpstr>
      <vt:lpstr>Word.Document.8</vt:lpstr>
      <vt:lpstr>Word.Document.12</vt:lpstr>
      <vt:lpstr>Word.Document.12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Word.Document.12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Word.Document.12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Word.Document.12</vt:lpstr>
      <vt:lpstr>Word.Document.12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陈荣寿</cp:lastModifiedBy>
  <cp:revision>545</cp:revision>
  <dcterms:created xsi:type="dcterms:W3CDTF">2019-01-15T03:46:00Z</dcterms:created>
  <dcterms:modified xsi:type="dcterms:W3CDTF">2020-02-24T13:46:23Z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