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0" r:id="rId5"/>
    <p:sldId id="264" r:id="rId6"/>
    <p:sldId id="267" r:id="rId7"/>
    <p:sldId id="268" r:id="rId8"/>
    <p:sldId id="261" r:id="rId9"/>
    <p:sldId id="258" r:id="rId10"/>
    <p:sldId id="259" r:id="rId11"/>
    <p:sldId id="263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zh-CN" altLang="en-US" sz="9600" dirty="0" smtClean="0"/>
              <a:t>作文</a:t>
            </a:r>
            <a:endParaRPr lang="zh-CN" altLang="en-US" sz="9600" dirty="0"/>
          </a:p>
        </p:txBody>
      </p:sp>
    </p:spTree>
    <p:extLst>
      <p:ext uri="{BB962C8B-B14F-4D97-AF65-F5344CB8AC3E}">
        <p14:creationId xmlns:p14="http://schemas.microsoft.com/office/powerpoint/2010/main" val="42972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dirty="0" smtClean="0"/>
              <a:t>	</a:t>
            </a:r>
            <a:r>
              <a:rPr lang="zh-CN" altLang="en-US" dirty="0" smtClean="0"/>
              <a:t>假设你是李华，你的美国笔友来信说自己在学校常和同班同学发生冲突，自己不被别人理解，没有什么朋友，现在感到生活没意思，所以向你求助。请你根据以下提示，用英语给</a:t>
            </a:r>
            <a:r>
              <a:rPr lang="en-US" altLang="zh-CN" dirty="0" smtClean="0"/>
              <a:t>David</a:t>
            </a:r>
            <a:r>
              <a:rPr lang="zh-CN" altLang="en-US" dirty="0" smtClean="0"/>
              <a:t>写一封电子邮件。内容主要包括：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1.</a:t>
            </a:r>
            <a:r>
              <a:rPr lang="zh-CN" altLang="en-US" dirty="0" smtClean="0"/>
              <a:t>表达对</a:t>
            </a:r>
            <a:r>
              <a:rPr lang="en-US" altLang="zh-CN" dirty="0" smtClean="0"/>
              <a:t>David</a:t>
            </a:r>
            <a:r>
              <a:rPr lang="zh-CN" altLang="en-US" dirty="0" smtClean="0"/>
              <a:t>所处现状的看法；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2. </a:t>
            </a:r>
            <a:r>
              <a:rPr lang="zh-CN" altLang="en-US" dirty="0" smtClean="0"/>
              <a:t>给</a:t>
            </a:r>
            <a:r>
              <a:rPr lang="en-US" altLang="zh-CN" dirty="0" smtClean="0"/>
              <a:t>David</a:t>
            </a:r>
            <a:r>
              <a:rPr lang="zh-CN" altLang="en-US" dirty="0" smtClean="0"/>
              <a:t>提供解决冲突的对策；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3. </a:t>
            </a:r>
            <a:r>
              <a:rPr lang="zh-CN" altLang="en-US" dirty="0" smtClean="0"/>
              <a:t>告诉</a:t>
            </a:r>
            <a:r>
              <a:rPr lang="en-US" altLang="zh-CN" dirty="0" smtClean="0"/>
              <a:t>David</a:t>
            </a:r>
            <a:r>
              <a:rPr lang="zh-CN" altLang="en-US" dirty="0" smtClean="0"/>
              <a:t>怎样才能交上朋友。</a:t>
            </a:r>
            <a:endParaRPr lang="en-US" altLang="zh-CN" dirty="0" smtClean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4951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dirty="0" smtClean="0"/>
              <a:t>It’s important to do…</a:t>
            </a:r>
          </a:p>
          <a:p>
            <a:pPr marL="0" indent="0">
              <a:buNone/>
            </a:pPr>
            <a:r>
              <a:rPr lang="en-US" altLang="zh-CN" dirty="0" smtClean="0"/>
              <a:t>Come to life..</a:t>
            </a:r>
          </a:p>
          <a:p>
            <a:pPr marL="0" indent="0">
              <a:buNone/>
            </a:pPr>
            <a:r>
              <a:rPr lang="en-US" altLang="zh-CN" dirty="0" smtClean="0"/>
              <a:t>Behave well</a:t>
            </a:r>
          </a:p>
          <a:p>
            <a:pPr marL="0" indent="0">
              <a:buNone/>
            </a:pPr>
            <a:r>
              <a:rPr lang="en-US" altLang="zh-CN" dirty="0" smtClean="0"/>
              <a:t>Interpersonal relationship</a:t>
            </a:r>
          </a:p>
          <a:p>
            <a:pPr marL="0" indent="0">
              <a:buNone/>
            </a:pPr>
            <a:r>
              <a:rPr lang="en-US" altLang="zh-CN" dirty="0" smtClean="0"/>
              <a:t>A minority of students…</a:t>
            </a:r>
          </a:p>
          <a:p>
            <a:pPr marL="0" indent="0">
              <a:buNone/>
            </a:pPr>
            <a:r>
              <a:rPr lang="en-US" altLang="zh-CN" dirty="0" smtClean="0"/>
              <a:t>Have difficulty in doing </a:t>
            </a:r>
            <a:r>
              <a:rPr lang="en-US" altLang="zh-CN" dirty="0" err="1" smtClean="0"/>
              <a:t>sth</a:t>
            </a:r>
            <a:r>
              <a:rPr lang="en-US" altLang="zh-CN" dirty="0" smtClean="0"/>
              <a:t>.</a:t>
            </a:r>
          </a:p>
          <a:p>
            <a:pPr marL="0" indent="0">
              <a:buNone/>
            </a:pPr>
            <a:r>
              <a:rPr lang="en-US" altLang="zh-CN" dirty="0" smtClean="0"/>
              <a:t>Wear a bright smile…</a:t>
            </a:r>
          </a:p>
          <a:p>
            <a:pPr marL="0" indent="0">
              <a:buNone/>
            </a:pPr>
            <a:r>
              <a:rPr lang="en-US" altLang="zh-CN" dirty="0" smtClean="0"/>
              <a:t>Frustrated </a:t>
            </a:r>
            <a:endParaRPr lang="zh-CN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611560" y="404664"/>
            <a:ext cx="2808312" cy="76944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4400" b="1" dirty="0" smtClean="0"/>
              <a:t>Phrases 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345392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26775" y="754227"/>
            <a:ext cx="9170775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</a:rPr>
              <a:t>Only in this way, can you solve the problem(ZJL,HSY)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00B050"/>
                </a:solidFill>
              </a:rPr>
              <a:t>There are many things in our life which we can’t control(HYQ).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0070C0"/>
                </a:solidFill>
              </a:rPr>
              <a:t>I think that is the reason why you just always argue with your classmates(YL).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002060"/>
                </a:solidFill>
              </a:rPr>
              <a:t>Everyone likes to make friends with those who are kind and </a:t>
            </a:r>
            <a:r>
              <a:rPr lang="en-US" altLang="zh-CN" sz="2800" b="1" dirty="0" smtClean="0">
                <a:solidFill>
                  <a:srgbClr val="002060"/>
                </a:solidFill>
              </a:rPr>
              <a:t>modest(XMZ</a:t>
            </a:r>
            <a:r>
              <a:rPr lang="en-US" altLang="zh-CN" sz="2800" b="1" dirty="0" smtClean="0">
                <a:solidFill>
                  <a:srgbClr val="002060"/>
                </a:solidFill>
              </a:rPr>
              <a:t>).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7030A0"/>
                </a:solidFill>
              </a:rPr>
              <a:t>You shouldn’t blame for the students for things which you did wrong(LYY).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chemeClr val="accent6">
                    <a:lumMod val="75000"/>
                  </a:schemeClr>
                </a:solidFill>
              </a:rPr>
              <a:t>Joining a club that you are interested attaches significant (WJW).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C00000"/>
                </a:solidFill>
              </a:rPr>
              <a:t>I’ll give you some suggestions which can be used to change the present situation(CJZ).</a:t>
            </a:r>
          </a:p>
          <a:p>
            <a:pPr marL="0" indent="0">
              <a:buNone/>
            </a:pPr>
            <a:endParaRPr lang="en-US" altLang="zh-CN" sz="2800" b="1" dirty="0" smtClean="0"/>
          </a:p>
          <a:p>
            <a:pPr marL="0" indent="0">
              <a:buNone/>
            </a:pPr>
            <a:r>
              <a:rPr lang="en-US" altLang="zh-CN" sz="2800" b="1" dirty="0" smtClean="0"/>
              <a:t> </a:t>
            </a:r>
          </a:p>
          <a:p>
            <a:pPr marL="0" indent="0">
              <a:buNone/>
            </a:pPr>
            <a:endParaRPr lang="zh-CN" alt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0" y="-15214"/>
            <a:ext cx="2808312" cy="76944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4400" b="1" dirty="0" smtClean="0"/>
              <a:t>Sentences 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066476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908720"/>
            <a:ext cx="8856984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800" b="1" dirty="0" smtClean="0">
                <a:solidFill>
                  <a:srgbClr val="C00000"/>
                </a:solidFill>
              </a:rPr>
              <a:t>Next time, you have trouble communicating with other…(LYC)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00B050"/>
                </a:solidFill>
              </a:rPr>
              <a:t>At last, join more activities, in which you can learn how to get along with your classmates(FYH).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0070C0"/>
                </a:solidFill>
              </a:rPr>
              <a:t>If I were you, I would talk to him/her privately…(HJH)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chemeClr val="accent6">
                    <a:lumMod val="75000"/>
                  </a:schemeClr>
                </a:solidFill>
              </a:rPr>
              <a:t>Only if you don’t argue with your classmate will you make friends with your classmates(ZJJ,LJH).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I’ll give you some tips on how to get along well with others(LSH).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chemeClr val="accent5">
                    <a:lumMod val="50000"/>
                  </a:schemeClr>
                </a:solidFill>
              </a:rPr>
              <a:t>A friend is someone who can help you and give you a shoulder when you wan to cry(CZY)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-15214"/>
            <a:ext cx="2808312" cy="76944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4400" b="1" dirty="0" smtClean="0"/>
              <a:t>Sentences 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0603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252028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altLang="zh-CN" b="1" dirty="0"/>
              <a:t>For my perspective…</a:t>
            </a:r>
          </a:p>
          <a:p>
            <a:pPr marL="0" indent="0">
              <a:buNone/>
            </a:pPr>
            <a:r>
              <a:rPr lang="en-US" altLang="zh-CN" b="1" dirty="0"/>
              <a:t>But you needn’t to feel sad.</a:t>
            </a:r>
          </a:p>
          <a:p>
            <a:pPr marL="0" indent="0">
              <a:buNone/>
            </a:pPr>
            <a:r>
              <a:rPr lang="en-US" altLang="zh-CN" b="1" dirty="0"/>
              <a:t>You’d better to explain yourself as soon as possible.</a:t>
            </a:r>
          </a:p>
          <a:p>
            <a:pPr marL="0" indent="0">
              <a:buNone/>
            </a:pPr>
            <a:r>
              <a:rPr lang="en-US" altLang="zh-CN" b="1" dirty="0"/>
              <a:t>In order to make your classmates understand you.</a:t>
            </a:r>
          </a:p>
          <a:p>
            <a:pPr marL="0" indent="0">
              <a:buNone/>
            </a:pPr>
            <a:endParaRPr lang="zh-CN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-11968" y="2028"/>
            <a:ext cx="1800200" cy="76944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4400" b="1" dirty="0"/>
              <a:t>改错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39752" y="4005064"/>
            <a:ext cx="3600400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短语</a:t>
            </a:r>
            <a:r>
              <a:rPr lang="en-US" altLang="zh-CN" sz="3600" b="1" dirty="0" smtClean="0"/>
              <a:t>+</a:t>
            </a:r>
            <a:r>
              <a:rPr lang="zh-CN" altLang="en-US" sz="3600" b="1" dirty="0" smtClean="0"/>
              <a:t>介词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648802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196752"/>
            <a:ext cx="8964488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zh-CN" b="1" dirty="0" smtClean="0"/>
              <a:t>1.Honest </a:t>
            </a:r>
            <a:r>
              <a:rPr lang="en-US" altLang="zh-CN" b="1" dirty="0"/>
              <a:t>and kind are the most important for making friends. </a:t>
            </a:r>
          </a:p>
          <a:p>
            <a:pPr marL="0" indent="0">
              <a:buNone/>
            </a:pPr>
            <a:r>
              <a:rPr lang="en-US" altLang="zh-CN" b="1" dirty="0" smtClean="0"/>
              <a:t>2.Here </a:t>
            </a:r>
            <a:r>
              <a:rPr lang="en-US" altLang="zh-CN" b="1" dirty="0"/>
              <a:t>I will give you some advices. </a:t>
            </a:r>
          </a:p>
          <a:p>
            <a:pPr marL="0" indent="0">
              <a:buNone/>
            </a:pPr>
            <a:endParaRPr lang="en-US" altLang="zh-CN" b="1" dirty="0"/>
          </a:p>
          <a:p>
            <a:pPr marL="0" indent="0">
              <a:buNone/>
            </a:pPr>
            <a:r>
              <a:rPr lang="en-US" altLang="zh-CN" b="1" dirty="0" smtClean="0"/>
              <a:t>3.I </a:t>
            </a:r>
            <a:r>
              <a:rPr lang="en-US" altLang="zh-CN" b="1" dirty="0"/>
              <a:t>really want you and your classmates can get along well with each other.</a:t>
            </a:r>
          </a:p>
          <a:p>
            <a:pPr marL="0" indent="0">
              <a:buNone/>
            </a:pPr>
            <a:r>
              <a:rPr lang="en-US" altLang="zh-CN" b="1" dirty="0" smtClean="0"/>
              <a:t>4.Sometimes </a:t>
            </a:r>
            <a:r>
              <a:rPr lang="en-US" altLang="zh-CN" b="1" dirty="0"/>
              <a:t>you maybe are misunderstood. </a:t>
            </a:r>
          </a:p>
          <a:p>
            <a:pPr marL="0" indent="0">
              <a:buNone/>
            </a:pPr>
            <a:r>
              <a:rPr lang="en-US" altLang="zh-CN" b="1" dirty="0" smtClean="0"/>
              <a:t>5.You </a:t>
            </a:r>
            <a:r>
              <a:rPr lang="en-US" altLang="zh-CN" b="1" dirty="0"/>
              <a:t>must find your problem or other things make you can’t get along well with your classmates.</a:t>
            </a:r>
          </a:p>
          <a:p>
            <a:pPr marL="0" indent="0">
              <a:buNone/>
            </a:pPr>
            <a:endParaRPr lang="zh-CN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-11968" y="2028"/>
            <a:ext cx="1800200" cy="76944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4400" b="1" dirty="0"/>
              <a:t>改错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36096" y="1628800"/>
            <a:ext cx="3600400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词性</a:t>
            </a:r>
            <a:r>
              <a:rPr lang="en-US" altLang="zh-CN" sz="3600" b="1" dirty="0" smtClean="0"/>
              <a:t>+</a:t>
            </a:r>
            <a:r>
              <a:rPr lang="zh-CN" altLang="en-US" sz="3600" b="1" dirty="0" smtClean="0"/>
              <a:t>单复数</a:t>
            </a:r>
            <a:endParaRPr lang="zh-CN" alt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4048" y="5589240"/>
            <a:ext cx="3600400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一主多谓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34827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88640"/>
            <a:ext cx="8640960" cy="612068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altLang="zh-CN" sz="2800" b="1" dirty="0" smtClean="0"/>
          </a:p>
          <a:p>
            <a:pPr marL="0" indent="0">
              <a:buNone/>
            </a:pPr>
            <a:endParaRPr lang="en-US" altLang="zh-CN" sz="2800" b="1" dirty="0" smtClean="0"/>
          </a:p>
          <a:p>
            <a:pPr marL="0" indent="0">
              <a:buNone/>
            </a:pPr>
            <a:r>
              <a:rPr lang="en-US" altLang="zh-CN" sz="2800" b="1" dirty="0" smtClean="0"/>
              <a:t>1.If you always smile to your friends, they will become more and more. </a:t>
            </a:r>
          </a:p>
          <a:p>
            <a:pPr marL="0" indent="0">
              <a:buNone/>
            </a:pPr>
            <a:endParaRPr lang="en-US" altLang="zh-CN" sz="2800" b="1" dirty="0" smtClean="0"/>
          </a:p>
          <a:p>
            <a:pPr marL="0" indent="0">
              <a:buNone/>
            </a:pPr>
            <a:r>
              <a:rPr lang="en-US" altLang="zh-CN" sz="2800" b="1" dirty="0" smtClean="0"/>
              <a:t>2.The most important factor  that you should be calm.</a:t>
            </a:r>
          </a:p>
          <a:p>
            <a:pPr marL="0" indent="0">
              <a:buNone/>
            </a:pPr>
            <a:r>
              <a:rPr lang="en-US" altLang="zh-CN" sz="2800" b="1" dirty="0" smtClean="0"/>
              <a:t>3.You </a:t>
            </a:r>
            <a:r>
              <a:rPr lang="en-US" altLang="zh-CN" sz="2800" b="1" dirty="0"/>
              <a:t>should express your feelings to whom you trust. </a:t>
            </a:r>
          </a:p>
          <a:p>
            <a:pPr marL="0" indent="0">
              <a:buNone/>
            </a:pPr>
            <a:endParaRPr lang="en-US" altLang="zh-CN" sz="2800" b="1" dirty="0" smtClean="0"/>
          </a:p>
          <a:p>
            <a:pPr marL="0" indent="0">
              <a:buNone/>
            </a:pPr>
            <a:endParaRPr lang="en-US" altLang="zh-CN" sz="2800" b="1" dirty="0" smtClean="0"/>
          </a:p>
          <a:p>
            <a:pPr marL="0" indent="0">
              <a:buNone/>
            </a:pPr>
            <a:r>
              <a:rPr lang="en-US" altLang="zh-CN" sz="2800" b="1" dirty="0" smtClean="0"/>
              <a:t>4.If you don’t talk to others, you may be misunderstanding. </a:t>
            </a:r>
          </a:p>
          <a:p>
            <a:pPr marL="0" indent="0">
              <a:buNone/>
            </a:pPr>
            <a:endParaRPr lang="en-US" altLang="zh-CN" sz="2800" b="1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-11968" y="2028"/>
            <a:ext cx="1800200" cy="76944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4400" b="1" dirty="0"/>
              <a:t>改错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04048" y="1700808"/>
            <a:ext cx="3600400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句意不完整</a:t>
            </a:r>
            <a:endParaRPr lang="zh-CN" alt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76056" y="3645024"/>
            <a:ext cx="3600400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从句成分缺失</a:t>
            </a:r>
            <a:endParaRPr lang="zh-CN" altLang="en-US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4048" y="5229200"/>
            <a:ext cx="3600400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时态语态分不清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784204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1340768"/>
            <a:ext cx="8352928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康嘉伟，黄诗韵，郑楠，林雅仪，卜志成，邬家为，陈达阳，陈俊智，邱文睿，李昊炜，</a:t>
            </a:r>
            <a:endParaRPr lang="en-US" altLang="zh-CN" dirty="0" smtClean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 smtClean="0"/>
              <a:t>刘杨晨，卜晓欣，何健豪，钟佩珊，吴昊，李思慧，刘雨菲，刘嘉辉，卢可居，麦颖欣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8871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88640"/>
            <a:ext cx="7992888" cy="59766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800" b="1" dirty="0" smtClean="0"/>
              <a:t>(KJW)</a:t>
            </a:r>
          </a:p>
          <a:p>
            <a:pPr marL="0" indent="0">
              <a:buNone/>
            </a:pPr>
            <a:r>
              <a:rPr lang="en-US" altLang="zh-CN" sz="2800" b="1" dirty="0" smtClean="0"/>
              <a:t>Dear David,</a:t>
            </a:r>
          </a:p>
          <a:p>
            <a:pPr marL="0" indent="0">
              <a:buNone/>
            </a:pPr>
            <a:r>
              <a:rPr lang="en-US" altLang="zh-CN" sz="2800" b="1" dirty="0"/>
              <a:t> </a:t>
            </a:r>
            <a:r>
              <a:rPr lang="en-US" altLang="zh-CN" sz="2800" b="1" dirty="0" smtClean="0"/>
              <a:t>       Sorry to hear that you’re not getting along well with your classmates now. Not _______________</a:t>
            </a:r>
          </a:p>
          <a:p>
            <a:pPr marL="0" indent="0">
              <a:buNone/>
            </a:pPr>
            <a:r>
              <a:rPr lang="en-US" altLang="zh-CN" sz="2800" b="1" dirty="0" smtClean="0"/>
              <a:t>(understand) and constantly having conflicts with people ___________(surround)you is sad and frustrating. However, it is hard for me to sympathize you to be in such a shameful position. </a:t>
            </a:r>
          </a:p>
          <a:p>
            <a:pPr marL="0" indent="0">
              <a:buNone/>
            </a:pPr>
            <a:r>
              <a:rPr lang="en-US" altLang="zh-CN" sz="2800" b="1" dirty="0"/>
              <a:t>	</a:t>
            </a:r>
            <a:r>
              <a:rPr lang="en-US" altLang="zh-CN" sz="2800" b="1" dirty="0" smtClean="0"/>
              <a:t>First of all, the present situation is just a ____________(reflect)of yourself. In order to change the environment, you have to look inside your personal image and enhance those unsatisfactory parts. Then, all you need is ____observe and wait.</a:t>
            </a:r>
          </a:p>
          <a:p>
            <a:pPr marL="0" indent="0">
              <a:buNone/>
            </a:pPr>
            <a:r>
              <a:rPr lang="en-US" altLang="zh-CN" sz="2800" b="1" dirty="0"/>
              <a:t> </a:t>
            </a:r>
            <a:r>
              <a:rPr lang="en-US" altLang="zh-CN" sz="2800" b="1" dirty="0" smtClean="0"/>
              <a:t>      </a:t>
            </a:r>
          </a:p>
        </p:txBody>
      </p:sp>
      <p:sp>
        <p:nvSpPr>
          <p:cNvPr id="4" name="矩形 3"/>
          <p:cNvSpPr/>
          <p:nvPr/>
        </p:nvSpPr>
        <p:spPr>
          <a:xfrm>
            <a:off x="5220072" y="1628800"/>
            <a:ext cx="28914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being understood 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691680" y="2564904"/>
            <a:ext cx="19916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surrounding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755576" y="4365104"/>
            <a:ext cx="18233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reflection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16016" y="5661248"/>
            <a:ext cx="4985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to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743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1196752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zh-CN" b="1" dirty="0" smtClean="0"/>
              <a:t>     Further </a:t>
            </a:r>
            <a:r>
              <a:rPr lang="en-US" altLang="zh-CN" b="1" dirty="0"/>
              <a:t>more, to make friends with people, there are </a:t>
            </a:r>
            <a:r>
              <a:rPr lang="en-US" altLang="zh-CN" b="1" dirty="0" smtClean="0"/>
              <a:t>some_____(tip). </a:t>
            </a:r>
            <a:r>
              <a:rPr lang="en-US" altLang="zh-CN" b="1" dirty="0"/>
              <a:t>Lower your standard of friendship. If you are searching </a:t>
            </a:r>
            <a:r>
              <a:rPr lang="en-US" altLang="zh-CN" b="1" dirty="0" smtClean="0"/>
              <a:t>_____stable </a:t>
            </a:r>
            <a:r>
              <a:rPr lang="en-US" altLang="zh-CN" b="1" dirty="0"/>
              <a:t>relationships, find the people </a:t>
            </a:r>
            <a:r>
              <a:rPr lang="en-US" altLang="zh-CN" b="1" dirty="0" smtClean="0"/>
              <a:t>______share </a:t>
            </a:r>
            <a:r>
              <a:rPr lang="en-US" altLang="zh-CN" b="1" dirty="0"/>
              <a:t>same </a:t>
            </a:r>
            <a:r>
              <a:rPr lang="en-US" altLang="zh-CN" b="1" dirty="0" smtClean="0"/>
              <a:t>interest </a:t>
            </a:r>
            <a:r>
              <a:rPr lang="en-US" altLang="zh-CN" b="1" dirty="0"/>
              <a:t>with you</a:t>
            </a:r>
            <a:r>
              <a:rPr lang="en-US" altLang="zh-CN" b="1" dirty="0" smtClean="0"/>
              <a:t>. Changes </a:t>
            </a:r>
            <a:r>
              <a:rPr lang="en-US" altLang="zh-CN" b="1" dirty="0"/>
              <a:t>never come automatically. Good luck.</a:t>
            </a:r>
          </a:p>
          <a:p>
            <a:pPr marL="0" indent="0">
              <a:buNone/>
            </a:pPr>
            <a:endParaRPr lang="en-US" altLang="zh-CN" b="1" dirty="0"/>
          </a:p>
          <a:p>
            <a:pPr marL="0" indent="0">
              <a:buNone/>
            </a:pPr>
            <a:r>
              <a:rPr lang="en-US" altLang="zh-CN" b="1" dirty="0"/>
              <a:t>Looking forward to your reply!</a:t>
            </a:r>
          </a:p>
          <a:p>
            <a:pPr marL="0" indent="0">
              <a:buNone/>
            </a:pPr>
            <a:r>
              <a:rPr lang="en-US" altLang="zh-CN" b="1" dirty="0"/>
              <a:t>Yours,</a:t>
            </a:r>
          </a:p>
          <a:p>
            <a:pPr marL="0" indent="0">
              <a:buNone/>
            </a:pPr>
            <a:r>
              <a:rPr lang="en-US" altLang="zh-CN" b="1" dirty="0" smtClean="0"/>
              <a:t>Li </a:t>
            </a:r>
            <a:r>
              <a:rPr lang="en-US" altLang="zh-CN" b="1" dirty="0" err="1"/>
              <a:t>Hua</a:t>
            </a:r>
            <a:endParaRPr lang="en-US" altLang="zh-CN" b="1" dirty="0"/>
          </a:p>
          <a:p>
            <a:pPr marL="0" indent="0">
              <a:buNone/>
            </a:pPr>
            <a:endParaRPr lang="zh-CN" altLang="en-US" b="1" dirty="0"/>
          </a:p>
        </p:txBody>
      </p:sp>
      <p:sp>
        <p:nvSpPr>
          <p:cNvPr id="4" name="矩形 3"/>
          <p:cNvSpPr/>
          <p:nvPr/>
        </p:nvSpPr>
        <p:spPr>
          <a:xfrm>
            <a:off x="2987824" y="1484784"/>
            <a:ext cx="8094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tips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52120" y="1884893"/>
            <a:ext cx="6753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for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508104" y="2285002"/>
            <a:ext cx="8834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that 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1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548</Words>
  <Application>Microsoft Office PowerPoint</Application>
  <PresentationFormat>全屏显示(4:3)</PresentationFormat>
  <Paragraphs>80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作文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作文</dc:title>
  <dc:creator>MARTIAN_H</dc:creator>
  <cp:lastModifiedBy>admin</cp:lastModifiedBy>
  <cp:revision>12</cp:revision>
  <dcterms:created xsi:type="dcterms:W3CDTF">2017-09-26T14:41:39Z</dcterms:created>
  <dcterms:modified xsi:type="dcterms:W3CDTF">2017-09-27T06:31:42Z</dcterms:modified>
</cp:coreProperties>
</file>