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3"/>
  </p:sldMasterIdLst>
  <p:notesMasterIdLst>
    <p:notesMasterId r:id="rId8"/>
  </p:notesMasterIdLst>
  <p:sldIdLst>
    <p:sldId id="283" r:id="rId4"/>
    <p:sldId id="260" r:id="rId5"/>
    <p:sldId id="284" r:id="rId6"/>
    <p:sldId id="285" r:id="rId7"/>
    <p:sldId id="287" r:id="rId9"/>
    <p:sldId id="385" r:id="rId10"/>
    <p:sldId id="288" r:id="rId11"/>
    <p:sldId id="289" r:id="rId12"/>
    <p:sldId id="290" r:id="rId13"/>
    <p:sldId id="291" r:id="rId14"/>
    <p:sldId id="292" r:id="rId15"/>
    <p:sldId id="294" r:id="rId16"/>
    <p:sldId id="295" r:id="rId17"/>
    <p:sldId id="293" r:id="rId18"/>
    <p:sldId id="376" r:id="rId19"/>
    <p:sldId id="296" r:id="rId20"/>
    <p:sldId id="301" r:id="rId21"/>
    <p:sldId id="377" r:id="rId22"/>
    <p:sldId id="297" r:id="rId23"/>
    <p:sldId id="298" r:id="rId24"/>
    <p:sldId id="299" r:id="rId25"/>
    <p:sldId id="378" r:id="rId26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792" y="48"/>
      </p:cViewPr>
      <p:guideLst>
        <p:guide orient="horz" pos="2124"/>
        <p:guide pos="38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6388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389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2150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</a:rPr>
              <a:t>瞿</a:t>
            </a:r>
            <a:r>
              <a:rPr lang="en-US" altLang="zh-CN" b="1" err="1">
                <a:latin typeface="Arial" panose="020B0604020202020204" pitchFamily="34" charset="0"/>
              </a:rPr>
              <a:t>qú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r>
              <a:rPr lang="zh-CN" altLang="en-US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正面、侧面结合</a:t>
            </a:r>
            <a:endParaRPr lang="zh-CN" altLang="en-US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对比</a:t>
            </a:r>
            <a:endParaRPr lang="zh-CN" altLang="en-US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动静结合、俯视与仰视</a:t>
            </a:r>
            <a:endParaRPr lang="zh-CN" altLang="en-US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引用</a:t>
            </a:r>
            <a:endParaRPr lang="zh-CN" altLang="en-US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以忧伤的渔歌作结</a:t>
            </a:r>
            <a:r>
              <a:rPr lang="en-US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,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融情入景</a:t>
            </a:r>
            <a:r>
              <a:rPr lang="en-US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,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在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赞美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三峡胜景的同时，从</a:t>
            </a:r>
            <a:r>
              <a:rPr lang="zh-CN" altLang="en-US" b="1" dirty="0">
                <a:solidFill>
                  <a:srgbClr val="E4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侧面烘托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三峡秋天</a:t>
            </a:r>
            <a:r>
              <a:rPr lang="zh-CN" altLang="en-US" b="1" dirty="0">
                <a:solidFill>
                  <a:srgbClr val="E4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凄凉哀伤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的气氛，也流露出自己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感伤之情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r>
              <a:rPr lang="zh-CN" altLang="en-US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雄壮美、奔放美、清幽美、凄婉美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8"/>
          <p:cNvCxnSpPr/>
          <p:nvPr/>
        </p:nvCxnSpPr>
        <p:spPr>
          <a:xfrm>
            <a:off x="1208088" y="4343400"/>
            <a:ext cx="98758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en-US" strike="noStrike" noProof="1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031FFD8-2F32-4924-8536-FD2BBAD4324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8"/>
          <p:cNvCxnSpPr/>
          <p:nvPr/>
        </p:nvCxnSpPr>
        <p:spPr>
          <a:xfrm>
            <a:off x="1208088" y="4343400"/>
            <a:ext cx="98758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075BC5B-6655-4CEF-8325-E7101B9648F2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Date Placeholder 6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DB41108-DEBE-42EA-835B-BB93EC20F37B}" type="slidenum">
              <a:rPr kumimoji="0" lang="zh-CN" alt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2"/>
          </p:nvPr>
        </p:nvSpPr>
        <p:spPr>
          <a:xfrm>
            <a:off x="465138" y="6459538"/>
            <a:ext cx="2619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800600" y="6459538"/>
            <a:ext cx="464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B39EDF7-7531-4E65-A9D6-B63B3237C42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vert="horz" wrap="square" lIns="457200" tIns="457200" rIns="0" bIns="45720" numCol="1" rtlCol="0" anchor="t" anchorCtr="0" compatLnSpc="1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B4ED889-D3FB-472C-8B5C-FADDB892DC6D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lIns="45720" tIns="0" rIns="45720" bIns="0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F10C8B2-D827-4819-80DD-C49750DF0267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874463" y="2954231"/>
            <a:ext cx="5221539" cy="322212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vert="horz" wrap="square" lIns="0" tIns="45720" rIns="0" bIns="45720" numCol="1" rtlCol="0" anchor="t" anchorCtr="0" compatLnSpc="1">
            <a:normAutofit/>
          </a:bodyPr>
          <a:lstStyle>
            <a:lvl1pPr marL="0" indent="0">
              <a:buNone/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s-SV" sz="20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626059" y="2004530"/>
            <a:ext cx="2646848" cy="2646848"/>
          </a:xfrm>
          <a:prstGeom prst="ellipse">
            <a:avLst/>
          </a:prstGeom>
          <a:ln w="15875">
            <a:solidFill>
              <a:srgbClr val="304758"/>
            </a:solidFill>
          </a:ln>
        </p:spPr>
        <p:txBody>
          <a:bodyPr vert="horz" wrap="square" lIns="0" tIns="45720" rIns="0" bIns="45720" numCol="1" rtlCol="0" anchor="ctr" anchorCtr="0" compatLnSpc="1">
            <a:normAutofit/>
          </a:bodyPr>
          <a:lstStyle>
            <a:lvl1pPr algn="ctr">
              <a:defRPr sz="750" baseline="0">
                <a:latin typeface="Roboto Regular"/>
                <a:cs typeface="Roboto Regular"/>
              </a:defRPr>
            </a:lvl1pPr>
          </a:lstStyle>
          <a:p>
            <a:pPr marL="90805" marR="0" lvl="0" indent="-90805" algn="ctr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Roboto Regular"/>
                <a:ea typeface="+mn-ea"/>
                <a:cs typeface="Roboto Regular"/>
              </a:rPr>
              <a:t>单击图标添加图片</a:t>
            </a:r>
            <a:endParaRPr kumimoji="0" lang="en-US" sz="75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Roboto Regular"/>
              <a:ea typeface="+mn-ea"/>
              <a:cs typeface="Roboto Regular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27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28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29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wrap="square" lIns="0" tIns="45720" rIns="0" bIns="45720" numCol="1" rtlCol="0" anchor="ctr" anchorCtr="0" compatLnSpc="1">
            <a:normAutofit/>
          </a:bodyPr>
          <a:lstStyle>
            <a:lvl1pPr algn="ctr">
              <a:defRPr sz="750" baseline="0">
                <a:latin typeface="Roboto Regular"/>
                <a:cs typeface="Roboto Regular"/>
              </a:defRPr>
            </a:lvl1pPr>
          </a:lstStyle>
          <a:p>
            <a:pPr marL="90805" marR="0" lvl="0" indent="-90805" algn="ctr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Roboto Regular"/>
                <a:ea typeface="+mn-ea"/>
                <a:cs typeface="Roboto Regular"/>
              </a:rPr>
              <a:t>单击图标添加图片</a:t>
            </a:r>
            <a:endParaRPr kumimoji="0" lang="en-US" sz="75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Roboto Regular"/>
              <a:ea typeface="+mn-ea"/>
              <a:cs typeface="Roboto Regular"/>
            </a:endParaRPr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5287333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wrap="square" lIns="0" tIns="45720" rIns="0" bIns="45720" numCol="1" rtlCol="0" anchor="ctr" anchorCtr="0" compatLnSpc="1">
            <a:normAutofit/>
          </a:bodyPr>
          <a:lstStyle>
            <a:lvl1pPr algn="ctr">
              <a:defRPr sz="750" baseline="0">
                <a:latin typeface="Roboto Regular"/>
                <a:cs typeface="Roboto Regular"/>
              </a:defRPr>
            </a:lvl1pPr>
          </a:lstStyle>
          <a:p>
            <a:pPr marL="90805" marR="0" lvl="0" indent="-90805" algn="ctr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Roboto Regular"/>
                <a:ea typeface="+mn-ea"/>
                <a:cs typeface="Roboto Regular"/>
              </a:rPr>
              <a:t>单击图标添加图片</a:t>
            </a:r>
            <a:endParaRPr kumimoji="0" lang="en-US" sz="75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Roboto Regular"/>
              <a:ea typeface="+mn-ea"/>
              <a:cs typeface="Roboto Regular"/>
            </a:endParaRPr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8459297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wrap="square" lIns="0" tIns="45720" rIns="0" bIns="45720" numCol="1" rtlCol="0" anchor="ctr" anchorCtr="0" compatLnSpc="1">
            <a:normAutofit/>
          </a:bodyPr>
          <a:lstStyle>
            <a:lvl1pPr algn="ctr">
              <a:defRPr sz="750" baseline="0">
                <a:latin typeface="Roboto Regular"/>
                <a:cs typeface="Roboto Regular"/>
              </a:defRPr>
            </a:lvl1pPr>
          </a:lstStyle>
          <a:p>
            <a:pPr marL="90805" marR="0" lvl="0" indent="-90805" algn="ctr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Roboto Regular"/>
                <a:ea typeface="+mn-ea"/>
                <a:cs typeface="Roboto Regular"/>
              </a:rPr>
              <a:t>单击图标添加图片</a:t>
            </a:r>
            <a:endParaRPr kumimoji="0" lang="en-US" sz="75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Roboto Regular"/>
              <a:ea typeface="+mn-ea"/>
              <a:cs typeface="Roboto Regular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29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0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31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wrap="square" lIns="0" tIns="45720" rIns="0" bIns="45720" numCol="1" rtlCol="0" anchor="ctr" anchorCtr="0" compatLnSpc="1">
            <a:normAutofit/>
          </a:bodyPr>
          <a:lstStyle>
            <a:lvl1pPr algn="ctr">
              <a:defRPr sz="750" baseline="0">
                <a:latin typeface="Roboto Regular"/>
                <a:cs typeface="Roboto Regular"/>
              </a:defRPr>
            </a:lvl1pPr>
          </a:lstStyle>
          <a:p>
            <a:pPr marL="90805" marR="0" lvl="0" indent="-90805" algn="ctr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Roboto Regular"/>
                <a:ea typeface="+mn-ea"/>
                <a:cs typeface="Roboto Regular"/>
              </a:rPr>
              <a:t>单击图标添加图片</a:t>
            </a:r>
            <a:endParaRPr kumimoji="0" lang="en-US" sz="75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Roboto Regular"/>
              <a:ea typeface="+mn-ea"/>
              <a:cs typeface="Roboto Regular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27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8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29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3"/>
          <p:cNvSpPr>
            <a:spLocks noGrp="1"/>
          </p:cNvSpPr>
          <p:nvPr>
            <p:ph type="pic" sz="quarter" idx="28"/>
          </p:nvPr>
        </p:nvSpPr>
        <p:spPr>
          <a:xfrm>
            <a:off x="8062685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7" name="图片占位符 3"/>
          <p:cNvSpPr>
            <a:spLocks noGrp="1"/>
          </p:cNvSpPr>
          <p:nvPr>
            <p:ph type="pic" sz="quarter" idx="27"/>
          </p:nvPr>
        </p:nvSpPr>
        <p:spPr>
          <a:xfrm>
            <a:off x="4406103" y="4696378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3" name="图片占位符 3"/>
          <p:cNvSpPr>
            <a:spLocks noGrp="1"/>
          </p:cNvSpPr>
          <p:nvPr>
            <p:ph type="pic" sz="quarter" idx="26"/>
          </p:nvPr>
        </p:nvSpPr>
        <p:spPr>
          <a:xfrm>
            <a:off x="880093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2" name="日期占位符 1"/>
          <p:cNvSpPr>
            <a:spLocks noGrp="1"/>
          </p:cNvSpPr>
          <p:nvPr>
            <p:ph type="dt" sz="half" idx="29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0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1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5443537" y="1918811"/>
            <a:ext cx="6391275" cy="4362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vert="horz" wrap="square" lIns="0" tIns="45720" rIns="0" bIns="45720" numCol="1" rtlCol="0" anchor="t" anchorCtr="0" compatLnSpc="1">
            <a:normAutofit/>
          </a:bodyPr>
          <a:lstStyle>
            <a:lvl1pPr marL="0" indent="0">
              <a:buNone/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s-SV" sz="20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reeform 2"/>
          <p:cNvSpPr/>
          <p:nvPr/>
        </p:nvSpPr>
        <p:spPr>
          <a:xfrm>
            <a:off x="6348413" y="20638"/>
            <a:ext cx="5918200" cy="4038600"/>
          </a:xfrm>
          <a:custGeom>
            <a:avLst/>
            <a:gdLst/>
            <a:ahLst/>
            <a:cxnLst>
              <a:cxn ang="0">
                <a:pos x="2147483646" y="264126065"/>
              </a:cxn>
              <a:cxn ang="0">
                <a:pos x="129236795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1056496135"/>
              </a:cxn>
              <a:cxn ang="0">
                <a:pos x="2147483646" y="1914905847"/>
              </a:cxn>
              <a:cxn ang="0">
                <a:pos x="2147483646" y="726346679"/>
              </a:cxn>
              <a:cxn ang="0">
                <a:pos x="2147483646" y="132063033"/>
              </a:cxn>
              <a:cxn ang="0">
                <a:pos x="2147483646" y="264126065"/>
              </a:cxn>
            </a:cxnLst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5363" name="Group 3"/>
          <p:cNvGrpSpPr/>
          <p:nvPr/>
        </p:nvGrpSpPr>
        <p:grpSpPr>
          <a:xfrm>
            <a:off x="6096000" y="28575"/>
            <a:ext cx="6342063" cy="4338638"/>
            <a:chOff x="2918" y="18"/>
            <a:chExt cx="2958" cy="2699"/>
          </a:xfrm>
        </p:grpSpPr>
        <p:sp>
          <p:nvSpPr>
            <p:cNvPr id="15364" name="Freeform 4"/>
            <p:cNvSpPr/>
            <p:nvPr/>
          </p:nvSpPr>
          <p:spPr>
            <a:xfrm>
              <a:off x="3060" y="18"/>
              <a:ext cx="490" cy="187"/>
            </a:xfrm>
            <a:custGeom>
              <a:avLst/>
              <a:gdLst/>
              <a:ahLst/>
              <a:cxnLst>
                <a:cxn ang="0">
                  <a:pos x="1814" y="637"/>
                </a:cxn>
                <a:cxn ang="0">
                  <a:pos x="2324" y="510"/>
                </a:cxn>
                <a:cxn ang="0">
                  <a:pos x="2349" y="435"/>
                </a:cxn>
                <a:cxn ang="0">
                  <a:pos x="2248" y="0"/>
                </a:cxn>
                <a:cxn ang="0">
                  <a:pos x="636" y="0"/>
                </a:cxn>
                <a:cxn ang="0">
                  <a:pos x="258" y="561"/>
                </a:cxn>
                <a:cxn ang="0">
                  <a:pos x="1814" y="637"/>
                </a:cxn>
              </a:cxnLst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" name="Freeform 5"/>
            <p:cNvSpPr>
              <a:spLocks noEditPoints="1"/>
            </p:cNvSpPr>
            <p:nvPr/>
          </p:nvSpPr>
          <p:spPr>
            <a:xfrm>
              <a:off x="2918" y="18"/>
              <a:ext cx="2958" cy="2699"/>
            </a:xfrm>
            <a:custGeom>
              <a:avLst/>
              <a:gdLst/>
              <a:ahLst/>
              <a:cxnLst>
                <a:cxn ang="0">
                  <a:pos x="12884" y="25"/>
                </a:cxn>
                <a:cxn ang="0">
                  <a:pos x="4015" y="0"/>
                </a:cxn>
                <a:cxn ang="0">
                  <a:pos x="5754" y="536"/>
                </a:cxn>
                <a:cxn ang="0">
                  <a:pos x="4450" y="996"/>
                </a:cxn>
                <a:cxn ang="0">
                  <a:pos x="5294" y="1814"/>
                </a:cxn>
                <a:cxn ang="0">
                  <a:pos x="1891" y="1531"/>
                </a:cxn>
                <a:cxn ang="0">
                  <a:pos x="662" y="1607"/>
                </a:cxn>
                <a:cxn ang="0">
                  <a:pos x="5087" y="12439"/>
                </a:cxn>
                <a:cxn ang="0">
                  <a:pos x="3681" y="8714"/>
                </a:cxn>
                <a:cxn ang="0">
                  <a:pos x="2685" y="9603"/>
                </a:cxn>
                <a:cxn ang="0">
                  <a:pos x="2402" y="11114"/>
                </a:cxn>
                <a:cxn ang="0">
                  <a:pos x="3170" y="6768"/>
                </a:cxn>
                <a:cxn ang="0">
                  <a:pos x="3914" y="5823"/>
                </a:cxn>
                <a:cxn ang="0">
                  <a:pos x="5345" y="6055"/>
                </a:cxn>
                <a:cxn ang="0">
                  <a:pos x="4809" y="7819"/>
                </a:cxn>
                <a:cxn ang="0">
                  <a:pos x="4910" y="10088"/>
                </a:cxn>
                <a:cxn ang="0">
                  <a:pos x="13167" y="12338"/>
                </a:cxn>
                <a:cxn ang="0">
                  <a:pos x="11610" y="10907"/>
                </a:cxn>
                <a:cxn ang="0">
                  <a:pos x="10866" y="8815"/>
                </a:cxn>
                <a:cxn ang="0">
                  <a:pos x="10123" y="6899"/>
                </a:cxn>
                <a:cxn ang="0">
                  <a:pos x="11761" y="6540"/>
                </a:cxn>
                <a:cxn ang="0">
                  <a:pos x="10406" y="5696"/>
                </a:cxn>
                <a:cxn ang="0">
                  <a:pos x="11225" y="5772"/>
                </a:cxn>
                <a:cxn ang="0">
                  <a:pos x="11200" y="5337"/>
                </a:cxn>
                <a:cxn ang="0">
                  <a:pos x="9612" y="5388"/>
                </a:cxn>
                <a:cxn ang="0">
                  <a:pos x="9127" y="8764"/>
                </a:cxn>
                <a:cxn ang="0">
                  <a:pos x="8874" y="5873"/>
                </a:cxn>
                <a:cxn ang="0">
                  <a:pos x="8464" y="4650"/>
                </a:cxn>
                <a:cxn ang="0">
                  <a:pos x="8874" y="3472"/>
                </a:cxn>
                <a:cxn ang="0">
                  <a:pos x="8667" y="2527"/>
                </a:cxn>
                <a:cxn ang="0">
                  <a:pos x="8464" y="1582"/>
                </a:cxn>
                <a:cxn ang="0">
                  <a:pos x="9435" y="2633"/>
                </a:cxn>
                <a:cxn ang="0">
                  <a:pos x="10608" y="1203"/>
                </a:cxn>
                <a:cxn ang="0">
                  <a:pos x="10457" y="2426"/>
                </a:cxn>
                <a:cxn ang="0">
                  <a:pos x="10254" y="3321"/>
                </a:cxn>
                <a:cxn ang="0">
                  <a:pos x="10254" y="4625"/>
                </a:cxn>
                <a:cxn ang="0">
                  <a:pos x="14264" y="4625"/>
                </a:cxn>
                <a:cxn ang="0">
                  <a:pos x="14163" y="1941"/>
                </a:cxn>
                <a:cxn ang="0">
                  <a:pos x="6366" y="1764"/>
                </a:cxn>
                <a:cxn ang="0">
                  <a:pos x="7494" y="2376"/>
                </a:cxn>
                <a:cxn ang="0">
                  <a:pos x="4374" y="4984"/>
                </a:cxn>
                <a:cxn ang="0">
                  <a:pos x="1765" y="2502"/>
                </a:cxn>
                <a:cxn ang="0">
                  <a:pos x="4884" y="2709"/>
                </a:cxn>
                <a:cxn ang="0">
                  <a:pos x="5623" y="2684"/>
                </a:cxn>
                <a:cxn ang="0">
                  <a:pos x="7721" y="3093"/>
                </a:cxn>
                <a:cxn ang="0">
                  <a:pos x="7059" y="6540"/>
                </a:cxn>
                <a:cxn ang="0">
                  <a:pos x="6649" y="3498"/>
                </a:cxn>
                <a:cxn ang="0">
                  <a:pos x="4374" y="4984"/>
                </a:cxn>
                <a:cxn ang="0">
                  <a:pos x="5704" y="5747"/>
                </a:cxn>
                <a:cxn ang="0">
                  <a:pos x="6315" y="4038"/>
                </a:cxn>
                <a:cxn ang="0">
                  <a:pos x="8333" y="7460"/>
                </a:cxn>
                <a:cxn ang="0">
                  <a:pos x="5496" y="8198"/>
                </a:cxn>
                <a:cxn ang="0">
                  <a:pos x="7898" y="7076"/>
                </a:cxn>
                <a:cxn ang="0">
                  <a:pos x="8131" y="3396"/>
                </a:cxn>
                <a:cxn ang="0">
                  <a:pos x="8004" y="5443"/>
                </a:cxn>
                <a:cxn ang="0">
                  <a:pos x="7645" y="3680"/>
                </a:cxn>
                <a:cxn ang="0">
                  <a:pos x="12965" y="4574"/>
                </a:cxn>
                <a:cxn ang="0">
                  <a:pos x="11786" y="4139"/>
                </a:cxn>
              </a:cxnLst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6" name="Freeform 6"/>
            <p:cNvSpPr/>
            <p:nvPr/>
          </p:nvSpPr>
          <p:spPr>
            <a:xfrm>
              <a:off x="3621" y="1287"/>
              <a:ext cx="238" cy="283"/>
            </a:xfrm>
            <a:custGeom>
              <a:avLst/>
              <a:gdLst/>
              <a:ahLst/>
              <a:cxnLst>
                <a:cxn ang="0">
                  <a:pos x="1028" y="384"/>
                </a:cxn>
                <a:cxn ang="0">
                  <a:pos x="694" y="1430"/>
                </a:cxn>
                <a:cxn ang="0">
                  <a:pos x="1028" y="384"/>
                </a:cxn>
              </a:cxnLst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7" name="Freeform 7"/>
            <p:cNvSpPr/>
            <p:nvPr/>
          </p:nvSpPr>
          <p:spPr>
            <a:xfrm>
              <a:off x="3403" y="1403"/>
              <a:ext cx="208" cy="379"/>
            </a:xfrm>
            <a:custGeom>
              <a:avLst/>
              <a:gdLst/>
              <a:ahLst/>
              <a:cxnLst>
                <a:cxn ang="0">
                  <a:pos x="487" y="687"/>
                </a:cxn>
                <a:cxn ang="0">
                  <a:pos x="309" y="1764"/>
                </a:cxn>
                <a:cxn ang="0">
                  <a:pos x="1030" y="1147"/>
                </a:cxn>
                <a:cxn ang="0">
                  <a:pos x="954" y="611"/>
                </a:cxn>
                <a:cxn ang="0">
                  <a:pos x="487" y="687"/>
                </a:cxn>
              </a:cxnLst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8" name="Freeform 8"/>
            <p:cNvSpPr/>
            <p:nvPr/>
          </p:nvSpPr>
          <p:spPr>
            <a:xfrm>
              <a:off x="3272" y="645"/>
              <a:ext cx="679" cy="318"/>
            </a:xfrm>
            <a:custGeom>
              <a:avLst/>
              <a:gdLst/>
              <a:ahLst/>
              <a:cxnLst>
                <a:cxn ang="0">
                  <a:pos x="2832" y="101"/>
                </a:cxn>
                <a:cxn ang="0">
                  <a:pos x="609" y="101"/>
                </a:cxn>
                <a:cxn ang="0">
                  <a:pos x="50" y="636"/>
                </a:cxn>
                <a:cxn ang="0">
                  <a:pos x="1519" y="1479"/>
                </a:cxn>
                <a:cxn ang="0">
                  <a:pos x="2429" y="1378"/>
                </a:cxn>
                <a:cxn ang="0">
                  <a:pos x="2857" y="1353"/>
                </a:cxn>
                <a:cxn ang="0">
                  <a:pos x="2832" y="101"/>
                </a:cxn>
              </a:cxnLst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9" name="Freeform 9"/>
            <p:cNvSpPr/>
            <p:nvPr/>
          </p:nvSpPr>
          <p:spPr>
            <a:xfrm>
              <a:off x="4046" y="1545"/>
              <a:ext cx="494" cy="516"/>
            </a:xfrm>
            <a:custGeom>
              <a:avLst/>
              <a:gdLst/>
              <a:ahLst/>
              <a:cxnLst>
                <a:cxn ang="0">
                  <a:pos x="1737" y="126"/>
                </a:cxn>
                <a:cxn ang="0">
                  <a:pos x="805" y="126"/>
                </a:cxn>
                <a:cxn ang="0">
                  <a:pos x="311" y="1457"/>
                </a:cxn>
                <a:cxn ang="0">
                  <a:pos x="2047" y="1588"/>
                </a:cxn>
                <a:cxn ang="0">
                  <a:pos x="1737" y="126"/>
                </a:cxn>
              </a:cxnLst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0" name="Freeform 10"/>
            <p:cNvSpPr/>
            <p:nvPr/>
          </p:nvSpPr>
          <p:spPr>
            <a:xfrm>
              <a:off x="5173" y="1024"/>
              <a:ext cx="501" cy="96"/>
            </a:xfrm>
            <a:custGeom>
              <a:avLst/>
              <a:gdLst/>
              <a:ahLst/>
              <a:cxnLst>
                <a:cxn ang="0">
                  <a:pos x="385" y="0"/>
                </a:cxn>
                <a:cxn ang="0">
                  <a:pos x="1022" y="384"/>
                </a:cxn>
                <a:cxn ang="0">
                  <a:pos x="385" y="0"/>
                </a:cxn>
              </a:cxnLst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1" name="Freeform 11"/>
            <p:cNvSpPr/>
            <p:nvPr/>
          </p:nvSpPr>
          <p:spPr>
            <a:xfrm>
              <a:off x="5340" y="1004"/>
              <a:ext cx="385" cy="237"/>
            </a:xfrm>
            <a:custGeom>
              <a:avLst/>
              <a:gdLst/>
              <a:ahLst/>
              <a:cxnLst>
                <a:cxn ang="0">
                  <a:pos x="537" y="943"/>
                </a:cxn>
                <a:cxn ang="0">
                  <a:pos x="1798" y="434"/>
                </a:cxn>
                <a:cxn ang="0">
                  <a:pos x="1231" y="76"/>
                </a:cxn>
                <a:cxn ang="0">
                  <a:pos x="486" y="812"/>
                </a:cxn>
                <a:cxn ang="0">
                  <a:pos x="537" y="943"/>
                </a:cxn>
              </a:cxnLst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2" name="Freeform 12"/>
            <p:cNvSpPr/>
            <p:nvPr/>
          </p:nvSpPr>
          <p:spPr>
            <a:xfrm>
              <a:off x="5325" y="1201"/>
              <a:ext cx="415" cy="187"/>
            </a:xfrm>
            <a:custGeom>
              <a:avLst/>
              <a:gdLst/>
              <a:ahLst/>
              <a:cxnLst>
                <a:cxn ang="0">
                  <a:pos x="1842" y="152"/>
                </a:cxn>
                <a:cxn ang="0">
                  <a:pos x="612" y="435"/>
                </a:cxn>
                <a:cxn ang="0">
                  <a:pos x="435" y="662"/>
                </a:cxn>
                <a:cxn ang="0">
                  <a:pos x="1948" y="586"/>
                </a:cxn>
                <a:cxn ang="0">
                  <a:pos x="2100" y="510"/>
                </a:cxn>
                <a:cxn ang="0">
                  <a:pos x="2100" y="0"/>
                </a:cxn>
                <a:cxn ang="0">
                  <a:pos x="1842" y="152"/>
                </a:cxn>
              </a:cxnLst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3" name="Freeform 13"/>
            <p:cNvSpPr/>
            <p:nvPr/>
          </p:nvSpPr>
          <p:spPr>
            <a:xfrm>
              <a:off x="5001" y="1378"/>
              <a:ext cx="698" cy="167"/>
            </a:xfrm>
            <a:custGeom>
              <a:avLst/>
              <a:gdLst/>
              <a:ahLst/>
              <a:cxnLst>
                <a:cxn ang="0">
                  <a:pos x="536" y="25"/>
                </a:cxn>
                <a:cxn ang="0">
                  <a:pos x="202" y="359"/>
                </a:cxn>
                <a:cxn ang="0">
                  <a:pos x="1457" y="562"/>
                </a:cxn>
                <a:cxn ang="0">
                  <a:pos x="2994" y="587"/>
                </a:cxn>
                <a:cxn ang="0">
                  <a:pos x="2918" y="202"/>
                </a:cxn>
                <a:cxn ang="0">
                  <a:pos x="2099" y="76"/>
                </a:cxn>
                <a:cxn ang="0">
                  <a:pos x="536" y="25"/>
                </a:cxn>
              </a:cxnLst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4" name="Freeform 14"/>
            <p:cNvSpPr/>
            <p:nvPr/>
          </p:nvSpPr>
          <p:spPr>
            <a:xfrm>
              <a:off x="5077" y="1540"/>
              <a:ext cx="567" cy="146"/>
            </a:xfrm>
            <a:custGeom>
              <a:avLst/>
              <a:gdLst/>
              <a:ahLst/>
              <a:cxnLst>
                <a:cxn ang="0">
                  <a:pos x="2511" y="483"/>
                </a:cxn>
                <a:cxn ang="0">
                  <a:pos x="2638" y="101"/>
                </a:cxn>
                <a:cxn ang="0">
                  <a:pos x="1898" y="252"/>
                </a:cxn>
                <a:cxn ang="0">
                  <a:pos x="921" y="151"/>
                </a:cxn>
                <a:cxn ang="0">
                  <a:pos x="51" y="101"/>
                </a:cxn>
                <a:cxn ang="0">
                  <a:pos x="2511" y="483"/>
                </a:cxn>
              </a:cxnLst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5" name="Freeform 15"/>
            <p:cNvSpPr/>
            <p:nvPr/>
          </p:nvSpPr>
          <p:spPr>
            <a:xfrm>
              <a:off x="5042" y="1656"/>
              <a:ext cx="584" cy="480"/>
            </a:xfrm>
            <a:custGeom>
              <a:avLst/>
              <a:gdLst/>
              <a:ahLst/>
              <a:cxnLst>
                <a:cxn ang="0">
                  <a:pos x="76" y="1354"/>
                </a:cxn>
                <a:cxn ang="0">
                  <a:pos x="670" y="1379"/>
                </a:cxn>
                <a:cxn ang="0">
                  <a:pos x="1290" y="1965"/>
                </a:cxn>
                <a:cxn ang="0">
                  <a:pos x="1523" y="2142"/>
                </a:cxn>
                <a:cxn ang="0">
                  <a:pos x="2087" y="1329"/>
                </a:cxn>
                <a:cxn ang="0">
                  <a:pos x="2864" y="1329"/>
                </a:cxn>
                <a:cxn ang="0">
                  <a:pos x="2036" y="687"/>
                </a:cxn>
                <a:cxn ang="0">
                  <a:pos x="955" y="409"/>
                </a:cxn>
                <a:cxn ang="0">
                  <a:pos x="310" y="1046"/>
                </a:cxn>
                <a:cxn ang="0">
                  <a:pos x="76" y="1354"/>
                </a:cxn>
              </a:cxnLst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6" name="Freeform 16"/>
            <p:cNvSpPr/>
            <p:nvPr/>
          </p:nvSpPr>
          <p:spPr>
            <a:xfrm>
              <a:off x="5421" y="1464"/>
              <a:ext cx="329" cy="854"/>
            </a:xfrm>
            <a:custGeom>
              <a:avLst/>
              <a:gdLst/>
              <a:ahLst/>
              <a:cxnLst>
                <a:cxn ang="0">
                  <a:pos x="1306" y="1021"/>
                </a:cxn>
                <a:cxn ang="0">
                  <a:pos x="562" y="1253"/>
                </a:cxn>
                <a:cxn ang="0">
                  <a:pos x="562" y="1506"/>
                </a:cxn>
                <a:cxn ang="0">
                  <a:pos x="1281" y="2299"/>
                </a:cxn>
                <a:cxn ang="0">
                  <a:pos x="871" y="3012"/>
                </a:cxn>
                <a:cxn ang="0">
                  <a:pos x="0" y="3780"/>
                </a:cxn>
                <a:cxn ang="0">
                  <a:pos x="435" y="3957"/>
                </a:cxn>
                <a:cxn ang="0">
                  <a:pos x="1205" y="4240"/>
                </a:cxn>
                <a:cxn ang="0">
                  <a:pos x="1615" y="4139"/>
                </a:cxn>
                <a:cxn ang="0">
                  <a:pos x="1665" y="0"/>
                </a:cxn>
                <a:cxn ang="0">
                  <a:pos x="1306" y="1021"/>
                </a:cxn>
              </a:cxnLst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77" name="Group 17"/>
          <p:cNvGrpSpPr/>
          <p:nvPr/>
        </p:nvGrpSpPr>
        <p:grpSpPr>
          <a:xfrm>
            <a:off x="738188" y="36513"/>
            <a:ext cx="10521950" cy="6821487"/>
            <a:chOff x="349" y="23"/>
            <a:chExt cx="4971" cy="4297"/>
          </a:xfrm>
        </p:grpSpPr>
        <p:sp>
          <p:nvSpPr>
            <p:cNvPr id="269" name="Rectangle 18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379" name="Freeform 19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0" name="Freeform 20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1" name="Freeform 21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2" name="Freeform 22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3" name="Freeform 23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4" name="Freeform 24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5" name="Freeform 25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6" name="Freeform 26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7" name="Freeform 27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8" name="Freeform 28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0" name="Rectangle 29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1" name="Rectangle 30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391" name="Freeform 31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2" name="Freeform 32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3" name="Freeform 33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4" name="Freeform 34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5" name="Freeform 35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6" name="Freeform 36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7" name="Freeform 37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8" name="Freeform 38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9" name="Freeform 39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0" name="Freeform 40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2" name="Rectangle 41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3" name="Rectangle 42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03" name="Freeform 43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4" name="Freeform 44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5" name="Freeform 45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6" name="Freeform 46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7" name="Freeform 47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8" name="Freeform 48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9" name="Freeform 49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0" name="Freeform 50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1" name="Freeform 51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2" name="Freeform 52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4" name="Rectangle 53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5" name="Rectangle 54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15" name="Freeform 55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6" name="Freeform 56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7" name="Freeform 57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8" name="Freeform 58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9" name="Freeform 59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0" name="Freeform 60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1" name="Freeform 61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2" name="Freeform 62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3" name="Freeform 63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4" name="Freeform 64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6" name="Rectangle 65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7" name="Rectangle 66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27" name="Freeform 67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8" name="Freeform 68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9" name="Freeform 69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0" name="Freeform 70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1" name="Freeform 71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2" name="Freeform 72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3" name="Freeform 73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4" name="Freeform 74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5" name="Freeform 75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6" name="Freeform 76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8" name="Rectangle 77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9" name="Rectangle 78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39" name="Freeform 79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0" name="Freeform 80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1" name="Freeform 81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2" name="Freeform 82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3" name="Freeform 83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4" name="Freeform 84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5" name="Freeform 85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6" name="Freeform 86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7" name="Freeform 87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8" name="Freeform 88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40" name="Rectangle 89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1" name="Rectangle 90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51" name="Freeform 91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2" name="Freeform 92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3" name="Freeform 93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4" name="Freeform 94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5" name="Freeform 95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6" name="Freeform 96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7" name="Freeform 97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8" name="Freeform 98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9" name="Freeform 99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0" name="Freeform 100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52" name="Rectangle 101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3" name="Rectangle 102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63" name="Freeform 103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4" name="Freeform 104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5" name="Freeform 105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6" name="Freeform 106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7" name="Freeform 107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8" name="Freeform 108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9" name="Freeform 109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0" name="Freeform 110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1" name="Freeform 111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2" name="Freeform 112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4" name="Rectangle 113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5" name="Rectangle 114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75" name="Freeform 115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6" name="Freeform 116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7" name="Freeform 117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8" name="Freeform 118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9" name="Freeform 119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0" name="Freeform 120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1" name="Freeform 121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2" name="Freeform 122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3" name="Freeform 123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4" name="Freeform 124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76" name="Rectangle 125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7" name="Rectangle 126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87" name="Freeform 127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8" name="Freeform 128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9" name="Freeform 129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0" name="Freeform 130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1" name="Freeform 131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2" name="Freeform 132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3" name="Freeform 133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4" name="Freeform 134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5" name="Freeform 135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6" name="Freeform 136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88" name="Rectangle 137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9" name="Rectangle 138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99" name="Freeform 139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0" name="Freeform 140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1" name="Freeform 141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2" name="Freeform 142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3" name="Freeform 143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4" name="Freeform 144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5" name="Freeform 145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6" name="Freeform 146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7" name="Freeform 147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8" name="Freeform 148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0" name="Rectangle 149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1" name="Rectangle 150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511" name="Freeform 151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2" name="Freeform 152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3" name="Freeform 153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4" name="Freeform 154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5" name="Freeform 155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6" name="Freeform 156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7" name="Freeform 157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8" name="Freeform 158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9" name="Freeform 159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0" name="Freeform 160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2" name="Rectangle 161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522" name="Freeform 162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25"/>
                </a:cxn>
              </a:cxnLst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195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523" name="Group 168"/>
          <p:cNvGrpSpPr/>
          <p:nvPr/>
        </p:nvGrpSpPr>
        <p:grpSpPr>
          <a:xfrm>
            <a:off x="203200" y="4724400"/>
            <a:ext cx="2247900" cy="1557338"/>
            <a:chOff x="96" y="2784"/>
            <a:chExt cx="1062" cy="981"/>
          </a:xfrm>
        </p:grpSpPr>
        <p:sp>
          <p:nvSpPr>
            <p:cNvPr id="15524" name="Freeform 169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>
                <a:cxn ang="0">
                  <a:pos x="762" y="309"/>
                </a:cxn>
                <a:cxn ang="0">
                  <a:pos x="944" y="258"/>
                </a:cxn>
                <a:cxn ang="0">
                  <a:pos x="969" y="233"/>
                </a:cxn>
                <a:cxn ang="0">
                  <a:pos x="793" y="25"/>
                </a:cxn>
                <a:cxn ang="0">
                  <a:pos x="202" y="284"/>
                </a:cxn>
                <a:cxn ang="0">
                  <a:pos x="762" y="309"/>
                </a:cxn>
              </a:cxnLst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5" name="Freeform 170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>
                <a:cxn ang="0">
                  <a:pos x="4167" y="3965"/>
                </a:cxn>
                <a:cxn ang="0">
                  <a:pos x="3889" y="3196"/>
                </a:cxn>
                <a:cxn ang="0">
                  <a:pos x="3631" y="2534"/>
                </a:cxn>
                <a:cxn ang="0">
                  <a:pos x="4218" y="2377"/>
                </a:cxn>
                <a:cxn ang="0">
                  <a:pos x="3732" y="2099"/>
                </a:cxn>
                <a:cxn ang="0">
                  <a:pos x="4015" y="2124"/>
                </a:cxn>
                <a:cxn ang="0">
                  <a:pos x="4015" y="1967"/>
                </a:cxn>
                <a:cxn ang="0">
                  <a:pos x="3454" y="1992"/>
                </a:cxn>
                <a:cxn ang="0">
                  <a:pos x="3272" y="3196"/>
                </a:cxn>
                <a:cxn ang="0">
                  <a:pos x="3171" y="2149"/>
                </a:cxn>
                <a:cxn ang="0">
                  <a:pos x="3019" y="1714"/>
                </a:cxn>
                <a:cxn ang="0">
                  <a:pos x="3171" y="1305"/>
                </a:cxn>
                <a:cxn ang="0">
                  <a:pos x="3095" y="946"/>
                </a:cxn>
                <a:cxn ang="0">
                  <a:pos x="3044" y="612"/>
                </a:cxn>
                <a:cxn ang="0">
                  <a:pos x="3378" y="996"/>
                </a:cxn>
                <a:cxn ang="0">
                  <a:pos x="3813" y="460"/>
                </a:cxn>
                <a:cxn ang="0">
                  <a:pos x="3757" y="920"/>
                </a:cxn>
                <a:cxn ang="0">
                  <a:pos x="3656" y="1229"/>
                </a:cxn>
                <a:cxn ang="0">
                  <a:pos x="3682" y="1714"/>
                </a:cxn>
                <a:cxn ang="0">
                  <a:pos x="5087" y="743"/>
                </a:cxn>
                <a:cxn ang="0">
                  <a:pos x="2301" y="25"/>
                </a:cxn>
                <a:cxn ang="0">
                  <a:pos x="1431" y="202"/>
                </a:cxn>
                <a:cxn ang="0">
                  <a:pos x="2175" y="308"/>
                </a:cxn>
                <a:cxn ang="0">
                  <a:pos x="1532" y="561"/>
                </a:cxn>
                <a:cxn ang="0">
                  <a:pos x="1482" y="743"/>
                </a:cxn>
                <a:cxn ang="0">
                  <a:pos x="971" y="435"/>
                </a:cxn>
                <a:cxn ang="0">
                  <a:pos x="334" y="2943"/>
                </a:cxn>
                <a:cxn ang="0">
                  <a:pos x="1558" y="3732"/>
                </a:cxn>
                <a:cxn ang="0">
                  <a:pos x="1153" y="3403"/>
                </a:cxn>
                <a:cxn ang="0">
                  <a:pos x="895" y="3707"/>
                </a:cxn>
                <a:cxn ang="0">
                  <a:pos x="819" y="3272"/>
                </a:cxn>
                <a:cxn ang="0">
                  <a:pos x="1178" y="2200"/>
                </a:cxn>
                <a:cxn ang="0">
                  <a:pos x="1714" y="2124"/>
                </a:cxn>
                <a:cxn ang="0">
                  <a:pos x="1816" y="2427"/>
                </a:cxn>
                <a:cxn ang="0">
                  <a:pos x="1558" y="3095"/>
                </a:cxn>
                <a:cxn ang="0">
                  <a:pos x="2326" y="4602"/>
                </a:cxn>
                <a:cxn ang="0">
                  <a:pos x="4759" y="4243"/>
                </a:cxn>
                <a:cxn ang="0">
                  <a:pos x="4653" y="1689"/>
                </a:cxn>
                <a:cxn ang="0">
                  <a:pos x="4218" y="1532"/>
                </a:cxn>
                <a:cxn ang="0">
                  <a:pos x="2888" y="1558"/>
                </a:cxn>
                <a:cxn ang="0">
                  <a:pos x="2761" y="2225"/>
                </a:cxn>
                <a:cxn ang="0">
                  <a:pos x="2918" y="1279"/>
                </a:cxn>
                <a:cxn ang="0">
                  <a:pos x="2276" y="662"/>
                </a:cxn>
                <a:cxn ang="0">
                  <a:pos x="2685" y="895"/>
                </a:cxn>
                <a:cxn ang="0">
                  <a:pos x="1558" y="1841"/>
                </a:cxn>
                <a:cxn ang="0">
                  <a:pos x="612" y="946"/>
                </a:cxn>
                <a:cxn ang="0">
                  <a:pos x="1740" y="1022"/>
                </a:cxn>
                <a:cxn ang="0">
                  <a:pos x="2023" y="1022"/>
                </a:cxn>
                <a:cxn ang="0">
                  <a:pos x="2761" y="1153"/>
                </a:cxn>
                <a:cxn ang="0">
                  <a:pos x="2534" y="2377"/>
                </a:cxn>
                <a:cxn ang="0">
                  <a:pos x="2377" y="1305"/>
                </a:cxn>
                <a:cxn ang="0">
                  <a:pos x="1558" y="1841"/>
                </a:cxn>
                <a:cxn ang="0">
                  <a:pos x="2048" y="2099"/>
                </a:cxn>
                <a:cxn ang="0">
                  <a:pos x="2250" y="1482"/>
                </a:cxn>
                <a:cxn ang="0">
                  <a:pos x="2609" y="3707"/>
                </a:cxn>
                <a:cxn ang="0">
                  <a:pos x="2099" y="2453"/>
                </a:cxn>
                <a:cxn ang="0">
                  <a:pos x="2994" y="2711"/>
                </a:cxn>
              </a:cxnLst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6" name="Freeform 171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>
                <a:cxn ang="0">
                  <a:pos x="359" y="133"/>
                </a:cxn>
                <a:cxn ang="0">
                  <a:pos x="233" y="520"/>
                </a:cxn>
                <a:cxn ang="0">
                  <a:pos x="359" y="133"/>
                </a:cxn>
              </a:cxnLst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7" name="Freeform 172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>
                <a:cxn ang="0">
                  <a:pos x="177" y="252"/>
                </a:cxn>
                <a:cxn ang="0">
                  <a:pos x="101" y="635"/>
                </a:cxn>
                <a:cxn ang="0">
                  <a:pos x="385" y="408"/>
                </a:cxn>
                <a:cxn ang="0">
                  <a:pos x="334" y="201"/>
                </a:cxn>
                <a:cxn ang="0">
                  <a:pos x="177" y="252"/>
                </a:cxn>
              </a:cxnLst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8" name="Freeform 173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>
                <a:cxn ang="0">
                  <a:pos x="1028" y="50"/>
                </a:cxn>
                <a:cxn ang="0">
                  <a:pos x="233" y="25"/>
                </a:cxn>
                <a:cxn ang="0">
                  <a:pos x="25" y="227"/>
                </a:cxn>
                <a:cxn ang="0">
                  <a:pos x="562" y="535"/>
                </a:cxn>
                <a:cxn ang="0">
                  <a:pos x="871" y="509"/>
                </a:cxn>
                <a:cxn ang="0">
                  <a:pos x="1028" y="484"/>
                </a:cxn>
                <a:cxn ang="0">
                  <a:pos x="1028" y="50"/>
                </a:cxn>
              </a:cxnLst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9" name="Freeform 174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>
                <a:cxn ang="0">
                  <a:pos x="612" y="51"/>
                </a:cxn>
                <a:cxn ang="0">
                  <a:pos x="283" y="51"/>
                </a:cxn>
                <a:cxn ang="0">
                  <a:pos x="101" y="510"/>
                </a:cxn>
                <a:cxn ang="0">
                  <a:pos x="718" y="561"/>
                </a:cxn>
                <a:cxn ang="0">
                  <a:pos x="612" y="51"/>
                </a:cxn>
              </a:cxnLst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0" name="Freeform 175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359" y="134"/>
                </a:cxn>
                <a:cxn ang="0">
                  <a:pos x="126" y="0"/>
                </a:cxn>
              </a:cxnLst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1" name="Freeform 176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>
                <a:cxn ang="0">
                  <a:pos x="183" y="334"/>
                </a:cxn>
                <a:cxn ang="0">
                  <a:pos x="644" y="152"/>
                </a:cxn>
                <a:cxn ang="0">
                  <a:pos x="436" y="25"/>
                </a:cxn>
                <a:cxn ang="0">
                  <a:pos x="183" y="284"/>
                </a:cxn>
                <a:cxn ang="0">
                  <a:pos x="183" y="334"/>
                </a:cxn>
              </a:cxnLst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2" name="Freeform 177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>
                <a:cxn ang="0">
                  <a:pos x="637" y="152"/>
                </a:cxn>
                <a:cxn ang="0">
                  <a:pos x="202" y="258"/>
                </a:cxn>
                <a:cxn ang="0">
                  <a:pos x="152" y="334"/>
                </a:cxn>
                <a:cxn ang="0">
                  <a:pos x="693" y="309"/>
                </a:cxn>
                <a:cxn ang="0">
                  <a:pos x="637" y="152"/>
                </a:cxn>
              </a:cxnLst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3" name="Freeform 178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>
                <a:cxn ang="0">
                  <a:pos x="1022" y="75"/>
                </a:cxn>
                <a:cxn ang="0">
                  <a:pos x="744" y="25"/>
                </a:cxn>
                <a:cxn ang="0">
                  <a:pos x="177" y="0"/>
                </a:cxn>
                <a:cxn ang="0">
                  <a:pos x="51" y="125"/>
                </a:cxn>
                <a:cxn ang="0">
                  <a:pos x="511" y="200"/>
                </a:cxn>
                <a:cxn ang="0">
                  <a:pos x="1053" y="200"/>
                </a:cxn>
                <a:cxn ang="0">
                  <a:pos x="1022" y="75"/>
                </a:cxn>
              </a:cxnLst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4" name="Freeform 179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>
                <a:cxn ang="0">
                  <a:pos x="954" y="51"/>
                </a:cxn>
                <a:cxn ang="0">
                  <a:pos x="670" y="102"/>
                </a:cxn>
                <a:cxn ang="0">
                  <a:pos x="335" y="76"/>
                </a:cxn>
                <a:cxn ang="0">
                  <a:pos x="25" y="51"/>
                </a:cxn>
                <a:cxn ang="0">
                  <a:pos x="903" y="209"/>
                </a:cxn>
                <a:cxn ang="0">
                  <a:pos x="954" y="51"/>
                </a:cxn>
              </a:cxnLst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5" name="Freeform 180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>
                <a:cxn ang="0">
                  <a:pos x="712" y="233"/>
                </a:cxn>
                <a:cxn ang="0">
                  <a:pos x="333" y="152"/>
                </a:cxn>
                <a:cxn ang="0">
                  <a:pos x="101" y="384"/>
                </a:cxn>
                <a:cxn ang="0">
                  <a:pos x="25" y="486"/>
                </a:cxn>
                <a:cxn ang="0">
                  <a:pos x="227" y="486"/>
                </a:cxn>
                <a:cxn ang="0">
                  <a:pos x="434" y="693"/>
                </a:cxn>
                <a:cxn ang="0">
                  <a:pos x="535" y="769"/>
                </a:cxn>
                <a:cxn ang="0">
                  <a:pos x="737" y="486"/>
                </a:cxn>
                <a:cxn ang="0">
                  <a:pos x="995" y="486"/>
                </a:cxn>
                <a:cxn ang="0">
                  <a:pos x="712" y="233"/>
                </a:cxn>
              </a:cxnLst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6" name="Freeform 181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>
                <a:cxn ang="0">
                  <a:pos x="559" y="50"/>
                </a:cxn>
                <a:cxn ang="0">
                  <a:pos x="459" y="434"/>
                </a:cxn>
                <a:cxn ang="0">
                  <a:pos x="176" y="510"/>
                </a:cxn>
                <a:cxn ang="0">
                  <a:pos x="176" y="586"/>
                </a:cxn>
                <a:cxn ang="0">
                  <a:pos x="433" y="868"/>
                </a:cxn>
                <a:cxn ang="0">
                  <a:pos x="302" y="1146"/>
                </a:cxn>
                <a:cxn ang="0">
                  <a:pos x="0" y="1403"/>
                </a:cxn>
                <a:cxn ang="0">
                  <a:pos x="126" y="1479"/>
                </a:cxn>
                <a:cxn ang="0">
                  <a:pos x="408" y="1580"/>
                </a:cxn>
                <a:cxn ang="0">
                  <a:pos x="585" y="1454"/>
                </a:cxn>
                <a:cxn ang="0">
                  <a:pos x="635" y="358"/>
                </a:cxn>
                <a:cxn ang="0">
                  <a:pos x="635" y="50"/>
                </a:cxn>
                <a:cxn ang="0">
                  <a:pos x="559" y="50"/>
                </a:cxn>
              </a:cxnLst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5459" name="Rectangle 163"/>
          <p:cNvSpPr>
            <a:spLocks noGrp="1" noRot="1" noChangeArrowheads="1"/>
          </p:cNvSpPr>
          <p:nvPr>
            <p:ph type="ctrTitle"/>
          </p:nvPr>
        </p:nvSpPr>
        <p:spPr>
          <a:xfrm>
            <a:off x="914400" y="20574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55463" name="Rectangle 167"/>
          <p:cNvSpPr>
            <a:spLocks noGrp="1" noRot="1" noChangeArrowheads="1"/>
          </p:cNvSpPr>
          <p:nvPr>
            <p:ph type="subTitle" idx="1"/>
          </p:nvPr>
        </p:nvSpPr>
        <p:spPr>
          <a:xfrm>
            <a:off x="1828800" y="3505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28" name="Rectangle 16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1638" y="62484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9" name="Rectangle 16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" name="Rectangle 16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92578A0-B928-40AF-B87C-F229B5C472B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2800" y="1600200"/>
            <a:ext cx="53340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50000" y="1600200"/>
            <a:ext cx="53340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38685" y="228601"/>
            <a:ext cx="2846916" cy="587057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7934" y="228601"/>
            <a:ext cx="8337551" cy="58705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2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6.xml"/><Relationship Id="rId8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p>
            <a:pPr lvl="0"/>
            <a:r>
              <a:rPr lang="zh-CN" altLang="en-US"/>
              <a:t>单击此处编辑母版标题样式</a:t>
            </a:r>
            <a:endParaRPr lang="en-US" altLang="zh-CN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/>
          </p:nvPr>
        </p:nvSpPr>
        <p:spPr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p>
            <a:pPr lvl="0" indent="-90805"/>
            <a:r>
              <a:rPr lang="zh-CN" altLang="en-US" dirty="0"/>
              <a:t>编辑母版文本样式</a:t>
            </a:r>
            <a:endParaRPr lang="zh-CN" altLang="en-US" dirty="0"/>
          </a:p>
          <a:p>
            <a:pPr lvl="1" indent="-182880"/>
            <a:r>
              <a:rPr lang="zh-CN" altLang="en-US" dirty="0"/>
              <a:t>第二级</a:t>
            </a:r>
            <a:endParaRPr lang="zh-CN" altLang="en-US" dirty="0"/>
          </a:p>
          <a:p>
            <a:pPr lvl="2" indent="-182880"/>
            <a:r>
              <a:rPr lang="zh-CN" altLang="en-US" dirty="0"/>
              <a:t>第三级</a:t>
            </a:r>
            <a:endParaRPr lang="zh-CN" altLang="en-US" dirty="0"/>
          </a:p>
          <a:p>
            <a:pPr lvl="3" indent="-182245"/>
            <a:r>
              <a:rPr lang="zh-CN" altLang="en-US" dirty="0"/>
              <a:t>第四级</a:t>
            </a:r>
            <a:endParaRPr lang="zh-CN" altLang="en-US" dirty="0"/>
          </a:p>
          <a:p>
            <a:pPr lvl="4" indent="-18288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900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50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123F7C-8F20-4243-ABA4-37E9401205AC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图片 10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>
    <p:fade/>
  </p:transition>
  <p:hf sldNum="0"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90805" indent="-90805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905" indent="-182880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567055" indent="-182880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880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2180" indent="-182880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Group 2"/>
          <p:cNvGrpSpPr/>
          <p:nvPr/>
        </p:nvGrpSpPr>
        <p:grpSpPr>
          <a:xfrm>
            <a:off x="755650" y="0"/>
            <a:ext cx="10521950" cy="6821488"/>
            <a:chOff x="349" y="23"/>
            <a:chExt cx="4971" cy="4297"/>
          </a:xfrm>
        </p:grpSpPr>
        <p:sp>
          <p:nvSpPr>
            <p:cNvPr id="2156" name="Rectangle 3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2" name="Freeform 4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" name="Freeform 5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" name="Freeform 6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" name="Freeform 7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" name="Freeform 8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" name="Freeform 9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Freeform 10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Freeform 11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" name="Freeform 13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" name="Rectangle 14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68" name="Rectangle 15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4" name="Freeform 16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" name="Freeform 17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" name="Freeform 18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" name="Freeform 19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" name="Freeform 20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" name="Freeform 21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0" name="Freeform 22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1" name="Freeform 23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2" name="Freeform 24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3" name="Freeform 25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9" name="Rectangle 26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80" name="Rectangle 27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6" name="Freeform 28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7" name="Freeform 29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8" name="Freeform 30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9" name="Freeform 31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0" name="Freeform 32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1" name="Freeform 33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2" name="Freeform 34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3" name="Freeform 35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4" name="Freeform 36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5" name="Freeform 37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1" name="Rectangle 38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92" name="Rectangle 39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88" name="Freeform 40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9" name="Freeform 41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0" name="Freeform 42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1" name="Freeform 43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2" name="Freeform 44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3" name="Freeform 45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4" name="Freeform 46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5" name="Freeform 47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6" name="Freeform 48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97" name="Freeform 49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3" name="Rectangle 50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04" name="Rectangle 51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00" name="Freeform 52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1" name="Freeform 53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2" name="Freeform 54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3" name="Freeform 55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4" name="Freeform 56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5" name="Freeform 57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10" y="512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10" y="1540"/>
                </a:cxn>
                <a:cxn ang="0">
                  <a:pos x="11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6" name="Freeform 58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7" name="Freeform 59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8" name="Freeform 60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09" name="Freeform 61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10" y="510"/>
                </a:cxn>
                <a:cxn ang="0">
                  <a:pos x="11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10" y="1530"/>
                </a:cxn>
                <a:cxn ang="0">
                  <a:pos x="11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5" name="Rectangle 62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16" name="Rectangle 63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12" name="Freeform 64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3" name="Freeform 65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4" name="Freeform 66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5" name="Freeform 67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6" name="Freeform 68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7" name="Freeform 69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8" name="Freeform 70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19" name="Freeform 71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0" name="Freeform 72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1" name="Freeform 73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7" name="Rectangle 74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28" name="Rectangle 75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24" name="Freeform 76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5" name="Freeform 77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6" name="Freeform 78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7" name="Freeform 79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8" name="Freeform 80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29" name="Freeform 81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0" name="Freeform 82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1" name="Freeform 83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2" name="Freeform 84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3" name="Freeform 85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9" name="Rectangle 86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40" name="Rectangle 87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36" name="Freeform 88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7" name="Freeform 89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8" name="Freeform 90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39" name="Freeform 91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0" name="Freeform 92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1" name="Freeform 93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2" name="Freeform 94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3" name="Freeform 95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4" name="Freeform 96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5" name="Freeform 97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1" name="Rectangle 98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52" name="Rectangle 99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48" name="Freeform 100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49" name="Freeform 101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0" name="Freeform 102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1" name="Freeform 103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2" name="Freeform 104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3" name="Freeform 105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4" name="Freeform 106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" name="Freeform 107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" name="Freeform 108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" name="Freeform 109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" name="Rectangle 110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64" name="Rectangle 111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60" name="Freeform 112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" name="Freeform 113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" name="Freeform 114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" name="Freeform 115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" name="Freeform 116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" name="Freeform 117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" name="Freeform 118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" name="Freeform 119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" name="Freeform 120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" name="Freeform 121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5" name="Rectangle 122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76" name="Rectangle 123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72" name="Freeform 124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3" name="Freeform 125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4" name="Freeform 126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5" name="Freeform 127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6" name="Freeform 128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7" name="Freeform 129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8" name="Freeform 130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" name="Freeform 131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" name="Freeform 132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1" name="Freeform 133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87" name="Rectangle 134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88" name="Rectangle 135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84" name="Freeform 136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5" name="Freeform 137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6" name="Freeform 138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7" name="Freeform 139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8" name="Freeform 140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89" name="Freeform 141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2"/>
                </a:cxn>
                <a:cxn ang="0">
                  <a:pos x="100" y="512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9"/>
                </a:cxn>
                <a:cxn ang="0">
                  <a:pos x="0" y="1540"/>
                </a:cxn>
                <a:cxn ang="0">
                  <a:pos x="100" y="1540"/>
                </a:cxn>
                <a:cxn ang="0">
                  <a:pos x="100" y="1029"/>
                </a:cxn>
                <a:cxn ang="0">
                  <a:pos x="0" y="1029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0" name="Freeform 142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" name="Freeform 143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" name="Freeform 144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3" name="Freeform 145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0"/>
                </a:cxn>
                <a:cxn ang="0">
                  <a:pos x="100" y="510"/>
                </a:cxn>
                <a:cxn ang="0">
                  <a:pos x="100" y="0"/>
                </a:cxn>
                <a:cxn ang="0">
                  <a:pos x="0" y="0"/>
                </a:cxn>
                <a:cxn ang="0">
                  <a:pos x="0" y="1020"/>
                </a:cxn>
                <a:cxn ang="0">
                  <a:pos x="0" y="1530"/>
                </a:cxn>
                <a:cxn ang="0">
                  <a:pos x="100" y="1530"/>
                </a:cxn>
                <a:cxn ang="0">
                  <a:pos x="100" y="1020"/>
                </a:cxn>
                <a:cxn ang="0">
                  <a:pos x="0" y="1020"/>
                </a:cxn>
              </a:cxnLst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99" name="Rectangle 146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95" name="Freeform 147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25"/>
                </a:cxn>
              </a:cxnLst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9999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96" name="Group 148"/>
          <p:cNvGrpSpPr/>
          <p:nvPr/>
        </p:nvGrpSpPr>
        <p:grpSpPr>
          <a:xfrm>
            <a:off x="1422400" y="3444875"/>
            <a:ext cx="711200" cy="492125"/>
            <a:chOff x="96" y="2784"/>
            <a:chExt cx="1062" cy="981"/>
          </a:xfrm>
        </p:grpSpPr>
        <p:sp>
          <p:nvSpPr>
            <p:cNvPr id="2197" name="Freeform 149"/>
            <p:cNvSpPr/>
            <p:nvPr userDrawn="1"/>
          </p:nvSpPr>
          <p:spPr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750" y="318"/>
                </a:cxn>
                <a:cxn ang="0">
                  <a:pos x="925" y="261"/>
                </a:cxn>
                <a:cxn ang="0">
                  <a:pos x="950" y="236"/>
                </a:cxn>
                <a:cxn ang="0">
                  <a:pos x="775" y="26"/>
                </a:cxn>
                <a:cxn ang="0">
                  <a:pos x="200" y="287"/>
                </a:cxn>
                <a:cxn ang="0">
                  <a:pos x="750" y="318"/>
                </a:cxn>
              </a:cxnLst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8" name="Freeform 150"/>
            <p:cNvSpPr>
              <a:spLocks noEditPoints="1"/>
            </p:cNvSpPr>
            <p:nvPr userDrawn="1"/>
          </p:nvSpPr>
          <p:spPr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4167" y="3956"/>
                </a:cxn>
                <a:cxn ang="0">
                  <a:pos x="3889" y="3188"/>
                </a:cxn>
                <a:cxn ang="0">
                  <a:pos x="3631" y="2526"/>
                </a:cxn>
                <a:cxn ang="0">
                  <a:pos x="4218" y="2374"/>
                </a:cxn>
                <a:cxn ang="0">
                  <a:pos x="3732" y="2091"/>
                </a:cxn>
                <a:cxn ang="0">
                  <a:pos x="4015" y="2117"/>
                </a:cxn>
                <a:cxn ang="0">
                  <a:pos x="4015" y="1965"/>
                </a:cxn>
                <a:cxn ang="0">
                  <a:pos x="3454" y="1990"/>
                </a:cxn>
                <a:cxn ang="0">
                  <a:pos x="3272" y="3188"/>
                </a:cxn>
                <a:cxn ang="0">
                  <a:pos x="3171" y="2142"/>
                </a:cxn>
                <a:cxn ang="0">
                  <a:pos x="3019" y="1708"/>
                </a:cxn>
                <a:cxn ang="0">
                  <a:pos x="3171" y="1303"/>
                </a:cxn>
                <a:cxn ang="0">
                  <a:pos x="3095" y="945"/>
                </a:cxn>
                <a:cxn ang="0">
                  <a:pos x="3044" y="611"/>
                </a:cxn>
                <a:cxn ang="0">
                  <a:pos x="3378" y="995"/>
                </a:cxn>
                <a:cxn ang="0">
                  <a:pos x="3813" y="460"/>
                </a:cxn>
                <a:cxn ang="0">
                  <a:pos x="3757" y="919"/>
                </a:cxn>
                <a:cxn ang="0">
                  <a:pos x="3656" y="1223"/>
                </a:cxn>
                <a:cxn ang="0">
                  <a:pos x="3682" y="1708"/>
                </a:cxn>
                <a:cxn ang="0">
                  <a:pos x="5087" y="743"/>
                </a:cxn>
                <a:cxn ang="0">
                  <a:pos x="2301" y="25"/>
                </a:cxn>
                <a:cxn ang="0">
                  <a:pos x="1431" y="202"/>
                </a:cxn>
                <a:cxn ang="0">
                  <a:pos x="2175" y="308"/>
                </a:cxn>
                <a:cxn ang="0">
                  <a:pos x="1532" y="561"/>
                </a:cxn>
                <a:cxn ang="0">
                  <a:pos x="1482" y="743"/>
                </a:cxn>
                <a:cxn ang="0">
                  <a:pos x="971" y="434"/>
                </a:cxn>
                <a:cxn ang="0">
                  <a:pos x="334" y="2935"/>
                </a:cxn>
                <a:cxn ang="0">
                  <a:pos x="1558" y="3728"/>
                </a:cxn>
                <a:cxn ang="0">
                  <a:pos x="1153" y="3395"/>
                </a:cxn>
                <a:cxn ang="0">
                  <a:pos x="895" y="3703"/>
                </a:cxn>
                <a:cxn ang="0">
                  <a:pos x="819" y="3269"/>
                </a:cxn>
                <a:cxn ang="0">
                  <a:pos x="1178" y="2192"/>
                </a:cxn>
                <a:cxn ang="0">
                  <a:pos x="1714" y="2117"/>
                </a:cxn>
                <a:cxn ang="0">
                  <a:pos x="1816" y="2425"/>
                </a:cxn>
                <a:cxn ang="0">
                  <a:pos x="1558" y="3087"/>
                </a:cxn>
                <a:cxn ang="0">
                  <a:pos x="2326" y="4592"/>
                </a:cxn>
                <a:cxn ang="0">
                  <a:pos x="4759" y="4238"/>
                </a:cxn>
                <a:cxn ang="0">
                  <a:pos x="4653" y="1682"/>
                </a:cxn>
                <a:cxn ang="0">
                  <a:pos x="4218" y="1531"/>
                </a:cxn>
                <a:cxn ang="0">
                  <a:pos x="2888" y="1556"/>
                </a:cxn>
                <a:cxn ang="0">
                  <a:pos x="2761" y="2223"/>
                </a:cxn>
                <a:cxn ang="0">
                  <a:pos x="2918" y="1278"/>
                </a:cxn>
                <a:cxn ang="0">
                  <a:pos x="2276" y="662"/>
                </a:cxn>
                <a:cxn ang="0">
                  <a:pos x="2685" y="894"/>
                </a:cxn>
                <a:cxn ang="0">
                  <a:pos x="1558" y="1839"/>
                </a:cxn>
                <a:cxn ang="0">
                  <a:pos x="612" y="945"/>
                </a:cxn>
                <a:cxn ang="0">
                  <a:pos x="1740" y="1020"/>
                </a:cxn>
                <a:cxn ang="0">
                  <a:pos x="2023" y="1020"/>
                </a:cxn>
                <a:cxn ang="0">
                  <a:pos x="2761" y="1147"/>
                </a:cxn>
                <a:cxn ang="0">
                  <a:pos x="2534" y="2374"/>
                </a:cxn>
                <a:cxn ang="0">
                  <a:pos x="2377" y="1303"/>
                </a:cxn>
                <a:cxn ang="0">
                  <a:pos x="1558" y="1839"/>
                </a:cxn>
                <a:cxn ang="0">
                  <a:pos x="2048" y="2091"/>
                </a:cxn>
                <a:cxn ang="0">
                  <a:pos x="2250" y="1480"/>
                </a:cxn>
                <a:cxn ang="0">
                  <a:pos x="2609" y="3703"/>
                </a:cxn>
                <a:cxn ang="0">
                  <a:pos x="2099" y="2450"/>
                </a:cxn>
                <a:cxn ang="0">
                  <a:pos x="2994" y="2703"/>
                </a:cxn>
              </a:cxnLst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99" name="Freeform 151"/>
            <p:cNvSpPr/>
            <p:nvPr userDrawn="1"/>
          </p:nvSpPr>
          <p:spPr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350" y="126"/>
                </a:cxn>
                <a:cxn ang="0">
                  <a:pos x="225" y="510"/>
                </a:cxn>
                <a:cxn ang="0">
                  <a:pos x="350" y="126"/>
                </a:cxn>
              </a:cxnLst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0" name="Freeform 152"/>
            <p:cNvSpPr/>
            <p:nvPr userDrawn="1"/>
          </p:nvSpPr>
          <p:spPr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177" y="252"/>
                </a:cxn>
                <a:cxn ang="0">
                  <a:pos x="101" y="635"/>
                </a:cxn>
                <a:cxn ang="0">
                  <a:pos x="385" y="408"/>
                </a:cxn>
                <a:cxn ang="0">
                  <a:pos x="334" y="201"/>
                </a:cxn>
                <a:cxn ang="0">
                  <a:pos x="177" y="252"/>
                </a:cxn>
              </a:cxnLst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1" name="Freeform 153"/>
            <p:cNvSpPr/>
            <p:nvPr userDrawn="1"/>
          </p:nvSpPr>
          <p:spPr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1028" y="51"/>
                </a:cxn>
                <a:cxn ang="0">
                  <a:pos x="233" y="25"/>
                </a:cxn>
                <a:cxn ang="0">
                  <a:pos x="25" y="234"/>
                </a:cxn>
                <a:cxn ang="0">
                  <a:pos x="562" y="544"/>
                </a:cxn>
                <a:cxn ang="0">
                  <a:pos x="871" y="519"/>
                </a:cxn>
                <a:cxn ang="0">
                  <a:pos x="1028" y="493"/>
                </a:cxn>
                <a:cxn ang="0">
                  <a:pos x="1028" y="51"/>
                </a:cxn>
              </a:cxnLst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2" name="Freeform 154"/>
            <p:cNvSpPr/>
            <p:nvPr userDrawn="1"/>
          </p:nvSpPr>
          <p:spPr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612" y="51"/>
                </a:cxn>
                <a:cxn ang="0">
                  <a:pos x="283" y="51"/>
                </a:cxn>
                <a:cxn ang="0">
                  <a:pos x="101" y="510"/>
                </a:cxn>
                <a:cxn ang="0">
                  <a:pos x="718" y="561"/>
                </a:cxn>
                <a:cxn ang="0">
                  <a:pos x="612" y="51"/>
                </a:cxn>
              </a:cxnLst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" name="Freeform 155"/>
            <p:cNvSpPr/>
            <p:nvPr userDrawn="1"/>
          </p:nvSpPr>
          <p:spPr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359" y="147"/>
                </a:cxn>
                <a:cxn ang="0">
                  <a:pos x="126" y="0"/>
                </a:cxn>
              </a:cxnLst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" name="Freeform 156"/>
            <p:cNvSpPr/>
            <p:nvPr userDrawn="1"/>
          </p:nvSpPr>
          <p:spPr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176" y="316"/>
                </a:cxn>
                <a:cxn ang="0">
                  <a:pos x="635" y="148"/>
                </a:cxn>
                <a:cxn ang="0">
                  <a:pos x="433" y="25"/>
                </a:cxn>
                <a:cxn ang="0">
                  <a:pos x="176" y="267"/>
                </a:cxn>
                <a:cxn ang="0">
                  <a:pos x="176" y="316"/>
                </a:cxn>
              </a:cxnLst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5" name="Freeform 157"/>
            <p:cNvSpPr/>
            <p:nvPr userDrawn="1"/>
          </p:nvSpPr>
          <p:spPr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637" y="150"/>
                </a:cxn>
                <a:cxn ang="0">
                  <a:pos x="202" y="250"/>
                </a:cxn>
                <a:cxn ang="0">
                  <a:pos x="152" y="325"/>
                </a:cxn>
                <a:cxn ang="0">
                  <a:pos x="693" y="300"/>
                </a:cxn>
                <a:cxn ang="0">
                  <a:pos x="637" y="150"/>
                </a:cxn>
              </a:cxnLst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6" name="Freeform 158"/>
            <p:cNvSpPr/>
            <p:nvPr userDrawn="1"/>
          </p:nvSpPr>
          <p:spPr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1018" y="75"/>
                </a:cxn>
                <a:cxn ang="0">
                  <a:pos x="736" y="25"/>
                </a:cxn>
                <a:cxn ang="0">
                  <a:pos x="176" y="0"/>
                </a:cxn>
                <a:cxn ang="0">
                  <a:pos x="50" y="125"/>
                </a:cxn>
                <a:cxn ang="0">
                  <a:pos x="509" y="200"/>
                </a:cxn>
                <a:cxn ang="0">
                  <a:pos x="1043" y="200"/>
                </a:cxn>
                <a:cxn ang="0">
                  <a:pos x="1018" y="75"/>
                </a:cxn>
              </a:cxnLst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7" name="Freeform 159"/>
            <p:cNvSpPr/>
            <p:nvPr userDrawn="1"/>
          </p:nvSpPr>
          <p:spPr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944" y="49"/>
                </a:cxn>
                <a:cxn ang="0">
                  <a:pos x="662" y="98"/>
                </a:cxn>
                <a:cxn ang="0">
                  <a:pos x="333" y="74"/>
                </a:cxn>
                <a:cxn ang="0">
                  <a:pos x="25" y="49"/>
                </a:cxn>
                <a:cxn ang="0">
                  <a:pos x="894" y="191"/>
                </a:cxn>
                <a:cxn ang="0">
                  <a:pos x="944" y="49"/>
                </a:cxn>
              </a:cxnLst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8" name="Freeform 160"/>
            <p:cNvSpPr/>
            <p:nvPr userDrawn="1"/>
          </p:nvSpPr>
          <p:spPr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729" y="235"/>
                </a:cxn>
                <a:cxn ang="0">
                  <a:pos x="336" y="159"/>
                </a:cxn>
                <a:cxn ang="0">
                  <a:pos x="102" y="394"/>
                </a:cxn>
                <a:cxn ang="0">
                  <a:pos x="25" y="496"/>
                </a:cxn>
                <a:cxn ang="0">
                  <a:pos x="234" y="496"/>
                </a:cxn>
                <a:cxn ang="0">
                  <a:pos x="443" y="706"/>
                </a:cxn>
                <a:cxn ang="0">
                  <a:pos x="545" y="788"/>
                </a:cxn>
                <a:cxn ang="0">
                  <a:pos x="754" y="496"/>
                </a:cxn>
                <a:cxn ang="0">
                  <a:pos x="1014" y="496"/>
                </a:cxn>
                <a:cxn ang="0">
                  <a:pos x="729" y="235"/>
                </a:cxn>
              </a:cxnLst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09" name="Freeform 161"/>
            <p:cNvSpPr/>
            <p:nvPr userDrawn="1"/>
          </p:nvSpPr>
          <p:spPr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559" y="50"/>
                </a:cxn>
                <a:cxn ang="0">
                  <a:pos x="459" y="426"/>
                </a:cxn>
                <a:cxn ang="0">
                  <a:pos x="176" y="502"/>
                </a:cxn>
                <a:cxn ang="0">
                  <a:pos x="176" y="577"/>
                </a:cxn>
                <a:cxn ang="0">
                  <a:pos x="433" y="858"/>
                </a:cxn>
                <a:cxn ang="0">
                  <a:pos x="302" y="1134"/>
                </a:cxn>
                <a:cxn ang="0">
                  <a:pos x="0" y="1384"/>
                </a:cxn>
                <a:cxn ang="0">
                  <a:pos x="126" y="1460"/>
                </a:cxn>
                <a:cxn ang="0">
                  <a:pos x="408" y="1560"/>
                </a:cxn>
                <a:cxn ang="0">
                  <a:pos x="585" y="1435"/>
                </a:cxn>
                <a:cxn ang="0">
                  <a:pos x="635" y="351"/>
                </a:cxn>
                <a:cxn ang="0">
                  <a:pos x="635" y="50"/>
                </a:cxn>
                <a:cxn ang="0">
                  <a:pos x="559" y="50"/>
                </a:cxn>
              </a:cxnLst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10" name="Group 162"/>
          <p:cNvGrpSpPr/>
          <p:nvPr/>
        </p:nvGrpSpPr>
        <p:grpSpPr>
          <a:xfrm>
            <a:off x="1422400" y="4552950"/>
            <a:ext cx="711200" cy="492125"/>
            <a:chOff x="96" y="2784"/>
            <a:chExt cx="1062" cy="981"/>
          </a:xfrm>
        </p:grpSpPr>
        <p:sp>
          <p:nvSpPr>
            <p:cNvPr id="2211" name="Freeform 163"/>
            <p:cNvSpPr/>
            <p:nvPr userDrawn="1"/>
          </p:nvSpPr>
          <p:spPr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750" y="318"/>
                </a:cxn>
                <a:cxn ang="0">
                  <a:pos x="925" y="261"/>
                </a:cxn>
                <a:cxn ang="0">
                  <a:pos x="950" y="236"/>
                </a:cxn>
                <a:cxn ang="0">
                  <a:pos x="775" y="26"/>
                </a:cxn>
                <a:cxn ang="0">
                  <a:pos x="200" y="287"/>
                </a:cxn>
                <a:cxn ang="0">
                  <a:pos x="750" y="318"/>
                </a:cxn>
              </a:cxnLst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2" name="Freeform 164"/>
            <p:cNvSpPr>
              <a:spLocks noEditPoints="1"/>
            </p:cNvSpPr>
            <p:nvPr userDrawn="1"/>
          </p:nvSpPr>
          <p:spPr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4167" y="3956"/>
                </a:cxn>
                <a:cxn ang="0">
                  <a:pos x="3889" y="3188"/>
                </a:cxn>
                <a:cxn ang="0">
                  <a:pos x="3631" y="2526"/>
                </a:cxn>
                <a:cxn ang="0">
                  <a:pos x="4218" y="2374"/>
                </a:cxn>
                <a:cxn ang="0">
                  <a:pos x="3732" y="2091"/>
                </a:cxn>
                <a:cxn ang="0">
                  <a:pos x="4015" y="2117"/>
                </a:cxn>
                <a:cxn ang="0">
                  <a:pos x="4015" y="1965"/>
                </a:cxn>
                <a:cxn ang="0">
                  <a:pos x="3454" y="1990"/>
                </a:cxn>
                <a:cxn ang="0">
                  <a:pos x="3272" y="3188"/>
                </a:cxn>
                <a:cxn ang="0">
                  <a:pos x="3171" y="2142"/>
                </a:cxn>
                <a:cxn ang="0">
                  <a:pos x="3019" y="1708"/>
                </a:cxn>
                <a:cxn ang="0">
                  <a:pos x="3171" y="1303"/>
                </a:cxn>
                <a:cxn ang="0">
                  <a:pos x="3095" y="945"/>
                </a:cxn>
                <a:cxn ang="0">
                  <a:pos x="3044" y="611"/>
                </a:cxn>
                <a:cxn ang="0">
                  <a:pos x="3378" y="995"/>
                </a:cxn>
                <a:cxn ang="0">
                  <a:pos x="3813" y="460"/>
                </a:cxn>
                <a:cxn ang="0">
                  <a:pos x="3757" y="919"/>
                </a:cxn>
                <a:cxn ang="0">
                  <a:pos x="3656" y="1223"/>
                </a:cxn>
                <a:cxn ang="0">
                  <a:pos x="3682" y="1708"/>
                </a:cxn>
                <a:cxn ang="0">
                  <a:pos x="5087" y="743"/>
                </a:cxn>
                <a:cxn ang="0">
                  <a:pos x="2301" y="25"/>
                </a:cxn>
                <a:cxn ang="0">
                  <a:pos x="1431" y="202"/>
                </a:cxn>
                <a:cxn ang="0">
                  <a:pos x="2175" y="308"/>
                </a:cxn>
                <a:cxn ang="0">
                  <a:pos x="1532" y="561"/>
                </a:cxn>
                <a:cxn ang="0">
                  <a:pos x="1482" y="743"/>
                </a:cxn>
                <a:cxn ang="0">
                  <a:pos x="971" y="434"/>
                </a:cxn>
                <a:cxn ang="0">
                  <a:pos x="334" y="2935"/>
                </a:cxn>
                <a:cxn ang="0">
                  <a:pos x="1558" y="3728"/>
                </a:cxn>
                <a:cxn ang="0">
                  <a:pos x="1153" y="3395"/>
                </a:cxn>
                <a:cxn ang="0">
                  <a:pos x="895" y="3703"/>
                </a:cxn>
                <a:cxn ang="0">
                  <a:pos x="819" y="3269"/>
                </a:cxn>
                <a:cxn ang="0">
                  <a:pos x="1178" y="2192"/>
                </a:cxn>
                <a:cxn ang="0">
                  <a:pos x="1714" y="2117"/>
                </a:cxn>
                <a:cxn ang="0">
                  <a:pos x="1816" y="2425"/>
                </a:cxn>
                <a:cxn ang="0">
                  <a:pos x="1558" y="3087"/>
                </a:cxn>
                <a:cxn ang="0">
                  <a:pos x="2326" y="4592"/>
                </a:cxn>
                <a:cxn ang="0">
                  <a:pos x="4759" y="4238"/>
                </a:cxn>
                <a:cxn ang="0">
                  <a:pos x="4653" y="1682"/>
                </a:cxn>
                <a:cxn ang="0">
                  <a:pos x="4218" y="1531"/>
                </a:cxn>
                <a:cxn ang="0">
                  <a:pos x="2888" y="1556"/>
                </a:cxn>
                <a:cxn ang="0">
                  <a:pos x="2761" y="2223"/>
                </a:cxn>
                <a:cxn ang="0">
                  <a:pos x="2918" y="1278"/>
                </a:cxn>
                <a:cxn ang="0">
                  <a:pos x="2276" y="662"/>
                </a:cxn>
                <a:cxn ang="0">
                  <a:pos x="2685" y="894"/>
                </a:cxn>
                <a:cxn ang="0">
                  <a:pos x="1558" y="1839"/>
                </a:cxn>
                <a:cxn ang="0">
                  <a:pos x="612" y="945"/>
                </a:cxn>
                <a:cxn ang="0">
                  <a:pos x="1740" y="1020"/>
                </a:cxn>
                <a:cxn ang="0">
                  <a:pos x="2023" y="1020"/>
                </a:cxn>
                <a:cxn ang="0">
                  <a:pos x="2761" y="1147"/>
                </a:cxn>
                <a:cxn ang="0">
                  <a:pos x="2534" y="2374"/>
                </a:cxn>
                <a:cxn ang="0">
                  <a:pos x="2377" y="1303"/>
                </a:cxn>
                <a:cxn ang="0">
                  <a:pos x="1558" y="1839"/>
                </a:cxn>
                <a:cxn ang="0">
                  <a:pos x="2048" y="2091"/>
                </a:cxn>
                <a:cxn ang="0">
                  <a:pos x="2250" y="1480"/>
                </a:cxn>
                <a:cxn ang="0">
                  <a:pos x="2609" y="3703"/>
                </a:cxn>
                <a:cxn ang="0">
                  <a:pos x="2099" y="2450"/>
                </a:cxn>
                <a:cxn ang="0">
                  <a:pos x="2994" y="2703"/>
                </a:cxn>
              </a:cxnLst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3" name="Freeform 165"/>
            <p:cNvSpPr/>
            <p:nvPr userDrawn="1"/>
          </p:nvSpPr>
          <p:spPr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350" y="126"/>
                </a:cxn>
                <a:cxn ang="0">
                  <a:pos x="225" y="510"/>
                </a:cxn>
                <a:cxn ang="0">
                  <a:pos x="350" y="126"/>
                </a:cxn>
              </a:cxnLst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4" name="Freeform 166"/>
            <p:cNvSpPr/>
            <p:nvPr userDrawn="1"/>
          </p:nvSpPr>
          <p:spPr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177" y="252"/>
                </a:cxn>
                <a:cxn ang="0">
                  <a:pos x="101" y="635"/>
                </a:cxn>
                <a:cxn ang="0">
                  <a:pos x="385" y="408"/>
                </a:cxn>
                <a:cxn ang="0">
                  <a:pos x="334" y="201"/>
                </a:cxn>
                <a:cxn ang="0">
                  <a:pos x="177" y="252"/>
                </a:cxn>
              </a:cxnLst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" name="Freeform 167"/>
            <p:cNvSpPr/>
            <p:nvPr userDrawn="1"/>
          </p:nvSpPr>
          <p:spPr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1028" y="51"/>
                </a:cxn>
                <a:cxn ang="0">
                  <a:pos x="233" y="25"/>
                </a:cxn>
                <a:cxn ang="0">
                  <a:pos x="25" y="234"/>
                </a:cxn>
                <a:cxn ang="0">
                  <a:pos x="562" y="544"/>
                </a:cxn>
                <a:cxn ang="0">
                  <a:pos x="871" y="519"/>
                </a:cxn>
                <a:cxn ang="0">
                  <a:pos x="1028" y="493"/>
                </a:cxn>
                <a:cxn ang="0">
                  <a:pos x="1028" y="51"/>
                </a:cxn>
              </a:cxnLst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" name="Freeform 168"/>
            <p:cNvSpPr/>
            <p:nvPr userDrawn="1"/>
          </p:nvSpPr>
          <p:spPr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612" y="51"/>
                </a:cxn>
                <a:cxn ang="0">
                  <a:pos x="283" y="51"/>
                </a:cxn>
                <a:cxn ang="0">
                  <a:pos x="101" y="510"/>
                </a:cxn>
                <a:cxn ang="0">
                  <a:pos x="718" y="561"/>
                </a:cxn>
                <a:cxn ang="0">
                  <a:pos x="612" y="51"/>
                </a:cxn>
              </a:cxnLst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7" name="Freeform 169"/>
            <p:cNvSpPr/>
            <p:nvPr userDrawn="1"/>
          </p:nvSpPr>
          <p:spPr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359" y="147"/>
                </a:cxn>
                <a:cxn ang="0">
                  <a:pos x="126" y="0"/>
                </a:cxn>
              </a:cxnLst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8" name="Freeform 170"/>
            <p:cNvSpPr/>
            <p:nvPr userDrawn="1"/>
          </p:nvSpPr>
          <p:spPr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176" y="316"/>
                </a:cxn>
                <a:cxn ang="0">
                  <a:pos x="635" y="148"/>
                </a:cxn>
                <a:cxn ang="0">
                  <a:pos x="433" y="25"/>
                </a:cxn>
                <a:cxn ang="0">
                  <a:pos x="176" y="267"/>
                </a:cxn>
                <a:cxn ang="0">
                  <a:pos x="176" y="316"/>
                </a:cxn>
              </a:cxnLst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9" name="Freeform 171"/>
            <p:cNvSpPr/>
            <p:nvPr userDrawn="1"/>
          </p:nvSpPr>
          <p:spPr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637" y="150"/>
                </a:cxn>
                <a:cxn ang="0">
                  <a:pos x="202" y="250"/>
                </a:cxn>
                <a:cxn ang="0">
                  <a:pos x="152" y="325"/>
                </a:cxn>
                <a:cxn ang="0">
                  <a:pos x="693" y="300"/>
                </a:cxn>
                <a:cxn ang="0">
                  <a:pos x="637" y="150"/>
                </a:cxn>
              </a:cxnLst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0" name="Freeform 172"/>
            <p:cNvSpPr/>
            <p:nvPr userDrawn="1"/>
          </p:nvSpPr>
          <p:spPr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1018" y="75"/>
                </a:cxn>
                <a:cxn ang="0">
                  <a:pos x="736" y="25"/>
                </a:cxn>
                <a:cxn ang="0">
                  <a:pos x="176" y="0"/>
                </a:cxn>
                <a:cxn ang="0">
                  <a:pos x="50" y="125"/>
                </a:cxn>
                <a:cxn ang="0">
                  <a:pos x="509" y="200"/>
                </a:cxn>
                <a:cxn ang="0">
                  <a:pos x="1043" y="200"/>
                </a:cxn>
                <a:cxn ang="0">
                  <a:pos x="1018" y="75"/>
                </a:cxn>
              </a:cxnLst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1" name="Freeform 173"/>
            <p:cNvSpPr/>
            <p:nvPr userDrawn="1"/>
          </p:nvSpPr>
          <p:spPr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944" y="49"/>
                </a:cxn>
                <a:cxn ang="0">
                  <a:pos x="662" y="98"/>
                </a:cxn>
                <a:cxn ang="0">
                  <a:pos x="333" y="74"/>
                </a:cxn>
                <a:cxn ang="0">
                  <a:pos x="25" y="49"/>
                </a:cxn>
                <a:cxn ang="0">
                  <a:pos x="894" y="191"/>
                </a:cxn>
                <a:cxn ang="0">
                  <a:pos x="944" y="49"/>
                </a:cxn>
              </a:cxnLst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2" name="Freeform 174"/>
            <p:cNvSpPr/>
            <p:nvPr userDrawn="1"/>
          </p:nvSpPr>
          <p:spPr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729" y="235"/>
                </a:cxn>
                <a:cxn ang="0">
                  <a:pos x="336" y="159"/>
                </a:cxn>
                <a:cxn ang="0">
                  <a:pos x="102" y="394"/>
                </a:cxn>
                <a:cxn ang="0">
                  <a:pos x="25" y="496"/>
                </a:cxn>
                <a:cxn ang="0">
                  <a:pos x="234" y="496"/>
                </a:cxn>
                <a:cxn ang="0">
                  <a:pos x="443" y="706"/>
                </a:cxn>
                <a:cxn ang="0">
                  <a:pos x="545" y="788"/>
                </a:cxn>
                <a:cxn ang="0">
                  <a:pos x="754" y="496"/>
                </a:cxn>
                <a:cxn ang="0">
                  <a:pos x="1014" y="496"/>
                </a:cxn>
                <a:cxn ang="0">
                  <a:pos x="729" y="235"/>
                </a:cxn>
              </a:cxnLst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3" name="Freeform 175"/>
            <p:cNvSpPr/>
            <p:nvPr userDrawn="1"/>
          </p:nvSpPr>
          <p:spPr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559" y="50"/>
                </a:cxn>
                <a:cxn ang="0">
                  <a:pos x="459" y="426"/>
                </a:cxn>
                <a:cxn ang="0">
                  <a:pos x="176" y="502"/>
                </a:cxn>
                <a:cxn ang="0">
                  <a:pos x="176" y="577"/>
                </a:cxn>
                <a:cxn ang="0">
                  <a:pos x="433" y="858"/>
                </a:cxn>
                <a:cxn ang="0">
                  <a:pos x="302" y="1134"/>
                </a:cxn>
                <a:cxn ang="0">
                  <a:pos x="0" y="1384"/>
                </a:cxn>
                <a:cxn ang="0">
                  <a:pos x="126" y="1460"/>
                </a:cxn>
                <a:cxn ang="0">
                  <a:pos x="408" y="1560"/>
                </a:cxn>
                <a:cxn ang="0">
                  <a:pos x="585" y="1435"/>
                </a:cxn>
                <a:cxn ang="0">
                  <a:pos x="635" y="351"/>
                </a:cxn>
                <a:cxn ang="0">
                  <a:pos x="635" y="50"/>
                </a:cxn>
                <a:cxn ang="0">
                  <a:pos x="559" y="50"/>
                </a:cxn>
              </a:cxnLst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24" name="Group 176"/>
          <p:cNvGrpSpPr/>
          <p:nvPr/>
        </p:nvGrpSpPr>
        <p:grpSpPr>
          <a:xfrm>
            <a:off x="1422400" y="5562600"/>
            <a:ext cx="711200" cy="492125"/>
            <a:chOff x="96" y="2784"/>
            <a:chExt cx="1062" cy="981"/>
          </a:xfrm>
        </p:grpSpPr>
        <p:sp>
          <p:nvSpPr>
            <p:cNvPr id="2225" name="Freeform 177"/>
            <p:cNvSpPr/>
            <p:nvPr userDrawn="1"/>
          </p:nvSpPr>
          <p:spPr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750" y="318"/>
                </a:cxn>
                <a:cxn ang="0">
                  <a:pos x="925" y="261"/>
                </a:cxn>
                <a:cxn ang="0">
                  <a:pos x="950" y="236"/>
                </a:cxn>
                <a:cxn ang="0">
                  <a:pos x="775" y="26"/>
                </a:cxn>
                <a:cxn ang="0">
                  <a:pos x="200" y="287"/>
                </a:cxn>
                <a:cxn ang="0">
                  <a:pos x="750" y="318"/>
                </a:cxn>
              </a:cxnLst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6" name="Freeform 178"/>
            <p:cNvSpPr>
              <a:spLocks noEditPoints="1"/>
            </p:cNvSpPr>
            <p:nvPr userDrawn="1"/>
          </p:nvSpPr>
          <p:spPr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4167" y="3956"/>
                </a:cxn>
                <a:cxn ang="0">
                  <a:pos x="3889" y="3188"/>
                </a:cxn>
                <a:cxn ang="0">
                  <a:pos x="3631" y="2526"/>
                </a:cxn>
                <a:cxn ang="0">
                  <a:pos x="4218" y="2374"/>
                </a:cxn>
                <a:cxn ang="0">
                  <a:pos x="3732" y="2091"/>
                </a:cxn>
                <a:cxn ang="0">
                  <a:pos x="4015" y="2117"/>
                </a:cxn>
                <a:cxn ang="0">
                  <a:pos x="4015" y="1965"/>
                </a:cxn>
                <a:cxn ang="0">
                  <a:pos x="3454" y="1990"/>
                </a:cxn>
                <a:cxn ang="0">
                  <a:pos x="3272" y="3188"/>
                </a:cxn>
                <a:cxn ang="0">
                  <a:pos x="3171" y="2142"/>
                </a:cxn>
                <a:cxn ang="0">
                  <a:pos x="3019" y="1708"/>
                </a:cxn>
                <a:cxn ang="0">
                  <a:pos x="3171" y="1303"/>
                </a:cxn>
                <a:cxn ang="0">
                  <a:pos x="3095" y="945"/>
                </a:cxn>
                <a:cxn ang="0">
                  <a:pos x="3044" y="611"/>
                </a:cxn>
                <a:cxn ang="0">
                  <a:pos x="3378" y="995"/>
                </a:cxn>
                <a:cxn ang="0">
                  <a:pos x="3813" y="460"/>
                </a:cxn>
                <a:cxn ang="0">
                  <a:pos x="3757" y="919"/>
                </a:cxn>
                <a:cxn ang="0">
                  <a:pos x="3656" y="1223"/>
                </a:cxn>
                <a:cxn ang="0">
                  <a:pos x="3682" y="1708"/>
                </a:cxn>
                <a:cxn ang="0">
                  <a:pos x="5087" y="743"/>
                </a:cxn>
                <a:cxn ang="0">
                  <a:pos x="2301" y="25"/>
                </a:cxn>
                <a:cxn ang="0">
                  <a:pos x="1431" y="202"/>
                </a:cxn>
                <a:cxn ang="0">
                  <a:pos x="2175" y="308"/>
                </a:cxn>
                <a:cxn ang="0">
                  <a:pos x="1532" y="561"/>
                </a:cxn>
                <a:cxn ang="0">
                  <a:pos x="1482" y="743"/>
                </a:cxn>
                <a:cxn ang="0">
                  <a:pos x="971" y="434"/>
                </a:cxn>
                <a:cxn ang="0">
                  <a:pos x="334" y="2935"/>
                </a:cxn>
                <a:cxn ang="0">
                  <a:pos x="1558" y="3728"/>
                </a:cxn>
                <a:cxn ang="0">
                  <a:pos x="1153" y="3395"/>
                </a:cxn>
                <a:cxn ang="0">
                  <a:pos x="895" y="3703"/>
                </a:cxn>
                <a:cxn ang="0">
                  <a:pos x="819" y="3269"/>
                </a:cxn>
                <a:cxn ang="0">
                  <a:pos x="1178" y="2192"/>
                </a:cxn>
                <a:cxn ang="0">
                  <a:pos x="1714" y="2117"/>
                </a:cxn>
                <a:cxn ang="0">
                  <a:pos x="1816" y="2425"/>
                </a:cxn>
                <a:cxn ang="0">
                  <a:pos x="1558" y="3087"/>
                </a:cxn>
                <a:cxn ang="0">
                  <a:pos x="2326" y="4592"/>
                </a:cxn>
                <a:cxn ang="0">
                  <a:pos x="4759" y="4238"/>
                </a:cxn>
                <a:cxn ang="0">
                  <a:pos x="4653" y="1682"/>
                </a:cxn>
                <a:cxn ang="0">
                  <a:pos x="4218" y="1531"/>
                </a:cxn>
                <a:cxn ang="0">
                  <a:pos x="2888" y="1556"/>
                </a:cxn>
                <a:cxn ang="0">
                  <a:pos x="2761" y="2223"/>
                </a:cxn>
                <a:cxn ang="0">
                  <a:pos x="2918" y="1278"/>
                </a:cxn>
                <a:cxn ang="0">
                  <a:pos x="2276" y="662"/>
                </a:cxn>
                <a:cxn ang="0">
                  <a:pos x="2685" y="894"/>
                </a:cxn>
                <a:cxn ang="0">
                  <a:pos x="1558" y="1839"/>
                </a:cxn>
                <a:cxn ang="0">
                  <a:pos x="612" y="945"/>
                </a:cxn>
                <a:cxn ang="0">
                  <a:pos x="1740" y="1020"/>
                </a:cxn>
                <a:cxn ang="0">
                  <a:pos x="2023" y="1020"/>
                </a:cxn>
                <a:cxn ang="0">
                  <a:pos x="2761" y="1147"/>
                </a:cxn>
                <a:cxn ang="0">
                  <a:pos x="2534" y="2374"/>
                </a:cxn>
                <a:cxn ang="0">
                  <a:pos x="2377" y="1303"/>
                </a:cxn>
                <a:cxn ang="0">
                  <a:pos x="1558" y="1839"/>
                </a:cxn>
                <a:cxn ang="0">
                  <a:pos x="2048" y="2091"/>
                </a:cxn>
                <a:cxn ang="0">
                  <a:pos x="2250" y="1480"/>
                </a:cxn>
                <a:cxn ang="0">
                  <a:pos x="2609" y="3703"/>
                </a:cxn>
                <a:cxn ang="0">
                  <a:pos x="2099" y="2450"/>
                </a:cxn>
                <a:cxn ang="0">
                  <a:pos x="2994" y="2703"/>
                </a:cxn>
              </a:cxnLst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" name="Freeform 179"/>
            <p:cNvSpPr/>
            <p:nvPr userDrawn="1"/>
          </p:nvSpPr>
          <p:spPr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350" y="126"/>
                </a:cxn>
                <a:cxn ang="0">
                  <a:pos x="225" y="510"/>
                </a:cxn>
                <a:cxn ang="0">
                  <a:pos x="350" y="126"/>
                </a:cxn>
              </a:cxnLst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" name="Freeform 180"/>
            <p:cNvSpPr/>
            <p:nvPr userDrawn="1"/>
          </p:nvSpPr>
          <p:spPr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177" y="252"/>
                </a:cxn>
                <a:cxn ang="0">
                  <a:pos x="101" y="635"/>
                </a:cxn>
                <a:cxn ang="0">
                  <a:pos x="385" y="408"/>
                </a:cxn>
                <a:cxn ang="0">
                  <a:pos x="334" y="201"/>
                </a:cxn>
                <a:cxn ang="0">
                  <a:pos x="177" y="252"/>
                </a:cxn>
              </a:cxnLst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29" name="Freeform 181"/>
            <p:cNvSpPr/>
            <p:nvPr userDrawn="1"/>
          </p:nvSpPr>
          <p:spPr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1028" y="51"/>
                </a:cxn>
                <a:cxn ang="0">
                  <a:pos x="233" y="25"/>
                </a:cxn>
                <a:cxn ang="0">
                  <a:pos x="25" y="234"/>
                </a:cxn>
                <a:cxn ang="0">
                  <a:pos x="562" y="544"/>
                </a:cxn>
                <a:cxn ang="0">
                  <a:pos x="871" y="519"/>
                </a:cxn>
                <a:cxn ang="0">
                  <a:pos x="1028" y="493"/>
                </a:cxn>
                <a:cxn ang="0">
                  <a:pos x="1028" y="51"/>
                </a:cxn>
              </a:cxnLst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0" name="Freeform 182"/>
            <p:cNvSpPr/>
            <p:nvPr userDrawn="1"/>
          </p:nvSpPr>
          <p:spPr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612" y="51"/>
                </a:cxn>
                <a:cxn ang="0">
                  <a:pos x="283" y="51"/>
                </a:cxn>
                <a:cxn ang="0">
                  <a:pos x="101" y="510"/>
                </a:cxn>
                <a:cxn ang="0">
                  <a:pos x="718" y="561"/>
                </a:cxn>
                <a:cxn ang="0">
                  <a:pos x="612" y="51"/>
                </a:cxn>
              </a:cxnLst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1" name="Freeform 183"/>
            <p:cNvSpPr/>
            <p:nvPr userDrawn="1"/>
          </p:nvSpPr>
          <p:spPr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359" y="147"/>
                </a:cxn>
                <a:cxn ang="0">
                  <a:pos x="126" y="0"/>
                </a:cxn>
              </a:cxnLst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2" name="Freeform 184"/>
            <p:cNvSpPr/>
            <p:nvPr userDrawn="1"/>
          </p:nvSpPr>
          <p:spPr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176" y="316"/>
                </a:cxn>
                <a:cxn ang="0">
                  <a:pos x="635" y="148"/>
                </a:cxn>
                <a:cxn ang="0">
                  <a:pos x="433" y="25"/>
                </a:cxn>
                <a:cxn ang="0">
                  <a:pos x="176" y="267"/>
                </a:cxn>
                <a:cxn ang="0">
                  <a:pos x="176" y="316"/>
                </a:cxn>
              </a:cxnLst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3" name="Freeform 185"/>
            <p:cNvSpPr/>
            <p:nvPr userDrawn="1"/>
          </p:nvSpPr>
          <p:spPr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637" y="150"/>
                </a:cxn>
                <a:cxn ang="0">
                  <a:pos x="202" y="250"/>
                </a:cxn>
                <a:cxn ang="0">
                  <a:pos x="152" y="325"/>
                </a:cxn>
                <a:cxn ang="0">
                  <a:pos x="693" y="300"/>
                </a:cxn>
                <a:cxn ang="0">
                  <a:pos x="637" y="150"/>
                </a:cxn>
              </a:cxnLst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4" name="Freeform 186"/>
            <p:cNvSpPr/>
            <p:nvPr userDrawn="1"/>
          </p:nvSpPr>
          <p:spPr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1018" y="75"/>
                </a:cxn>
                <a:cxn ang="0">
                  <a:pos x="736" y="25"/>
                </a:cxn>
                <a:cxn ang="0">
                  <a:pos x="176" y="0"/>
                </a:cxn>
                <a:cxn ang="0">
                  <a:pos x="50" y="125"/>
                </a:cxn>
                <a:cxn ang="0">
                  <a:pos x="509" y="200"/>
                </a:cxn>
                <a:cxn ang="0">
                  <a:pos x="1043" y="200"/>
                </a:cxn>
                <a:cxn ang="0">
                  <a:pos x="1018" y="75"/>
                </a:cxn>
              </a:cxnLst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5" name="Freeform 187"/>
            <p:cNvSpPr/>
            <p:nvPr userDrawn="1"/>
          </p:nvSpPr>
          <p:spPr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944" y="49"/>
                </a:cxn>
                <a:cxn ang="0">
                  <a:pos x="662" y="98"/>
                </a:cxn>
                <a:cxn ang="0">
                  <a:pos x="333" y="74"/>
                </a:cxn>
                <a:cxn ang="0">
                  <a:pos x="25" y="49"/>
                </a:cxn>
                <a:cxn ang="0">
                  <a:pos x="894" y="191"/>
                </a:cxn>
                <a:cxn ang="0">
                  <a:pos x="944" y="49"/>
                </a:cxn>
              </a:cxnLst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6" name="Freeform 188"/>
            <p:cNvSpPr/>
            <p:nvPr userDrawn="1"/>
          </p:nvSpPr>
          <p:spPr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729" y="235"/>
                </a:cxn>
                <a:cxn ang="0">
                  <a:pos x="336" y="159"/>
                </a:cxn>
                <a:cxn ang="0">
                  <a:pos x="102" y="394"/>
                </a:cxn>
                <a:cxn ang="0">
                  <a:pos x="25" y="496"/>
                </a:cxn>
                <a:cxn ang="0">
                  <a:pos x="234" y="496"/>
                </a:cxn>
                <a:cxn ang="0">
                  <a:pos x="443" y="706"/>
                </a:cxn>
                <a:cxn ang="0">
                  <a:pos x="545" y="788"/>
                </a:cxn>
                <a:cxn ang="0">
                  <a:pos x="754" y="496"/>
                </a:cxn>
                <a:cxn ang="0">
                  <a:pos x="1014" y="496"/>
                </a:cxn>
                <a:cxn ang="0">
                  <a:pos x="729" y="235"/>
                </a:cxn>
              </a:cxnLst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37" name="Freeform 189"/>
            <p:cNvSpPr/>
            <p:nvPr userDrawn="1"/>
          </p:nvSpPr>
          <p:spPr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559" y="50"/>
                </a:cxn>
                <a:cxn ang="0">
                  <a:pos x="459" y="426"/>
                </a:cxn>
                <a:cxn ang="0">
                  <a:pos x="176" y="502"/>
                </a:cxn>
                <a:cxn ang="0">
                  <a:pos x="176" y="577"/>
                </a:cxn>
                <a:cxn ang="0">
                  <a:pos x="433" y="858"/>
                </a:cxn>
                <a:cxn ang="0">
                  <a:pos x="302" y="1134"/>
                </a:cxn>
                <a:cxn ang="0">
                  <a:pos x="0" y="1384"/>
                </a:cxn>
                <a:cxn ang="0">
                  <a:pos x="126" y="1460"/>
                </a:cxn>
                <a:cxn ang="0">
                  <a:pos x="408" y="1560"/>
                </a:cxn>
                <a:cxn ang="0">
                  <a:pos x="585" y="1435"/>
                </a:cxn>
                <a:cxn ang="0">
                  <a:pos x="635" y="351"/>
                </a:cxn>
                <a:cxn ang="0">
                  <a:pos x="635" y="50"/>
                </a:cxn>
                <a:cxn ang="0">
                  <a:pos x="559" y="50"/>
                </a:cxn>
              </a:cxnLst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38" name="Group 190"/>
          <p:cNvGrpSpPr/>
          <p:nvPr/>
        </p:nvGrpSpPr>
        <p:grpSpPr>
          <a:xfrm>
            <a:off x="508000" y="3962400"/>
            <a:ext cx="711200" cy="492125"/>
            <a:chOff x="96" y="2784"/>
            <a:chExt cx="1062" cy="981"/>
          </a:xfrm>
        </p:grpSpPr>
        <p:sp>
          <p:nvSpPr>
            <p:cNvPr id="15" name="Freeform 191"/>
            <p:cNvSpPr/>
            <p:nvPr userDrawn="1"/>
          </p:nvSpPr>
          <p:spPr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750" y="318"/>
                </a:cxn>
                <a:cxn ang="0">
                  <a:pos x="925" y="261"/>
                </a:cxn>
                <a:cxn ang="0">
                  <a:pos x="950" y="236"/>
                </a:cxn>
                <a:cxn ang="0">
                  <a:pos x="775" y="26"/>
                </a:cxn>
                <a:cxn ang="0">
                  <a:pos x="200" y="287"/>
                </a:cxn>
                <a:cxn ang="0">
                  <a:pos x="750" y="318"/>
                </a:cxn>
              </a:cxnLst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" name="Freeform 192"/>
            <p:cNvSpPr>
              <a:spLocks noEditPoints="1"/>
            </p:cNvSpPr>
            <p:nvPr userDrawn="1"/>
          </p:nvSpPr>
          <p:spPr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4167" y="3956"/>
                </a:cxn>
                <a:cxn ang="0">
                  <a:pos x="3889" y="3188"/>
                </a:cxn>
                <a:cxn ang="0">
                  <a:pos x="3631" y="2526"/>
                </a:cxn>
                <a:cxn ang="0">
                  <a:pos x="4218" y="2374"/>
                </a:cxn>
                <a:cxn ang="0">
                  <a:pos x="3732" y="2091"/>
                </a:cxn>
                <a:cxn ang="0">
                  <a:pos x="4015" y="2117"/>
                </a:cxn>
                <a:cxn ang="0">
                  <a:pos x="4015" y="1965"/>
                </a:cxn>
                <a:cxn ang="0">
                  <a:pos x="3454" y="1990"/>
                </a:cxn>
                <a:cxn ang="0">
                  <a:pos x="3272" y="3188"/>
                </a:cxn>
                <a:cxn ang="0">
                  <a:pos x="3171" y="2142"/>
                </a:cxn>
                <a:cxn ang="0">
                  <a:pos x="3019" y="1708"/>
                </a:cxn>
                <a:cxn ang="0">
                  <a:pos x="3171" y="1303"/>
                </a:cxn>
                <a:cxn ang="0">
                  <a:pos x="3095" y="945"/>
                </a:cxn>
                <a:cxn ang="0">
                  <a:pos x="3044" y="611"/>
                </a:cxn>
                <a:cxn ang="0">
                  <a:pos x="3378" y="995"/>
                </a:cxn>
                <a:cxn ang="0">
                  <a:pos x="3813" y="460"/>
                </a:cxn>
                <a:cxn ang="0">
                  <a:pos x="3757" y="919"/>
                </a:cxn>
                <a:cxn ang="0">
                  <a:pos x="3656" y="1223"/>
                </a:cxn>
                <a:cxn ang="0">
                  <a:pos x="3682" y="1708"/>
                </a:cxn>
                <a:cxn ang="0">
                  <a:pos x="5087" y="743"/>
                </a:cxn>
                <a:cxn ang="0">
                  <a:pos x="2301" y="25"/>
                </a:cxn>
                <a:cxn ang="0">
                  <a:pos x="1431" y="202"/>
                </a:cxn>
                <a:cxn ang="0">
                  <a:pos x="2175" y="308"/>
                </a:cxn>
                <a:cxn ang="0">
                  <a:pos x="1532" y="561"/>
                </a:cxn>
                <a:cxn ang="0">
                  <a:pos x="1482" y="743"/>
                </a:cxn>
                <a:cxn ang="0">
                  <a:pos x="971" y="434"/>
                </a:cxn>
                <a:cxn ang="0">
                  <a:pos x="334" y="2935"/>
                </a:cxn>
                <a:cxn ang="0">
                  <a:pos x="1558" y="3728"/>
                </a:cxn>
                <a:cxn ang="0">
                  <a:pos x="1153" y="3395"/>
                </a:cxn>
                <a:cxn ang="0">
                  <a:pos x="895" y="3703"/>
                </a:cxn>
                <a:cxn ang="0">
                  <a:pos x="819" y="3269"/>
                </a:cxn>
                <a:cxn ang="0">
                  <a:pos x="1178" y="2192"/>
                </a:cxn>
                <a:cxn ang="0">
                  <a:pos x="1714" y="2117"/>
                </a:cxn>
                <a:cxn ang="0">
                  <a:pos x="1816" y="2425"/>
                </a:cxn>
                <a:cxn ang="0">
                  <a:pos x="1558" y="3087"/>
                </a:cxn>
                <a:cxn ang="0">
                  <a:pos x="2326" y="4592"/>
                </a:cxn>
                <a:cxn ang="0">
                  <a:pos x="4759" y="4238"/>
                </a:cxn>
                <a:cxn ang="0">
                  <a:pos x="4653" y="1682"/>
                </a:cxn>
                <a:cxn ang="0">
                  <a:pos x="4218" y="1531"/>
                </a:cxn>
                <a:cxn ang="0">
                  <a:pos x="2888" y="1556"/>
                </a:cxn>
                <a:cxn ang="0">
                  <a:pos x="2761" y="2223"/>
                </a:cxn>
                <a:cxn ang="0">
                  <a:pos x="2918" y="1278"/>
                </a:cxn>
                <a:cxn ang="0">
                  <a:pos x="2276" y="662"/>
                </a:cxn>
                <a:cxn ang="0">
                  <a:pos x="2685" y="894"/>
                </a:cxn>
                <a:cxn ang="0">
                  <a:pos x="1558" y="1839"/>
                </a:cxn>
                <a:cxn ang="0">
                  <a:pos x="612" y="945"/>
                </a:cxn>
                <a:cxn ang="0">
                  <a:pos x="1740" y="1020"/>
                </a:cxn>
                <a:cxn ang="0">
                  <a:pos x="2023" y="1020"/>
                </a:cxn>
                <a:cxn ang="0">
                  <a:pos x="2761" y="1147"/>
                </a:cxn>
                <a:cxn ang="0">
                  <a:pos x="2534" y="2374"/>
                </a:cxn>
                <a:cxn ang="0">
                  <a:pos x="2377" y="1303"/>
                </a:cxn>
                <a:cxn ang="0">
                  <a:pos x="1558" y="1839"/>
                </a:cxn>
                <a:cxn ang="0">
                  <a:pos x="2048" y="2091"/>
                </a:cxn>
                <a:cxn ang="0">
                  <a:pos x="2250" y="1480"/>
                </a:cxn>
                <a:cxn ang="0">
                  <a:pos x="2609" y="3703"/>
                </a:cxn>
                <a:cxn ang="0">
                  <a:pos x="2099" y="2450"/>
                </a:cxn>
                <a:cxn ang="0">
                  <a:pos x="2994" y="2703"/>
                </a:cxn>
              </a:cxnLst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1" name="Freeform 193"/>
            <p:cNvSpPr/>
            <p:nvPr userDrawn="1"/>
          </p:nvSpPr>
          <p:spPr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350" y="126"/>
                </a:cxn>
                <a:cxn ang="0">
                  <a:pos x="225" y="510"/>
                </a:cxn>
                <a:cxn ang="0">
                  <a:pos x="350" y="126"/>
                </a:cxn>
              </a:cxnLst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2" name="Freeform 194"/>
            <p:cNvSpPr/>
            <p:nvPr userDrawn="1"/>
          </p:nvSpPr>
          <p:spPr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177" y="252"/>
                </a:cxn>
                <a:cxn ang="0">
                  <a:pos x="101" y="635"/>
                </a:cxn>
                <a:cxn ang="0">
                  <a:pos x="385" y="408"/>
                </a:cxn>
                <a:cxn ang="0">
                  <a:pos x="334" y="201"/>
                </a:cxn>
                <a:cxn ang="0">
                  <a:pos x="177" y="252"/>
                </a:cxn>
              </a:cxnLst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3" name="Freeform 195"/>
            <p:cNvSpPr/>
            <p:nvPr userDrawn="1"/>
          </p:nvSpPr>
          <p:spPr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1028" y="51"/>
                </a:cxn>
                <a:cxn ang="0">
                  <a:pos x="233" y="25"/>
                </a:cxn>
                <a:cxn ang="0">
                  <a:pos x="25" y="234"/>
                </a:cxn>
                <a:cxn ang="0">
                  <a:pos x="562" y="544"/>
                </a:cxn>
                <a:cxn ang="0">
                  <a:pos x="871" y="519"/>
                </a:cxn>
                <a:cxn ang="0">
                  <a:pos x="1028" y="493"/>
                </a:cxn>
                <a:cxn ang="0">
                  <a:pos x="1028" y="51"/>
                </a:cxn>
              </a:cxnLst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4" name="Freeform 196"/>
            <p:cNvSpPr/>
            <p:nvPr userDrawn="1"/>
          </p:nvSpPr>
          <p:spPr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612" y="51"/>
                </a:cxn>
                <a:cxn ang="0">
                  <a:pos x="283" y="51"/>
                </a:cxn>
                <a:cxn ang="0">
                  <a:pos x="101" y="510"/>
                </a:cxn>
                <a:cxn ang="0">
                  <a:pos x="718" y="561"/>
                </a:cxn>
                <a:cxn ang="0">
                  <a:pos x="612" y="51"/>
                </a:cxn>
              </a:cxnLst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5" name="Freeform 197"/>
            <p:cNvSpPr/>
            <p:nvPr userDrawn="1"/>
          </p:nvSpPr>
          <p:spPr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359" y="147"/>
                </a:cxn>
                <a:cxn ang="0">
                  <a:pos x="126" y="0"/>
                </a:cxn>
              </a:cxnLst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6" name="Freeform 198"/>
            <p:cNvSpPr/>
            <p:nvPr userDrawn="1"/>
          </p:nvSpPr>
          <p:spPr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176" y="316"/>
                </a:cxn>
                <a:cxn ang="0">
                  <a:pos x="635" y="148"/>
                </a:cxn>
                <a:cxn ang="0">
                  <a:pos x="433" y="25"/>
                </a:cxn>
                <a:cxn ang="0">
                  <a:pos x="176" y="267"/>
                </a:cxn>
                <a:cxn ang="0">
                  <a:pos x="176" y="316"/>
                </a:cxn>
              </a:cxnLst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7" name="Freeform 199"/>
            <p:cNvSpPr/>
            <p:nvPr userDrawn="1"/>
          </p:nvSpPr>
          <p:spPr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637" y="150"/>
                </a:cxn>
                <a:cxn ang="0">
                  <a:pos x="202" y="250"/>
                </a:cxn>
                <a:cxn ang="0">
                  <a:pos x="152" y="325"/>
                </a:cxn>
                <a:cxn ang="0">
                  <a:pos x="693" y="300"/>
                </a:cxn>
                <a:cxn ang="0">
                  <a:pos x="637" y="150"/>
                </a:cxn>
              </a:cxnLst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8" name="Freeform 200"/>
            <p:cNvSpPr/>
            <p:nvPr userDrawn="1"/>
          </p:nvSpPr>
          <p:spPr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1018" y="75"/>
                </a:cxn>
                <a:cxn ang="0">
                  <a:pos x="736" y="25"/>
                </a:cxn>
                <a:cxn ang="0">
                  <a:pos x="176" y="0"/>
                </a:cxn>
                <a:cxn ang="0">
                  <a:pos x="50" y="125"/>
                </a:cxn>
                <a:cxn ang="0">
                  <a:pos x="509" y="200"/>
                </a:cxn>
                <a:cxn ang="0">
                  <a:pos x="1043" y="200"/>
                </a:cxn>
                <a:cxn ang="0">
                  <a:pos x="1018" y="75"/>
                </a:cxn>
              </a:cxnLst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49" name="Freeform 201"/>
            <p:cNvSpPr/>
            <p:nvPr userDrawn="1"/>
          </p:nvSpPr>
          <p:spPr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944" y="49"/>
                </a:cxn>
                <a:cxn ang="0">
                  <a:pos x="662" y="98"/>
                </a:cxn>
                <a:cxn ang="0">
                  <a:pos x="333" y="74"/>
                </a:cxn>
                <a:cxn ang="0">
                  <a:pos x="25" y="49"/>
                </a:cxn>
                <a:cxn ang="0">
                  <a:pos x="894" y="191"/>
                </a:cxn>
                <a:cxn ang="0">
                  <a:pos x="944" y="49"/>
                </a:cxn>
              </a:cxnLst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0" name="Freeform 202"/>
            <p:cNvSpPr/>
            <p:nvPr userDrawn="1"/>
          </p:nvSpPr>
          <p:spPr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729" y="235"/>
                </a:cxn>
                <a:cxn ang="0">
                  <a:pos x="336" y="159"/>
                </a:cxn>
                <a:cxn ang="0">
                  <a:pos x="102" y="394"/>
                </a:cxn>
                <a:cxn ang="0">
                  <a:pos x="25" y="496"/>
                </a:cxn>
                <a:cxn ang="0">
                  <a:pos x="234" y="496"/>
                </a:cxn>
                <a:cxn ang="0">
                  <a:pos x="443" y="706"/>
                </a:cxn>
                <a:cxn ang="0">
                  <a:pos x="545" y="788"/>
                </a:cxn>
                <a:cxn ang="0">
                  <a:pos x="754" y="496"/>
                </a:cxn>
                <a:cxn ang="0">
                  <a:pos x="1014" y="496"/>
                </a:cxn>
                <a:cxn ang="0">
                  <a:pos x="729" y="235"/>
                </a:cxn>
              </a:cxnLst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" name="Freeform 203"/>
            <p:cNvSpPr/>
            <p:nvPr userDrawn="1"/>
          </p:nvSpPr>
          <p:spPr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559" y="50"/>
                </a:cxn>
                <a:cxn ang="0">
                  <a:pos x="459" y="426"/>
                </a:cxn>
                <a:cxn ang="0">
                  <a:pos x="176" y="502"/>
                </a:cxn>
                <a:cxn ang="0">
                  <a:pos x="176" y="577"/>
                </a:cxn>
                <a:cxn ang="0">
                  <a:pos x="433" y="858"/>
                </a:cxn>
                <a:cxn ang="0">
                  <a:pos x="302" y="1134"/>
                </a:cxn>
                <a:cxn ang="0">
                  <a:pos x="0" y="1384"/>
                </a:cxn>
                <a:cxn ang="0">
                  <a:pos x="126" y="1460"/>
                </a:cxn>
                <a:cxn ang="0">
                  <a:pos x="408" y="1560"/>
                </a:cxn>
                <a:cxn ang="0">
                  <a:pos x="585" y="1435"/>
                </a:cxn>
                <a:cxn ang="0">
                  <a:pos x="635" y="351"/>
                </a:cxn>
                <a:cxn ang="0">
                  <a:pos x="635" y="50"/>
                </a:cxn>
                <a:cxn ang="0">
                  <a:pos x="559" y="50"/>
                </a:cxn>
              </a:cxnLst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8" name="Group 204"/>
          <p:cNvGrpSpPr/>
          <p:nvPr/>
        </p:nvGrpSpPr>
        <p:grpSpPr>
          <a:xfrm>
            <a:off x="508000" y="5070475"/>
            <a:ext cx="711200" cy="492125"/>
            <a:chOff x="96" y="2784"/>
            <a:chExt cx="1062" cy="981"/>
          </a:xfrm>
        </p:grpSpPr>
        <p:sp>
          <p:nvSpPr>
            <p:cNvPr id="2253" name="Freeform 205"/>
            <p:cNvSpPr/>
            <p:nvPr userDrawn="1"/>
          </p:nvSpPr>
          <p:spPr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750" y="318"/>
                </a:cxn>
                <a:cxn ang="0">
                  <a:pos x="925" y="261"/>
                </a:cxn>
                <a:cxn ang="0">
                  <a:pos x="950" y="236"/>
                </a:cxn>
                <a:cxn ang="0">
                  <a:pos x="775" y="26"/>
                </a:cxn>
                <a:cxn ang="0">
                  <a:pos x="200" y="287"/>
                </a:cxn>
                <a:cxn ang="0">
                  <a:pos x="750" y="318"/>
                </a:cxn>
              </a:cxnLst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4" name="Freeform 206"/>
            <p:cNvSpPr>
              <a:spLocks noEditPoints="1"/>
            </p:cNvSpPr>
            <p:nvPr userDrawn="1"/>
          </p:nvSpPr>
          <p:spPr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4167" y="3956"/>
                </a:cxn>
                <a:cxn ang="0">
                  <a:pos x="3889" y="3188"/>
                </a:cxn>
                <a:cxn ang="0">
                  <a:pos x="3631" y="2526"/>
                </a:cxn>
                <a:cxn ang="0">
                  <a:pos x="4218" y="2374"/>
                </a:cxn>
                <a:cxn ang="0">
                  <a:pos x="3732" y="2091"/>
                </a:cxn>
                <a:cxn ang="0">
                  <a:pos x="4015" y="2117"/>
                </a:cxn>
                <a:cxn ang="0">
                  <a:pos x="4015" y="1965"/>
                </a:cxn>
                <a:cxn ang="0">
                  <a:pos x="3454" y="1990"/>
                </a:cxn>
                <a:cxn ang="0">
                  <a:pos x="3272" y="3188"/>
                </a:cxn>
                <a:cxn ang="0">
                  <a:pos x="3171" y="2142"/>
                </a:cxn>
                <a:cxn ang="0">
                  <a:pos x="3019" y="1708"/>
                </a:cxn>
                <a:cxn ang="0">
                  <a:pos x="3171" y="1303"/>
                </a:cxn>
                <a:cxn ang="0">
                  <a:pos x="3095" y="945"/>
                </a:cxn>
                <a:cxn ang="0">
                  <a:pos x="3044" y="611"/>
                </a:cxn>
                <a:cxn ang="0">
                  <a:pos x="3378" y="995"/>
                </a:cxn>
                <a:cxn ang="0">
                  <a:pos x="3813" y="460"/>
                </a:cxn>
                <a:cxn ang="0">
                  <a:pos x="3757" y="919"/>
                </a:cxn>
                <a:cxn ang="0">
                  <a:pos x="3656" y="1223"/>
                </a:cxn>
                <a:cxn ang="0">
                  <a:pos x="3682" y="1708"/>
                </a:cxn>
                <a:cxn ang="0">
                  <a:pos x="5087" y="743"/>
                </a:cxn>
                <a:cxn ang="0">
                  <a:pos x="2301" y="25"/>
                </a:cxn>
                <a:cxn ang="0">
                  <a:pos x="1431" y="202"/>
                </a:cxn>
                <a:cxn ang="0">
                  <a:pos x="2175" y="308"/>
                </a:cxn>
                <a:cxn ang="0">
                  <a:pos x="1532" y="561"/>
                </a:cxn>
                <a:cxn ang="0">
                  <a:pos x="1482" y="743"/>
                </a:cxn>
                <a:cxn ang="0">
                  <a:pos x="971" y="434"/>
                </a:cxn>
                <a:cxn ang="0">
                  <a:pos x="334" y="2935"/>
                </a:cxn>
                <a:cxn ang="0">
                  <a:pos x="1558" y="3728"/>
                </a:cxn>
                <a:cxn ang="0">
                  <a:pos x="1153" y="3395"/>
                </a:cxn>
                <a:cxn ang="0">
                  <a:pos x="895" y="3703"/>
                </a:cxn>
                <a:cxn ang="0">
                  <a:pos x="819" y="3269"/>
                </a:cxn>
                <a:cxn ang="0">
                  <a:pos x="1178" y="2192"/>
                </a:cxn>
                <a:cxn ang="0">
                  <a:pos x="1714" y="2117"/>
                </a:cxn>
                <a:cxn ang="0">
                  <a:pos x="1816" y="2425"/>
                </a:cxn>
                <a:cxn ang="0">
                  <a:pos x="1558" y="3087"/>
                </a:cxn>
                <a:cxn ang="0">
                  <a:pos x="2326" y="4592"/>
                </a:cxn>
                <a:cxn ang="0">
                  <a:pos x="4759" y="4238"/>
                </a:cxn>
                <a:cxn ang="0">
                  <a:pos x="4653" y="1682"/>
                </a:cxn>
                <a:cxn ang="0">
                  <a:pos x="4218" y="1531"/>
                </a:cxn>
                <a:cxn ang="0">
                  <a:pos x="2888" y="1556"/>
                </a:cxn>
                <a:cxn ang="0">
                  <a:pos x="2761" y="2223"/>
                </a:cxn>
                <a:cxn ang="0">
                  <a:pos x="2918" y="1278"/>
                </a:cxn>
                <a:cxn ang="0">
                  <a:pos x="2276" y="662"/>
                </a:cxn>
                <a:cxn ang="0">
                  <a:pos x="2685" y="894"/>
                </a:cxn>
                <a:cxn ang="0">
                  <a:pos x="1558" y="1839"/>
                </a:cxn>
                <a:cxn ang="0">
                  <a:pos x="612" y="945"/>
                </a:cxn>
                <a:cxn ang="0">
                  <a:pos x="1740" y="1020"/>
                </a:cxn>
                <a:cxn ang="0">
                  <a:pos x="2023" y="1020"/>
                </a:cxn>
                <a:cxn ang="0">
                  <a:pos x="2761" y="1147"/>
                </a:cxn>
                <a:cxn ang="0">
                  <a:pos x="2534" y="2374"/>
                </a:cxn>
                <a:cxn ang="0">
                  <a:pos x="2377" y="1303"/>
                </a:cxn>
                <a:cxn ang="0">
                  <a:pos x="1558" y="1839"/>
                </a:cxn>
                <a:cxn ang="0">
                  <a:pos x="2048" y="2091"/>
                </a:cxn>
                <a:cxn ang="0">
                  <a:pos x="2250" y="1480"/>
                </a:cxn>
                <a:cxn ang="0">
                  <a:pos x="2609" y="3703"/>
                </a:cxn>
                <a:cxn ang="0">
                  <a:pos x="2099" y="2450"/>
                </a:cxn>
                <a:cxn ang="0">
                  <a:pos x="2994" y="2703"/>
                </a:cxn>
              </a:cxnLst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5" name="Freeform 207"/>
            <p:cNvSpPr/>
            <p:nvPr userDrawn="1"/>
          </p:nvSpPr>
          <p:spPr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350" y="126"/>
                </a:cxn>
                <a:cxn ang="0">
                  <a:pos x="225" y="510"/>
                </a:cxn>
                <a:cxn ang="0">
                  <a:pos x="350" y="126"/>
                </a:cxn>
              </a:cxnLst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6" name="Freeform 208"/>
            <p:cNvSpPr/>
            <p:nvPr userDrawn="1"/>
          </p:nvSpPr>
          <p:spPr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177" y="252"/>
                </a:cxn>
                <a:cxn ang="0">
                  <a:pos x="101" y="635"/>
                </a:cxn>
                <a:cxn ang="0">
                  <a:pos x="385" y="408"/>
                </a:cxn>
                <a:cxn ang="0">
                  <a:pos x="334" y="201"/>
                </a:cxn>
                <a:cxn ang="0">
                  <a:pos x="177" y="252"/>
                </a:cxn>
              </a:cxnLst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7" name="Freeform 209"/>
            <p:cNvSpPr/>
            <p:nvPr userDrawn="1"/>
          </p:nvSpPr>
          <p:spPr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1028" y="51"/>
                </a:cxn>
                <a:cxn ang="0">
                  <a:pos x="233" y="25"/>
                </a:cxn>
                <a:cxn ang="0">
                  <a:pos x="25" y="234"/>
                </a:cxn>
                <a:cxn ang="0">
                  <a:pos x="562" y="544"/>
                </a:cxn>
                <a:cxn ang="0">
                  <a:pos x="871" y="519"/>
                </a:cxn>
                <a:cxn ang="0">
                  <a:pos x="1028" y="493"/>
                </a:cxn>
                <a:cxn ang="0">
                  <a:pos x="1028" y="51"/>
                </a:cxn>
              </a:cxnLst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" name="Freeform 210"/>
            <p:cNvSpPr/>
            <p:nvPr userDrawn="1"/>
          </p:nvSpPr>
          <p:spPr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612" y="51"/>
                </a:cxn>
                <a:cxn ang="0">
                  <a:pos x="283" y="51"/>
                </a:cxn>
                <a:cxn ang="0">
                  <a:pos x="101" y="510"/>
                </a:cxn>
                <a:cxn ang="0">
                  <a:pos x="718" y="561"/>
                </a:cxn>
                <a:cxn ang="0">
                  <a:pos x="612" y="51"/>
                </a:cxn>
              </a:cxnLst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" name="Freeform 211"/>
            <p:cNvSpPr/>
            <p:nvPr userDrawn="1"/>
          </p:nvSpPr>
          <p:spPr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359" y="147"/>
                </a:cxn>
                <a:cxn ang="0">
                  <a:pos x="126" y="0"/>
                </a:cxn>
              </a:cxnLst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" name="Freeform 212"/>
            <p:cNvSpPr/>
            <p:nvPr userDrawn="1"/>
          </p:nvSpPr>
          <p:spPr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176" y="316"/>
                </a:cxn>
                <a:cxn ang="0">
                  <a:pos x="635" y="148"/>
                </a:cxn>
                <a:cxn ang="0">
                  <a:pos x="433" y="25"/>
                </a:cxn>
                <a:cxn ang="0">
                  <a:pos x="176" y="267"/>
                </a:cxn>
                <a:cxn ang="0">
                  <a:pos x="176" y="316"/>
                </a:cxn>
              </a:cxnLst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" name="Freeform 213"/>
            <p:cNvSpPr/>
            <p:nvPr userDrawn="1"/>
          </p:nvSpPr>
          <p:spPr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637" y="150"/>
                </a:cxn>
                <a:cxn ang="0">
                  <a:pos x="202" y="250"/>
                </a:cxn>
                <a:cxn ang="0">
                  <a:pos x="152" y="325"/>
                </a:cxn>
                <a:cxn ang="0">
                  <a:pos x="693" y="300"/>
                </a:cxn>
                <a:cxn ang="0">
                  <a:pos x="637" y="150"/>
                </a:cxn>
              </a:cxnLst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" name="Freeform 214"/>
            <p:cNvSpPr/>
            <p:nvPr userDrawn="1"/>
          </p:nvSpPr>
          <p:spPr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1018" y="75"/>
                </a:cxn>
                <a:cxn ang="0">
                  <a:pos x="736" y="25"/>
                </a:cxn>
                <a:cxn ang="0">
                  <a:pos x="176" y="0"/>
                </a:cxn>
                <a:cxn ang="0">
                  <a:pos x="50" y="125"/>
                </a:cxn>
                <a:cxn ang="0">
                  <a:pos x="509" y="200"/>
                </a:cxn>
                <a:cxn ang="0">
                  <a:pos x="1043" y="200"/>
                </a:cxn>
                <a:cxn ang="0">
                  <a:pos x="1018" y="75"/>
                </a:cxn>
              </a:cxnLst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" name="Freeform 215"/>
            <p:cNvSpPr/>
            <p:nvPr userDrawn="1"/>
          </p:nvSpPr>
          <p:spPr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944" y="49"/>
                </a:cxn>
                <a:cxn ang="0">
                  <a:pos x="662" y="98"/>
                </a:cxn>
                <a:cxn ang="0">
                  <a:pos x="333" y="74"/>
                </a:cxn>
                <a:cxn ang="0">
                  <a:pos x="25" y="49"/>
                </a:cxn>
                <a:cxn ang="0">
                  <a:pos x="894" y="191"/>
                </a:cxn>
                <a:cxn ang="0">
                  <a:pos x="944" y="49"/>
                </a:cxn>
              </a:cxnLst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" name="Freeform 216"/>
            <p:cNvSpPr/>
            <p:nvPr userDrawn="1"/>
          </p:nvSpPr>
          <p:spPr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729" y="235"/>
                </a:cxn>
                <a:cxn ang="0">
                  <a:pos x="336" y="159"/>
                </a:cxn>
                <a:cxn ang="0">
                  <a:pos x="102" y="394"/>
                </a:cxn>
                <a:cxn ang="0">
                  <a:pos x="25" y="496"/>
                </a:cxn>
                <a:cxn ang="0">
                  <a:pos x="234" y="496"/>
                </a:cxn>
                <a:cxn ang="0">
                  <a:pos x="443" y="706"/>
                </a:cxn>
                <a:cxn ang="0">
                  <a:pos x="545" y="788"/>
                </a:cxn>
                <a:cxn ang="0">
                  <a:pos x="754" y="496"/>
                </a:cxn>
                <a:cxn ang="0">
                  <a:pos x="1014" y="496"/>
                </a:cxn>
                <a:cxn ang="0">
                  <a:pos x="729" y="235"/>
                </a:cxn>
              </a:cxnLst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" name="Freeform 217"/>
            <p:cNvSpPr/>
            <p:nvPr userDrawn="1"/>
          </p:nvSpPr>
          <p:spPr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559" y="50"/>
                </a:cxn>
                <a:cxn ang="0">
                  <a:pos x="459" y="426"/>
                </a:cxn>
                <a:cxn ang="0">
                  <a:pos x="176" y="502"/>
                </a:cxn>
                <a:cxn ang="0">
                  <a:pos x="176" y="577"/>
                </a:cxn>
                <a:cxn ang="0">
                  <a:pos x="433" y="858"/>
                </a:cxn>
                <a:cxn ang="0">
                  <a:pos x="302" y="1134"/>
                </a:cxn>
                <a:cxn ang="0">
                  <a:pos x="0" y="1384"/>
                </a:cxn>
                <a:cxn ang="0">
                  <a:pos x="126" y="1460"/>
                </a:cxn>
                <a:cxn ang="0">
                  <a:pos x="408" y="1560"/>
                </a:cxn>
                <a:cxn ang="0">
                  <a:pos x="585" y="1435"/>
                </a:cxn>
                <a:cxn ang="0">
                  <a:pos x="635" y="351"/>
                </a:cxn>
                <a:cxn ang="0">
                  <a:pos x="635" y="50"/>
                </a:cxn>
                <a:cxn ang="0">
                  <a:pos x="559" y="50"/>
                </a:cxn>
              </a:cxnLst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66" name="Group 218"/>
          <p:cNvGrpSpPr/>
          <p:nvPr/>
        </p:nvGrpSpPr>
        <p:grpSpPr>
          <a:xfrm>
            <a:off x="508000" y="6121400"/>
            <a:ext cx="711200" cy="492125"/>
            <a:chOff x="96" y="2784"/>
            <a:chExt cx="1062" cy="981"/>
          </a:xfrm>
        </p:grpSpPr>
        <p:sp>
          <p:nvSpPr>
            <p:cNvPr id="2267" name="Freeform 219"/>
            <p:cNvSpPr/>
            <p:nvPr userDrawn="1"/>
          </p:nvSpPr>
          <p:spPr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750" y="318"/>
                </a:cxn>
                <a:cxn ang="0">
                  <a:pos x="925" y="261"/>
                </a:cxn>
                <a:cxn ang="0">
                  <a:pos x="950" y="236"/>
                </a:cxn>
                <a:cxn ang="0">
                  <a:pos x="775" y="26"/>
                </a:cxn>
                <a:cxn ang="0">
                  <a:pos x="200" y="287"/>
                </a:cxn>
                <a:cxn ang="0">
                  <a:pos x="750" y="318"/>
                </a:cxn>
              </a:cxnLst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" name="Freeform 220"/>
            <p:cNvSpPr>
              <a:spLocks noEditPoints="1"/>
            </p:cNvSpPr>
            <p:nvPr userDrawn="1"/>
          </p:nvSpPr>
          <p:spPr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4167" y="3956"/>
                </a:cxn>
                <a:cxn ang="0">
                  <a:pos x="3889" y="3188"/>
                </a:cxn>
                <a:cxn ang="0">
                  <a:pos x="3631" y="2526"/>
                </a:cxn>
                <a:cxn ang="0">
                  <a:pos x="4218" y="2374"/>
                </a:cxn>
                <a:cxn ang="0">
                  <a:pos x="3732" y="2091"/>
                </a:cxn>
                <a:cxn ang="0">
                  <a:pos x="4015" y="2117"/>
                </a:cxn>
                <a:cxn ang="0">
                  <a:pos x="4015" y="1965"/>
                </a:cxn>
                <a:cxn ang="0">
                  <a:pos x="3454" y="1990"/>
                </a:cxn>
                <a:cxn ang="0">
                  <a:pos x="3272" y="3188"/>
                </a:cxn>
                <a:cxn ang="0">
                  <a:pos x="3171" y="2142"/>
                </a:cxn>
                <a:cxn ang="0">
                  <a:pos x="3019" y="1708"/>
                </a:cxn>
                <a:cxn ang="0">
                  <a:pos x="3171" y="1303"/>
                </a:cxn>
                <a:cxn ang="0">
                  <a:pos x="3095" y="945"/>
                </a:cxn>
                <a:cxn ang="0">
                  <a:pos x="3044" y="611"/>
                </a:cxn>
                <a:cxn ang="0">
                  <a:pos x="3378" y="995"/>
                </a:cxn>
                <a:cxn ang="0">
                  <a:pos x="3813" y="460"/>
                </a:cxn>
                <a:cxn ang="0">
                  <a:pos x="3757" y="919"/>
                </a:cxn>
                <a:cxn ang="0">
                  <a:pos x="3656" y="1223"/>
                </a:cxn>
                <a:cxn ang="0">
                  <a:pos x="3682" y="1708"/>
                </a:cxn>
                <a:cxn ang="0">
                  <a:pos x="5087" y="743"/>
                </a:cxn>
                <a:cxn ang="0">
                  <a:pos x="2301" y="25"/>
                </a:cxn>
                <a:cxn ang="0">
                  <a:pos x="1431" y="202"/>
                </a:cxn>
                <a:cxn ang="0">
                  <a:pos x="2175" y="308"/>
                </a:cxn>
                <a:cxn ang="0">
                  <a:pos x="1532" y="561"/>
                </a:cxn>
                <a:cxn ang="0">
                  <a:pos x="1482" y="743"/>
                </a:cxn>
                <a:cxn ang="0">
                  <a:pos x="971" y="434"/>
                </a:cxn>
                <a:cxn ang="0">
                  <a:pos x="334" y="2935"/>
                </a:cxn>
                <a:cxn ang="0">
                  <a:pos x="1558" y="3728"/>
                </a:cxn>
                <a:cxn ang="0">
                  <a:pos x="1153" y="3395"/>
                </a:cxn>
                <a:cxn ang="0">
                  <a:pos x="895" y="3703"/>
                </a:cxn>
                <a:cxn ang="0">
                  <a:pos x="819" y="3269"/>
                </a:cxn>
                <a:cxn ang="0">
                  <a:pos x="1178" y="2192"/>
                </a:cxn>
                <a:cxn ang="0">
                  <a:pos x="1714" y="2117"/>
                </a:cxn>
                <a:cxn ang="0">
                  <a:pos x="1816" y="2425"/>
                </a:cxn>
                <a:cxn ang="0">
                  <a:pos x="1558" y="3087"/>
                </a:cxn>
                <a:cxn ang="0">
                  <a:pos x="2326" y="4592"/>
                </a:cxn>
                <a:cxn ang="0">
                  <a:pos x="4759" y="4238"/>
                </a:cxn>
                <a:cxn ang="0">
                  <a:pos x="4653" y="1682"/>
                </a:cxn>
                <a:cxn ang="0">
                  <a:pos x="4218" y="1531"/>
                </a:cxn>
                <a:cxn ang="0">
                  <a:pos x="2888" y="1556"/>
                </a:cxn>
                <a:cxn ang="0">
                  <a:pos x="2761" y="2223"/>
                </a:cxn>
                <a:cxn ang="0">
                  <a:pos x="2918" y="1278"/>
                </a:cxn>
                <a:cxn ang="0">
                  <a:pos x="2276" y="662"/>
                </a:cxn>
                <a:cxn ang="0">
                  <a:pos x="2685" y="894"/>
                </a:cxn>
                <a:cxn ang="0">
                  <a:pos x="1558" y="1839"/>
                </a:cxn>
                <a:cxn ang="0">
                  <a:pos x="612" y="945"/>
                </a:cxn>
                <a:cxn ang="0">
                  <a:pos x="1740" y="1020"/>
                </a:cxn>
                <a:cxn ang="0">
                  <a:pos x="2023" y="1020"/>
                </a:cxn>
                <a:cxn ang="0">
                  <a:pos x="2761" y="1147"/>
                </a:cxn>
                <a:cxn ang="0">
                  <a:pos x="2534" y="2374"/>
                </a:cxn>
                <a:cxn ang="0">
                  <a:pos x="2377" y="1303"/>
                </a:cxn>
                <a:cxn ang="0">
                  <a:pos x="1558" y="1839"/>
                </a:cxn>
                <a:cxn ang="0">
                  <a:pos x="2048" y="2091"/>
                </a:cxn>
                <a:cxn ang="0">
                  <a:pos x="2250" y="1480"/>
                </a:cxn>
                <a:cxn ang="0">
                  <a:pos x="2609" y="3703"/>
                </a:cxn>
                <a:cxn ang="0">
                  <a:pos x="2099" y="2450"/>
                </a:cxn>
                <a:cxn ang="0">
                  <a:pos x="2994" y="2703"/>
                </a:cxn>
              </a:cxnLst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" name="Freeform 221"/>
            <p:cNvSpPr/>
            <p:nvPr userDrawn="1"/>
          </p:nvSpPr>
          <p:spPr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350" y="126"/>
                </a:cxn>
                <a:cxn ang="0">
                  <a:pos x="225" y="510"/>
                </a:cxn>
                <a:cxn ang="0">
                  <a:pos x="350" y="126"/>
                </a:cxn>
              </a:cxnLst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" name="Freeform 222"/>
            <p:cNvSpPr/>
            <p:nvPr userDrawn="1"/>
          </p:nvSpPr>
          <p:spPr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177" y="252"/>
                </a:cxn>
                <a:cxn ang="0">
                  <a:pos x="101" y="635"/>
                </a:cxn>
                <a:cxn ang="0">
                  <a:pos x="385" y="408"/>
                </a:cxn>
                <a:cxn ang="0">
                  <a:pos x="334" y="201"/>
                </a:cxn>
                <a:cxn ang="0">
                  <a:pos x="177" y="252"/>
                </a:cxn>
              </a:cxnLst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" name="Freeform 223"/>
            <p:cNvSpPr/>
            <p:nvPr userDrawn="1"/>
          </p:nvSpPr>
          <p:spPr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1028" y="51"/>
                </a:cxn>
                <a:cxn ang="0">
                  <a:pos x="233" y="25"/>
                </a:cxn>
                <a:cxn ang="0">
                  <a:pos x="25" y="234"/>
                </a:cxn>
                <a:cxn ang="0">
                  <a:pos x="562" y="544"/>
                </a:cxn>
                <a:cxn ang="0">
                  <a:pos x="871" y="519"/>
                </a:cxn>
                <a:cxn ang="0">
                  <a:pos x="1028" y="493"/>
                </a:cxn>
                <a:cxn ang="0">
                  <a:pos x="1028" y="51"/>
                </a:cxn>
              </a:cxnLst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" name="Freeform 224"/>
            <p:cNvSpPr/>
            <p:nvPr userDrawn="1"/>
          </p:nvSpPr>
          <p:spPr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612" y="51"/>
                </a:cxn>
                <a:cxn ang="0">
                  <a:pos x="283" y="51"/>
                </a:cxn>
                <a:cxn ang="0">
                  <a:pos x="101" y="510"/>
                </a:cxn>
                <a:cxn ang="0">
                  <a:pos x="718" y="561"/>
                </a:cxn>
                <a:cxn ang="0">
                  <a:pos x="612" y="51"/>
                </a:cxn>
              </a:cxnLst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" name="Freeform 225"/>
            <p:cNvSpPr/>
            <p:nvPr userDrawn="1"/>
          </p:nvSpPr>
          <p:spPr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359" y="147"/>
                </a:cxn>
                <a:cxn ang="0">
                  <a:pos x="126" y="0"/>
                </a:cxn>
              </a:cxnLst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" name="Freeform 226"/>
            <p:cNvSpPr/>
            <p:nvPr userDrawn="1"/>
          </p:nvSpPr>
          <p:spPr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176" y="316"/>
                </a:cxn>
                <a:cxn ang="0">
                  <a:pos x="635" y="148"/>
                </a:cxn>
                <a:cxn ang="0">
                  <a:pos x="433" y="25"/>
                </a:cxn>
                <a:cxn ang="0">
                  <a:pos x="176" y="267"/>
                </a:cxn>
                <a:cxn ang="0">
                  <a:pos x="176" y="316"/>
                </a:cxn>
              </a:cxnLst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" name="Freeform 227"/>
            <p:cNvSpPr/>
            <p:nvPr userDrawn="1"/>
          </p:nvSpPr>
          <p:spPr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637" y="150"/>
                </a:cxn>
                <a:cxn ang="0">
                  <a:pos x="202" y="250"/>
                </a:cxn>
                <a:cxn ang="0">
                  <a:pos x="152" y="325"/>
                </a:cxn>
                <a:cxn ang="0">
                  <a:pos x="693" y="300"/>
                </a:cxn>
                <a:cxn ang="0">
                  <a:pos x="637" y="150"/>
                </a:cxn>
              </a:cxnLst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" name="Freeform 228"/>
            <p:cNvSpPr/>
            <p:nvPr userDrawn="1"/>
          </p:nvSpPr>
          <p:spPr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1018" y="75"/>
                </a:cxn>
                <a:cxn ang="0">
                  <a:pos x="736" y="25"/>
                </a:cxn>
                <a:cxn ang="0">
                  <a:pos x="176" y="0"/>
                </a:cxn>
                <a:cxn ang="0">
                  <a:pos x="50" y="125"/>
                </a:cxn>
                <a:cxn ang="0">
                  <a:pos x="509" y="200"/>
                </a:cxn>
                <a:cxn ang="0">
                  <a:pos x="1043" y="200"/>
                </a:cxn>
                <a:cxn ang="0">
                  <a:pos x="1018" y="75"/>
                </a:cxn>
              </a:cxnLst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7" name="Freeform 229"/>
            <p:cNvSpPr/>
            <p:nvPr userDrawn="1"/>
          </p:nvSpPr>
          <p:spPr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944" y="49"/>
                </a:cxn>
                <a:cxn ang="0">
                  <a:pos x="662" y="98"/>
                </a:cxn>
                <a:cxn ang="0">
                  <a:pos x="333" y="74"/>
                </a:cxn>
                <a:cxn ang="0">
                  <a:pos x="25" y="49"/>
                </a:cxn>
                <a:cxn ang="0">
                  <a:pos x="894" y="191"/>
                </a:cxn>
                <a:cxn ang="0">
                  <a:pos x="944" y="49"/>
                </a:cxn>
              </a:cxnLst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8" name="Freeform 230"/>
            <p:cNvSpPr/>
            <p:nvPr userDrawn="1"/>
          </p:nvSpPr>
          <p:spPr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729" y="235"/>
                </a:cxn>
                <a:cxn ang="0">
                  <a:pos x="336" y="159"/>
                </a:cxn>
                <a:cxn ang="0">
                  <a:pos x="102" y="394"/>
                </a:cxn>
                <a:cxn ang="0">
                  <a:pos x="25" y="496"/>
                </a:cxn>
                <a:cxn ang="0">
                  <a:pos x="234" y="496"/>
                </a:cxn>
                <a:cxn ang="0">
                  <a:pos x="443" y="706"/>
                </a:cxn>
                <a:cxn ang="0">
                  <a:pos x="545" y="788"/>
                </a:cxn>
                <a:cxn ang="0">
                  <a:pos x="754" y="496"/>
                </a:cxn>
                <a:cxn ang="0">
                  <a:pos x="1014" y="496"/>
                </a:cxn>
                <a:cxn ang="0">
                  <a:pos x="729" y="235"/>
                </a:cxn>
              </a:cxnLst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9" name="Freeform 231"/>
            <p:cNvSpPr/>
            <p:nvPr userDrawn="1"/>
          </p:nvSpPr>
          <p:spPr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559" y="50"/>
                </a:cxn>
                <a:cxn ang="0">
                  <a:pos x="459" y="426"/>
                </a:cxn>
                <a:cxn ang="0">
                  <a:pos x="176" y="502"/>
                </a:cxn>
                <a:cxn ang="0">
                  <a:pos x="176" y="577"/>
                </a:cxn>
                <a:cxn ang="0">
                  <a:pos x="433" y="858"/>
                </a:cxn>
                <a:cxn ang="0">
                  <a:pos x="302" y="1134"/>
                </a:cxn>
                <a:cxn ang="0">
                  <a:pos x="0" y="1384"/>
                </a:cxn>
                <a:cxn ang="0">
                  <a:pos x="126" y="1460"/>
                </a:cxn>
                <a:cxn ang="0">
                  <a:pos x="408" y="1560"/>
                </a:cxn>
                <a:cxn ang="0">
                  <a:pos x="585" y="1435"/>
                </a:cxn>
                <a:cxn ang="0">
                  <a:pos x="635" y="351"/>
                </a:cxn>
                <a:cxn ang="0">
                  <a:pos x="635" y="50"/>
                </a:cxn>
                <a:cxn ang="0">
                  <a:pos x="559" y="50"/>
                </a:cxn>
              </a:cxnLst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80" name="Group 232"/>
          <p:cNvGrpSpPr/>
          <p:nvPr/>
        </p:nvGrpSpPr>
        <p:grpSpPr>
          <a:xfrm>
            <a:off x="9245600" y="-7937"/>
            <a:ext cx="3090863" cy="2063750"/>
            <a:chOff x="4080" y="-5"/>
            <a:chExt cx="1748" cy="1556"/>
          </a:xfrm>
        </p:grpSpPr>
        <p:sp>
          <p:nvSpPr>
            <p:cNvPr id="2281" name="Freeform 233"/>
            <p:cNvSpPr/>
            <p:nvPr userDrawn="1"/>
          </p:nvSpPr>
          <p:spPr>
            <a:xfrm>
              <a:off x="4161" y="-5"/>
              <a:ext cx="1585" cy="1443"/>
            </a:xfrm>
            <a:custGeom>
              <a:avLst/>
              <a:gdLst/>
              <a:ahLst/>
              <a:cxnLst>
                <a:cxn ang="0">
                  <a:pos x="194" y="35"/>
                </a:cxn>
                <a:cxn ang="0">
                  <a:pos x="93" y="598"/>
                </a:cxn>
                <a:cxn ang="0">
                  <a:pos x="212" y="3313"/>
                </a:cxn>
                <a:cxn ang="0">
                  <a:pos x="456" y="3853"/>
                </a:cxn>
                <a:cxn ang="0">
                  <a:pos x="1332" y="4062"/>
                </a:cxn>
                <a:cxn ang="0">
                  <a:pos x="1719" y="4172"/>
                </a:cxn>
                <a:cxn ang="0">
                  <a:pos x="4383" y="4004"/>
                </a:cxn>
                <a:cxn ang="0">
                  <a:pos x="4491" y="1408"/>
                </a:cxn>
                <a:cxn ang="0">
                  <a:pos x="3109" y="134"/>
                </a:cxn>
                <a:cxn ang="0">
                  <a:pos x="2099" y="244"/>
                </a:cxn>
                <a:cxn ang="0">
                  <a:pos x="1669" y="93"/>
                </a:cxn>
                <a:cxn ang="0">
                  <a:pos x="1271" y="17"/>
                </a:cxn>
                <a:cxn ang="0">
                  <a:pos x="194" y="35"/>
                </a:cxn>
              </a:cxnLst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2282" name="Group 234"/>
            <p:cNvGrpSpPr/>
            <p:nvPr userDrawn="1"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2283" name="Freeform 235"/>
              <p:cNvSpPr/>
              <p:nvPr/>
            </p:nvSpPr>
            <p:spPr>
              <a:xfrm>
                <a:off x="3060" y="18"/>
                <a:ext cx="490" cy="187"/>
              </a:xfrm>
              <a:custGeom>
                <a:avLst/>
                <a:gdLst/>
                <a:ahLst/>
                <a:cxnLst>
                  <a:cxn ang="0">
                    <a:pos x="1814" y="637"/>
                  </a:cxn>
                  <a:cxn ang="0">
                    <a:pos x="2324" y="510"/>
                  </a:cxn>
                  <a:cxn ang="0">
                    <a:pos x="2349" y="435"/>
                  </a:cxn>
                  <a:cxn ang="0">
                    <a:pos x="2248" y="0"/>
                  </a:cxn>
                  <a:cxn ang="0">
                    <a:pos x="636" y="0"/>
                  </a:cxn>
                  <a:cxn ang="0">
                    <a:pos x="258" y="561"/>
                  </a:cxn>
                  <a:cxn ang="0">
                    <a:pos x="1814" y="637"/>
                  </a:cxn>
                </a:cxnLst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84" name="Freeform 236"/>
              <p:cNvSpPr>
                <a:spLocks noEditPoints="1"/>
              </p:cNvSpPr>
              <p:nvPr/>
            </p:nvSpPr>
            <p:spPr>
              <a:xfrm>
                <a:off x="2918" y="18"/>
                <a:ext cx="2958" cy="2699"/>
              </a:xfrm>
              <a:custGeom>
                <a:avLst/>
                <a:gdLst/>
                <a:ahLst/>
                <a:cxnLst>
                  <a:cxn ang="0">
                    <a:pos x="12884" y="25"/>
                  </a:cxn>
                  <a:cxn ang="0">
                    <a:pos x="4015" y="0"/>
                  </a:cxn>
                  <a:cxn ang="0">
                    <a:pos x="5754" y="536"/>
                  </a:cxn>
                  <a:cxn ang="0">
                    <a:pos x="4450" y="996"/>
                  </a:cxn>
                  <a:cxn ang="0">
                    <a:pos x="5294" y="1814"/>
                  </a:cxn>
                  <a:cxn ang="0">
                    <a:pos x="1891" y="1531"/>
                  </a:cxn>
                  <a:cxn ang="0">
                    <a:pos x="662" y="1607"/>
                  </a:cxn>
                  <a:cxn ang="0">
                    <a:pos x="5087" y="12439"/>
                  </a:cxn>
                  <a:cxn ang="0">
                    <a:pos x="3681" y="8714"/>
                  </a:cxn>
                  <a:cxn ang="0">
                    <a:pos x="2685" y="9603"/>
                  </a:cxn>
                  <a:cxn ang="0">
                    <a:pos x="2402" y="11114"/>
                  </a:cxn>
                  <a:cxn ang="0">
                    <a:pos x="3170" y="6768"/>
                  </a:cxn>
                  <a:cxn ang="0">
                    <a:pos x="3914" y="5823"/>
                  </a:cxn>
                  <a:cxn ang="0">
                    <a:pos x="5345" y="6055"/>
                  </a:cxn>
                  <a:cxn ang="0">
                    <a:pos x="4809" y="7819"/>
                  </a:cxn>
                  <a:cxn ang="0">
                    <a:pos x="4910" y="10088"/>
                  </a:cxn>
                  <a:cxn ang="0">
                    <a:pos x="13167" y="12338"/>
                  </a:cxn>
                  <a:cxn ang="0">
                    <a:pos x="11610" y="10907"/>
                  </a:cxn>
                  <a:cxn ang="0">
                    <a:pos x="10866" y="8815"/>
                  </a:cxn>
                  <a:cxn ang="0">
                    <a:pos x="10123" y="6899"/>
                  </a:cxn>
                  <a:cxn ang="0">
                    <a:pos x="11761" y="6540"/>
                  </a:cxn>
                  <a:cxn ang="0">
                    <a:pos x="10406" y="5696"/>
                  </a:cxn>
                  <a:cxn ang="0">
                    <a:pos x="11225" y="5772"/>
                  </a:cxn>
                  <a:cxn ang="0">
                    <a:pos x="11200" y="5337"/>
                  </a:cxn>
                  <a:cxn ang="0">
                    <a:pos x="9612" y="5388"/>
                  </a:cxn>
                  <a:cxn ang="0">
                    <a:pos x="9127" y="8764"/>
                  </a:cxn>
                  <a:cxn ang="0">
                    <a:pos x="8874" y="5873"/>
                  </a:cxn>
                  <a:cxn ang="0">
                    <a:pos x="8464" y="4650"/>
                  </a:cxn>
                  <a:cxn ang="0">
                    <a:pos x="8874" y="3472"/>
                  </a:cxn>
                  <a:cxn ang="0">
                    <a:pos x="8667" y="2527"/>
                  </a:cxn>
                  <a:cxn ang="0">
                    <a:pos x="8464" y="1582"/>
                  </a:cxn>
                  <a:cxn ang="0">
                    <a:pos x="9435" y="2633"/>
                  </a:cxn>
                  <a:cxn ang="0">
                    <a:pos x="10608" y="1203"/>
                  </a:cxn>
                  <a:cxn ang="0">
                    <a:pos x="10457" y="2426"/>
                  </a:cxn>
                  <a:cxn ang="0">
                    <a:pos x="10254" y="3321"/>
                  </a:cxn>
                  <a:cxn ang="0">
                    <a:pos x="10254" y="4625"/>
                  </a:cxn>
                  <a:cxn ang="0">
                    <a:pos x="14264" y="4625"/>
                  </a:cxn>
                  <a:cxn ang="0">
                    <a:pos x="14163" y="1941"/>
                  </a:cxn>
                  <a:cxn ang="0">
                    <a:pos x="6366" y="1764"/>
                  </a:cxn>
                  <a:cxn ang="0">
                    <a:pos x="7494" y="2376"/>
                  </a:cxn>
                  <a:cxn ang="0">
                    <a:pos x="4374" y="4984"/>
                  </a:cxn>
                  <a:cxn ang="0">
                    <a:pos x="1765" y="2502"/>
                  </a:cxn>
                  <a:cxn ang="0">
                    <a:pos x="4884" y="2709"/>
                  </a:cxn>
                  <a:cxn ang="0">
                    <a:pos x="5623" y="2684"/>
                  </a:cxn>
                  <a:cxn ang="0">
                    <a:pos x="7721" y="3093"/>
                  </a:cxn>
                  <a:cxn ang="0">
                    <a:pos x="7059" y="6540"/>
                  </a:cxn>
                  <a:cxn ang="0">
                    <a:pos x="6649" y="3498"/>
                  </a:cxn>
                  <a:cxn ang="0">
                    <a:pos x="4374" y="4984"/>
                  </a:cxn>
                  <a:cxn ang="0">
                    <a:pos x="5704" y="5747"/>
                  </a:cxn>
                  <a:cxn ang="0">
                    <a:pos x="6315" y="4038"/>
                  </a:cxn>
                  <a:cxn ang="0">
                    <a:pos x="8333" y="7460"/>
                  </a:cxn>
                  <a:cxn ang="0">
                    <a:pos x="5496" y="8198"/>
                  </a:cxn>
                  <a:cxn ang="0">
                    <a:pos x="7898" y="7076"/>
                  </a:cxn>
                  <a:cxn ang="0">
                    <a:pos x="8131" y="3396"/>
                  </a:cxn>
                  <a:cxn ang="0">
                    <a:pos x="8004" y="5443"/>
                  </a:cxn>
                  <a:cxn ang="0">
                    <a:pos x="7645" y="3680"/>
                  </a:cxn>
                  <a:cxn ang="0">
                    <a:pos x="12965" y="4574"/>
                  </a:cxn>
                  <a:cxn ang="0">
                    <a:pos x="11786" y="4139"/>
                  </a:cxn>
                </a:cxnLst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85" name="Freeform 237"/>
              <p:cNvSpPr/>
              <p:nvPr/>
            </p:nvSpPr>
            <p:spPr>
              <a:xfrm>
                <a:off x="3621" y="1286"/>
                <a:ext cx="237" cy="283"/>
              </a:xfrm>
              <a:custGeom>
                <a:avLst/>
                <a:gdLst/>
                <a:ahLst/>
                <a:cxnLst>
                  <a:cxn ang="0">
                    <a:pos x="1019" y="384"/>
                  </a:cxn>
                  <a:cxn ang="0">
                    <a:pos x="686" y="1430"/>
                  </a:cxn>
                  <a:cxn ang="0">
                    <a:pos x="1019" y="384"/>
                  </a:cxn>
                </a:cxnLst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86" name="Freeform 238"/>
              <p:cNvSpPr/>
              <p:nvPr/>
            </p:nvSpPr>
            <p:spPr>
              <a:xfrm>
                <a:off x="3402" y="1403"/>
                <a:ext cx="209" cy="379"/>
              </a:xfrm>
              <a:custGeom>
                <a:avLst/>
                <a:gdLst/>
                <a:ahLst/>
                <a:cxnLst>
                  <a:cxn ang="0">
                    <a:pos x="494" y="687"/>
                  </a:cxn>
                  <a:cxn ang="0">
                    <a:pos x="311" y="1764"/>
                  </a:cxn>
                  <a:cxn ang="0">
                    <a:pos x="1040" y="1147"/>
                  </a:cxn>
                  <a:cxn ang="0">
                    <a:pos x="963" y="611"/>
                  </a:cxn>
                  <a:cxn ang="0">
                    <a:pos x="494" y="687"/>
                  </a:cxn>
                </a:cxnLst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" name="Freeform 239"/>
              <p:cNvSpPr/>
              <p:nvPr/>
            </p:nvSpPr>
            <p:spPr>
              <a:xfrm>
                <a:off x="3273" y="645"/>
                <a:ext cx="683" cy="319"/>
              </a:xfrm>
              <a:custGeom>
                <a:avLst/>
                <a:gdLst/>
                <a:ahLst/>
                <a:cxnLst>
                  <a:cxn ang="0">
                    <a:pos x="2869" y="101"/>
                  </a:cxn>
                  <a:cxn ang="0">
                    <a:pos x="612" y="101"/>
                  </a:cxn>
                  <a:cxn ang="0">
                    <a:pos x="51" y="643"/>
                  </a:cxn>
                  <a:cxn ang="0">
                    <a:pos x="1538" y="1489"/>
                  </a:cxn>
                  <a:cxn ang="0">
                    <a:pos x="2459" y="1382"/>
                  </a:cxn>
                  <a:cxn ang="0">
                    <a:pos x="2894" y="1357"/>
                  </a:cxn>
                  <a:cxn ang="0">
                    <a:pos x="2869" y="101"/>
                  </a:cxn>
                </a:cxnLst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4" name="Freeform 240"/>
              <p:cNvSpPr/>
              <p:nvPr/>
            </p:nvSpPr>
            <p:spPr>
              <a:xfrm>
                <a:off x="4046" y="1544"/>
                <a:ext cx="490" cy="517"/>
              </a:xfrm>
              <a:custGeom>
                <a:avLst/>
                <a:gdLst/>
                <a:ahLst/>
                <a:cxnLst>
                  <a:cxn ang="0">
                    <a:pos x="1707" y="127"/>
                  </a:cxn>
                  <a:cxn ang="0">
                    <a:pos x="793" y="127"/>
                  </a:cxn>
                  <a:cxn ang="0">
                    <a:pos x="308" y="1465"/>
                  </a:cxn>
                  <a:cxn ang="0">
                    <a:pos x="2016" y="1592"/>
                  </a:cxn>
                  <a:cxn ang="0">
                    <a:pos x="1707" y="127"/>
                  </a:cxn>
                </a:cxnLst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89" name="Freeform 241"/>
              <p:cNvSpPr/>
              <p:nvPr/>
            </p:nvSpPr>
            <p:spPr>
              <a:xfrm>
                <a:off x="5173" y="1024"/>
                <a:ext cx="500" cy="96"/>
              </a:xfrm>
              <a:custGeom>
                <a:avLst/>
                <a:gdLst/>
                <a:ahLst/>
                <a:cxnLst>
                  <a:cxn ang="0">
                    <a:pos x="384" y="0"/>
                  </a:cxn>
                  <a:cxn ang="0">
                    <a:pos x="1020" y="384"/>
                  </a:cxn>
                  <a:cxn ang="0">
                    <a:pos x="384" y="0"/>
                  </a:cxn>
                </a:cxnLst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90" name="Freeform 242"/>
              <p:cNvSpPr/>
              <p:nvPr/>
            </p:nvSpPr>
            <p:spPr>
              <a:xfrm>
                <a:off x="5339" y="1003"/>
                <a:ext cx="385" cy="237"/>
              </a:xfrm>
              <a:custGeom>
                <a:avLst/>
                <a:gdLst/>
                <a:ahLst/>
                <a:cxnLst>
                  <a:cxn ang="0">
                    <a:pos x="537" y="943"/>
                  </a:cxn>
                  <a:cxn ang="0">
                    <a:pos x="1798" y="434"/>
                  </a:cxn>
                  <a:cxn ang="0">
                    <a:pos x="1231" y="76"/>
                  </a:cxn>
                  <a:cxn ang="0">
                    <a:pos x="486" y="812"/>
                  </a:cxn>
                  <a:cxn ang="0">
                    <a:pos x="537" y="943"/>
                  </a:cxn>
                </a:cxnLst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91" name="Freeform 243"/>
              <p:cNvSpPr/>
              <p:nvPr/>
            </p:nvSpPr>
            <p:spPr>
              <a:xfrm>
                <a:off x="5325" y="1201"/>
                <a:ext cx="415" cy="187"/>
              </a:xfrm>
              <a:custGeom>
                <a:avLst/>
                <a:gdLst/>
                <a:ahLst/>
                <a:cxnLst>
                  <a:cxn ang="0">
                    <a:pos x="1842" y="152"/>
                  </a:cxn>
                  <a:cxn ang="0">
                    <a:pos x="612" y="435"/>
                  </a:cxn>
                  <a:cxn ang="0">
                    <a:pos x="435" y="662"/>
                  </a:cxn>
                  <a:cxn ang="0">
                    <a:pos x="1948" y="586"/>
                  </a:cxn>
                  <a:cxn ang="0">
                    <a:pos x="2100" y="510"/>
                  </a:cxn>
                  <a:cxn ang="0">
                    <a:pos x="2100" y="0"/>
                  </a:cxn>
                  <a:cxn ang="0">
                    <a:pos x="1842" y="152"/>
                  </a:cxn>
                </a:cxnLst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92" name="Freeform 244"/>
              <p:cNvSpPr/>
              <p:nvPr/>
            </p:nvSpPr>
            <p:spPr>
              <a:xfrm>
                <a:off x="5001" y="1378"/>
                <a:ext cx="699" cy="167"/>
              </a:xfrm>
              <a:custGeom>
                <a:avLst/>
                <a:gdLst/>
                <a:ahLst/>
                <a:cxnLst>
                  <a:cxn ang="0">
                    <a:pos x="537" y="25"/>
                  </a:cxn>
                  <a:cxn ang="0">
                    <a:pos x="208" y="359"/>
                  </a:cxn>
                  <a:cxn ang="0">
                    <a:pos x="1464" y="562"/>
                  </a:cxn>
                  <a:cxn ang="0">
                    <a:pos x="3004" y="587"/>
                  </a:cxn>
                  <a:cxn ang="0">
                    <a:pos x="2923" y="202"/>
                  </a:cxn>
                  <a:cxn ang="0">
                    <a:pos x="2102" y="76"/>
                  </a:cxn>
                  <a:cxn ang="0">
                    <a:pos x="537" y="25"/>
                  </a:cxn>
                </a:cxnLst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93" name="Freeform 245"/>
              <p:cNvSpPr/>
              <p:nvPr/>
            </p:nvSpPr>
            <p:spPr>
              <a:xfrm>
                <a:off x="5078" y="1540"/>
                <a:ext cx="565" cy="146"/>
              </a:xfrm>
              <a:custGeom>
                <a:avLst/>
                <a:gdLst/>
                <a:ahLst/>
                <a:cxnLst>
                  <a:cxn ang="0">
                    <a:pos x="2492" y="483"/>
                  </a:cxn>
                  <a:cxn ang="0">
                    <a:pos x="2623" y="101"/>
                  </a:cxn>
                  <a:cxn ang="0">
                    <a:pos x="1882" y="252"/>
                  </a:cxn>
                  <a:cxn ang="0">
                    <a:pos x="918" y="151"/>
                  </a:cxn>
                  <a:cxn ang="0">
                    <a:pos x="50" y="101"/>
                  </a:cxn>
                  <a:cxn ang="0">
                    <a:pos x="2492" y="483"/>
                  </a:cxn>
                </a:cxnLst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94" name="Freeform 246"/>
              <p:cNvSpPr/>
              <p:nvPr/>
            </p:nvSpPr>
            <p:spPr>
              <a:xfrm>
                <a:off x="5041" y="1657"/>
                <a:ext cx="581" cy="479"/>
              </a:xfrm>
              <a:custGeom>
                <a:avLst/>
                <a:gdLst/>
                <a:ahLst/>
                <a:cxnLst>
                  <a:cxn ang="0">
                    <a:pos x="76" y="1346"/>
                  </a:cxn>
                  <a:cxn ang="0">
                    <a:pos x="662" y="1371"/>
                  </a:cxn>
                  <a:cxn ang="0">
                    <a:pos x="1278" y="1956"/>
                  </a:cxn>
                  <a:cxn ang="0">
                    <a:pos x="1506" y="2138"/>
                  </a:cxn>
                  <a:cxn ang="0">
                    <a:pos x="2066" y="1321"/>
                  </a:cxn>
                  <a:cxn ang="0">
                    <a:pos x="2834" y="1321"/>
                  </a:cxn>
                  <a:cxn ang="0">
                    <a:pos x="2016" y="686"/>
                  </a:cxn>
                  <a:cxn ang="0">
                    <a:pos x="945" y="408"/>
                  </a:cxn>
                  <a:cxn ang="0">
                    <a:pos x="308" y="1044"/>
                  </a:cxn>
                  <a:cxn ang="0">
                    <a:pos x="76" y="1346"/>
                  </a:cxn>
                </a:cxnLst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95" name="Freeform 247"/>
              <p:cNvSpPr/>
              <p:nvPr/>
            </p:nvSpPr>
            <p:spPr>
              <a:xfrm>
                <a:off x="5420" y="1463"/>
                <a:ext cx="330" cy="854"/>
              </a:xfrm>
              <a:custGeom>
                <a:avLst/>
                <a:gdLst/>
                <a:ahLst/>
                <a:cxnLst>
                  <a:cxn ang="0">
                    <a:pos x="1315" y="1021"/>
                  </a:cxn>
                  <a:cxn ang="0">
                    <a:pos x="569" y="1253"/>
                  </a:cxn>
                  <a:cxn ang="0">
                    <a:pos x="569" y="1506"/>
                  </a:cxn>
                  <a:cxn ang="0">
                    <a:pos x="1290" y="2299"/>
                  </a:cxn>
                  <a:cxn ang="0">
                    <a:pos x="878" y="3012"/>
                  </a:cxn>
                  <a:cxn ang="0">
                    <a:pos x="0" y="3780"/>
                  </a:cxn>
                  <a:cxn ang="0">
                    <a:pos x="437" y="3957"/>
                  </a:cxn>
                  <a:cxn ang="0">
                    <a:pos x="1213" y="4240"/>
                  </a:cxn>
                  <a:cxn ang="0">
                    <a:pos x="1625" y="4139"/>
                  </a:cxn>
                  <a:cxn ang="0">
                    <a:pos x="1675" y="0"/>
                  </a:cxn>
                  <a:cxn ang="0">
                    <a:pos x="1315" y="1021"/>
                  </a:cxn>
                </a:cxnLst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2296" name="Rectangle 248"/>
          <p:cNvSpPr>
            <a:spLocks noGrp="1" noRot="1"/>
          </p:cNvSpPr>
          <p:nvPr>
            <p:ph type="title"/>
          </p:nvPr>
        </p:nvSpPr>
        <p:spPr>
          <a:xfrm>
            <a:off x="398463" y="228600"/>
            <a:ext cx="113871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297" name="Rectangle 249"/>
          <p:cNvSpPr>
            <a:spLocks noGrp="1" noRot="1"/>
          </p:cNvSpPr>
          <p:nvPr>
            <p:ph type="body"/>
          </p:nvPr>
        </p:nvSpPr>
        <p:spPr>
          <a:xfrm>
            <a:off x="812800" y="1600200"/>
            <a:ext cx="10871200" cy="44989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4522" name="Rectangle 25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8463" y="6245225"/>
            <a:ext cx="3051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523" name="Rectangle 25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0838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524" name="Rectangle 25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2838" y="6245225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5818AD-8151-4C59-B32B-6060A8AA20C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anose="05000000000000000000" pitchFamily="2" charset="2"/>
        <a:buChar char="Ø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 2" panose="05020102010507070707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Ø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57250"/>
            <a:ext cx="12192000" cy="60007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" name="组合 4"/>
          <p:cNvGrpSpPr/>
          <p:nvPr/>
        </p:nvGrpSpPr>
        <p:grpSpPr>
          <a:xfrm>
            <a:off x="2365375" y="3962400"/>
            <a:ext cx="3952875" cy="220663"/>
            <a:chOff x="4767" y="371293"/>
            <a:chExt cx="5270257" cy="29282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4767" y="371293"/>
              <a:ext cx="2918749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1808084" y="423959"/>
              <a:ext cx="111543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弧形 7"/>
            <p:cNvSpPr/>
            <p:nvPr/>
          </p:nvSpPr>
          <p:spPr>
            <a:xfrm flipV="1">
              <a:off x="2891767" y="371293"/>
              <a:ext cx="61381" cy="5266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11" name="弧形 10"/>
            <p:cNvSpPr/>
            <p:nvPr/>
          </p:nvSpPr>
          <p:spPr>
            <a:xfrm flipH="1" flipV="1">
              <a:off x="1761519" y="423959"/>
              <a:ext cx="93129" cy="77944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1808084" y="501903"/>
              <a:ext cx="292721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弧形 13"/>
            <p:cNvSpPr/>
            <p:nvPr/>
          </p:nvSpPr>
          <p:spPr>
            <a:xfrm flipV="1">
              <a:off x="4671802" y="501903"/>
              <a:ext cx="129110" cy="109544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4375483" y="611447"/>
              <a:ext cx="35558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弧形 15"/>
            <p:cNvSpPr/>
            <p:nvPr/>
          </p:nvSpPr>
          <p:spPr>
            <a:xfrm flipH="1" flipV="1">
              <a:off x="4347967" y="611447"/>
              <a:ext cx="63497" cy="5266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4375483" y="664113"/>
              <a:ext cx="89954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4473575" y="4392613"/>
            <a:ext cx="3857625" cy="122237"/>
            <a:chOff x="6553196" y="756682"/>
            <a:chExt cx="5143741" cy="162225"/>
          </a:xfrm>
        </p:grpSpPr>
        <p:cxnSp>
          <p:nvCxnSpPr>
            <p:cNvPr id="19" name="直接连接符 18"/>
            <p:cNvCxnSpPr/>
            <p:nvPr/>
          </p:nvCxnSpPr>
          <p:spPr>
            <a:xfrm flipH="1">
              <a:off x="9734696" y="836741"/>
              <a:ext cx="594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9734696" y="779856"/>
              <a:ext cx="196224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弧形 20"/>
            <p:cNvSpPr/>
            <p:nvPr/>
          </p:nvSpPr>
          <p:spPr>
            <a:xfrm flipH="1">
              <a:off x="9709295" y="779856"/>
              <a:ext cx="63503" cy="52671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10282937" y="836741"/>
              <a:ext cx="93138" cy="80059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6993483" y="918907"/>
              <a:ext cx="333602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弧形 23"/>
            <p:cNvSpPr/>
            <p:nvPr/>
          </p:nvSpPr>
          <p:spPr>
            <a:xfrm>
              <a:off x="7291948" y="756682"/>
              <a:ext cx="127006" cy="109555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 flipH="1" flipV="1">
              <a:off x="7001950" y="866237"/>
              <a:ext cx="3556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弧形 25"/>
            <p:cNvSpPr/>
            <p:nvPr/>
          </p:nvSpPr>
          <p:spPr>
            <a:xfrm flipH="1">
              <a:off x="6970200" y="866237"/>
              <a:ext cx="61386" cy="52670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pitchFamily="49" charset="-122"/>
                <a:cs typeface="+mn-cs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>
              <a:off x="6553196" y="756682"/>
              <a:ext cx="802255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30" name="文本框 1"/>
          <p:cNvSpPr txBox="1"/>
          <p:nvPr/>
        </p:nvSpPr>
        <p:spPr>
          <a:xfrm>
            <a:off x="3313113" y="1841500"/>
            <a:ext cx="5837237" cy="2124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defTabSz="685800"/>
            <a:r>
              <a:rPr lang="en-US" altLang="zh-CN" sz="9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9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三峡</a:t>
            </a:r>
            <a:r>
              <a:rPr lang="en-US" altLang="zh-CN" sz="9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endParaRPr lang="en-US" altLang="zh-CN" sz="9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 defTabSz="685800"/>
            <a:r>
              <a:rPr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选自</a:t>
            </a:r>
            <a:r>
              <a:rPr lang="en-US" altLang="zh-CN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水经注校注</a:t>
            </a:r>
            <a:r>
              <a:rPr lang="en-US" altLang="zh-CN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 </a:t>
            </a:r>
            <a:r>
              <a:rPr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郦道元</a:t>
            </a:r>
            <a:endParaRPr lang="zh-CN" altLang="en-US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314700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4" name="文本框 1"/>
          <p:cNvSpPr txBox="1"/>
          <p:nvPr/>
        </p:nvSpPr>
        <p:spPr>
          <a:xfrm>
            <a:off x="4124325" y="869950"/>
            <a:ext cx="47529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知人论世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35" name="Picture 4" descr="郦道元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28025" y="2239963"/>
            <a:ext cx="2659063" cy="373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Rectangle 3"/>
          <p:cNvSpPr txBox="1">
            <a:spLocks noRot="1" noChangeArrowheads="1"/>
          </p:cNvSpPr>
          <p:nvPr/>
        </p:nvSpPr>
        <p:spPr>
          <a:xfrm>
            <a:off x="723900" y="1857375"/>
            <a:ext cx="8153400" cy="4498975"/>
          </a:xfrm>
          <a:prstGeom prst="rect">
            <a:avLst/>
          </a:prstGeom>
        </p:spPr>
        <p:txBody>
          <a:bodyPr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175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7055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935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815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982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299845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49987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699895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+mn-ea"/>
              </a:rPr>
              <a:t>郦[lì]道元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466---527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）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+mn-ea"/>
              <a:cs typeface="+mn-cs"/>
              <a:sym typeface="Wingdings" panose="05000000000000000000" pitchFamily="2" charset="2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范阳涿（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zhuō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）县（现隶属河北）人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,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+mn-ea"/>
              <a:cs typeface="+mn-cs"/>
              <a:sym typeface="Wingdings" panose="05000000000000000000" pitchFamily="2" charset="2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北魏地理学家。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+mn-ea"/>
              <a:cs typeface="+mn-cs"/>
              <a:sym typeface="Wingdings" panose="05000000000000000000" pitchFamily="2" charset="2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好学博览，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+mn-ea"/>
              <a:cs typeface="+mn-cs"/>
              <a:sym typeface="Wingdings" panose="05000000000000000000" pitchFamily="2" charset="2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留心水道等地理现象，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+mn-ea"/>
              <a:cs typeface="+mn-cs"/>
              <a:sym typeface="Wingdings" panose="05000000000000000000" pitchFamily="2" charset="2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撰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水经注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》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+mn-ea"/>
                <a:cs typeface="+mn-cs"/>
                <a:sym typeface="Wingdings" panose="05000000000000000000" pitchFamily="2" charset="2"/>
              </a:rPr>
              <a:t>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+mn-ea"/>
              <a:cs typeface="+mn-cs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314700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58" name="文本框 1"/>
          <p:cNvSpPr txBox="1"/>
          <p:nvPr/>
        </p:nvSpPr>
        <p:spPr>
          <a:xfrm>
            <a:off x="4124325" y="869950"/>
            <a:ext cx="47529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水经注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Rectangle 3"/>
          <p:cNvSpPr txBox="1">
            <a:spLocks noRot="1"/>
          </p:cNvSpPr>
          <p:nvPr/>
        </p:nvSpPr>
        <p:spPr>
          <a:xfrm>
            <a:off x="407988" y="1574800"/>
            <a:ext cx="6767512" cy="50403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r>
              <a:rPr lang="en-US" altLang="zh-CN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该书名为解释</a:t>
            </a:r>
            <a:r>
              <a:rPr lang="en-US" altLang="zh-CN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水经</a:t>
            </a:r>
            <a:r>
              <a:rPr lang="en-US" altLang="zh-CN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，实则以</a:t>
            </a:r>
            <a:r>
              <a:rPr lang="en-US" altLang="zh-CN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水经</a:t>
            </a:r>
            <a:r>
              <a:rPr lang="en-US" altLang="zh-CN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为纲，详细记载了一千多条大小河流及有关的历史遗迹、人物典故、神话传说等，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是我国古代最全面最系统的综合性地理著作。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该书还记录了不少碑刻墨迹和渔歌民谣，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文笔绚烂，语言清丽，具有较高的文学价值。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9460" name="Picture 4" descr="水经注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6588" y="2744788"/>
            <a:ext cx="2700337" cy="2700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314700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2" name="内容占位符 427012" descr="图片1"/>
          <p:cNvPicPr>
            <a:picLocks noChangeAspect="1"/>
          </p:cNvPicPr>
          <p:nvPr/>
        </p:nvPicPr>
        <p:blipFill>
          <a:blip r:embed="rId1"/>
          <a:srcRect b="16129"/>
          <a:stretch>
            <a:fillRect/>
          </a:stretch>
        </p:blipFill>
        <p:spPr>
          <a:xfrm>
            <a:off x="-22225" y="9525"/>
            <a:ext cx="12220575" cy="6850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314700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3935413" y="554038"/>
            <a:ext cx="2376488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-5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+mj-lt"/>
                <a:ea typeface="楷体_GB2312" pitchFamily="49" charset="-122"/>
                <a:cs typeface="+mj-cs"/>
                <a:sym typeface="+mn-ea"/>
              </a:rPr>
              <a:t>学习目标</a:t>
            </a:r>
            <a:endParaRPr kumimoji="0" lang="zh-CN" altLang="en-US" sz="3600" b="1" i="0" u="none" strike="noStrike" kern="1200" cap="none" spc="-5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+mj-lt"/>
              <a:ea typeface="楷体_GB2312" pitchFamily="49" charset="-122"/>
              <a:cs typeface="+mj-cs"/>
              <a:sym typeface="+mn-ea"/>
            </a:endParaRPr>
          </a:p>
        </p:txBody>
      </p:sp>
      <p:sp>
        <p:nvSpPr>
          <p:cNvPr id="5" name="Rectangle 3"/>
          <p:cNvSpPr txBox="1">
            <a:spLocks noRot="1"/>
          </p:cNvSpPr>
          <p:nvPr/>
        </p:nvSpPr>
        <p:spPr>
          <a:xfrm>
            <a:off x="1919288" y="1844675"/>
            <a:ext cx="8353425" cy="23844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marL="571500" indent="-5715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ü"/>
            </a:pP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背诵全文</a:t>
            </a:r>
            <a:endParaRPr lang="zh-CN" altLang="en-US" sz="3600" b="1" dirty="0">
              <a:solidFill>
                <a:srgbClr val="6600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71500" indent="-5715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ü"/>
            </a:pP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积累文言词语、准确翻译句子</a:t>
            </a:r>
            <a:endParaRPr lang="zh-CN" altLang="en-US" sz="3600" b="1" dirty="0">
              <a:solidFill>
                <a:srgbClr val="6600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71500" indent="-5715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ü"/>
            </a:pP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学习怎样进行景物描写</a:t>
            </a:r>
            <a:endParaRPr lang="zh-CN" altLang="en-US" sz="3600" b="1" dirty="0">
              <a:solidFill>
                <a:srgbClr val="6600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19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216275" y="7651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4" name="TextBox 1"/>
          <p:cNvSpPr txBox="1"/>
          <p:nvPr/>
        </p:nvSpPr>
        <p:spPr>
          <a:xfrm>
            <a:off x="717550" y="908050"/>
            <a:ext cx="1054100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自三峡七百里中，两岸连山，略无阙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quē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处。重岩叠嶂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zh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ng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，隐天蔽日。自非亭午夜分，不见曦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xī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月。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至于夏水襄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xiāng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陵，沿溯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sù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阻绝。或王命急宣，有时朝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zhāo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发白帝，暮到江陵，其间千二百里，虽乘奔御风，不以疾也。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春冬之时，则素湍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tuān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绿潭，回清倒影。绝巘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yǎn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多生怪柏，悬泉瀑布，飞漱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shù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其间，清荣峻茂，良多趣味。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每至晴初霜旦，林寒涧肃，常有高猿长啸，属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zhǔ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引凄异，空谷传响，哀转久绝。故渔者歌曰：“巴东三峡巫峡长，猿鸣三声泪沾裳</a:t>
            </a: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cháng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！”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矩形 4"/>
          <p:cNvSpPr/>
          <p:nvPr/>
        </p:nvSpPr>
        <p:spPr>
          <a:xfrm>
            <a:off x="5519738" y="33338"/>
            <a:ext cx="893762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三峡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6" name="Rectangle 5"/>
          <p:cNvSpPr/>
          <p:nvPr/>
        </p:nvSpPr>
        <p:spPr>
          <a:xfrm>
            <a:off x="165100" y="33338"/>
            <a:ext cx="2608263" cy="7318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200" dirty="0">
                <a:solidFill>
                  <a:srgbClr val="0070C0"/>
                </a:solidFill>
                <a:latin typeface="Arial" panose="020B0604020202020204" pitchFamily="34" charset="0"/>
                <a:ea typeface="方正琥珀简体" pitchFamily="65" charset="-122"/>
              </a:rPr>
              <a:t>　读准字音</a:t>
            </a:r>
            <a:endParaRPr lang="zh-CN" altLang="en-US" sz="3200" dirty="0">
              <a:solidFill>
                <a:srgbClr val="0070C0"/>
              </a:solidFill>
              <a:latin typeface="Arial" panose="020B0604020202020204" pitchFamily="34" charset="0"/>
              <a:ea typeface="方正琥珀简体" pitchFamily="65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3338" y="1125538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1"/>
          <p:cNvSpPr txBox="1"/>
          <p:nvPr/>
        </p:nvSpPr>
        <p:spPr>
          <a:xfrm>
            <a:off x="33338" y="-14287"/>
            <a:ext cx="5162550" cy="137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solidFill>
                  <a:srgbClr val="ED7D31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uLnTx/>
                <a:uFillTx/>
                <a:latin typeface="宋体" panose="02010600030101010101" pitchFamily="2" charset="-122"/>
                <a:ea typeface="+mj-ea"/>
                <a:cs typeface="+mj-cs"/>
                <a:sym typeface="+mn-ea"/>
              </a:rPr>
              <a:t>有节奏的朗读课文：</a:t>
            </a:r>
            <a:endParaRPr kumimoji="0" lang="zh-CN" altLang="en-US" sz="4800" b="1" i="0" u="none" strike="noStrike" kern="1200" cap="none" spc="0" normalizeH="0" baseline="0" noProof="0" dirty="0">
              <a:solidFill>
                <a:srgbClr val="ED7D31"/>
              </a:solidFill>
              <a:effectLst>
                <a:outerShdw blurRad="38100" dist="19050" dir="2700000" algn="tl" rotWithShape="0">
                  <a:sysClr val="windowText" lastClr="000000">
                    <a:alpha val="40000"/>
                  </a:sysClr>
                </a:outerShdw>
              </a:effectLst>
              <a:uLnTx/>
              <a:uFillTx/>
              <a:latin typeface="宋体" panose="02010600030101010101" pitchFamily="2" charset="-122"/>
              <a:ea typeface="+mj-ea"/>
              <a:cs typeface="+mj-cs"/>
              <a:sym typeface="+mn-ea"/>
            </a:endParaRPr>
          </a:p>
        </p:txBody>
      </p:sp>
      <p:sp>
        <p:nvSpPr>
          <p:cNvPr id="24579" name="文本框 4"/>
          <p:cNvSpPr txBox="1"/>
          <p:nvPr/>
        </p:nvSpPr>
        <p:spPr>
          <a:xfrm>
            <a:off x="-168275" y="1196975"/>
            <a:ext cx="12169775" cy="1198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/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三峡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七百里中，两岸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连山，略无阙处；重岩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叠嶂，隐天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蔽日，自非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亭午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夜分，不见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曦月。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31750" y="2395538"/>
            <a:ext cx="12169775" cy="11985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/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至于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夏水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襄陵，沿溯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阻绝。或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王命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急宣，有时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朝发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白帝，暮到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江陵，其间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千二百里，虽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乘奔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御风，不以疾也。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-31750" y="3756025"/>
            <a:ext cx="12169775" cy="1198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/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春冬之时，则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素湍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绿潭，回清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倒影。绝</a:t>
            </a:r>
            <a:r>
              <a:rPr lang="en-US" altLang="zh-CN" sz="3600" b="1" dirty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yăn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多生怪柏，悬泉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瀑布，飞漱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其间，清荣峻茂，良多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趣味。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31750" y="5075238"/>
            <a:ext cx="12171363" cy="1752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/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每至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睛初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霜旦，林寒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涧肃，常有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高猿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长啸，属引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凄异，空谷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传响，哀转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久绝。故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渔者歌曰：“巴东三峡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巫峡长，猿鸣三声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泪沾裳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!”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314700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2" name="文本框 1"/>
          <p:cNvSpPr txBox="1"/>
          <p:nvPr/>
        </p:nvSpPr>
        <p:spPr>
          <a:xfrm>
            <a:off x="3481388" y="554038"/>
            <a:ext cx="5229225" cy="830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dirty="0">
                <a:latin typeface="Arial" panose="020B0604020202020204" pitchFamily="34" charset="0"/>
                <a:ea typeface="宋体" panose="02010600030101010101" pitchFamily="2" charset="-122"/>
              </a:rPr>
              <a:t>能力训练一：自学</a:t>
            </a:r>
            <a:endParaRPr lang="zh-CN" altLang="en-US" sz="4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3" name="文本框 3"/>
          <p:cNvSpPr txBox="1"/>
          <p:nvPr/>
        </p:nvSpPr>
        <p:spPr>
          <a:xfrm>
            <a:off x="982663" y="1916113"/>
            <a:ext cx="10514012" cy="5921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结合</a:t>
            </a:r>
            <a:r>
              <a:rPr lang="zh-CN" altLang="en-US" sz="36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课下注释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及</a:t>
            </a:r>
            <a:r>
              <a:rPr lang="en-US" altLang="zh-CN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古汉语常用字字典</a:t>
            </a:r>
            <a:r>
              <a:rPr lang="en-US" altLang="zh-CN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rgbClr val="66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，翻译全文。</a:t>
            </a:r>
            <a:endParaRPr lang="en-US" altLang="zh-CN" sz="3600" b="1" dirty="0">
              <a:solidFill>
                <a:srgbClr val="6600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要求：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时间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20min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，独立完成。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翻译在活页本上，写一行空一行。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把不会翻译的词或句子在文中圈出来。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endParaRPr lang="en-US" altLang="zh-CN" sz="3600" b="1" dirty="0">
              <a:solidFill>
                <a:srgbClr val="6600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endParaRPr lang="en-US" altLang="zh-CN" sz="3600" b="1" dirty="0">
              <a:solidFill>
                <a:srgbClr val="6600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0805" indent="-90805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</a:pPr>
            <a:endParaRPr lang="zh-CN" altLang="en-US" sz="3600" b="1" dirty="0">
              <a:solidFill>
                <a:srgbClr val="6600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Text Box 4"/>
          <p:cNvSpPr txBox="1"/>
          <p:nvPr/>
        </p:nvSpPr>
        <p:spPr>
          <a:xfrm>
            <a:off x="25400" y="-136525"/>
            <a:ext cx="5006975" cy="6048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三峡七百里中，两岸连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山，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略无阙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处。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重岩叠嶂，隐天蔽日，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非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亭午夜分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，不见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曦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月。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 Box 14"/>
          <p:cNvSpPr txBox="1"/>
          <p:nvPr/>
        </p:nvSpPr>
        <p:spPr>
          <a:xfrm>
            <a:off x="6858000" y="138113"/>
            <a:ext cx="4695825" cy="6457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40000"/>
              </a:lnSpc>
              <a:spcBef>
                <a:spcPct val="50000"/>
              </a:spcBef>
              <a:buClrTx/>
              <a:buSz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A50021"/>
                </a:solidFill>
                <a:latin typeface="+mn-ea"/>
                <a:ea typeface="宋体" panose="02010600030101010101" pitchFamily="2" charset="-122"/>
                <a:cs typeface="+mn-cs"/>
                <a:sym typeface="+mn-ea"/>
              </a:rPr>
              <a:t>    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在</a:t>
            </a:r>
            <a:r>
              <a:rPr kumimoji="0" lang="zh-CN" altLang="en-US" sz="36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三峡七百里中，两岸高山连绵不绝，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完全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没有中断</a:t>
            </a:r>
            <a:r>
              <a:rPr kumimoji="0" lang="zh-CN" altLang="en-US" sz="36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的地方。</a:t>
            </a:r>
            <a:endParaRPr kumimoji="0" lang="zh-CN" altLang="en-US" sz="3600" b="1" kern="1200" cap="none" spc="0" normalizeH="0" baseline="0" noProof="0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lnSpc>
                <a:spcPct val="140000"/>
              </a:lnSpc>
              <a:spcBef>
                <a:spcPct val="50000"/>
              </a:spcBef>
              <a:buClrTx/>
              <a:buSzTx/>
              <a:defRPr/>
            </a:pPr>
            <a:r>
              <a:rPr kumimoji="0" lang="zh-CN" altLang="en-US" sz="36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    </a:t>
            </a:r>
            <a:r>
              <a:rPr kumimoji="0" lang="zh-CN" altLang="en-US" sz="3600" b="1" kern="1200" cap="none" spc="0" normalizeH="0" baseline="0" noProof="0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重重的悬崖，层层的峭壁</a:t>
            </a:r>
            <a:r>
              <a:rPr kumimoji="0" lang="zh-CN" altLang="en-US" sz="36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，遮盖住了蓝天和太阳，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如果</a:t>
            </a:r>
            <a:r>
              <a:rPr kumimoji="0" lang="zh-CN" altLang="en-US" sz="36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不是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正午和半夜</a:t>
            </a:r>
            <a:r>
              <a:rPr kumimoji="0" lang="zh-CN" altLang="en-US" sz="36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，就看不见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太阳</a:t>
            </a:r>
            <a:r>
              <a:rPr kumimoji="0" lang="zh-CN" altLang="en-US" sz="36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和月亮</a:t>
            </a:r>
            <a:r>
              <a:rPr kumimoji="0" lang="zh-CN" altLang="en-US" sz="3600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宋体" panose="02010600030101010101" pitchFamily="2" charset="-122"/>
                <a:cs typeface="+mn-cs"/>
                <a:sym typeface="+mn-ea"/>
              </a:rPr>
              <a:t>。</a:t>
            </a:r>
            <a:r>
              <a:rPr kumimoji="0" lang="zh-CN" altLang="en-US" sz="36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 </a:t>
            </a:r>
            <a:endParaRPr kumimoji="0" lang="zh-CN" altLang="en-US" sz="36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6" name="AutoShape 7"/>
          <p:cNvSpPr/>
          <p:nvPr/>
        </p:nvSpPr>
        <p:spPr>
          <a:xfrm>
            <a:off x="119063" y="2420938"/>
            <a:ext cx="1924050" cy="665163"/>
          </a:xfrm>
          <a:prstGeom prst="wedgeRoundRectCallout">
            <a:avLst>
              <a:gd name="adj1" fmla="val -6477"/>
              <a:gd name="adj2" fmla="val -8078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完全没有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7" name="AutoShape 8"/>
          <p:cNvSpPr/>
          <p:nvPr/>
        </p:nvSpPr>
        <p:spPr>
          <a:xfrm>
            <a:off x="2241550" y="2420938"/>
            <a:ext cx="2790825" cy="963613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通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”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 ， 缺口、空隙。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" name="AutoShape 10"/>
          <p:cNvSpPr/>
          <p:nvPr/>
        </p:nvSpPr>
        <p:spPr>
          <a:xfrm>
            <a:off x="2944813" y="4059238"/>
            <a:ext cx="1225550" cy="665162"/>
          </a:xfrm>
          <a:prstGeom prst="wedgeRoundRectCallout">
            <a:avLst>
              <a:gd name="adj1" fmla="val 73185"/>
              <a:gd name="adj2" fmla="val -5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如果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AutoShape 10"/>
          <p:cNvSpPr/>
          <p:nvPr/>
        </p:nvSpPr>
        <p:spPr>
          <a:xfrm>
            <a:off x="-1587" y="5795963"/>
            <a:ext cx="819150" cy="1011237"/>
          </a:xfrm>
          <a:prstGeom prst="wedgeRoundRectCallout">
            <a:avLst>
              <a:gd name="adj1" fmla="val 73185"/>
              <a:gd name="adj2" fmla="val -5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正午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AutoShape 8"/>
          <p:cNvSpPr/>
          <p:nvPr/>
        </p:nvSpPr>
        <p:spPr>
          <a:xfrm>
            <a:off x="1941513" y="5911850"/>
            <a:ext cx="830263" cy="963613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半夜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1" name="AutoShape 8"/>
          <p:cNvSpPr/>
          <p:nvPr/>
        </p:nvSpPr>
        <p:spPr>
          <a:xfrm>
            <a:off x="3676650" y="5940425"/>
            <a:ext cx="828675" cy="935038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太阳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2" name="AutoShape 8"/>
          <p:cNvSpPr/>
          <p:nvPr/>
        </p:nvSpPr>
        <p:spPr>
          <a:xfrm>
            <a:off x="458788" y="760413"/>
            <a:ext cx="830263" cy="665163"/>
          </a:xfrm>
          <a:prstGeom prst="wedgeRoundRectCallout">
            <a:avLst>
              <a:gd name="adj1" fmla="val -62750"/>
              <a:gd name="adj2" fmla="val -76014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在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Text Box 4"/>
          <p:cNvSpPr txBox="1"/>
          <p:nvPr/>
        </p:nvSpPr>
        <p:spPr>
          <a:xfrm>
            <a:off x="420688" y="173038"/>
            <a:ext cx="6056312" cy="6049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至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于夏水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襄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陵，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沿溯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阻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王命急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宣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，有时朝发白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帝，暮到江陵，其间千二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百里，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虽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乘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奔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御风，不以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疾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也。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 Box 17"/>
          <p:cNvSpPr txBox="1"/>
          <p:nvPr/>
        </p:nvSpPr>
        <p:spPr>
          <a:xfrm>
            <a:off x="6150610" y="474980"/>
            <a:ext cx="5659120" cy="5908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lnSpc>
                <a:spcPct val="120000"/>
              </a:lnSpc>
              <a:buClrTx/>
              <a:buSzTx/>
              <a:defRPr/>
            </a:pPr>
            <a:r>
              <a:rPr kumimoji="0" lang="en-US" altLang="zh-CN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    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到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了夏天江水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漫上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丘陵的时候，</a:t>
            </a:r>
            <a:r>
              <a:rPr kumimoji="0" lang="zh-CN" altLang="en-US" sz="3500" b="1" kern="1200" cap="none" spc="0" normalizeH="0" baseline="0" noProof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下行和上行的</a:t>
            </a:r>
            <a:r>
              <a:rPr kumimoji="0" lang="zh-CN" altLang="en-US" sz="3500" b="1" kern="1200" cap="none" spc="0" normalizeH="0" baseline="0" noProof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航道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都被阻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断，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不能通航。          </a:t>
            </a:r>
            <a:endParaRPr kumimoji="0" lang="zh-CN" altLang="en-US" sz="3500" b="1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lnSpc>
                <a:spcPct val="120000"/>
              </a:lnSpc>
              <a:buClrTx/>
              <a:buSzTx/>
              <a:defRPr/>
            </a:pP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       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有时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皇帝的命令要急速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传达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，早晨从白帝城出发，傍晚就到了江陵，</a:t>
            </a:r>
            <a:r>
              <a:rPr kumimoji="0" lang="zh-CN" altLang="en-US" sz="3500" b="1" kern="1200" cap="none" spc="0" normalizeH="0" baseline="0" noProof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这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两地相距一千二百里，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即使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骑上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飞奔的马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，驾着风，</a:t>
            </a:r>
            <a:r>
              <a:rPr kumimoji="0" lang="zh-CN" altLang="en-US" sz="3500" b="1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也没有这么</a:t>
            </a:r>
            <a:r>
              <a:rPr kumimoji="0" lang="zh-CN" altLang="en-US" sz="35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快</a:t>
            </a:r>
            <a:r>
              <a:rPr kumimoji="0" lang="zh-CN" altLang="en-US" sz="35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。 </a:t>
            </a:r>
            <a:endParaRPr kumimoji="0" lang="zh-CN" altLang="en-US" sz="3500" b="1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260350" y="898525"/>
            <a:ext cx="781050" cy="642938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到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7" name="AutoShape 6"/>
          <p:cNvSpPr/>
          <p:nvPr/>
        </p:nvSpPr>
        <p:spPr>
          <a:xfrm>
            <a:off x="1151255" y="898525"/>
            <a:ext cx="1601470" cy="561975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冲上、漫上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" name="AutoShape 6"/>
          <p:cNvSpPr/>
          <p:nvPr/>
        </p:nvSpPr>
        <p:spPr>
          <a:xfrm>
            <a:off x="2886075" y="817563"/>
            <a:ext cx="1398588" cy="725488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顺流而下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逆流而上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4973638" y="817563"/>
            <a:ext cx="830263" cy="725488"/>
          </a:xfrm>
          <a:prstGeom prst="wedgeRoundRectCallout">
            <a:avLst>
              <a:gd name="adj1" fmla="val -63972"/>
              <a:gd name="adj2" fmla="val -69282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断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0" name="AutoShape 6"/>
          <p:cNvSpPr/>
          <p:nvPr/>
        </p:nvSpPr>
        <p:spPr>
          <a:xfrm>
            <a:off x="76200" y="2206625"/>
            <a:ext cx="965200" cy="67945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有时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1" name="AutoShape 6"/>
          <p:cNvSpPr/>
          <p:nvPr/>
        </p:nvSpPr>
        <p:spPr>
          <a:xfrm>
            <a:off x="1520825" y="2206625"/>
            <a:ext cx="1231900" cy="67945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传达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2" name="AutoShape 6"/>
          <p:cNvSpPr/>
          <p:nvPr/>
        </p:nvSpPr>
        <p:spPr>
          <a:xfrm>
            <a:off x="1150938" y="4941888"/>
            <a:ext cx="1081088" cy="628650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即使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3" name="AutoShape 14"/>
          <p:cNvSpPr/>
          <p:nvPr/>
        </p:nvSpPr>
        <p:spPr>
          <a:xfrm>
            <a:off x="2541588" y="4941888"/>
            <a:ext cx="2087562" cy="628650"/>
          </a:xfrm>
          <a:prstGeom prst="wedgeRoundRectCallout">
            <a:avLst>
              <a:gd name="adj1" fmla="val -38366"/>
              <a:gd name="adj2" fmla="val -70111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飞奔的马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AutoShape 6"/>
          <p:cNvSpPr/>
          <p:nvPr/>
        </p:nvSpPr>
        <p:spPr>
          <a:xfrm>
            <a:off x="261938" y="6223000"/>
            <a:ext cx="779463" cy="561975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快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Text Box 4"/>
          <p:cNvSpPr txBox="1"/>
          <p:nvPr/>
        </p:nvSpPr>
        <p:spPr>
          <a:xfrm>
            <a:off x="179388" y="188913"/>
            <a:ext cx="5916612" cy="5688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>
              <a:lnSpc>
                <a:spcPct val="110000"/>
              </a:lnSpc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春冬之时，则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素湍绿潭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110000"/>
              </a:lnSpc>
              <a:spcBef>
                <a:spcPct val="50000"/>
              </a:spcBef>
            </a:pP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11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回清倒影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绝</a:t>
            </a:r>
            <a:r>
              <a:rPr lang="en-US" altLang="zh-CN" sz="3600" b="1" dirty="0" err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yăn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多生怪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110000"/>
              </a:lnSpc>
              <a:spcBef>
                <a:spcPct val="50000"/>
              </a:spcBef>
            </a:pP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柏，悬泉瀑布，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飞漱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其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间，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清荣峻茂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良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多趣味。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 Box 12"/>
          <p:cNvSpPr txBox="1"/>
          <p:nvPr/>
        </p:nvSpPr>
        <p:spPr>
          <a:xfrm>
            <a:off x="6372225" y="188913"/>
            <a:ext cx="5480050" cy="65544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春天和冬天的季节，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雪白的急流</a:t>
            </a:r>
            <a:r>
              <a:rPr lang="zh-CN" altLang="en-US" sz="3500" b="1" dirty="0">
                <a:solidFill>
                  <a:srgbClr val="FF0000"/>
                </a:solidFill>
                <a:sym typeface="+mn-ea"/>
              </a:rPr>
              <a:t>回旋着清波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，碧绿的潭水倒映着（景物）的影子。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高山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上多生长着怪异的柏树，悬泉和瀑布，在山间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飞速地往下冲荡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水清，树荣，山高，草盛，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有很多趣味。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20638" y="996950"/>
            <a:ext cx="6507163" cy="779463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激起白色浪花的急流，碧绿的潭水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7" name="AutoShape 6"/>
          <p:cNvSpPr/>
          <p:nvPr/>
        </p:nvSpPr>
        <p:spPr>
          <a:xfrm>
            <a:off x="180975" y="2790825"/>
            <a:ext cx="2170113" cy="1030288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回旋的清波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倒映着的影子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" name="AutoShape 7"/>
          <p:cNvSpPr/>
          <p:nvPr/>
        </p:nvSpPr>
        <p:spPr>
          <a:xfrm>
            <a:off x="3589338" y="2668588"/>
            <a:ext cx="1012825" cy="936625"/>
          </a:xfrm>
          <a:prstGeom prst="wedgeRoundRectCallout">
            <a:avLst>
              <a:gd name="adj1" fmla="val -119548"/>
              <a:gd name="adj2" fmla="val -56372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极，非常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9" name="AutoShape 11"/>
          <p:cNvSpPr/>
          <p:nvPr/>
        </p:nvSpPr>
        <p:spPr>
          <a:xfrm>
            <a:off x="2635250" y="4398963"/>
            <a:ext cx="3783013" cy="649287"/>
          </a:xfrm>
          <a:prstGeom prst="wedgeRoundRectCallout">
            <a:avLst>
              <a:gd name="adj1" fmla="val -16236"/>
              <a:gd name="adj2" fmla="val -80042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飞速地往下冲荡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AutoShape 11"/>
          <p:cNvSpPr/>
          <p:nvPr/>
        </p:nvSpPr>
        <p:spPr>
          <a:xfrm>
            <a:off x="1581150" y="5989638"/>
            <a:ext cx="2108200" cy="882650"/>
          </a:xfrm>
          <a:prstGeom prst="wedgeRoundRectCallout">
            <a:avLst>
              <a:gd name="adj1" fmla="val -29250"/>
              <a:gd name="adj2" fmla="val -7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水清、树荣、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山高、草盛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AutoShape 7"/>
          <p:cNvSpPr/>
          <p:nvPr/>
        </p:nvSpPr>
        <p:spPr>
          <a:xfrm>
            <a:off x="5118100" y="5873750"/>
            <a:ext cx="647700" cy="936625"/>
          </a:xfrm>
          <a:prstGeom prst="wedgeRoundRectCallout">
            <a:avLst>
              <a:gd name="adj1" fmla="val -255394"/>
              <a:gd name="adj2" fmla="val -66102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很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Text Box 4"/>
          <p:cNvSpPr txBox="1"/>
          <p:nvPr/>
        </p:nvSpPr>
        <p:spPr>
          <a:xfrm>
            <a:off x="179388" y="215900"/>
            <a:ext cx="5970587" cy="5573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每至</a:t>
            </a:r>
            <a:r>
              <a:rPr lang="zh-CN" altLang="en-US" sz="3600" b="1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晴初霜旦</a:t>
            </a: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，林</a:t>
            </a:r>
            <a:r>
              <a:rPr lang="zh-CN" altLang="en-US" sz="3600" b="1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寒</a:t>
            </a: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涧</a:t>
            </a:r>
            <a:r>
              <a:rPr lang="zh-CN" altLang="en-US" sz="3600" b="1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肃</a:t>
            </a: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，</a:t>
            </a: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60000"/>
              </a:lnSpc>
              <a:spcBef>
                <a:spcPct val="50000"/>
              </a:spcBef>
            </a:pP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常有高猿长啸，</a:t>
            </a:r>
            <a:r>
              <a:rPr lang="zh-CN" altLang="en-US" sz="3600" b="1" u="sng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属引</a:t>
            </a:r>
            <a:r>
              <a:rPr lang="zh-CN" altLang="en-US" sz="3600" b="1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凄异</a:t>
            </a: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，</a:t>
            </a: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60000"/>
              </a:lnSpc>
              <a:spcBef>
                <a:spcPct val="50000"/>
              </a:spcBef>
            </a:pP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空谷传响</a:t>
            </a: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，</a:t>
            </a:r>
            <a:r>
              <a:rPr lang="zh-CN" altLang="en-US" sz="3600" b="1" u="sng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哀转久绝</a:t>
            </a: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。</a:t>
            </a: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40000"/>
              </a:lnSpc>
              <a:spcBef>
                <a:spcPct val="50000"/>
              </a:spcBef>
            </a:pP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4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0000"/>
              </a:solidFill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4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+中文正文" charset="0"/>
                <a:ea typeface="宋体" panose="02010600030101010101" pitchFamily="2" charset="-122"/>
              </a:rPr>
              <a:t>故</a:t>
            </a: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渔者歌曰：“巴东三峡巫</a:t>
            </a: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60000"/>
              </a:lnSpc>
              <a:spcBef>
                <a:spcPct val="50000"/>
              </a:spcBef>
            </a:pP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  <a:p>
            <a:pPr defTabSz="914400"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 dirty="0">
                <a:latin typeface="+中文正文" charset="0"/>
                <a:ea typeface="宋体" panose="02010600030101010101" pitchFamily="2" charset="-122"/>
              </a:rPr>
              <a:t>峡长，猿鸣三声泪沾裳！”</a:t>
            </a:r>
            <a:endParaRPr lang="zh-CN" altLang="en-US" sz="3600" b="1" dirty="0">
              <a:latin typeface="+中文正文" charset="0"/>
              <a:ea typeface="宋体" panose="02010600030101010101" pitchFamily="2" charset="-122"/>
            </a:endParaRPr>
          </a:p>
        </p:txBody>
      </p:sp>
      <p:sp>
        <p:nvSpPr>
          <p:cNvPr id="5" name="Text Box 16"/>
          <p:cNvSpPr txBox="1"/>
          <p:nvPr/>
        </p:nvSpPr>
        <p:spPr>
          <a:xfrm>
            <a:off x="6670675" y="60325"/>
            <a:ext cx="5111750" cy="662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每到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天刚晴或者下霜的早晨，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树林和山涧一片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清凉和肃杀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，常有高处的猿猴放声长叫，（声音）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接连不断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凄惨悲凉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在空荡的山谷传来回声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悲凉婉转很久才消失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所以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渔民唱到：“巴东三峡巫峡长，猿鸣三声泪沾裳！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180975" y="706438"/>
            <a:ext cx="3219450" cy="561975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天刚晴或下霜的早晨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7" name="AutoShape 6"/>
          <p:cNvSpPr/>
          <p:nvPr/>
        </p:nvSpPr>
        <p:spPr>
          <a:xfrm>
            <a:off x="3586163" y="706438"/>
            <a:ext cx="965200" cy="561975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清凉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" name="AutoShape 11"/>
          <p:cNvSpPr/>
          <p:nvPr/>
        </p:nvSpPr>
        <p:spPr>
          <a:xfrm>
            <a:off x="4754563" y="706438"/>
            <a:ext cx="1916112" cy="531812"/>
          </a:xfrm>
          <a:prstGeom prst="wedgeRoundRectCallout">
            <a:avLst>
              <a:gd name="adj1" fmla="val -29250"/>
              <a:gd name="adj2" fmla="val -7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肃杀，凄寒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AutoShape 6"/>
          <p:cNvSpPr/>
          <p:nvPr/>
        </p:nvSpPr>
        <p:spPr>
          <a:xfrm>
            <a:off x="31750" y="3148013"/>
            <a:ext cx="2479675" cy="846138"/>
          </a:xfrm>
          <a:prstGeom prst="wedgeRoundRectCallout">
            <a:avLst>
              <a:gd name="adj1" fmla="val 17245"/>
              <a:gd name="adj2" fmla="val -85537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在空荡的山谷传来回声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0" name="AutoShape 14"/>
          <p:cNvSpPr/>
          <p:nvPr/>
        </p:nvSpPr>
        <p:spPr>
          <a:xfrm>
            <a:off x="2828925" y="3149600"/>
            <a:ext cx="3524250" cy="695325"/>
          </a:xfrm>
          <a:prstGeom prst="wedgeRoundRectCallout">
            <a:avLst>
              <a:gd name="adj1" fmla="val -44292"/>
              <a:gd name="adj2" fmla="val -73588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悲凉婉转很久才消失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180975" y="4635500"/>
            <a:ext cx="1223963" cy="533400"/>
          </a:xfrm>
          <a:prstGeom prst="wedgeRoundRectCallout">
            <a:avLst>
              <a:gd name="adj1" fmla="val -29250"/>
              <a:gd name="adj2" fmla="val -77875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所以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AutoShape 11"/>
          <p:cNvSpPr/>
          <p:nvPr/>
        </p:nvSpPr>
        <p:spPr>
          <a:xfrm>
            <a:off x="2043113" y="1993900"/>
            <a:ext cx="1800225" cy="576263"/>
          </a:xfrm>
          <a:prstGeom prst="wedgeRoundRectCallout">
            <a:avLst>
              <a:gd name="adj1" fmla="val 34306"/>
              <a:gd name="adj2" fmla="val -88569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623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  <a:sym typeface="+mn-ea"/>
              </a:rPr>
              <a:t>接连不断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62300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3" name="AutoShape 14"/>
          <p:cNvSpPr/>
          <p:nvPr/>
        </p:nvSpPr>
        <p:spPr>
          <a:xfrm>
            <a:off x="4551363" y="1898650"/>
            <a:ext cx="1919287" cy="671513"/>
          </a:xfrm>
          <a:prstGeom prst="wedgeRoundRectCallout">
            <a:avLst>
              <a:gd name="adj1" fmla="val -44292"/>
              <a:gd name="adj2" fmla="val -73588"/>
              <a:gd name="adj3" fmla="val 16667"/>
            </a:avLst>
          </a:prstGeom>
          <a:solidFill>
            <a:srgbClr val="FF99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凄惨悲凉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314700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2" name="文本框 1"/>
          <p:cNvSpPr txBox="1"/>
          <p:nvPr/>
        </p:nvSpPr>
        <p:spPr>
          <a:xfrm>
            <a:off x="2973388" y="766763"/>
            <a:ext cx="5903912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能力训练二：景物描写赏析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3" name="文本框 3"/>
          <p:cNvSpPr txBox="1"/>
          <p:nvPr/>
        </p:nvSpPr>
        <p:spPr>
          <a:xfrm>
            <a:off x="766763" y="1989138"/>
            <a:ext cx="12098337" cy="2308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要求：</a:t>
            </a:r>
            <a:endParaRPr lang="en-US" altLang="zh-CN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要立足文本，先独立完成，然后前后桌讨论。</a:t>
            </a:r>
            <a:endParaRPr lang="en-US" altLang="zh-CN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时间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分钟。</a:t>
            </a:r>
            <a:endParaRPr lang="en-US" altLang="zh-CN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从“</a:t>
            </a:r>
            <a:r>
              <a:rPr lang="zh-CN" altLang="en-US" sz="3600" u="sng" dirty="0">
                <a:latin typeface="楷体" panose="02010609060101010101" pitchFamily="49" charset="-122"/>
                <a:ea typeface="楷体" panose="02010609060101010101" pitchFamily="49" charset="-122"/>
              </a:rPr>
              <a:t>从字缝里去寻找真意（文学批评家葛红兵语）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”。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2640013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23"/>
          <p:cNvGrpSpPr/>
          <p:nvPr/>
        </p:nvGrpSpPr>
        <p:grpSpPr>
          <a:xfrm>
            <a:off x="334963" y="555625"/>
            <a:ext cx="2714625" cy="614363"/>
            <a:chOff x="0" y="0"/>
            <a:chExt cx="2714644" cy="614637"/>
          </a:xfrm>
        </p:grpSpPr>
        <p:pic>
          <p:nvPicPr>
            <p:cNvPr id="31747" name="Picture 2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714644" cy="61463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48" name="TextBox 22"/>
            <p:cNvSpPr txBox="1"/>
            <p:nvPr/>
          </p:nvSpPr>
          <p:spPr>
            <a:xfrm>
              <a:off x="500065" y="0"/>
              <a:ext cx="2138695" cy="5222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整 体 感 知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9" name="Rectangle 7"/>
          <p:cNvSpPr/>
          <p:nvPr/>
        </p:nvSpPr>
        <p:spPr>
          <a:xfrm>
            <a:off x="1382713" y="1843088"/>
            <a:ext cx="7643812" cy="646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just" eaLnBrk="0" hangingPunct="0">
              <a:lnSpc>
                <a:spcPct val="150000"/>
              </a:lnSpc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依据《三峡》一文的内容，填写下面的表格。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/>
        </p:nvGraphicFramePr>
        <p:xfrm>
          <a:off x="1068388" y="2798763"/>
          <a:ext cx="10572750" cy="2787652"/>
        </p:xfrm>
        <a:graphic>
          <a:graphicData uri="http://schemas.openxmlformats.org/drawingml/2006/table">
            <a:tbl>
              <a:tblPr/>
              <a:tblGrid>
                <a:gridCol w="1131887"/>
                <a:gridCol w="1501775"/>
                <a:gridCol w="1873250"/>
                <a:gridCol w="2171700"/>
                <a:gridCol w="3894138"/>
              </a:tblGrid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段落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季节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主要景物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景物特征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写作手法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第一段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第二段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第三段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第四段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矩形 11"/>
          <p:cNvSpPr/>
          <p:nvPr/>
        </p:nvSpPr>
        <p:spPr>
          <a:xfrm>
            <a:off x="2284413" y="3321050"/>
            <a:ext cx="795337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四季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00538" y="3268663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山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649913" y="3249613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连绵、高峻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79650" y="3844925"/>
            <a:ext cx="795338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夏季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281488" y="3840163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53088" y="3840163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汹涌、迅疾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333625" y="4454525"/>
            <a:ext cx="795338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春冬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760788" y="4411663"/>
            <a:ext cx="1712912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水、山、柏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773738" y="4397375"/>
            <a:ext cx="14065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清荣峻茂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360613" y="5014913"/>
            <a:ext cx="795337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秋季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25838" y="5053013"/>
            <a:ext cx="2039937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林、涧、猿啸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26138" y="4943475"/>
            <a:ext cx="1406525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林寒涧肃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凄异、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哀转 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646988" y="3419475"/>
            <a:ext cx="4125912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正面、侧面结合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646988" y="3930650"/>
            <a:ext cx="4125912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对比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689850" y="4511675"/>
            <a:ext cx="41275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动静结合、俯视与仰视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802563" y="5116513"/>
            <a:ext cx="4125912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引用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0050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r>
              <a:rPr lang="zh-CN" altLang="en-US" dirty="0"/>
              <a:t> 归纳赏析景物描写的方法</a:t>
            </a:r>
            <a:endParaRPr lang="zh-CN" altLang="en-US" dirty="0"/>
          </a:p>
        </p:txBody>
      </p:sp>
      <p:sp>
        <p:nvSpPr>
          <p:cNvPr id="13005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12800" y="1600200"/>
            <a:ext cx="11387138" cy="44989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4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写景顺序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4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抓住景物特征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4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景物描写的视角（正面侧面、俯视仰视）、态势（动态静态）、感官（视觉听觉通感</a:t>
            </a:r>
            <a:r>
              <a: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</a:t>
            </a:r>
            <a:r>
              <a:rPr kumimoji="0" lang="zh-CN" altLang="en-US" sz="4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）</a:t>
            </a:r>
            <a:r>
              <a: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05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05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charRg st="5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0051">
                                            <p:txEl>
                                              <p:charRg st="5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0051">
                                            <p:txEl>
                                              <p:charRg st="5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charRg st="12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0051">
                                            <p:txEl>
                                              <p:charRg st="12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0051">
                                            <p:txEl>
                                              <p:charRg st="12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/>
      <p:bldP spid="13005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5521325" y="9810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62650" y="1412875"/>
            <a:ext cx="5829300" cy="3887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2"/>
          <p:cNvSpPr txBox="1">
            <a:spLocks noRot="1" noChangeArrowheads="1"/>
          </p:cNvSpPr>
          <p:nvPr/>
        </p:nvSpPr>
        <p:spPr>
          <a:xfrm>
            <a:off x="1116013" y="728663"/>
            <a:ext cx="4392613" cy="1368425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/>
          <a:lstStyle>
            <a:lvl1pPr marL="90805" indent="-90805" algn="l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905" indent="-18288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7055" indent="-18288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88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2180" indent="-18288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09982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299845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49987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699895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805" marR="0" lvl="0" indent="-90805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ts val="200"/>
              </a:spcAft>
              <a:buClrTx/>
              <a:buSzPct val="100000"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+mn-ea"/>
                <a:cs typeface="+mn-cs"/>
                <a:sym typeface="+mn-ea"/>
              </a:rPr>
              <a:t>  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+mn-ea"/>
                <a:cs typeface="+mn-cs"/>
                <a:sym typeface="+mn-ea"/>
              </a:rPr>
              <a:t>文末引用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“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+mn-ea"/>
                <a:cs typeface="+mn-cs"/>
                <a:sym typeface="+mn-ea"/>
              </a:rPr>
              <a:t>巴东三峡巫峡长，猿鸣三声泪沾裳。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”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+mn-ea"/>
                <a:cs typeface="+mn-cs"/>
                <a:sym typeface="+mn-ea"/>
              </a:rPr>
              <a:t>有何作用？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1273175" y="2781300"/>
            <a:ext cx="4248150" cy="2227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Calibri" panose="020F0502020204030204" pitchFamily="34" charset="0"/>
            </a:pP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以忧伤的渔歌作结</a:t>
            </a:r>
            <a:r>
              <a:rPr lang="en-US" altLang="zh-CN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融情入景</a:t>
            </a:r>
            <a:r>
              <a:rPr lang="en-US" altLang="zh-CN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赞美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三峡胜景的同时，从</a:t>
            </a:r>
            <a:r>
              <a:rPr lang="zh-CN" altLang="en-US" sz="2800" b="1" dirty="0">
                <a:solidFill>
                  <a:srgbClr val="E40000"/>
                </a:solidFill>
                <a:latin typeface="楷体_GB2312" pitchFamily="49" charset="-122"/>
                <a:ea typeface="楷体_GB2312" pitchFamily="49" charset="-122"/>
              </a:rPr>
              <a:t>侧面烘托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三峡秋天</a:t>
            </a:r>
            <a:r>
              <a:rPr lang="zh-CN" altLang="en-US" sz="2800" b="1" dirty="0">
                <a:solidFill>
                  <a:srgbClr val="E40000"/>
                </a:solidFill>
                <a:latin typeface="楷体_GB2312" pitchFamily="49" charset="-122"/>
                <a:ea typeface="楷体_GB2312" pitchFamily="49" charset="-122"/>
              </a:rPr>
              <a:t>凄凉哀伤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的气氛，也流露出自己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感伤之情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2640013" y="14128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18" name="文本框 24"/>
          <p:cNvSpPr txBox="1"/>
          <p:nvPr/>
        </p:nvSpPr>
        <p:spPr>
          <a:xfrm>
            <a:off x="2640013" y="692150"/>
            <a:ext cx="5759450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三峡之美</a:t>
            </a:r>
            <a:endParaRPr lang="zh-CN" altLang="en-US" sz="4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19" name="文本框 25"/>
          <p:cNvSpPr txBox="1"/>
          <p:nvPr/>
        </p:nvSpPr>
        <p:spPr>
          <a:xfrm>
            <a:off x="1069975" y="1714500"/>
            <a:ext cx="10440988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你感受到了三峡的美感吗？</a:t>
            </a:r>
            <a:endParaRPr lang="zh-CN" altLang="en-US" sz="4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7" name="表格 26"/>
          <p:cNvGraphicFramePr>
            <a:graphicFrameLocks noGrp="1"/>
          </p:cNvGraphicFramePr>
          <p:nvPr/>
        </p:nvGraphicFramePr>
        <p:xfrm>
          <a:off x="1068388" y="2798763"/>
          <a:ext cx="10572750" cy="2787652"/>
        </p:xfrm>
        <a:graphic>
          <a:graphicData uri="http://schemas.openxmlformats.org/drawingml/2006/table">
            <a:tbl>
              <a:tblPr/>
              <a:tblGrid>
                <a:gridCol w="1131887"/>
                <a:gridCol w="1501775"/>
                <a:gridCol w="1873250"/>
                <a:gridCol w="2171700"/>
                <a:gridCol w="3894138"/>
              </a:tblGrid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段落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季节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主要景物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景物特征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三峡之美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第一段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第二段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第三段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第四段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58" name="矩形 27"/>
          <p:cNvSpPr/>
          <p:nvPr/>
        </p:nvSpPr>
        <p:spPr>
          <a:xfrm>
            <a:off x="2284413" y="3321050"/>
            <a:ext cx="795337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四季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9" name="矩形 28"/>
          <p:cNvSpPr/>
          <p:nvPr/>
        </p:nvSpPr>
        <p:spPr>
          <a:xfrm>
            <a:off x="4300538" y="3268663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山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0" name="矩形 29"/>
          <p:cNvSpPr/>
          <p:nvPr/>
        </p:nvSpPr>
        <p:spPr>
          <a:xfrm>
            <a:off x="5649913" y="3249613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连绵、高峻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1" name="矩形 30"/>
          <p:cNvSpPr/>
          <p:nvPr/>
        </p:nvSpPr>
        <p:spPr>
          <a:xfrm>
            <a:off x="2279650" y="3844925"/>
            <a:ext cx="795338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夏季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2" name="矩形 31"/>
          <p:cNvSpPr/>
          <p:nvPr/>
        </p:nvSpPr>
        <p:spPr>
          <a:xfrm>
            <a:off x="4281488" y="3840163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3" name="矩形 32"/>
          <p:cNvSpPr/>
          <p:nvPr/>
        </p:nvSpPr>
        <p:spPr>
          <a:xfrm>
            <a:off x="5653088" y="3840163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汹涌、迅疾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4" name="矩形 33"/>
          <p:cNvSpPr/>
          <p:nvPr/>
        </p:nvSpPr>
        <p:spPr>
          <a:xfrm>
            <a:off x="2333625" y="4454525"/>
            <a:ext cx="795338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春冬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5" name="矩形 34"/>
          <p:cNvSpPr/>
          <p:nvPr/>
        </p:nvSpPr>
        <p:spPr>
          <a:xfrm>
            <a:off x="3760788" y="4411663"/>
            <a:ext cx="1712912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水、山、柏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6" name="矩形 35"/>
          <p:cNvSpPr/>
          <p:nvPr/>
        </p:nvSpPr>
        <p:spPr>
          <a:xfrm>
            <a:off x="5773738" y="4397375"/>
            <a:ext cx="14065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清荣峻茂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7" name="矩形 36"/>
          <p:cNvSpPr/>
          <p:nvPr/>
        </p:nvSpPr>
        <p:spPr>
          <a:xfrm>
            <a:off x="2360613" y="5014913"/>
            <a:ext cx="795337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秋季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8" name="矩形 37"/>
          <p:cNvSpPr/>
          <p:nvPr/>
        </p:nvSpPr>
        <p:spPr>
          <a:xfrm>
            <a:off x="3525838" y="5053013"/>
            <a:ext cx="2039937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林、涧、猿啸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9" name="矩形 38"/>
          <p:cNvSpPr/>
          <p:nvPr/>
        </p:nvSpPr>
        <p:spPr>
          <a:xfrm>
            <a:off x="5926138" y="4943475"/>
            <a:ext cx="1406525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林寒涧肃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凄异、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哀转 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56675" y="3419475"/>
            <a:ext cx="4125913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雄壮美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956675" y="3930650"/>
            <a:ext cx="412591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奔放美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99538" y="4511675"/>
            <a:ext cx="4125912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清幽美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026525" y="5014913"/>
            <a:ext cx="412591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凄婉美</a:t>
            </a:r>
            <a:endParaRPr lang="zh-CN" altLang="en-US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3"/>
          <p:cNvSpPr txBox="1"/>
          <p:nvPr/>
        </p:nvSpPr>
        <p:spPr>
          <a:xfrm>
            <a:off x="0" y="1052513"/>
            <a:ext cx="7221538" cy="4432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r>
              <a:rPr lang="en-US" altLang="zh-CN" sz="3200" b="1" dirty="0">
                <a:solidFill>
                  <a:srgbClr val="3333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★</a:t>
            </a:r>
            <a:r>
              <a:rPr lang="zh-CN" altLang="en-US" sz="3600" b="1" dirty="0">
                <a:solidFill>
                  <a:srgbClr val="3333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阅读下列这首诗，你能说出它和本文之间的某些联系吗？</a:t>
            </a:r>
            <a:endParaRPr lang="zh-CN" altLang="en-US" sz="3600" b="1" dirty="0">
              <a:solidFill>
                <a:srgbClr val="33333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r>
              <a:rPr lang="zh-CN" altLang="en-US" sz="3600" b="1" dirty="0">
                <a:solidFill>
                  <a:srgbClr val="3333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叶根友毛笔行书简体" pitchFamily="2" charset="-122"/>
              </a:rPr>
              <a:t>早发白帝城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李白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r>
              <a:rPr lang="zh-CN" altLang="en-US" sz="3600" b="1" dirty="0">
                <a:solidFill>
                  <a:srgbClr val="3333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3600" b="1" dirty="0">
                <a:solidFill>
                  <a:srgbClr val="333333"/>
                </a:solidFill>
                <a:latin typeface="楷体_GB2312" pitchFamily="49" charset="-122"/>
                <a:ea typeface="楷体_GB2312" pitchFamily="49" charset="-122"/>
              </a:rPr>
              <a:t>朝辞白帝彩云间，</a:t>
            </a:r>
            <a:endParaRPr lang="zh-CN" altLang="en-US" sz="3600" b="1" dirty="0">
              <a:solidFill>
                <a:srgbClr val="33333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r>
              <a:rPr lang="zh-CN" altLang="en-US" sz="3600" b="1" dirty="0">
                <a:solidFill>
                  <a:srgbClr val="333333"/>
                </a:solidFill>
                <a:latin typeface="楷体_GB2312" pitchFamily="49" charset="-122"/>
                <a:ea typeface="楷体_GB2312" pitchFamily="49" charset="-122"/>
              </a:rPr>
              <a:t>    千里江陵一日还。</a:t>
            </a:r>
            <a:endParaRPr lang="zh-CN" altLang="en-US" sz="3600" b="1" dirty="0">
              <a:solidFill>
                <a:srgbClr val="33333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r>
              <a:rPr lang="zh-CN" altLang="en-US" sz="3600" b="1" dirty="0">
                <a:solidFill>
                  <a:srgbClr val="333333"/>
                </a:solidFill>
                <a:latin typeface="楷体_GB2312" pitchFamily="49" charset="-122"/>
                <a:ea typeface="楷体_GB2312" pitchFamily="49" charset="-122"/>
              </a:rPr>
              <a:t>    两岸猿声啼不住，</a:t>
            </a:r>
            <a:endParaRPr lang="zh-CN" altLang="en-US" sz="3600" b="1" dirty="0">
              <a:solidFill>
                <a:srgbClr val="33333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r>
              <a:rPr lang="zh-CN" altLang="en-US" sz="3600" b="1" dirty="0">
                <a:solidFill>
                  <a:srgbClr val="333333"/>
                </a:solidFill>
                <a:latin typeface="楷体_GB2312" pitchFamily="49" charset="-122"/>
                <a:ea typeface="楷体_GB2312" pitchFamily="49" charset="-122"/>
              </a:rPr>
              <a:t>    轻舟已过万重山。</a:t>
            </a:r>
            <a:endParaRPr lang="zh-CN" altLang="en-US" sz="3600" b="1" dirty="0">
              <a:solidFill>
                <a:srgbClr val="33333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endParaRPr lang="zh-CN" altLang="en-US" sz="3600" b="1" dirty="0">
              <a:solidFill>
                <a:srgbClr val="33333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85000"/>
              <a:buFont typeface="Calibri" panose="020F0502020204030204" pitchFamily="34" charset="0"/>
            </a:pPr>
            <a:r>
              <a:rPr lang="zh-CN" altLang="en-US" sz="3200" b="1" dirty="0">
                <a:solidFill>
                  <a:srgbClr val="3333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600" b="1" dirty="0">
              <a:solidFill>
                <a:srgbClr val="33333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2" name="Rectangle 4" descr="Large confetti"/>
          <p:cNvSpPr>
            <a:spLocks noRot="1"/>
          </p:cNvSpPr>
          <p:nvPr/>
        </p:nvSpPr>
        <p:spPr>
          <a:xfrm>
            <a:off x="0" y="0"/>
            <a:ext cx="8243888" cy="7651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endParaRPr lang="zh-CN" altLang="zh-CN" sz="24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Line 7"/>
          <p:cNvSpPr/>
          <p:nvPr/>
        </p:nvSpPr>
        <p:spPr>
          <a:xfrm>
            <a:off x="1065213" y="3268663"/>
            <a:ext cx="3240087" cy="0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Line 8"/>
          <p:cNvSpPr/>
          <p:nvPr/>
        </p:nvSpPr>
        <p:spPr>
          <a:xfrm>
            <a:off x="1114425" y="3860800"/>
            <a:ext cx="3313113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" name="Line 10"/>
          <p:cNvSpPr/>
          <p:nvPr/>
        </p:nvSpPr>
        <p:spPr>
          <a:xfrm flipV="1">
            <a:off x="1992313" y="4437063"/>
            <a:ext cx="936625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" name="Line 11"/>
          <p:cNvSpPr/>
          <p:nvPr/>
        </p:nvSpPr>
        <p:spPr>
          <a:xfrm>
            <a:off x="2928938" y="5059363"/>
            <a:ext cx="1225550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cxnSp>
        <p:nvCxnSpPr>
          <p:cNvPr id="10" name="直接连接符 9"/>
          <p:cNvCxnSpPr/>
          <p:nvPr/>
        </p:nvCxnSpPr>
        <p:spPr>
          <a:xfrm>
            <a:off x="3198813" y="836613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8" name="文本框 10"/>
          <p:cNvSpPr txBox="1"/>
          <p:nvPr/>
        </p:nvSpPr>
        <p:spPr>
          <a:xfrm>
            <a:off x="4464050" y="66675"/>
            <a:ext cx="5322888" cy="7699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4400" dirty="0">
                <a:latin typeface="Arial" panose="020B0604020202020204" pitchFamily="34" charset="0"/>
                <a:ea typeface="宋体" panose="02010600030101010101" pitchFamily="2" charset="-122"/>
              </a:rPr>
              <a:t>拓展阅读</a:t>
            </a: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26000" y="3783013"/>
            <a:ext cx="6973888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文章的第二段与这首诗的                   句相印证，都表现了夏天三峡水流               ；文章第四段与诗           相对应，都是写 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文章第一段和诗中的“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”相应。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201150" y="3783013"/>
            <a:ext cx="2303463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一、二、四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932988" y="4221163"/>
            <a:ext cx="20161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速度极快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716838" y="4610100"/>
            <a:ext cx="15843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第三句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68875" y="5275263"/>
            <a:ext cx="2808288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连续不断的猿啼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68875" y="5937250"/>
            <a:ext cx="158432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万重山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3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charRg st="13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charRg st="13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216275" y="7651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66" name="TextBox 1"/>
          <p:cNvSpPr txBox="1"/>
          <p:nvPr/>
        </p:nvSpPr>
        <p:spPr>
          <a:xfrm>
            <a:off x="1558925" y="765175"/>
            <a:ext cx="8569325" cy="6124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自三峡七百里中，两岸连山，略无阙处。重岩叠嶂，隐天蔽日。自非亭午夜分，不见曦月。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至于夏水襄陵，沿溯阻绝。或王命急宣，有时朝发白帝，暮到江陵，其间千二百里，虽乘奔御风，不以疾也。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春冬之时，则素湍绿潭，回清倒影。绝巘多生怪柏，悬泉瀑布，飞漱其间，清荣峻茂，良多趣味。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每至晴初霜旦，林寒涧肃，常有高猿长啸，属引凄异，空谷传响，哀转久绝。故渔者歌曰：“巴东三峡巫峡长，猿鸣三声泪沾裳！”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矩形 4"/>
          <p:cNvSpPr/>
          <p:nvPr/>
        </p:nvSpPr>
        <p:spPr>
          <a:xfrm>
            <a:off x="5519738" y="33338"/>
            <a:ext cx="1620837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背诵全文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071813" y="981075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0" name="TextBox 1"/>
          <p:cNvSpPr txBox="1"/>
          <p:nvPr/>
        </p:nvSpPr>
        <p:spPr>
          <a:xfrm>
            <a:off x="1487488" y="981075"/>
            <a:ext cx="10080625" cy="6124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自三峡七百里中，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。重岩叠嶂，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。自非亭午夜分，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至于夏水襄陵，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。或王命急宣，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，虽乘奔御风，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春冬之时，则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。绝巘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，飞漱其间，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，良多趣味。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每至晴初霜旦，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，常有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，属引凄异，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。故渔者歌曰：“巴东三峡巫峡长，猿鸣三声泪沾裳！”</a:t>
            </a:r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矩形 4"/>
          <p:cNvSpPr/>
          <p:nvPr/>
        </p:nvSpPr>
        <p:spPr>
          <a:xfrm>
            <a:off x="5284788" y="387350"/>
            <a:ext cx="162242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背诵全文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" name="直接连接符 2"/>
          <p:cNvCxnSpPr/>
          <p:nvPr/>
        </p:nvCxnSpPr>
        <p:spPr>
          <a:xfrm>
            <a:off x="3432175" y="836613"/>
            <a:ext cx="5562600" cy="0"/>
          </a:xfrm>
          <a:prstGeom prst="line">
            <a:avLst/>
          </a:prstGeom>
          <a:ln>
            <a:solidFill>
              <a:srgbClr val="304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14" name="TextBox 1"/>
          <p:cNvSpPr txBox="1"/>
          <p:nvPr/>
        </p:nvSpPr>
        <p:spPr>
          <a:xfrm>
            <a:off x="1487488" y="830263"/>
            <a:ext cx="10153650" cy="6124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自三峡七百里中，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至于夏水襄陵，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春冬之时，则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，良多趣味。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每至晴初霜旦，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，常有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_______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。故渔者歌曰：“巴东三峡巫峡长，猿鸣三声泪沾裳！”</a:t>
            </a:r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矩形 4"/>
          <p:cNvSpPr/>
          <p:nvPr/>
        </p:nvSpPr>
        <p:spPr>
          <a:xfrm>
            <a:off x="5284788" y="387350"/>
            <a:ext cx="162242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背诵全文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吉祥如意">
  <a:themeElements>
    <a:clrScheme name="吉祥如意 1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EF8FF"/>
      </a:accent5>
      <a:accent6>
        <a:srgbClr val="E7CDB2"/>
      </a:accent6>
      <a:hlink>
        <a:srgbClr val="0066CC"/>
      </a:hlink>
      <a:folHlink>
        <a:srgbClr val="9F9FBF"/>
      </a:folHlink>
    </a:clrScheme>
    <a:fontScheme name="吉祥如意">
      <a:majorFont>
        <a:latin typeface="Arial"/>
        <a:ea typeface="宋体"/>
        <a:cs typeface=""/>
      </a:majorFont>
      <a:minorFont>
        <a:latin typeface="Arial"/>
        <a:ea typeface="楷体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3109</Words>
  <Application>WPS 演示</Application>
  <PresentationFormat>宽屏</PresentationFormat>
  <Paragraphs>354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47" baseType="lpstr">
      <vt:lpstr>Arial</vt:lpstr>
      <vt:lpstr>宋体</vt:lpstr>
      <vt:lpstr>Wingdings</vt:lpstr>
      <vt:lpstr>Calibri Light</vt:lpstr>
      <vt:lpstr>Calibri</vt:lpstr>
      <vt:lpstr>Roboto Regular</vt:lpstr>
      <vt:lpstr>Segoe Print</vt:lpstr>
      <vt:lpstr>Wingdings 2</vt:lpstr>
      <vt:lpstr>华文细黑</vt:lpstr>
      <vt:lpstr>幼圆</vt:lpstr>
      <vt:lpstr>华文行楷</vt:lpstr>
      <vt:lpstr>楷体_GB2312</vt:lpstr>
      <vt:lpstr>新宋体</vt:lpstr>
      <vt:lpstr>楷体</vt:lpstr>
      <vt:lpstr>黑体</vt:lpstr>
      <vt:lpstr>Times New Roman</vt:lpstr>
      <vt:lpstr>方正琥珀简体</vt:lpstr>
      <vt:lpstr>Arial Unicode MS</vt:lpstr>
      <vt:lpstr>微软雅黑</vt:lpstr>
      <vt:lpstr>+中文正文</vt:lpstr>
      <vt:lpstr>Tahoma</vt:lpstr>
      <vt:lpstr>叶根友毛笔行书简体</vt:lpstr>
      <vt:lpstr>华文新魏</vt:lpstr>
      <vt:lpstr>回顾</vt:lpstr>
      <vt:lpstr>吉祥如意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归纳赏析景物描写的方法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577570579</cp:lastModifiedBy>
  <cp:revision>30</cp:revision>
  <dcterms:created xsi:type="dcterms:W3CDTF">2018-09-18T09:12:00Z</dcterms:created>
  <dcterms:modified xsi:type="dcterms:W3CDTF">2020-10-15T08:49:58Z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