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‹Nr.›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11/13/17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3B09D3-D49C-4F4F-B617-CF9A6AC8B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9951" y="1083269"/>
            <a:ext cx="10318418" cy="4394988"/>
          </a:xfrm>
        </p:spPr>
        <p:txBody>
          <a:bodyPr/>
          <a:lstStyle/>
          <a:p>
            <a:r>
              <a:rPr lang="de-DE" dirty="0" err="1"/>
              <a:t>Fußballl</a:t>
            </a:r>
            <a:r>
              <a:rPr lang="de-DE" dirty="0"/>
              <a:t>: Damals und heute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3B89149-AA07-3342-85CE-9998875C49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Football: Back in the </a:t>
            </a:r>
            <a:r>
              <a:rPr lang="de-DE" dirty="0" err="1"/>
              <a:t>days</a:t>
            </a:r>
            <a:r>
              <a:rPr lang="de-DE" dirty="0"/>
              <a:t> and today</a:t>
            </a:r>
          </a:p>
        </p:txBody>
      </p:sp>
    </p:spTree>
    <p:extLst>
      <p:ext uri="{BB962C8B-B14F-4D97-AF65-F5344CB8AC3E}">
        <p14:creationId xmlns:p14="http://schemas.microsoft.com/office/powerpoint/2010/main" val="206865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3D7B3C-C40C-9F45-9E52-584B9C96F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261432"/>
            <a:ext cx="10178322" cy="1492132"/>
          </a:xfrm>
        </p:spPr>
        <p:txBody>
          <a:bodyPr/>
          <a:lstStyle/>
          <a:p>
            <a:r>
              <a:rPr lang="de-DE" dirty="0"/>
              <a:t>China (4000 years </a:t>
            </a:r>
            <a:r>
              <a:rPr lang="de-DE" dirty="0" err="1"/>
              <a:t>ago</a:t>
            </a:r>
            <a:r>
              <a:rPr lang="de-DE" dirty="0"/>
              <a:t>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1D14FF6-A6E4-F441-8D99-9D6869B77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30049"/>
            <a:ext cx="10178322" cy="3593591"/>
          </a:xfrm>
        </p:spPr>
        <p:txBody>
          <a:bodyPr>
            <a:noAutofit/>
          </a:bodyPr>
          <a:lstStyle/>
          <a:p>
            <a:r>
              <a:rPr lang="de-DE" sz="3200" dirty="0" err="1"/>
              <a:t>Cuju</a:t>
            </a:r>
            <a:r>
              <a:rPr lang="de-DE" sz="3200" dirty="0"/>
              <a:t>: Fußball = military training </a:t>
            </a:r>
          </a:p>
          <a:p>
            <a:r>
              <a:rPr lang="de-DE" sz="3200" dirty="0"/>
              <a:t>Zhou- Dynastie: Volkssport , first rules and a ball out of </a:t>
            </a:r>
            <a:r>
              <a:rPr lang="de-DE" sz="3200" dirty="0" err="1"/>
              <a:t>leather</a:t>
            </a:r>
            <a:r>
              <a:rPr lang="de-DE" sz="3200" dirty="0"/>
              <a:t>, </a:t>
            </a:r>
            <a:r>
              <a:rPr lang="de-DE" sz="3200" dirty="0" err="1"/>
              <a:t>filled</a:t>
            </a:r>
            <a:r>
              <a:rPr lang="de-DE" sz="3200" dirty="0"/>
              <a:t> with </a:t>
            </a:r>
            <a:r>
              <a:rPr lang="de-DE" sz="3200" dirty="0" err="1"/>
              <a:t>hair</a:t>
            </a:r>
            <a:endParaRPr lang="de-DE" sz="3200" dirty="0"/>
          </a:p>
          <a:p>
            <a:r>
              <a:rPr lang="de-DE" sz="3200" dirty="0"/>
              <a:t>Qin- Dynastie bis Sui- Dynastie: more and more </a:t>
            </a:r>
            <a:r>
              <a:rPr lang="de-DE" sz="3200" dirty="0" err="1"/>
              <a:t>popularity</a:t>
            </a:r>
            <a:endParaRPr lang="de-DE" sz="3200" dirty="0"/>
          </a:p>
          <a:p>
            <a:r>
              <a:rPr lang="de-DE" sz="3200" dirty="0"/>
              <a:t>220 - 680 n. Chr. : first football </a:t>
            </a:r>
            <a:r>
              <a:rPr lang="de-DE" sz="3200" dirty="0" err="1"/>
              <a:t>filled</a:t>
            </a:r>
            <a:r>
              <a:rPr lang="de-DE" sz="3200" dirty="0"/>
              <a:t> with air, first </a:t>
            </a:r>
            <a:r>
              <a:rPr lang="de-DE" sz="3200" dirty="0" err="1"/>
              <a:t>playing-positions</a:t>
            </a:r>
            <a:r>
              <a:rPr lang="de-DE" sz="3200" dirty="0"/>
              <a:t> like </a:t>
            </a:r>
            <a:r>
              <a:rPr lang="de-DE" sz="3200" dirty="0" err="1"/>
              <a:t>goalkeeper</a:t>
            </a:r>
            <a:r>
              <a:rPr lang="de-DE" sz="3200" dirty="0"/>
              <a:t>, </a:t>
            </a:r>
            <a:r>
              <a:rPr lang="de-DE" sz="3200" dirty="0" err="1"/>
              <a:t>striker</a:t>
            </a:r>
            <a:r>
              <a:rPr lang="de-DE" sz="3200" dirty="0"/>
              <a:t>, ….</a:t>
            </a:r>
          </a:p>
          <a:p>
            <a:r>
              <a:rPr lang="de-DE" sz="3200" dirty="0"/>
              <a:t>A </a:t>
            </a:r>
            <a:r>
              <a:rPr lang="de-DE" sz="3200" dirty="0" err="1"/>
              <a:t>hundred</a:t>
            </a:r>
            <a:r>
              <a:rPr lang="de-DE" sz="3200" dirty="0"/>
              <a:t> years later…. </a:t>
            </a:r>
            <a:r>
              <a:rPr lang="de-DE" sz="3200" dirty="0" err="1"/>
              <a:t>everybody</a:t>
            </a:r>
            <a:r>
              <a:rPr lang="de-DE" sz="3200" dirty="0"/>
              <a:t> </a:t>
            </a:r>
            <a:r>
              <a:rPr lang="de-DE" sz="3200" dirty="0" err="1"/>
              <a:t>suddenly</a:t>
            </a:r>
            <a:r>
              <a:rPr lang="de-DE" sz="3200" dirty="0"/>
              <a:t> </a:t>
            </a:r>
            <a:r>
              <a:rPr lang="de-DE" sz="3200" dirty="0" err="1"/>
              <a:t>forgot</a:t>
            </a:r>
            <a:r>
              <a:rPr lang="de-DE" sz="3200" dirty="0"/>
              <a:t> about football </a:t>
            </a:r>
          </a:p>
        </p:txBody>
      </p:sp>
    </p:spTree>
    <p:extLst>
      <p:ext uri="{BB962C8B-B14F-4D97-AF65-F5344CB8AC3E}">
        <p14:creationId xmlns:p14="http://schemas.microsoft.com/office/powerpoint/2010/main" val="4255645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6C6E01-A954-AA47-84A5-CB26DB168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Germany ( 1874 )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4449454-8164-4D4F-B747-994EA63D1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60287"/>
            <a:ext cx="10178322" cy="3593591"/>
          </a:xfrm>
        </p:spPr>
        <p:txBody>
          <a:bodyPr>
            <a:normAutofit/>
          </a:bodyPr>
          <a:lstStyle/>
          <a:p>
            <a:r>
              <a:rPr lang="de-DE" sz="3200" dirty="0"/>
              <a:t>First </a:t>
            </a:r>
            <a:r>
              <a:rPr lang="de-DE" sz="3200" dirty="0" err="1"/>
              <a:t>footballgame</a:t>
            </a:r>
            <a:r>
              <a:rPr lang="de-DE" sz="3200" dirty="0"/>
              <a:t> is played in a </a:t>
            </a:r>
            <a:r>
              <a:rPr lang="de-DE" sz="3200" dirty="0" err="1"/>
              <a:t>middleschool</a:t>
            </a:r>
            <a:endParaRPr lang="de-DE" sz="3200" dirty="0"/>
          </a:p>
          <a:p>
            <a:r>
              <a:rPr lang="de-DE" sz="3200" dirty="0"/>
              <a:t>Football is a game for the </a:t>
            </a:r>
            <a:r>
              <a:rPr lang="de-DE" sz="3200" dirty="0" err="1"/>
              <a:t>working</a:t>
            </a:r>
            <a:r>
              <a:rPr lang="de-DE" sz="3200" dirty="0"/>
              <a:t> class and </a:t>
            </a:r>
            <a:r>
              <a:rPr lang="de-DE" sz="3200" dirty="0" err="1"/>
              <a:t>used</a:t>
            </a:r>
            <a:r>
              <a:rPr lang="de-DE" sz="3200" dirty="0"/>
              <a:t> by the military</a:t>
            </a:r>
          </a:p>
          <a:p>
            <a:r>
              <a:rPr lang="de-DE" sz="3200" dirty="0"/>
              <a:t>1900: German Football Association is </a:t>
            </a:r>
            <a:r>
              <a:rPr lang="de-DE" sz="3200" dirty="0" err="1"/>
              <a:t>founded</a:t>
            </a:r>
            <a:r>
              <a:rPr lang="de-DE" sz="3200" dirty="0"/>
              <a:t> ( Deutscher Fußball Bund – DFB )</a:t>
            </a:r>
          </a:p>
          <a:p>
            <a:r>
              <a:rPr lang="de-DE" sz="3200" dirty="0"/>
              <a:t>1954: </a:t>
            </a:r>
            <a:r>
              <a:rPr lang="de-DE" sz="3200" dirty="0" err="1"/>
              <a:t>participation</a:t>
            </a:r>
            <a:r>
              <a:rPr lang="de-DE" sz="3200" dirty="0"/>
              <a:t> in the </a:t>
            </a:r>
            <a:r>
              <a:rPr lang="de-DE" sz="3200" dirty="0" err="1"/>
              <a:t>world-championship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504680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F75C65-9011-404A-B704-F127CCA1B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Fußball heute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AB0AE1C-07B4-4F42-8D2A-600C57571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90525"/>
            <a:ext cx="10178322" cy="3593591"/>
          </a:xfrm>
        </p:spPr>
        <p:txBody>
          <a:bodyPr>
            <a:noAutofit/>
          </a:bodyPr>
          <a:lstStyle/>
          <a:p>
            <a:r>
              <a:rPr lang="de-DE" sz="3200" dirty="0"/>
              <a:t>Football is one of the </a:t>
            </a:r>
            <a:r>
              <a:rPr lang="de-DE" sz="3200" dirty="0" err="1"/>
              <a:t>most</a:t>
            </a:r>
            <a:r>
              <a:rPr lang="de-DE" sz="3200" dirty="0"/>
              <a:t> </a:t>
            </a:r>
            <a:r>
              <a:rPr lang="de-DE" sz="3200" dirty="0" err="1"/>
              <a:t>popular</a:t>
            </a:r>
            <a:r>
              <a:rPr lang="de-DE" sz="3200" dirty="0"/>
              <a:t> </a:t>
            </a:r>
            <a:r>
              <a:rPr lang="de-DE" sz="3200" dirty="0" err="1"/>
              <a:t>sports</a:t>
            </a:r>
            <a:r>
              <a:rPr lang="de-DE" sz="3200" dirty="0"/>
              <a:t> worldwide </a:t>
            </a:r>
          </a:p>
          <a:p>
            <a:r>
              <a:rPr lang="de-DE" sz="3200" dirty="0"/>
              <a:t>Played by 265 </a:t>
            </a:r>
            <a:r>
              <a:rPr lang="de-DE" sz="3200" dirty="0" err="1"/>
              <a:t>million</a:t>
            </a:r>
            <a:r>
              <a:rPr lang="de-DE" sz="3200" dirty="0"/>
              <a:t> people in 325.000 </a:t>
            </a:r>
            <a:r>
              <a:rPr lang="de-DE" sz="3200" dirty="0" err="1"/>
              <a:t>clubs</a:t>
            </a:r>
            <a:r>
              <a:rPr lang="de-DE" sz="3200" dirty="0"/>
              <a:t> in 200 </a:t>
            </a:r>
            <a:r>
              <a:rPr lang="de-DE" sz="3200" dirty="0" err="1"/>
              <a:t>countries</a:t>
            </a:r>
            <a:endParaRPr lang="de-DE" sz="3200" dirty="0"/>
          </a:p>
          <a:p>
            <a:r>
              <a:rPr lang="de-DE" sz="3200" dirty="0"/>
              <a:t>More </a:t>
            </a:r>
            <a:r>
              <a:rPr lang="de-DE" sz="3200" dirty="0" err="1"/>
              <a:t>popular</a:t>
            </a:r>
            <a:r>
              <a:rPr lang="de-DE" sz="3200" dirty="0"/>
              <a:t> than play football = watch football on tv or in public </a:t>
            </a:r>
            <a:r>
              <a:rPr lang="de-DE" sz="3200" dirty="0" err="1"/>
              <a:t>viewing</a:t>
            </a:r>
            <a:endParaRPr lang="de-DE" sz="3200" dirty="0"/>
          </a:p>
          <a:p>
            <a:r>
              <a:rPr lang="de-DE" sz="3200" dirty="0"/>
              <a:t>80 Million people living in Germany = 80 Million </a:t>
            </a:r>
            <a:r>
              <a:rPr lang="de-DE" sz="3200" dirty="0" err="1"/>
              <a:t>coaches</a:t>
            </a:r>
            <a:r>
              <a:rPr lang="de-DE" sz="3200" dirty="0"/>
              <a:t> </a:t>
            </a:r>
            <a:r>
              <a:rPr lang="de-DE" sz="3200" dirty="0" err="1"/>
              <a:t>during</a:t>
            </a:r>
            <a:r>
              <a:rPr lang="de-DE" sz="3200" dirty="0"/>
              <a:t> a world- </a:t>
            </a:r>
            <a:r>
              <a:rPr lang="de-DE" sz="3200" dirty="0" err="1"/>
              <a:t>championship</a:t>
            </a:r>
            <a:r>
              <a:rPr lang="de-DE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008493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Breitbild</PresentationFormat>
  <Slides>4</Slides>
  <Notes>0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Badge</vt:lpstr>
      <vt:lpstr>Fußballl: Damals und heute</vt:lpstr>
      <vt:lpstr>China (4000 years ago)</vt:lpstr>
      <vt:lpstr>Germany ( 1874 )</vt:lpstr>
      <vt:lpstr>Fußball heute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Fußballl: Damals und heute</dc:title>
  <cp:revision>1</cp:revision>
  <dcterms:modified xsi:type="dcterms:W3CDTF">2017-11-13T03:26:35Z</dcterms:modified>
</cp:coreProperties>
</file>