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57" r:id="rId5"/>
    <p:sldId id="259" r:id="rId6"/>
    <p:sldId id="261" r:id="rId7"/>
    <p:sldId id="263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59A54-6F9E-41C5-A879-603F71BB20F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87F9C-4E49-4F5D-A803-80D13D13C52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平安到家！</a:t>
            </a:r>
            <a:br>
              <a:rPr lang="en-US" altLang="zh-CN" dirty="0"/>
            </a:br>
            <a:r>
              <a:rPr lang="zh-CN" altLang="en-US" dirty="0"/>
              <a:t>神十三航天员顺利出舱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02710" y="4062730"/>
            <a:ext cx="50101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大家可以写在</a:t>
            </a:r>
            <a:r>
              <a:rPr lang="en-US" altLang="zh-CN" sz="2800"/>
              <a:t>P63</a:t>
            </a:r>
            <a:r>
              <a:rPr lang="zh-CN" altLang="en-US" sz="2800"/>
              <a:t>页空白处</a:t>
            </a:r>
            <a:endParaRPr lang="zh-CN" altLang="en-US"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1"/>
          </p:nvPr>
        </p:nvSpPr>
        <p:spPr>
          <a:xfrm>
            <a:off x="236306" y="385280"/>
            <a:ext cx="8589195" cy="5887093"/>
          </a:xfrm>
        </p:spPr>
        <p:txBody>
          <a:bodyPr>
            <a:normAutofit lnSpcReduction="10000"/>
          </a:bodyPr>
          <a:lstStyle/>
          <a:p>
            <a:r>
              <a:rPr lang="en-US" altLang="zh-CN" dirty="0"/>
              <a:t>Wang </a:t>
            </a:r>
            <a:r>
              <a:rPr lang="en-US" altLang="zh-CN" dirty="0" err="1"/>
              <a:t>Yaping’s</a:t>
            </a:r>
            <a:r>
              <a:rPr lang="en-US" altLang="zh-CN" dirty="0"/>
              <a:t> space dream started in 2003, when China sent its first astronaut Yang </a:t>
            </a:r>
            <a:r>
              <a:rPr lang="en-US" altLang="zh-CN" dirty="0" err="1"/>
              <a:t>Liwei</a:t>
            </a:r>
            <a:r>
              <a:rPr lang="en-US" altLang="zh-CN" dirty="0"/>
              <a:t> into space. She told herself, “China now </a:t>
            </a:r>
            <a:r>
              <a:rPr lang="en-US" altLang="zh-CN" dirty="0">
                <a:solidFill>
                  <a:srgbClr val="FF0000"/>
                </a:solidFill>
              </a:rPr>
              <a:t>______(have) </a:t>
            </a:r>
            <a:r>
              <a:rPr lang="en-US" altLang="zh-CN" dirty="0"/>
              <a:t>a male astronaut. When will there be a female one? ” At that time, Wang was a pilot in the Chinese army. After having safe flights for 1,600 hours over nine years, Wang was a strong candidate </a:t>
            </a:r>
            <a:r>
              <a:rPr lang="en-US" altLang="zh-CN" dirty="0">
                <a:solidFill>
                  <a:srgbClr val="FF0000"/>
                </a:solidFill>
              </a:rPr>
              <a:t>_____ </a:t>
            </a:r>
            <a:r>
              <a:rPr lang="zh-CN" altLang="en-US" dirty="0">
                <a:solidFill>
                  <a:srgbClr val="FF0000"/>
                </a:solidFill>
              </a:rPr>
              <a:t>（</a:t>
            </a:r>
            <a:r>
              <a:rPr lang="en-US" altLang="zh-CN" dirty="0">
                <a:solidFill>
                  <a:srgbClr val="FF0000"/>
                </a:solidFill>
              </a:rPr>
              <a:t>become</a:t>
            </a:r>
            <a:r>
              <a:rPr lang="zh-CN" altLang="en-US" dirty="0">
                <a:solidFill>
                  <a:srgbClr val="FF0000"/>
                </a:solidFill>
              </a:rPr>
              <a:t>）</a:t>
            </a:r>
            <a:r>
              <a:rPr lang="en-US" altLang="zh-CN" dirty="0"/>
              <a:t>an astronaut in 2010. She pushed herself hard, getting the same training as men, </a:t>
            </a:r>
            <a:r>
              <a:rPr lang="en-US" altLang="zh-CN" dirty="0">
                <a:solidFill>
                  <a:srgbClr val="FF0000"/>
                </a:solidFill>
              </a:rPr>
              <a:t>_____ (include)</a:t>
            </a:r>
            <a:r>
              <a:rPr lang="en-US" altLang="zh-CN" dirty="0"/>
              <a:t> the pull-ups (</a:t>
            </a:r>
            <a:r>
              <a:rPr lang="zh-CN" altLang="en-US" dirty="0"/>
              <a:t>引体向上</a:t>
            </a:r>
            <a:r>
              <a:rPr lang="en-US" altLang="zh-CN" dirty="0"/>
              <a:t>) and barbells (</a:t>
            </a:r>
            <a:r>
              <a:rPr lang="zh-CN" altLang="en-US" dirty="0"/>
              <a:t>杠铃</a:t>
            </a:r>
            <a:r>
              <a:rPr lang="en-US" altLang="zh-CN" dirty="0"/>
              <a:t>). “The space environment won’t change because you are a woman.” she told Xinhua.</a:t>
            </a:r>
            <a:endParaRPr lang="en-US" altLang="zh-CN" dirty="0"/>
          </a:p>
          <a:p>
            <a:r>
              <a:rPr lang="en-US" altLang="zh-CN" dirty="0"/>
              <a:t>That strong spirit finally </a:t>
            </a:r>
            <a:r>
              <a:rPr lang="en-US" altLang="zh-CN" dirty="0">
                <a:solidFill>
                  <a:srgbClr val="FF0000"/>
                </a:solidFill>
              </a:rPr>
              <a:t>____ (lead) </a:t>
            </a:r>
            <a:r>
              <a:rPr lang="en-US" altLang="zh-CN" dirty="0"/>
              <a:t>to realizing her dream in 2013. She</a:t>
            </a:r>
            <a:r>
              <a:rPr lang="en-US" altLang="zh-CN" dirty="0">
                <a:solidFill>
                  <a:srgbClr val="FF0000"/>
                </a:solidFill>
              </a:rPr>
              <a:t>_____  (join) </a:t>
            </a:r>
            <a:r>
              <a:rPr lang="en-US" altLang="zh-CN" dirty="0"/>
              <a:t>the team for the Shenzhou X mission.</a:t>
            </a:r>
            <a:endParaRPr lang="en-US" altLang="zh-CN" dirty="0"/>
          </a:p>
          <a:p>
            <a:endParaRPr lang="zh-CN" altLang="en-US" dirty="0"/>
          </a:p>
          <a:p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14880" y="385280"/>
            <a:ext cx="3382521" cy="557373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880469" y="991457"/>
            <a:ext cx="1125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2400" dirty="0">
                <a:solidFill>
                  <a:srgbClr val="FF0000"/>
                </a:solidFill>
                <a:highlight>
                  <a:srgbClr val="FFFF00"/>
                </a:highlight>
              </a:rPr>
              <a:t>has</a:t>
            </a:r>
            <a:endParaRPr lang="zh-CN" altLang="en-US" sz="24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84586" y="2356207"/>
            <a:ext cx="1866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2400" dirty="0">
                <a:solidFill>
                  <a:srgbClr val="FF0000"/>
                </a:solidFill>
                <a:highlight>
                  <a:srgbClr val="FFFF00"/>
                </a:highlight>
              </a:rPr>
              <a:t>to become</a:t>
            </a:r>
            <a:endParaRPr lang="zh-CN" altLang="en-US" sz="24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272599" y="3097993"/>
            <a:ext cx="1823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2400" dirty="0">
                <a:solidFill>
                  <a:srgbClr val="FF0000"/>
                </a:solidFill>
                <a:highlight>
                  <a:srgbClr val="FFFF00"/>
                </a:highlight>
              </a:rPr>
              <a:t>including</a:t>
            </a:r>
            <a:endParaRPr lang="zh-CN" altLang="en-US" sz="24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210691" y="4462743"/>
            <a:ext cx="1125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led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48180" y="4936670"/>
            <a:ext cx="1125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2400" dirty="0">
                <a:solidFill>
                  <a:srgbClr val="FF0000"/>
                </a:solidFill>
                <a:highlight>
                  <a:srgbClr val="FFFF00"/>
                </a:highlight>
              </a:rPr>
              <a:t>joined</a:t>
            </a:r>
            <a:endParaRPr lang="zh-CN" altLang="en-US" sz="24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38153"/>
            <a:ext cx="11450548" cy="669580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059" y="190072"/>
            <a:ext cx="9126310" cy="6786081"/>
          </a:xfrm>
        </p:spPr>
        <p:txBody>
          <a:bodyPr>
            <a:norm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Chinese astronauts, the second team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___(send)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to orbit for space station construction, have completed their six-month mission and returned to Earth safely on Saturday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pril 16th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2022.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return capsule of the Shenzhou-13 manned spaceship, 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 (carry)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astronauts Zhai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Zhigang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Wang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Yaping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Ye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Guangfu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touched down at the Dongfeng landing site in north China's Inner Mongolia Autonomous Region.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Zhai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Zhigang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Wang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Yaping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Ye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Guangfu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astronauts from China‘s Shenzhou-13 manned spaceflight mission, made their first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  (appear)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out of the return capsule after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 (safe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 (land)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 on Earth.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0215" y="4274185"/>
            <a:ext cx="6724650" cy="239395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664" y="190071"/>
            <a:ext cx="2927570" cy="221408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782" y="2404152"/>
            <a:ext cx="2951334" cy="201373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664" y="4484670"/>
            <a:ext cx="2951335" cy="2183259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5914876" y="46821"/>
            <a:ext cx="888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sent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77771" y="1223387"/>
            <a:ext cx="1662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carrying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388940" y="2979678"/>
            <a:ext cx="2040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appearance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445592" y="3282974"/>
            <a:ext cx="2040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safely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906815" y="3362494"/>
            <a:ext cx="2040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landing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0970" y="114935"/>
            <a:ext cx="11810365" cy="6577330"/>
          </a:xfrm>
        </p:spPr>
        <p:txBody>
          <a:bodyPr>
            <a:normAutofit fontScale="80000"/>
          </a:bodyPr>
          <a:p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China's record-setting Shenzhou 13 missionis in the books.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After orbiting Earth for six months, ___1___ three crew members of China's Shenzhou XIII mission have departed ___2___ the Tiangong space station and returned to the mother planet on Saturday morning, finishing the nation's ___3___(long) manned spaceflight.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Shortly after landing, all three astronauts radioed that they were feeling fine after their long space mission, bringing ___4___(applaud) from the China National Space Administration's mission control center in Beijing.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Shenzhou 13 set other national marks as well. For example, the mission's Wang Yaping became the first woman to live aboard Tianhe and the first Chinese woman ever ___5___ (conduct) a spacewalk.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Wang was joined on Shenzhou 13 by Ye Guangfu and Zhai Zhigang, ___6___ commanded the mission. They were very busy during their six months in orbit. The astronauts — or taikonauts, as Chinese spaceflyers are called — performed two spacewalks, conducted more than 20 different scientific experiments and delivered two live ___7___(education) lectures from Tianhe. 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The Shenzhou 13 crew also spent some time ___8___(get) Tianhe ready for its next round of visitors, which will arrive ___9___(relative) soon; the Shenzhou 14 mission ___10___(expect) to launch in early June.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195" y="66040"/>
            <a:ext cx="11951335" cy="6791960"/>
          </a:xfrm>
        </p:spPr>
        <p:txBody>
          <a:bodyPr>
            <a:normAutofit fontScale="60000"/>
          </a:bodyPr>
          <a:p>
            <a:pPr fontAlgn="auto">
              <a:lnSpc>
                <a:spcPct val="150000"/>
              </a:lnSpc>
            </a:pPr>
            <a:r>
              <a:rPr lang="zh-CN" alt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China's record-setting Shenzhou 13 missionis in the books.</a:t>
            </a:r>
            <a:endParaRPr lang="zh-CN" altLang="en-US" sz="3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After orbiting Earth for six months, ___1___ three crew members of China's Shenzhou XIII mission have departed ___2___ the Tiangong space station and returned to the mother planet on Saturday morning, finishing the nation's ___3___(long) manned spaceflight.</a:t>
            </a:r>
            <a:endParaRPr lang="zh-CN" altLang="en-US" sz="3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Shortly after landing, all three astronauts radioed that they were feeling fine after their long space mission, bringing ___4___(applaud) from the China National Space Administration's mission control center in Beijing.</a:t>
            </a:r>
            <a:endParaRPr lang="zh-CN" altLang="en-US" sz="3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Shenzhou 13 set other national marks as well. For example, the mission's Wang Yaping became the first woman to live aboard Tianhe and the first Chinese woman ever ___5___ (conduct) a spacewalk.</a:t>
            </a:r>
            <a:endParaRPr lang="zh-CN" altLang="en-US" sz="3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Wang was joined on Shenzhou 13 by Ye Guangfu and Zhai Zhigang, ___6___ commanded the mission. They were very busy during their six months in orbit. The astronauts — or taikonauts, as Chinese spaceflyers are called — performed two spacewalks, conducted more than 20 different scientific experiments and delivered two live ___7___(education) lectures from Tianhe. </a:t>
            </a:r>
            <a:endParaRPr lang="zh-CN" altLang="en-US" sz="3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3000">
                <a:latin typeface="Times New Roman" panose="02020603050405020304" pitchFamily="18" charset="0"/>
                <a:cs typeface="Times New Roman" panose="02020603050405020304" pitchFamily="18" charset="0"/>
              </a:rPr>
              <a:t>The Shenzhou 13 crew also spent some time ___8___(get) Tianhe ready for its next round of visitors, which will arrive ___9___(relative) soon; the Shenzhou 14 mission ___10___(expect) to launch in early June.</a:t>
            </a:r>
            <a:endParaRPr lang="zh-CN" altLang="en-US" sz="3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72205" y="574675"/>
            <a:ext cx="13379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800">
                <a:solidFill>
                  <a:srgbClr val="FF0000"/>
                </a:solidFill>
                <a:highlight>
                  <a:srgbClr val="FFFF00"/>
                </a:highlight>
              </a:rPr>
              <a:t>the</a:t>
            </a:r>
            <a:endParaRPr lang="en-US" altLang="zh-CN" sz="28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028680" y="492125"/>
            <a:ext cx="13379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800">
                <a:solidFill>
                  <a:srgbClr val="FF0000"/>
                </a:solidFill>
                <a:highlight>
                  <a:srgbClr val="FFFF00"/>
                </a:highlight>
              </a:rPr>
              <a:t>from</a:t>
            </a:r>
            <a:endParaRPr lang="en-US" altLang="zh-CN" sz="28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063480" y="1173480"/>
            <a:ext cx="15265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800">
                <a:solidFill>
                  <a:srgbClr val="FF0000"/>
                </a:solidFill>
                <a:highlight>
                  <a:srgbClr val="FFFF00"/>
                </a:highlight>
              </a:rPr>
              <a:t>longest</a:t>
            </a:r>
            <a:endParaRPr lang="en-US" altLang="zh-CN" sz="28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6240" y="2413000"/>
            <a:ext cx="1872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800">
                <a:solidFill>
                  <a:srgbClr val="FF0000"/>
                </a:solidFill>
                <a:highlight>
                  <a:srgbClr val="FFFF00"/>
                </a:highlight>
              </a:rPr>
              <a:t>applause</a:t>
            </a:r>
            <a:endParaRPr lang="en-US" altLang="zh-CN" sz="28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15435" y="3378200"/>
            <a:ext cx="19716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800">
                <a:solidFill>
                  <a:srgbClr val="FF0000"/>
                </a:solidFill>
                <a:highlight>
                  <a:srgbClr val="FFFF00"/>
                </a:highlight>
              </a:rPr>
              <a:t>to conduct</a:t>
            </a:r>
            <a:endParaRPr lang="en-US" altLang="zh-CN" sz="28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91300" y="3900170"/>
            <a:ext cx="15265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800">
                <a:solidFill>
                  <a:srgbClr val="FF0000"/>
                </a:solidFill>
                <a:highlight>
                  <a:srgbClr val="FFFF00"/>
                </a:highlight>
              </a:rPr>
              <a:t>who</a:t>
            </a:r>
            <a:endParaRPr lang="en-US" altLang="zh-CN" sz="28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894445" y="4805680"/>
            <a:ext cx="18510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400">
                <a:solidFill>
                  <a:srgbClr val="FF0000"/>
                </a:solidFill>
                <a:highlight>
                  <a:srgbClr val="FFFF00"/>
                </a:highlight>
              </a:rPr>
              <a:t>educational</a:t>
            </a:r>
            <a:endParaRPr lang="en-US" altLang="zh-CN" sz="24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560570" y="5718175"/>
            <a:ext cx="15265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r>
              <a:rPr lang="en-US" altLang="zh-CN" sz="2400">
                <a:solidFill>
                  <a:srgbClr val="FF0000"/>
                </a:solidFill>
                <a:highlight>
                  <a:srgbClr val="FFFF00"/>
                </a:highlight>
              </a:rPr>
              <a:t>getting</a:t>
            </a:r>
            <a:endParaRPr lang="en-US" altLang="zh-CN" sz="24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6240" y="6136640"/>
            <a:ext cx="16624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800">
                <a:solidFill>
                  <a:srgbClr val="FF0000"/>
                </a:solidFill>
                <a:highlight>
                  <a:srgbClr val="FFFF00"/>
                </a:highlight>
              </a:rPr>
              <a:t>relatively</a:t>
            </a:r>
            <a:endParaRPr lang="en-US" altLang="zh-CN" sz="28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952365" y="6136640"/>
            <a:ext cx="21183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en-US" altLang="zh-CN" sz="2800">
                <a:solidFill>
                  <a:srgbClr val="FF0000"/>
                </a:solidFill>
                <a:highlight>
                  <a:srgbClr val="FFFF00"/>
                </a:highlight>
              </a:rPr>
              <a:t>is expected</a:t>
            </a:r>
            <a:endParaRPr lang="en-US" altLang="zh-CN" sz="28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4080</Words>
  <Application>WPS 演示</Application>
  <PresentationFormat>宽屏</PresentationFormat>
  <Paragraphs>67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6" baseType="lpstr">
      <vt:lpstr>Arial</vt:lpstr>
      <vt:lpstr>宋体</vt:lpstr>
      <vt:lpstr>Wingdings</vt:lpstr>
      <vt:lpstr>Times New Roman</vt:lpstr>
      <vt:lpstr>等线 Light</vt:lpstr>
      <vt:lpstr>等线</vt:lpstr>
      <vt:lpstr>微软雅黑</vt:lpstr>
      <vt:lpstr>Arial Unicode MS</vt:lpstr>
      <vt:lpstr>Calibri</vt:lpstr>
      <vt:lpstr>Office 主题​​</vt:lpstr>
      <vt:lpstr>平安到家！ 神十三航天员顺利出舱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刘威</dc:creator>
  <cp:lastModifiedBy>勇敢</cp:lastModifiedBy>
  <cp:revision>14</cp:revision>
  <dcterms:created xsi:type="dcterms:W3CDTF">2022-04-16T07:46:00Z</dcterms:created>
  <dcterms:modified xsi:type="dcterms:W3CDTF">2022-04-18T01:54:34Z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0EB80BE524AF4953AFD83F076C007A0B</vt:lpwstr>
  </property>
  <property fmtid="{D5CDD505-2E9C-101B-9397-08002B2CF9AE}" pid="3" name="KSOProductBuildVer">
    <vt:lpwstr>2052-11.1.0.11365</vt:lpwstr>
  </property>
</Properties>
</file>