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436563"/>
            <a:ext cx="9144000" cy="2387600"/>
          </a:xfrm>
        </p:spPr>
        <p:txBody>
          <a:bodyPr/>
          <a:p>
            <a:r>
              <a:rPr lang="zh-CN" altLang="en-US"/>
              <a:t>课前准备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95300" y="2824480"/>
            <a:ext cx="11215370" cy="2937510"/>
          </a:xfrm>
        </p:spPr>
        <p:txBody>
          <a:bodyPr/>
          <a:p>
            <a:endParaRPr lang="zh-CN" altLang="en-US" sz="3600"/>
          </a:p>
          <a:p>
            <a:r>
              <a:rPr lang="zh-CN" altLang="en-US" sz="3600" b="1"/>
              <a:t>好好卷、勤学早、粉红小本、期末复习专题、微课堂、笔记本、数学书</a:t>
            </a:r>
            <a:endParaRPr lang="zh-CN" altLang="en-US" sz="36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考点一 有理数的概念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《好好卷》</a:t>
            </a:r>
            <a:r>
              <a:rPr lang="en-US" altLang="zh-CN" sz="6000"/>
              <a:t>P11</a:t>
            </a:r>
            <a:r>
              <a:rPr lang="zh-CN" altLang="en-US" sz="6000"/>
              <a:t>页第</a:t>
            </a:r>
            <a:r>
              <a:rPr lang="en-US" altLang="zh-CN" sz="6000"/>
              <a:t>1</a:t>
            </a:r>
            <a:r>
              <a:rPr lang="zh-CN" altLang="en-US" sz="6000"/>
              <a:t>、</a:t>
            </a:r>
            <a:r>
              <a:rPr lang="en-US" altLang="zh-CN" sz="6000"/>
              <a:t>2</a:t>
            </a:r>
            <a:r>
              <a:rPr lang="zh-CN" altLang="en-US" sz="6000"/>
              <a:t>题</a:t>
            </a:r>
            <a:endParaRPr lang="zh-CN" altLang="en-US" sz="6000"/>
          </a:p>
          <a:p>
            <a:r>
              <a:rPr lang="zh-CN" altLang="en-US" sz="6000"/>
              <a:t>《学评》</a:t>
            </a:r>
            <a:r>
              <a:rPr lang="en-US" altLang="zh-CN" sz="6000"/>
              <a:t>P6</a:t>
            </a:r>
            <a:r>
              <a:rPr lang="zh-CN" altLang="en-US" sz="6000"/>
              <a:t>页第</a:t>
            </a:r>
            <a:r>
              <a:rPr lang="en-US" altLang="zh-CN" sz="6000"/>
              <a:t>3</a:t>
            </a:r>
            <a:r>
              <a:rPr lang="zh-CN" altLang="en-US" sz="6000"/>
              <a:t>、</a:t>
            </a:r>
            <a:r>
              <a:rPr lang="en-US" altLang="zh-CN" sz="6000"/>
              <a:t>4</a:t>
            </a:r>
            <a:r>
              <a:rPr lang="zh-CN" altLang="en-US" sz="6000"/>
              <a:t>、</a:t>
            </a:r>
            <a:r>
              <a:rPr lang="en-US" altLang="zh-CN" sz="6000"/>
              <a:t>8</a:t>
            </a:r>
            <a:r>
              <a:rPr lang="zh-CN" altLang="en-US" sz="6000"/>
              <a:t>题</a:t>
            </a:r>
            <a:endParaRPr lang="zh-CN" altLang="en-US" sz="6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考点二 方程解的概念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《好好卷》</a:t>
            </a:r>
            <a:r>
              <a:rPr lang="en-US" altLang="zh-CN" sz="6000"/>
              <a:t>P23</a:t>
            </a:r>
            <a:r>
              <a:rPr lang="zh-CN" altLang="en-US" sz="6000"/>
              <a:t>页第</a:t>
            </a:r>
            <a:r>
              <a:rPr lang="en-US" altLang="zh-CN" sz="6000"/>
              <a:t>3</a:t>
            </a:r>
            <a:r>
              <a:rPr lang="zh-CN" altLang="en-US" sz="6000"/>
              <a:t>、</a:t>
            </a:r>
            <a:r>
              <a:rPr lang="en-US" altLang="zh-CN" sz="6000"/>
              <a:t>4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考点三 解方程数值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《学评》</a:t>
            </a:r>
            <a:r>
              <a:rPr lang="en-US" altLang="zh-CN" sz="6000"/>
              <a:t>P87</a:t>
            </a:r>
            <a:r>
              <a:rPr lang="zh-CN" altLang="en-US" sz="6000"/>
              <a:t>页第</a:t>
            </a:r>
            <a:r>
              <a:rPr lang="en-US" sz="6000"/>
              <a:t>1</a:t>
            </a:r>
            <a:r>
              <a:rPr lang="zh-CN" altLang="en-US" sz="6000"/>
              <a:t>题</a:t>
            </a:r>
            <a:endParaRPr lang="zh-CN" altLang="en-US" sz="6000"/>
          </a:p>
          <a:p>
            <a:r>
              <a:rPr lang="zh-CN" altLang="en-US" sz="6000"/>
              <a:t>《好好卷》</a:t>
            </a:r>
            <a:r>
              <a:rPr lang="en-US" altLang="zh-CN" sz="6000"/>
              <a:t>P23</a:t>
            </a:r>
            <a:r>
              <a:rPr lang="zh-CN" altLang="en-US" sz="6000"/>
              <a:t>页第</a:t>
            </a:r>
            <a:r>
              <a:rPr lang="en-US" altLang="zh-CN" sz="6000"/>
              <a:t>10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考点四 三视图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《粉红小本》</a:t>
            </a:r>
            <a:r>
              <a:rPr lang="en-US" altLang="zh-CN" sz="6000"/>
              <a:t>P34</a:t>
            </a:r>
            <a:r>
              <a:rPr lang="zh-CN" altLang="en-US" sz="6000"/>
              <a:t>页第</a:t>
            </a:r>
            <a:r>
              <a:rPr lang="en-US" sz="6000"/>
              <a:t>1~6</a:t>
            </a:r>
            <a:r>
              <a:rPr lang="zh-CN" altLang="en-US" sz="6000"/>
              <a:t>题</a:t>
            </a:r>
            <a:endParaRPr lang="zh-CN" altLang="en-US" sz="6000"/>
          </a:p>
          <a:p>
            <a:r>
              <a:rPr lang="zh-CN" altLang="en-US" sz="6000"/>
              <a:t>《微课堂》</a:t>
            </a:r>
            <a:r>
              <a:rPr lang="en-US" altLang="zh-CN" sz="6000"/>
              <a:t>P40</a:t>
            </a:r>
            <a:r>
              <a:rPr lang="zh-CN" altLang="en-US" sz="6000"/>
              <a:t>页第</a:t>
            </a:r>
            <a:r>
              <a:rPr lang="en-US" altLang="zh-CN" sz="6000"/>
              <a:t>2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考点五 计算判断正误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《粉红小本》</a:t>
            </a:r>
            <a:r>
              <a:rPr lang="en-US" altLang="zh-CN" sz="6000"/>
              <a:t>P9</a:t>
            </a:r>
            <a:r>
              <a:rPr lang="zh-CN" altLang="en-US" sz="6000"/>
              <a:t>页第</a:t>
            </a:r>
            <a:r>
              <a:rPr lang="en-US" sz="6000"/>
              <a:t>5</a:t>
            </a:r>
            <a:r>
              <a:rPr lang="zh-CN" altLang="en-US" sz="6000"/>
              <a:t>题、</a:t>
            </a:r>
            <a:r>
              <a:rPr lang="en-US" altLang="zh-CN" sz="6000"/>
              <a:t>P15</a:t>
            </a:r>
            <a:r>
              <a:rPr lang="zh-CN" altLang="en-US" sz="6000"/>
              <a:t>页第</a:t>
            </a:r>
            <a:r>
              <a:rPr lang="en-US" altLang="zh-CN" sz="6000"/>
              <a:t>6</a:t>
            </a:r>
            <a:r>
              <a:rPr lang="zh-CN" altLang="en-US" sz="6000"/>
              <a:t>题、</a:t>
            </a:r>
            <a:r>
              <a:rPr lang="en-US" altLang="zh-CN" sz="6000"/>
              <a:t>P16</a:t>
            </a:r>
            <a:r>
              <a:rPr lang="zh-CN" altLang="en-US" sz="6000"/>
              <a:t>页第</a:t>
            </a:r>
            <a:r>
              <a:rPr lang="en-US" altLang="zh-CN" sz="6000"/>
              <a:t>5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考点六 等式的性质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《学评》</a:t>
            </a:r>
            <a:r>
              <a:rPr lang="en-US" altLang="zh-CN" sz="6000"/>
              <a:t>P83</a:t>
            </a:r>
            <a:r>
              <a:rPr lang="zh-CN" altLang="en-US" sz="6000"/>
              <a:t>页第</a:t>
            </a:r>
            <a:r>
              <a:rPr lang="en-US" sz="6000"/>
              <a:t>2</a:t>
            </a:r>
            <a:r>
              <a:rPr lang="zh-CN" altLang="en-US" sz="6000"/>
              <a:t>题、</a:t>
            </a:r>
            <a:r>
              <a:rPr lang="en-US" altLang="zh-CN" sz="6000"/>
              <a:t>P84</a:t>
            </a:r>
            <a:r>
              <a:rPr lang="zh-CN" altLang="en-US" sz="6000"/>
              <a:t>页第</a:t>
            </a:r>
            <a:r>
              <a:rPr lang="en-US" altLang="zh-CN" sz="6000"/>
              <a:t>2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考点七 同类项的判断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《学评》</a:t>
            </a:r>
            <a:r>
              <a:rPr lang="en-US" altLang="zh-CN" sz="6000"/>
              <a:t>P60</a:t>
            </a:r>
            <a:r>
              <a:rPr lang="zh-CN" altLang="en-US" sz="6000"/>
              <a:t>页第</a:t>
            </a:r>
            <a:r>
              <a:rPr lang="en-US" sz="6000"/>
              <a:t>4</a:t>
            </a:r>
            <a:r>
              <a:rPr lang="zh-CN" altLang="en-US" sz="6000"/>
              <a:t>、</a:t>
            </a:r>
            <a:r>
              <a:rPr lang="en-US" altLang="zh-CN" sz="6000"/>
              <a:t>5</a:t>
            </a:r>
            <a:r>
              <a:rPr lang="zh-CN" altLang="en-US" sz="6000"/>
              <a:t>题、</a:t>
            </a:r>
            <a:r>
              <a:rPr lang="en-US" altLang="zh-CN" sz="6000"/>
              <a:t>P61</a:t>
            </a:r>
            <a:r>
              <a:rPr lang="zh-CN" altLang="en-US" sz="6000"/>
              <a:t>页第</a:t>
            </a:r>
            <a:r>
              <a:rPr lang="en-US" altLang="zh-CN" sz="6000"/>
              <a:t>9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/>
          <a:p>
            <a:r>
              <a:rPr lang="zh-CN" altLang="en-US"/>
              <a:t>考点八 角分秒换算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6000"/>
              <a:t>《学评》</a:t>
            </a:r>
            <a:r>
              <a:rPr lang="en-US" altLang="zh-CN" sz="6000"/>
              <a:t>P121</a:t>
            </a:r>
            <a:r>
              <a:rPr lang="zh-CN" altLang="en-US" sz="6000"/>
              <a:t>页上面第</a:t>
            </a:r>
            <a:r>
              <a:rPr lang="en-US" sz="6000"/>
              <a:t>4</a:t>
            </a:r>
            <a:r>
              <a:rPr lang="zh-CN" altLang="en-US" sz="6000"/>
              <a:t>题、下面第</a:t>
            </a:r>
            <a:r>
              <a:rPr lang="en-US" altLang="zh-CN" sz="6000"/>
              <a:t>1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6210"/>
            <a:ext cx="12079605" cy="969010"/>
          </a:xfrm>
        </p:spPr>
        <p:txBody>
          <a:bodyPr>
            <a:normAutofit fontScale="90000"/>
          </a:bodyPr>
          <a:p>
            <a:r>
              <a:rPr lang="zh-CN" altLang="en-US">
                <a:sym typeface="+mn-ea"/>
              </a:rPr>
              <a:t>考点九 多结论问题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20000"/>
          </a:bodyPr>
          <a:p>
            <a:r>
              <a:rPr lang="zh-CN" altLang="en-US" sz="6000"/>
              <a:t>《粉红小本》</a:t>
            </a:r>
            <a:r>
              <a:rPr lang="en-US" altLang="zh-CN" sz="6000"/>
              <a:t>P43</a:t>
            </a:r>
            <a:r>
              <a:rPr lang="zh-CN" altLang="en-US" sz="6000"/>
              <a:t>页上面第</a:t>
            </a:r>
            <a:r>
              <a:rPr lang="en-US" sz="6000"/>
              <a:t>3</a:t>
            </a:r>
            <a:r>
              <a:rPr lang="zh-CN" altLang="en-US" sz="6000"/>
              <a:t>题、</a:t>
            </a:r>
            <a:endParaRPr lang="zh-CN" altLang="en-US" sz="6000"/>
          </a:p>
          <a:p>
            <a:endParaRPr lang="zh-CN" altLang="en-US" sz="6000"/>
          </a:p>
          <a:p>
            <a:r>
              <a:rPr lang="en-US" altLang="zh-CN" sz="6000"/>
              <a:t>P41</a:t>
            </a:r>
            <a:r>
              <a:rPr lang="zh-CN" altLang="en-US" sz="6000"/>
              <a:t>页第</a:t>
            </a:r>
            <a:r>
              <a:rPr lang="en-US" altLang="zh-CN" sz="6000"/>
              <a:t>3</a:t>
            </a:r>
            <a:r>
              <a:rPr lang="zh-CN" altLang="en-US" sz="6000"/>
              <a:t>题、</a:t>
            </a:r>
            <a:r>
              <a:rPr lang="en-US" altLang="zh-CN" sz="6000"/>
              <a:t>P42</a:t>
            </a:r>
            <a:r>
              <a:rPr lang="zh-CN" altLang="en-US" sz="6000"/>
              <a:t>页第</a:t>
            </a:r>
            <a:r>
              <a:rPr lang="en-US" altLang="zh-CN" sz="6000"/>
              <a:t>3</a:t>
            </a:r>
            <a:r>
              <a:rPr lang="zh-CN" altLang="en-US" sz="6000"/>
              <a:t>题、</a:t>
            </a:r>
            <a:r>
              <a:rPr lang="en-US" altLang="zh-CN" sz="6000"/>
              <a:t>P40</a:t>
            </a:r>
            <a:r>
              <a:rPr lang="zh-CN" altLang="en-US" sz="6000"/>
              <a:t>页第</a:t>
            </a:r>
            <a:r>
              <a:rPr lang="en-US" altLang="zh-CN" sz="6000"/>
              <a:t>4</a:t>
            </a:r>
            <a:r>
              <a:rPr lang="zh-CN" altLang="en-US" sz="6000"/>
              <a:t>题、</a:t>
            </a:r>
            <a:r>
              <a:rPr lang="en-US" altLang="zh-CN" sz="6000"/>
              <a:t>P15</a:t>
            </a:r>
            <a:r>
              <a:rPr lang="zh-CN" altLang="en-US" sz="6000"/>
              <a:t>页第</a:t>
            </a:r>
            <a:r>
              <a:rPr lang="en-US" altLang="zh-CN" sz="6000"/>
              <a:t>8</a:t>
            </a:r>
            <a:r>
              <a:rPr lang="zh-CN" altLang="en-US" sz="6000"/>
              <a:t>题</a:t>
            </a:r>
            <a:endParaRPr lang="zh-CN" altLang="en-US" sz="6000"/>
          </a:p>
          <a:p>
            <a:r>
              <a:rPr lang="zh-CN" altLang="en-US" sz="6000"/>
              <a:t>《期末复习专题》</a:t>
            </a:r>
            <a:r>
              <a:rPr lang="en-US" altLang="zh-CN" sz="6000"/>
              <a:t>P1</a:t>
            </a:r>
            <a:r>
              <a:rPr lang="zh-CN" altLang="en-US" sz="6000"/>
              <a:t>页第</a:t>
            </a:r>
            <a:r>
              <a:rPr lang="en-US" altLang="zh-CN" sz="6000"/>
              <a:t>8</a:t>
            </a:r>
            <a:r>
              <a:rPr lang="zh-CN" altLang="en-US" sz="6000"/>
              <a:t>题、</a:t>
            </a:r>
            <a:r>
              <a:rPr lang="en-US" altLang="zh-CN" sz="6000"/>
              <a:t>P31</a:t>
            </a:r>
            <a:r>
              <a:rPr lang="zh-CN" altLang="en-US" sz="6000"/>
              <a:t>页第</a:t>
            </a:r>
            <a:r>
              <a:rPr lang="en-US" altLang="zh-CN" sz="6000"/>
              <a:t>10</a:t>
            </a:r>
            <a:r>
              <a:rPr lang="zh-CN" altLang="en-US" sz="6000"/>
              <a:t>题</a:t>
            </a:r>
            <a:endParaRPr lang="zh-CN" altLang="en-US" sz="6000"/>
          </a:p>
          <a:p>
            <a:endParaRPr lang="zh-CN" altLang="en-US" sz="6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371</Words>
  <Application>WPS 演示</Application>
  <PresentationFormat>宽屏</PresentationFormat>
  <Paragraphs>63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Arial</vt:lpstr>
      <vt:lpstr>宋体</vt:lpstr>
      <vt:lpstr>Wingdings</vt:lpstr>
      <vt:lpstr>Arial Unicode MS</vt:lpstr>
      <vt:lpstr>Calibri</vt:lpstr>
      <vt:lpstr>微软雅黑</vt:lpstr>
      <vt:lpstr>Office 主题</vt:lpstr>
      <vt:lpstr>PowerPoint 演示文稿</vt:lpstr>
      <vt:lpstr>PowerPoint 演示文稿</vt:lpstr>
      <vt:lpstr>考点一 有理数的概念</vt:lpstr>
      <vt:lpstr>考点二 方程解的概念</vt:lpstr>
      <vt:lpstr>考点三 解方程数值</vt:lpstr>
      <vt:lpstr>考点四 三视图</vt:lpstr>
      <vt:lpstr>考点四 三视图</vt:lpstr>
      <vt:lpstr>考点六 等式的性质</vt:lpstr>
      <vt:lpstr>考点七 同类项的判断</vt:lpstr>
      <vt:lpstr>考点八 角分秒换算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猪玲</cp:lastModifiedBy>
  <cp:revision>41</cp:revision>
  <dcterms:created xsi:type="dcterms:W3CDTF">2021-01-05T06:31:30Z</dcterms:created>
  <dcterms:modified xsi:type="dcterms:W3CDTF">2021-01-05T07:07:53Z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