
<file path=[Content_Types].xml><?xml version="1.0" encoding="utf-8"?>
<Types xmlns="http://schemas.openxmlformats.org/package/2006/content-types">
  <Default Extension="vml" ContentType="application/vnd.openxmlformats-officedocument.vmlDrawing"/>
  <Default Extension="docx" ContentType="application/vnd.openxmlformats-officedocument.wordprocessingml.document"/>
  <Default Extension="bin" ContentType="application/vnd.openxmlformats-officedocument.oleObject"/>
  <Default Extension="png" ContentType="image/png"/>
  <Default Extension="emf" ContentType="image/x-em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409" r:id="rId3"/>
    <p:sldId id="414" r:id="rId4"/>
    <p:sldId id="411" r:id="rId6"/>
    <p:sldId id="421" r:id="rId7"/>
    <p:sldId id="422" r:id="rId8"/>
    <p:sldId id="423" r:id="rId9"/>
    <p:sldId id="424" r:id="rId10"/>
    <p:sldId id="425" r:id="rId11"/>
    <p:sldId id="429" r:id="rId12"/>
    <p:sldId id="419" r:id="rId13"/>
    <p:sldId id="417" r:id="rId14"/>
    <p:sldId id="428" r:id="rId15"/>
    <p:sldId id="426" r:id="rId16"/>
    <p:sldId id="427" r:id="rId17"/>
    <p:sldId id="445" r:id="rId18"/>
    <p:sldId id="441" r:id="rId19"/>
    <p:sldId id="442" r:id="rId20"/>
    <p:sldId id="443" r:id="rId21"/>
    <p:sldId id="418" r:id="rId22"/>
    <p:sldId id="412" r:id="rId23"/>
    <p:sldId id="444" r:id="rId24"/>
    <p:sldId id="446" r:id="rId25"/>
    <p:sldId id="447" r:id="rId26"/>
    <p:sldId id="448" r:id="rId27"/>
    <p:sldId id="450" r:id="rId28"/>
    <p:sldId id="449" r:id="rId29"/>
    <p:sldId id="451" r:id="rId30"/>
    <p:sldId id="452" r:id="rId31"/>
    <p:sldId id="453" r:id="rId32"/>
    <p:sldId id="415" r:id="rId33"/>
    <p:sldId id="416" r:id="rId3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D9D9"/>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89"/>
        <p:guide pos="3836"/>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6" Type="http://schemas.openxmlformats.org/officeDocument/2006/relationships/image" Target="../media/image17.emf"/><Relationship Id="rId5" Type="http://schemas.openxmlformats.org/officeDocument/2006/relationships/image" Target="../media/image16.emf"/><Relationship Id="rId4" Type="http://schemas.openxmlformats.org/officeDocument/2006/relationships/image" Target="../media/image15.emf"/><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image" Target="../media/image12.emf"/></Relationships>
</file>

<file path=ppt/drawings/_rels/vmlDrawing3.vml.rels><?xml version="1.0" encoding="UTF-8" standalone="yes"?>
<Relationships xmlns="http://schemas.openxmlformats.org/package/2006/relationships"><Relationship Id="rId5" Type="http://schemas.openxmlformats.org/officeDocument/2006/relationships/image" Target="../media/image23.emf"/><Relationship Id="rId4" Type="http://schemas.openxmlformats.org/officeDocument/2006/relationships/image" Target="../media/image22.emf"/><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image" Target="../media/image19.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image" Target="../media/image26.emf"/></Relationships>
</file>

<file path=ppt/drawings/_rels/vmlDrawing5.vml.rels><?xml version="1.0" encoding="UTF-8" standalone="yes"?>
<Relationships xmlns="http://schemas.openxmlformats.org/package/2006/relationships"><Relationship Id="rId5" Type="http://schemas.openxmlformats.org/officeDocument/2006/relationships/image" Target="../media/image32.emf"/><Relationship Id="rId4" Type="http://schemas.openxmlformats.org/officeDocument/2006/relationships/image" Target="../media/image31.emf"/><Relationship Id="rId3" Type="http://schemas.openxmlformats.org/officeDocument/2006/relationships/image" Target="../media/image30.emf"/><Relationship Id="rId2" Type="http://schemas.openxmlformats.org/officeDocument/2006/relationships/image" Target="../media/image29.emf"/><Relationship Id="rId1" Type="http://schemas.openxmlformats.org/officeDocument/2006/relationships/image" Target="../media/image2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emf"/><Relationship Id="rId1" Type="http://schemas.openxmlformats.org/officeDocument/2006/relationships/image" Target="../media/image35.e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image" Target="../media/image39.emf"/></Relationships>
</file>

<file path=ppt/drawings/_rels/vmlDrawing9.vml.rels><?xml version="1.0" encoding="UTF-8" standalone="yes"?>
<Relationships xmlns="http://schemas.openxmlformats.org/package/2006/relationships"><Relationship Id="rId4" Type="http://schemas.openxmlformats.org/officeDocument/2006/relationships/image" Target="../media/image44.emf"/><Relationship Id="rId3" Type="http://schemas.openxmlformats.org/officeDocument/2006/relationships/image" Target="../media/image43.emf"/><Relationship Id="rId2" Type="http://schemas.openxmlformats.org/officeDocument/2006/relationships/image" Target="../media/image42.emf"/><Relationship Id="rId1" Type="http://schemas.openxmlformats.org/officeDocument/2006/relationships/image" Target="../media/image41.emf"/></Relationships>
</file>

<file path=ppt/drawings/_rels/vmlDrawing10.vml.rels><?xml version="1.0" encoding="UTF-8" standalone="yes"?>
<Relationships xmlns="http://schemas.openxmlformats.org/package/2006/relationships"><Relationship Id="rId6" Type="http://schemas.openxmlformats.org/officeDocument/2006/relationships/image" Target="../media/image52.emf"/><Relationship Id="rId5" Type="http://schemas.openxmlformats.org/officeDocument/2006/relationships/image" Target="../media/image51.emf"/><Relationship Id="rId4" Type="http://schemas.openxmlformats.org/officeDocument/2006/relationships/image" Target="../media/image50.emf"/><Relationship Id="rId3" Type="http://schemas.openxmlformats.org/officeDocument/2006/relationships/image" Target="../media/image49.emf"/><Relationship Id="rId2" Type="http://schemas.openxmlformats.org/officeDocument/2006/relationships/image" Target="../media/image48.emf"/><Relationship Id="rId1" Type="http://schemas.openxmlformats.org/officeDocument/2006/relationships/image" Target="../media/image47.emf"/></Relationships>
</file>

<file path=ppt/drawings/_rels/vmlDrawing11.vml.rels><?xml version="1.0" encoding="UTF-8" standalone="yes"?>
<Relationships xmlns="http://schemas.openxmlformats.org/package/2006/relationships"><Relationship Id="rId5" Type="http://schemas.openxmlformats.org/officeDocument/2006/relationships/image" Target="../media/image57.emf"/><Relationship Id="rId4" Type="http://schemas.openxmlformats.org/officeDocument/2006/relationships/image" Target="../media/image56.emf"/><Relationship Id="rId3" Type="http://schemas.openxmlformats.org/officeDocument/2006/relationships/image" Target="../media/image55.emf"/><Relationship Id="rId2" Type="http://schemas.openxmlformats.org/officeDocument/2006/relationships/image" Target="../media/image54.emf"/><Relationship Id="rId1" Type="http://schemas.openxmlformats.org/officeDocument/2006/relationships/image" Target="../media/image53.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58.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59.emf"/></Relationships>
</file>

<file path=ppt/drawings/_rels/vmlDrawing14.vml.rels><?xml version="1.0" encoding="UTF-8" standalone="yes"?>
<Relationships xmlns="http://schemas.openxmlformats.org/package/2006/relationships"><Relationship Id="rId4" Type="http://schemas.openxmlformats.org/officeDocument/2006/relationships/image" Target="../media/image37.wmf"/><Relationship Id="rId3" Type="http://schemas.openxmlformats.org/officeDocument/2006/relationships/image" Target="../media/image63.emf"/><Relationship Id="rId2" Type="http://schemas.openxmlformats.org/officeDocument/2006/relationships/image" Target="../media/image62.emf"/><Relationship Id="rId1" Type="http://schemas.openxmlformats.org/officeDocument/2006/relationships/image" Target="../media/image61.e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image" Target="../media/image67.emf"/><Relationship Id="rId1" Type="http://schemas.openxmlformats.org/officeDocument/2006/relationships/image" Target="../media/image65.emf"/></Relationships>
</file>

<file path=ppt/drawings/_rels/vmlDrawing16.vml.rels><?xml version="1.0" encoding="UTF-8" standalone="yes"?>
<Relationships xmlns="http://schemas.openxmlformats.org/package/2006/relationships"><Relationship Id="rId5" Type="http://schemas.openxmlformats.org/officeDocument/2006/relationships/image" Target="../media/image73.emf"/><Relationship Id="rId4" Type="http://schemas.openxmlformats.org/officeDocument/2006/relationships/image" Target="../media/image72.emf"/><Relationship Id="rId3" Type="http://schemas.openxmlformats.org/officeDocument/2006/relationships/image" Target="../media/image71.emf"/><Relationship Id="rId2" Type="http://schemas.openxmlformats.org/officeDocument/2006/relationships/image" Target="../media/image70.emf"/><Relationship Id="rId1" Type="http://schemas.openxmlformats.org/officeDocument/2006/relationships/image" Target="../media/image69.emf"/></Relationships>
</file>

<file path=ppt/drawings/_rels/vmlDrawing17.vml.rels><?xml version="1.0" encoding="UTF-8" standalone="yes"?>
<Relationships xmlns="http://schemas.openxmlformats.org/package/2006/relationships"><Relationship Id="rId5" Type="http://schemas.openxmlformats.org/officeDocument/2006/relationships/image" Target="../media/image78.emf"/><Relationship Id="rId4" Type="http://schemas.openxmlformats.org/officeDocument/2006/relationships/image" Target="../media/image77.emf"/><Relationship Id="rId3" Type="http://schemas.openxmlformats.org/officeDocument/2006/relationships/image" Target="../media/image76.emf"/><Relationship Id="rId2" Type="http://schemas.openxmlformats.org/officeDocument/2006/relationships/image" Target="../media/image75.emf"/><Relationship Id="rId1" Type="http://schemas.openxmlformats.org/officeDocument/2006/relationships/image" Target="../media/image74.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80.e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83.emf"/><Relationship Id="rId2" Type="http://schemas.openxmlformats.org/officeDocument/2006/relationships/image" Target="../media/image82.emf"/><Relationship Id="rId1" Type="http://schemas.openxmlformats.org/officeDocument/2006/relationships/image" Target="../media/image81.emf"/></Relationships>
</file>

<file path=ppt/drawings/_rels/vmlDrawing20.vml.rels><?xml version="1.0" encoding="UTF-8" standalone="yes"?>
<Relationships xmlns="http://schemas.openxmlformats.org/package/2006/relationships"><Relationship Id="rId4" Type="http://schemas.openxmlformats.org/officeDocument/2006/relationships/image" Target="../media/image88.emf"/><Relationship Id="rId3" Type="http://schemas.openxmlformats.org/officeDocument/2006/relationships/image" Target="../media/image87.emf"/><Relationship Id="rId2" Type="http://schemas.openxmlformats.org/officeDocument/2006/relationships/image" Target="../media/image86.emf"/><Relationship Id="rId1" Type="http://schemas.openxmlformats.org/officeDocument/2006/relationships/image" Target="../media/image85.emf"/></Relationships>
</file>

<file path=ppt/drawings/_rels/vmlDrawing21.vml.rels><?xml version="1.0" encoding="UTF-8" standalone="yes"?>
<Relationships xmlns="http://schemas.openxmlformats.org/package/2006/relationships"><Relationship Id="rId5" Type="http://schemas.openxmlformats.org/officeDocument/2006/relationships/image" Target="../media/image80.emf"/><Relationship Id="rId4" Type="http://schemas.openxmlformats.org/officeDocument/2006/relationships/image" Target="../media/image92.emf"/><Relationship Id="rId3" Type="http://schemas.openxmlformats.org/officeDocument/2006/relationships/image" Target="../media/image91.emf"/><Relationship Id="rId2" Type="http://schemas.openxmlformats.org/officeDocument/2006/relationships/image" Target="../media/image90.emf"/><Relationship Id="rId1" Type="http://schemas.openxmlformats.org/officeDocument/2006/relationships/image" Target="../media/image8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a:p>
        </p:txBody>
      </p:sp>
      <p:sp>
        <p:nvSpPr>
          <p:cNvPr id="4" name="灯片编号占位符 3"/>
          <p:cNvSpPr>
            <a:spLocks noGrp="1"/>
          </p:cNvSpPr>
          <p:nvPr>
            <p:ph type="sldNum" sz="quarter" idx="10"/>
          </p:nvPr>
        </p:nvSpPr>
        <p:spPr/>
        <p:txBody>
          <a:bodyPr/>
          <a:lstStyle/>
          <a:p>
            <a:fld id="{7D8E374D-6E28-41D4-B529-E46F9BB59559}"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9" Type="http://schemas.openxmlformats.org/officeDocument/2006/relationships/tags" Target="../tags/tag7.xml"/><Relationship Id="rId8" Type="http://schemas.openxmlformats.org/officeDocument/2006/relationships/tags" Target="../tags/tag6.xml"/><Relationship Id="rId7" Type="http://schemas.openxmlformats.org/officeDocument/2006/relationships/tags" Target="../tags/tag5.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image" Target="../media/image1.png"/><Relationship Id="rId2" Type="http://schemas.openxmlformats.org/officeDocument/2006/relationships/tags" Target="../tags/tag1.xml"/><Relationship Id="rId10" Type="http://schemas.openxmlformats.org/officeDocument/2006/relationships/tags" Target="../tags/tag8.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9" Type="http://schemas.openxmlformats.org/officeDocument/2006/relationships/tags" Target="../tags/tag14.xml"/><Relationship Id="rId8" Type="http://schemas.openxmlformats.org/officeDocument/2006/relationships/image" Target="../media/image3.png"/><Relationship Id="rId7" Type="http://schemas.openxmlformats.org/officeDocument/2006/relationships/tags" Target="../tags/tag13.xml"/><Relationship Id="rId6" Type="http://schemas.openxmlformats.org/officeDocument/2006/relationships/tags" Target="../tags/tag12.xml"/><Relationship Id="rId5" Type="http://schemas.openxmlformats.org/officeDocument/2006/relationships/tags" Target="../tags/tag11.xml"/><Relationship Id="rId4" Type="http://schemas.openxmlformats.org/officeDocument/2006/relationships/image" Target="../media/image2.png"/><Relationship Id="rId3" Type="http://schemas.openxmlformats.org/officeDocument/2006/relationships/tags" Target="../tags/tag10.xml"/><Relationship Id="rId2" Type="http://schemas.openxmlformats.org/officeDocument/2006/relationships/tags" Target="../tags/tag9.xml"/><Relationship Id="rId13" Type="http://schemas.openxmlformats.org/officeDocument/2006/relationships/tags" Target="../tags/tag18.xml"/><Relationship Id="rId12" Type="http://schemas.openxmlformats.org/officeDocument/2006/relationships/tags" Target="../tags/tag17.xml"/><Relationship Id="rId11" Type="http://schemas.openxmlformats.org/officeDocument/2006/relationships/tags" Target="../tags/tag16.xml"/><Relationship Id="rId10" Type="http://schemas.openxmlformats.org/officeDocument/2006/relationships/tags" Target="../tags/tag15.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tags" Target="../tags/tag24.xml"/><Relationship Id="rId8" Type="http://schemas.openxmlformats.org/officeDocument/2006/relationships/tags" Target="../tags/tag23.xml"/><Relationship Id="rId7" Type="http://schemas.openxmlformats.org/officeDocument/2006/relationships/image" Target="../media/image3.png"/><Relationship Id="rId6" Type="http://schemas.openxmlformats.org/officeDocument/2006/relationships/tags" Target="../tags/tag22.xml"/><Relationship Id="rId5" Type="http://schemas.openxmlformats.org/officeDocument/2006/relationships/image" Target="../media/image2.png"/><Relationship Id="rId4" Type="http://schemas.openxmlformats.org/officeDocument/2006/relationships/tags" Target="../tags/tag21.xml"/><Relationship Id="rId3" Type="http://schemas.openxmlformats.org/officeDocument/2006/relationships/tags" Target="../tags/tag20.xml"/><Relationship Id="rId2" Type="http://schemas.openxmlformats.org/officeDocument/2006/relationships/tags" Target="../tags/tag19.xml"/><Relationship Id="rId12" Type="http://schemas.openxmlformats.org/officeDocument/2006/relationships/tags" Target="../tags/tag27.xml"/><Relationship Id="rId11" Type="http://schemas.openxmlformats.org/officeDocument/2006/relationships/tags" Target="../tags/tag26.xml"/><Relationship Id="rId10" Type="http://schemas.openxmlformats.org/officeDocument/2006/relationships/tags" Target="../tags/tag25.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33.xml"/><Relationship Id="rId6" Type="http://schemas.openxmlformats.org/officeDocument/2006/relationships/tags" Target="../tags/tag32.xml"/><Relationship Id="rId5" Type="http://schemas.openxmlformats.org/officeDocument/2006/relationships/tags" Target="../tags/tag31.xml"/><Relationship Id="rId4" Type="http://schemas.openxmlformats.org/officeDocument/2006/relationships/tags" Target="../tags/tag30.xml"/><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41.xml"/><Relationship Id="rId8" Type="http://schemas.openxmlformats.org/officeDocument/2006/relationships/tags" Target="../tags/tag40.xml"/><Relationship Id="rId7" Type="http://schemas.openxmlformats.org/officeDocument/2006/relationships/tags" Target="../tags/tag39.xml"/><Relationship Id="rId6" Type="http://schemas.openxmlformats.org/officeDocument/2006/relationships/tags" Target="../tags/tag38.xml"/><Relationship Id="rId5" Type="http://schemas.openxmlformats.org/officeDocument/2006/relationships/tags" Target="../tags/tag37.xml"/><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45.xml"/><Relationship Id="rId4" Type="http://schemas.openxmlformats.org/officeDocument/2006/relationships/tags" Target="../tags/tag44.xml"/><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48.xml"/><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54.xml"/><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tags" Target="../tags/tag51.xml"/><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59.xml"/><Relationship Id="rId5" Type="http://schemas.openxmlformats.org/officeDocument/2006/relationships/tags" Target="../tags/tag58.xml"/><Relationship Id="rId4" Type="http://schemas.openxmlformats.org/officeDocument/2006/relationships/tags" Target="../tags/tag57.xml"/><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63.xml"/><Relationship Id="rId4" Type="http://schemas.openxmlformats.org/officeDocument/2006/relationships/tags" Target="../tags/tag62.xml"/><Relationship Id="rId3" Type="http://schemas.openxmlformats.org/officeDocument/2006/relationships/tags" Target="../tags/tag61.xml"/><Relationship Id="rId2" Type="http://schemas.openxmlformats.org/officeDocument/2006/relationships/tags" Target="../tags/tag60.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69.xml"/><Relationship Id="rId7" Type="http://schemas.openxmlformats.org/officeDocument/2006/relationships/tags" Target="../tags/tag68.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image" Target="../media/image4.png"/><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p:cNvPicPr>
            <a:picLocks noChangeAspect="1"/>
          </p:cNvPicPr>
          <p:nvPr>
            <p:custDataLst>
              <p:tags r:id="rId2"/>
            </p:custDataLst>
          </p:nvPr>
        </p:nvPicPr>
        <p:blipFill>
          <a:blip r:embed="rId3"/>
          <a:stretch>
            <a:fillRect/>
          </a:stretch>
        </p:blipFill>
        <p:spPr>
          <a:xfrm>
            <a:off x="0" y="2560320"/>
            <a:ext cx="12192000" cy="4297680"/>
          </a:xfrm>
          <a:prstGeom prst="rect">
            <a:avLst/>
          </a:prstGeom>
        </p:spPr>
      </p:pic>
      <p:sp>
        <p:nvSpPr>
          <p:cNvPr id="9802" name="标题 1"/>
          <p:cNvSpPr>
            <a:spLocks noGrp="1"/>
          </p:cNvSpPr>
          <p:nvPr>
            <p:ph type="ctrTitle" hasCustomPrompt="1"/>
            <p:custDataLst>
              <p:tags r:id="rId4"/>
            </p:custDataLst>
          </p:nvPr>
        </p:nvSpPr>
        <p:spPr>
          <a:xfrm>
            <a:off x="668622" y="950006"/>
            <a:ext cx="5893621" cy="1089529"/>
          </a:xfrm>
        </p:spPr>
        <p:txBody>
          <a:bodyPr anchor="b" anchorCtr="0">
            <a:normAutofit/>
          </a:bodyPr>
          <a:lstStyle>
            <a:lvl1pPr algn="l">
              <a:lnSpc>
                <a:spcPct val="90000"/>
              </a:lnSpc>
              <a:defRPr sz="4000">
                <a:solidFill>
                  <a:schemeClr val="tx1"/>
                </a:solidFill>
              </a:defRPr>
            </a:lvl1pPr>
          </a:lstStyle>
          <a:p>
            <a:r>
              <a:rPr lang="zh-CN" altLang="en-US" dirty="0"/>
              <a:t>单击此处编辑标题</a:t>
            </a:r>
            <a:endParaRPr lang="zh-CN" altLang="en-US" dirty="0"/>
          </a:p>
        </p:txBody>
      </p:sp>
      <p:sp>
        <p:nvSpPr>
          <p:cNvPr id="9801" name="副标题 2"/>
          <p:cNvSpPr>
            <a:spLocks noGrp="1"/>
          </p:cNvSpPr>
          <p:nvPr>
            <p:ph type="subTitle" idx="1" hasCustomPrompt="1"/>
            <p:custDataLst>
              <p:tags r:id="rId5"/>
            </p:custDataLst>
          </p:nvPr>
        </p:nvSpPr>
        <p:spPr>
          <a:xfrm>
            <a:off x="668622" y="2147484"/>
            <a:ext cx="5893621" cy="412835"/>
          </a:xfrm>
        </p:spPr>
        <p:txBody>
          <a:bodyPr anchor="t" anchorCtr="0">
            <a:normAutofit/>
          </a:bodyPr>
          <a:lstStyle>
            <a:lvl1pPr marL="0" indent="0" algn="l">
              <a:lnSpc>
                <a:spcPct val="90000"/>
              </a:lnSpc>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4" name="文本占位符 3"/>
          <p:cNvSpPr>
            <a:spLocks noGrp="1"/>
          </p:cNvSpPr>
          <p:nvPr>
            <p:ph type="body" sz="quarter" idx="10" hasCustomPrompt="1"/>
            <p:custDataLst>
              <p:tags r:id="rId6"/>
            </p:custDataLst>
          </p:nvPr>
        </p:nvSpPr>
        <p:spPr>
          <a:xfrm>
            <a:off x="668338" y="4438650"/>
            <a:ext cx="3691789" cy="324000"/>
          </a:xfrm>
        </p:spPr>
        <p:txBody>
          <a:bodyPr anchor="ctr" anchorCtr="0">
            <a:normAutofit/>
          </a:bodyPr>
          <a:lstStyle>
            <a:lvl1pPr marL="0" indent="0">
              <a:buNone/>
              <a:defRPr sz="1800"/>
            </a:lvl1pPr>
          </a:lstStyle>
          <a:p>
            <a:pPr lvl="0"/>
            <a:r>
              <a:rPr lang="zh-CN" altLang="en-US" dirty="0"/>
              <a:t>单击此处编辑副标题</a:t>
            </a:r>
            <a:endParaRPr lang="zh-CN" altLang="en-US" dirty="0"/>
          </a:p>
        </p:txBody>
      </p:sp>
      <p:sp>
        <p:nvSpPr>
          <p:cNvPr id="6" name="文本占位符 5"/>
          <p:cNvSpPr>
            <a:spLocks noGrp="1"/>
          </p:cNvSpPr>
          <p:nvPr>
            <p:ph type="body" sz="quarter" idx="11" hasCustomPrompt="1"/>
            <p:custDataLst>
              <p:tags r:id="rId7"/>
            </p:custDataLst>
          </p:nvPr>
        </p:nvSpPr>
        <p:spPr>
          <a:xfrm>
            <a:off x="668338" y="4806296"/>
            <a:ext cx="3691789" cy="324000"/>
          </a:xfrm>
        </p:spPr>
        <p:txBody>
          <a:bodyPr anchor="ctr" anchorCtr="0">
            <a:normAutofit/>
          </a:bodyPr>
          <a:lstStyle>
            <a:lvl1pPr marL="0" indent="0">
              <a:buNone/>
              <a:defRPr sz="1800"/>
            </a:lvl1pPr>
          </a:lstStyle>
          <a:p>
            <a:pPr lvl="0"/>
            <a:r>
              <a:rPr lang="zh-CN" altLang="en-US" dirty="0"/>
              <a:t>单击此处编辑副标题</a:t>
            </a:r>
            <a:endParaRPr lang="zh-CN" altLang="en-US" dirty="0"/>
          </a:p>
        </p:txBody>
      </p:sp>
      <p:sp>
        <p:nvSpPr>
          <p:cNvPr id="3" name="日期占位符 2"/>
          <p:cNvSpPr>
            <a:spLocks noGrp="1"/>
          </p:cNvSpPr>
          <p:nvPr>
            <p:ph type="dt" sz="half" idx="12"/>
            <p:custDataLst>
              <p:tags r:id="rId8"/>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3"/>
            <p:custDataLst>
              <p:tags r:id="rId9"/>
            </p:custDataLst>
          </p:nvPr>
        </p:nvSpPr>
        <p:spPr/>
        <p:txBody>
          <a:bodyPr/>
          <a:lstStyle/>
          <a:p>
            <a:endParaRPr lang="zh-CN" altLang="en-US" dirty="0"/>
          </a:p>
        </p:txBody>
      </p:sp>
      <p:sp>
        <p:nvSpPr>
          <p:cNvPr id="7" name="灯片编号占位符 6"/>
          <p:cNvSpPr>
            <a:spLocks noGrp="1"/>
          </p:cNvSpPr>
          <p:nvPr>
            <p:ph type="sldNum" sz="quarter" idx="14"/>
            <p:custDataLst>
              <p:tags r:id="rId10"/>
            </p:custDataLst>
          </p:nvPr>
        </p:nvSpPr>
        <p:spPr/>
        <p:txBody>
          <a:bodyPr/>
          <a:lstStyle/>
          <a:p>
            <a:fld id="{49AE70B2-8BF9-45C0-BB95-33D1B9D3A854}" type="slidenum">
              <a:rPr lang="zh-CN" altLang="en-US" smtClean="0"/>
            </a:fld>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grpSp>
        <p:nvGrpSpPr>
          <p:cNvPr id="12" name="组合 11"/>
          <p:cNvGrpSpPr/>
          <p:nvPr>
            <p:custDataLst>
              <p:tags r:id="rId2"/>
            </p:custDataLst>
          </p:nvPr>
        </p:nvGrpSpPr>
        <p:grpSpPr>
          <a:xfrm>
            <a:off x="0" y="5571111"/>
            <a:ext cx="12192000" cy="1286889"/>
            <a:chOff x="0" y="5571111"/>
            <a:chExt cx="12192000" cy="1286889"/>
          </a:xfrm>
        </p:grpSpPr>
        <p:pic>
          <p:nvPicPr>
            <p:cNvPr id="10" name="图片 9"/>
            <p:cNvPicPr>
              <a:picLocks noChangeAspect="1"/>
            </p:cNvPicPr>
            <p:nvPr>
              <p:custDataLst>
                <p:tags r:id="rId3"/>
              </p:custDataLst>
            </p:nvPr>
          </p:nvPicPr>
          <p:blipFill>
            <a:blip r:embed="rId4"/>
            <a:stretch>
              <a:fillRect/>
            </a:stretch>
          </p:blipFill>
          <p:spPr>
            <a:xfrm>
              <a:off x="9960600" y="5571111"/>
              <a:ext cx="2184535" cy="1209295"/>
            </a:xfrm>
            <a:prstGeom prst="rect">
              <a:avLst/>
            </a:prstGeom>
          </p:spPr>
        </p:pic>
        <p:sp>
          <p:nvSpPr>
            <p:cNvPr id="11" name="矩形 10"/>
            <p:cNvSpPr/>
            <p:nvPr>
              <p:custDataLst>
                <p:tags r:id="rId5"/>
              </p:custDataLst>
            </p:nvPr>
          </p:nvSpPr>
          <p:spPr>
            <a:xfrm>
              <a:off x="0" y="6780406"/>
              <a:ext cx="12192000" cy="77594"/>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7" name="直接连接符 6"/>
          <p:cNvCxnSpPr/>
          <p:nvPr>
            <p:custDataLst>
              <p:tags r:id="rId6"/>
            </p:custDataLst>
          </p:nvPr>
        </p:nvCxnSpPr>
        <p:spPr>
          <a:xfrm>
            <a:off x="140087" y="731501"/>
            <a:ext cx="11911825" cy="11854"/>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pic>
        <p:nvPicPr>
          <p:cNvPr id="8" name="图片 7"/>
          <p:cNvPicPr>
            <a:picLocks noChangeAspect="1"/>
          </p:cNvPicPr>
          <p:nvPr>
            <p:custDataLst>
              <p:tags r:id="rId7"/>
            </p:custDataLst>
          </p:nvPr>
        </p:nvPicPr>
        <p:blipFill>
          <a:blip r:embed="rId8"/>
          <a:stretch>
            <a:fillRect/>
          </a:stretch>
        </p:blipFill>
        <p:spPr>
          <a:xfrm>
            <a:off x="237893" y="10930"/>
            <a:ext cx="460644" cy="732425"/>
          </a:xfrm>
          <a:prstGeom prst="rect">
            <a:avLst/>
          </a:prstGeom>
        </p:spPr>
      </p:pic>
      <p:sp>
        <p:nvSpPr>
          <p:cNvPr id="2" name="标题 1"/>
          <p:cNvSpPr>
            <a:spLocks noGrp="1"/>
          </p:cNvSpPr>
          <p:nvPr>
            <p:ph type="title"/>
            <p:custDataLst>
              <p:tags r:id="rId9"/>
            </p:custDataLst>
          </p:nvPr>
        </p:nvSpPr>
        <p:spPr>
          <a:xfrm>
            <a:off x="876000" y="334800"/>
            <a:ext cx="10440000" cy="1368000"/>
          </a:xfrm>
        </p:spPr>
        <p:txBody>
          <a:bodyPr>
            <a:normAutofit/>
          </a:bodyPr>
          <a:lstStyle>
            <a:lvl1pPr>
              <a:defRPr sz="4000">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3" name="内容占位符 2"/>
          <p:cNvSpPr>
            <a:spLocks noGrp="1"/>
          </p:cNvSpPr>
          <p:nvPr>
            <p:ph idx="1"/>
            <p:custDataLst>
              <p:tags r:id="rId10"/>
            </p:custDataLst>
          </p:nvPr>
        </p:nvSpPr>
        <p:spPr>
          <a:xfrm>
            <a:off x="876000" y="1852295"/>
            <a:ext cx="10440000" cy="4320000"/>
          </a:xfrm>
        </p:spPr>
        <p:txBody>
          <a:bodyPr/>
          <a:lstStyle>
            <a:lvl1pPr>
              <a:defRPr>
                <a:latin typeface="微软雅黑" panose="020B0503020204020204" pitchFamily="34" charset="-122"/>
                <a:ea typeface="微软雅黑" panose="020B0503020204020204" pitchFamily="34" charset="-122"/>
              </a:defRPr>
            </a:lvl1pPr>
            <a:lvl2pPr>
              <a:defRPr>
                <a:latin typeface="微软雅黑" panose="020B0503020204020204" pitchFamily="34" charset="-122"/>
                <a:ea typeface="微软雅黑" panose="020B0503020204020204" pitchFamily="34" charset="-122"/>
              </a:defRPr>
            </a:lvl2pPr>
            <a:lvl3pPr>
              <a:defRPr>
                <a:latin typeface="微软雅黑" panose="020B0503020204020204" pitchFamily="34" charset="-122"/>
                <a:ea typeface="微软雅黑" panose="020B0503020204020204" pitchFamily="34" charset="-122"/>
              </a:defRPr>
            </a:lvl3pPr>
            <a:lvl4pPr>
              <a:defRPr>
                <a:latin typeface="微软雅黑" panose="020B0503020204020204" pitchFamily="34" charset="-122"/>
                <a:ea typeface="微软雅黑" panose="020B0503020204020204" pitchFamily="34" charset="-122"/>
              </a:defRPr>
            </a:lvl4pPr>
            <a:lvl5pPr>
              <a:defRPr>
                <a:latin typeface="微软雅黑" panose="020B0503020204020204" pitchFamily="34" charset="-122"/>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1"/>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fld>
            <a:endParaRPr lang="zh-CN" altLang="en-US" dirty="0"/>
          </a:p>
        </p:txBody>
      </p:sp>
      <p:sp>
        <p:nvSpPr>
          <p:cNvPr id="5" name="页脚占位符 4"/>
          <p:cNvSpPr>
            <a:spLocks noGrp="1"/>
          </p:cNvSpPr>
          <p:nvPr>
            <p:ph type="ftr" sz="quarter" idx="11"/>
            <p:custDataLst>
              <p:tags r:id="rId12"/>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12"/>
            <p:custDataLst>
              <p:tags r:id="rId13"/>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grpSp>
        <p:nvGrpSpPr>
          <p:cNvPr id="6" name="组合 5"/>
          <p:cNvGrpSpPr/>
          <p:nvPr>
            <p:custDataLst>
              <p:tags r:id="rId2"/>
            </p:custDataLst>
          </p:nvPr>
        </p:nvGrpSpPr>
        <p:grpSpPr>
          <a:xfrm>
            <a:off x="2292272" y="3615832"/>
            <a:ext cx="7607455" cy="971515"/>
            <a:chOff x="2305980" y="3602344"/>
            <a:chExt cx="7607455" cy="971515"/>
          </a:xfrm>
        </p:grpSpPr>
        <p:cxnSp>
          <p:nvCxnSpPr>
            <p:cNvPr id="4" name="直接连接符 3"/>
            <p:cNvCxnSpPr/>
            <p:nvPr>
              <p:custDataLst>
                <p:tags r:id="rId3"/>
              </p:custDataLst>
            </p:nvPr>
          </p:nvCxnSpPr>
          <p:spPr>
            <a:xfrm>
              <a:off x="2305980" y="4573859"/>
              <a:ext cx="7607455"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pic>
          <p:nvPicPr>
            <p:cNvPr id="2" name="图片 1"/>
            <p:cNvPicPr>
              <a:picLocks noChangeAspect="1"/>
            </p:cNvPicPr>
            <p:nvPr>
              <p:custDataLst>
                <p:tags r:id="rId4"/>
              </p:custDataLst>
            </p:nvPr>
          </p:nvPicPr>
          <p:blipFill>
            <a:blip r:embed="rId5"/>
            <a:stretch>
              <a:fillRect/>
            </a:stretch>
          </p:blipFill>
          <p:spPr>
            <a:xfrm>
              <a:off x="8719748" y="4002548"/>
              <a:ext cx="1024217" cy="566977"/>
            </a:xfrm>
            <a:prstGeom prst="rect">
              <a:avLst/>
            </a:prstGeom>
          </p:spPr>
        </p:pic>
        <p:pic>
          <p:nvPicPr>
            <p:cNvPr id="3" name="图片 2"/>
            <p:cNvPicPr>
              <a:picLocks noChangeAspect="1"/>
            </p:cNvPicPr>
            <p:nvPr>
              <p:custDataLst>
                <p:tags r:id="rId6"/>
              </p:custDataLst>
            </p:nvPr>
          </p:nvPicPr>
          <p:blipFill>
            <a:blip r:embed="rId7"/>
            <a:stretch>
              <a:fillRect/>
            </a:stretch>
          </p:blipFill>
          <p:spPr>
            <a:xfrm>
              <a:off x="2483459" y="3602344"/>
              <a:ext cx="609653" cy="969348"/>
            </a:xfrm>
            <a:prstGeom prst="rect">
              <a:avLst/>
            </a:prstGeom>
          </p:spPr>
        </p:pic>
      </p:grpSp>
      <p:sp>
        <p:nvSpPr>
          <p:cNvPr id="11" name="标题 1"/>
          <p:cNvSpPr>
            <a:spLocks noGrp="1"/>
          </p:cNvSpPr>
          <p:nvPr>
            <p:ph type="title" hasCustomPrompt="1"/>
            <p:custDataLst>
              <p:tags r:id="rId8"/>
            </p:custDataLst>
          </p:nvPr>
        </p:nvSpPr>
        <p:spPr>
          <a:xfrm>
            <a:off x="3270591" y="3813721"/>
            <a:ext cx="5271678" cy="716834"/>
          </a:xfrm>
          <a:prstGeom prst="rect">
            <a:avLst/>
          </a:prstGeom>
        </p:spPr>
        <p:txBody>
          <a:bodyPr anchor="b" anchorCtr="0">
            <a:normAutofit/>
          </a:bodyPr>
          <a:lstStyle>
            <a:lvl1pPr algn="ctr">
              <a:defRPr sz="3600" b="1">
                <a:solidFill>
                  <a:schemeClr val="tx1"/>
                </a:solidFill>
              </a:defRPr>
            </a:lvl1pPr>
          </a:lstStyle>
          <a:p>
            <a:r>
              <a:rPr lang="zh-CN" altLang="en-US" dirty="0"/>
              <a:t>单击此处编辑标题</a:t>
            </a:r>
            <a:endParaRPr lang="zh-CN" altLang="en-US" dirty="0"/>
          </a:p>
        </p:txBody>
      </p:sp>
      <p:sp>
        <p:nvSpPr>
          <p:cNvPr id="17" name="文本占位符 2"/>
          <p:cNvSpPr>
            <a:spLocks noGrp="1"/>
          </p:cNvSpPr>
          <p:nvPr>
            <p:ph type="body" idx="1" hasCustomPrompt="1"/>
            <p:custDataLst>
              <p:tags r:id="rId9"/>
            </p:custDataLst>
          </p:nvPr>
        </p:nvSpPr>
        <p:spPr>
          <a:xfrm>
            <a:off x="3270591" y="4644140"/>
            <a:ext cx="5271678" cy="1297689"/>
          </a:xfrm>
          <a:prstGeom prst="rect">
            <a:avLst/>
          </a:prstGeom>
        </p:spPr>
        <p:txBody>
          <a:bodyPr anchor="t">
            <a:normAutofit/>
          </a:bodyPr>
          <a:lstStyle>
            <a:lvl1pPr marL="0" indent="0" algn="ctr">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单击此处编辑副标题</a:t>
            </a:r>
            <a:endParaRPr lang="zh-CN" altLang="en-US" dirty="0"/>
          </a:p>
        </p:txBody>
      </p:sp>
      <p:sp>
        <p:nvSpPr>
          <p:cNvPr id="5" name="日期占位符 4"/>
          <p:cNvSpPr>
            <a:spLocks noGrp="1"/>
          </p:cNvSpPr>
          <p:nvPr>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7" name="页脚占位符 6"/>
          <p:cNvSpPr>
            <a:spLocks noGrp="1"/>
          </p:cNvSpPr>
          <p:nvPr>
            <p:ph type="ftr" sz="quarter" idx="11"/>
            <p:custDataLst>
              <p:tags r:id="rId11"/>
            </p:custDataLst>
          </p:nvPr>
        </p:nvSpPr>
        <p:spPr/>
        <p:txBody>
          <a:bodyPr/>
          <a:lstStyle/>
          <a:p>
            <a:endParaRPr lang="zh-CN" altLang="en-US" dirty="0"/>
          </a:p>
        </p:txBody>
      </p:sp>
      <p:sp>
        <p:nvSpPr>
          <p:cNvPr id="8" name="灯片编号占位符 7"/>
          <p:cNvSpPr>
            <a:spLocks noGrp="1"/>
          </p:cNvSpPr>
          <p:nvPr>
            <p:ph type="sldNum" sz="quarter" idx="12"/>
            <p:custDataLst>
              <p:tags r:id="rId12"/>
            </p:custDataLst>
          </p:nvPr>
        </p:nvSpPr>
        <p:spPr/>
        <p:txBody>
          <a:bodyPr/>
          <a:lstStyle/>
          <a:p>
            <a:fld id="{49AE70B2-8BF9-45C0-BB95-33D1B9D3A854}" type="slidenum">
              <a:rPr lang="zh-CN" altLang="en-US" smtClean="0"/>
            </a:fld>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normAutofit/>
          </a:bodyPr>
          <a:lstStyle>
            <a:lvl1pPr>
              <a:defRPr sz="4000"/>
            </a:lvl1pPr>
          </a:lstStyle>
          <a:p>
            <a:r>
              <a:rPr lang="zh-CN" altLang="en-US" dirty="0"/>
              <a:t>单击此处编辑母版标题样式</a:t>
            </a:r>
            <a:endParaRPr lang="zh-CN" altLang="en-US" dirty="0"/>
          </a:p>
        </p:txBody>
      </p:sp>
      <p:sp>
        <p:nvSpPr>
          <p:cNvPr id="3" name="内容占位符 2"/>
          <p:cNvSpPr>
            <a:spLocks noGrp="1"/>
          </p:cNvSpPr>
          <p:nvPr>
            <p:ph sz="half" idx="1"/>
            <p:custDataLst>
              <p:tags r:id="rId3"/>
            </p:custDataLst>
          </p:nvPr>
        </p:nvSpPr>
        <p:spPr>
          <a:xfrm>
            <a:off x="874712" y="1854200"/>
            <a:ext cx="5112000" cy="4321175"/>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custDataLst>
              <p:tags r:id="rId4"/>
            </p:custDataLst>
          </p:nvPr>
        </p:nvSpPr>
        <p:spPr>
          <a:xfrm>
            <a:off x="6198600" y="1854200"/>
            <a:ext cx="5112000" cy="4321175"/>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74800" y="334800"/>
            <a:ext cx="10440000" cy="1368000"/>
          </a:xfrm>
        </p:spPr>
        <p:txBody>
          <a:bodyPr>
            <a:normAutofit/>
          </a:bodyPr>
          <a:lstStyle>
            <a:lvl1pPr>
              <a:defRPr sz="4000"/>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874713" y="1854298"/>
            <a:ext cx="5112000" cy="720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custDataLst>
              <p:tags r:id="rId4"/>
            </p:custDataLst>
          </p:nvPr>
        </p:nvSpPr>
        <p:spPr>
          <a:xfrm>
            <a:off x="874712" y="2716271"/>
            <a:ext cx="5112000" cy="34560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custDataLst>
              <p:tags r:id="rId5"/>
            </p:custDataLst>
          </p:nvPr>
        </p:nvSpPr>
        <p:spPr>
          <a:xfrm>
            <a:off x="6195764" y="1854298"/>
            <a:ext cx="5112000" cy="720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custDataLst>
              <p:tags r:id="rId6"/>
            </p:custDataLst>
          </p:nvPr>
        </p:nvSpPr>
        <p:spPr>
          <a:xfrm>
            <a:off x="6195760" y="2716271"/>
            <a:ext cx="5112001" cy="34560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normAutofit/>
          </a:bodyPr>
          <a:lstStyle>
            <a:lvl1pPr>
              <a:defRPr sz="4000"/>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74800" y="334800"/>
            <a:ext cx="4176000" cy="1620000"/>
          </a:xfrm>
        </p:spPr>
        <p:txBody>
          <a:bodyPr anchor="t" anchorCtr="0">
            <a:normAutofit/>
          </a:bodyPr>
          <a:lstStyle>
            <a:lvl1pPr>
              <a:defRPr sz="4000"/>
            </a:lvl1pPr>
          </a:lstStyle>
          <a:p>
            <a:r>
              <a:rPr lang="zh-CN" altLang="en-US" dirty="0"/>
              <a:t>单击此处编辑母版标题样式</a:t>
            </a:r>
            <a:endParaRPr lang="zh-CN" altLang="en-US" dirty="0"/>
          </a:p>
        </p:txBody>
      </p:sp>
      <p:sp>
        <p:nvSpPr>
          <p:cNvPr id="3" name="图片占位符 2"/>
          <p:cNvSpPr>
            <a:spLocks noGrp="1" noChangeAspect="1"/>
          </p:cNvSpPr>
          <p:nvPr>
            <p:ph type="pic" idx="1"/>
            <p:custDataLst>
              <p:tags r:id="rId3"/>
            </p:custDataLst>
          </p:nvPr>
        </p:nvSpPr>
        <p:spPr>
          <a:xfrm>
            <a:off x="5193525" y="334800"/>
            <a:ext cx="6120000" cy="583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custDataLst>
              <p:tags r:id="rId4"/>
            </p:custDataLst>
          </p:nvPr>
        </p:nvSpPr>
        <p:spPr>
          <a:xfrm>
            <a:off x="874800" y="2111473"/>
            <a:ext cx="4176000" cy="40536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6"/>
            </p:custDataLst>
          </p:nvPr>
        </p:nvSpPr>
        <p:spPr/>
        <p:txBody>
          <a:body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9795909" y="333375"/>
            <a:ext cx="1512000" cy="5832000"/>
          </a:xfrm>
        </p:spPr>
        <p:txBody>
          <a:bodyPr vert="eaVert">
            <a:normAutofit/>
          </a:bodyPr>
          <a:lstStyle>
            <a:lvl1pPr>
              <a:defRPr sz="3600"/>
            </a:lvl1pPr>
          </a:lstStyle>
          <a:p>
            <a:r>
              <a:rPr lang="zh-CN" altLang="en-US" dirty="0"/>
              <a:t>单击此处编辑母版标题样式</a:t>
            </a:r>
            <a:endParaRPr lang="zh-CN" altLang="en-US" dirty="0"/>
          </a:p>
        </p:txBody>
      </p:sp>
      <p:sp>
        <p:nvSpPr>
          <p:cNvPr id="3" name="竖排文字占位符 2"/>
          <p:cNvSpPr>
            <a:spLocks noGrp="1"/>
          </p:cNvSpPr>
          <p:nvPr>
            <p:ph type="body" orient="vert" idx="1"/>
            <p:custDataLst>
              <p:tags r:id="rId3"/>
            </p:custDataLst>
          </p:nvPr>
        </p:nvSpPr>
        <p:spPr>
          <a:xfrm>
            <a:off x="874800" y="334800"/>
            <a:ext cx="8784000" cy="5832000"/>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874713" y="333375"/>
            <a:ext cx="10440000" cy="5832475"/>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13" name="Freeform 2200"/>
          <p:cNvSpPr/>
          <p:nvPr>
            <p:custDataLst>
              <p:tags r:id="rId2"/>
            </p:custDataLst>
          </p:nvPr>
        </p:nvSpPr>
        <p:spPr bwMode="auto">
          <a:xfrm>
            <a:off x="3838065" y="4810252"/>
            <a:ext cx="4515870" cy="17750"/>
          </a:xfrm>
          <a:custGeom>
            <a:avLst/>
            <a:gdLst>
              <a:gd name="T0" fmla="*/ 5940 w 5953"/>
              <a:gd name="T1" fmla="*/ 24 h 24"/>
              <a:gd name="T2" fmla="*/ 13 w 5953"/>
              <a:gd name="T3" fmla="*/ 24 h 24"/>
              <a:gd name="T4" fmla="*/ 0 w 5953"/>
              <a:gd name="T5" fmla="*/ 12 h 24"/>
              <a:gd name="T6" fmla="*/ 13 w 5953"/>
              <a:gd name="T7" fmla="*/ 0 h 24"/>
              <a:gd name="T8" fmla="*/ 5940 w 5953"/>
              <a:gd name="T9" fmla="*/ 0 h 24"/>
              <a:gd name="T10" fmla="*/ 5953 w 5953"/>
              <a:gd name="T11" fmla="*/ 12 h 24"/>
              <a:gd name="T12" fmla="*/ 5940 w 5953"/>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5953" h="24">
                <a:moveTo>
                  <a:pt x="5940" y="24"/>
                </a:moveTo>
                <a:cubicBezTo>
                  <a:pt x="13" y="24"/>
                  <a:pt x="13" y="24"/>
                  <a:pt x="13" y="24"/>
                </a:cubicBezTo>
                <a:cubicBezTo>
                  <a:pt x="6" y="24"/>
                  <a:pt x="0" y="19"/>
                  <a:pt x="0" y="12"/>
                </a:cubicBezTo>
                <a:cubicBezTo>
                  <a:pt x="0" y="6"/>
                  <a:pt x="6" y="0"/>
                  <a:pt x="13" y="0"/>
                </a:cubicBezTo>
                <a:cubicBezTo>
                  <a:pt x="5940" y="0"/>
                  <a:pt x="5940" y="0"/>
                  <a:pt x="5940" y="0"/>
                </a:cubicBezTo>
                <a:cubicBezTo>
                  <a:pt x="5947" y="0"/>
                  <a:pt x="5953" y="6"/>
                  <a:pt x="5953" y="12"/>
                </a:cubicBezTo>
                <a:cubicBezTo>
                  <a:pt x="5953" y="19"/>
                  <a:pt x="5947" y="24"/>
                  <a:pt x="5940" y="24"/>
                </a:cubicBezTo>
                <a:close/>
              </a:path>
            </a:pathLst>
          </a:custGeom>
          <a:solidFill>
            <a:schemeClr val="accent1">
              <a:lumMod val="50000"/>
            </a:schemeClr>
          </a:solidFill>
          <a:ln>
            <a:solidFill>
              <a:schemeClr val="accent5">
                <a:lumMod val="50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pic>
        <p:nvPicPr>
          <p:cNvPr id="3" name="图片 2"/>
          <p:cNvPicPr>
            <a:picLocks noChangeAspect="1"/>
          </p:cNvPicPr>
          <p:nvPr>
            <p:custDataLst>
              <p:tags r:id="rId3"/>
            </p:custDataLst>
          </p:nvPr>
        </p:nvPicPr>
        <p:blipFill>
          <a:blip r:embed="rId4"/>
          <a:stretch>
            <a:fillRect/>
          </a:stretch>
        </p:blipFill>
        <p:spPr>
          <a:xfrm>
            <a:off x="3838065" y="1125202"/>
            <a:ext cx="4511431" cy="2261812"/>
          </a:xfrm>
          <a:prstGeom prst="rect">
            <a:avLst/>
          </a:prstGeom>
        </p:spPr>
      </p:pic>
      <p:sp>
        <p:nvSpPr>
          <p:cNvPr id="11" name="标题 1"/>
          <p:cNvSpPr>
            <a:spLocks noGrp="1"/>
          </p:cNvSpPr>
          <p:nvPr>
            <p:ph type="ctrTitle" hasCustomPrompt="1"/>
            <p:custDataLst>
              <p:tags r:id="rId5"/>
            </p:custDataLst>
          </p:nvPr>
        </p:nvSpPr>
        <p:spPr>
          <a:xfrm>
            <a:off x="3609975" y="3457292"/>
            <a:ext cx="4972050" cy="1310878"/>
          </a:xfrm>
          <a:prstGeom prst="rect">
            <a:avLst/>
          </a:prstGeom>
        </p:spPr>
        <p:txBody>
          <a:bodyPr anchor="b">
            <a:noAutofit/>
          </a:bodyPr>
          <a:lstStyle>
            <a:lvl1pPr marL="0" indent="0" algn="ctr">
              <a:lnSpc>
                <a:spcPct val="90000"/>
              </a:lnSpc>
              <a:buFont typeface="Arial" panose="020B0604020202020204" pitchFamily="34" charset="0"/>
              <a:buNone/>
              <a:defRPr sz="6000">
                <a:solidFill>
                  <a:schemeClr val="tx1"/>
                </a:solidFill>
                <a:latin typeface="微软雅黑" panose="020B0503020204020204" pitchFamily="34" charset="-122"/>
                <a:ea typeface="微软雅黑" panose="020B0503020204020204" pitchFamily="34" charset="-122"/>
              </a:defRPr>
            </a:lvl1pPr>
          </a:lstStyle>
          <a:p>
            <a:r>
              <a:rPr lang="zh-CN" altLang="en-US" dirty="0"/>
              <a:t>单击编辑标题</a:t>
            </a:r>
            <a:endParaRPr lang="zh-CN" altLang="en-US" dirty="0"/>
          </a:p>
        </p:txBody>
      </p:sp>
      <p:sp>
        <p:nvSpPr>
          <p:cNvPr id="5" name="日期占位符 4"/>
          <p:cNvSpPr>
            <a:spLocks noGrp="1"/>
          </p:cNvSpPr>
          <p:nvPr>
            <p:ph type="dt" sz="half" idx="12"/>
            <p:custDataLst>
              <p:tags r:id="rId6"/>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fld>
            <a:endParaRPr lang="zh-CN" altLang="en-US" dirty="0"/>
          </a:p>
        </p:txBody>
      </p:sp>
      <p:sp>
        <p:nvSpPr>
          <p:cNvPr id="6" name="页脚占位符 5"/>
          <p:cNvSpPr>
            <a:spLocks noGrp="1"/>
          </p:cNvSpPr>
          <p:nvPr>
            <p:ph type="ftr" sz="quarter" idx="13"/>
            <p:custDataLst>
              <p:tags r:id="rId7"/>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14"/>
            <p:custDataLst>
              <p:tags r:id="rId8"/>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fld>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dirty="0"/>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tags" Target="../tags/tag75.xml"/><Relationship Id="rId18" Type="http://schemas.openxmlformats.org/officeDocument/2006/relationships/tags" Target="../tags/tag74.xml"/><Relationship Id="rId17" Type="http://schemas.openxmlformats.org/officeDocument/2006/relationships/tags" Target="../tags/tag73.xml"/><Relationship Id="rId16" Type="http://schemas.openxmlformats.org/officeDocument/2006/relationships/tags" Target="../tags/tag72.xml"/><Relationship Id="rId15" Type="http://schemas.openxmlformats.org/officeDocument/2006/relationships/tags" Target="../tags/tag71.xml"/><Relationship Id="rId14" Type="http://schemas.openxmlformats.org/officeDocument/2006/relationships/tags" Target="../tags/tag70.xml"/><Relationship Id="rId13" Type="http://schemas.openxmlformats.org/officeDocument/2006/relationships/image" Target="../media/image5.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tile tx="0" ty="0" sx="100000" sy="100000" flip="none" algn="tl"/>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876000" y="333375"/>
            <a:ext cx="10440000" cy="1366838"/>
          </a:xfrm>
          <a:prstGeom prst="rect">
            <a:avLst/>
          </a:prstGeom>
        </p:spPr>
        <p:txBody>
          <a:bodyPr vert="horz" lIns="91440" tIns="45720" rIns="91440" bIns="46800" rtlCol="0" anchor="b">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5"/>
            </p:custDataLst>
          </p:nvPr>
        </p:nvSpPr>
        <p:spPr>
          <a:xfrm>
            <a:off x="876000" y="1854000"/>
            <a:ext cx="10440000" cy="4320000"/>
          </a:xfrm>
          <a:prstGeom prst="rect">
            <a:avLst/>
          </a:prstGeom>
        </p:spPr>
        <p:txBody>
          <a:bodyPr vert="horz" lIns="91440" tIns="45720" rIns="9144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6"/>
            </p:custDataLst>
          </p:nvPr>
        </p:nvSpPr>
        <p:spPr>
          <a:xfrm>
            <a:off x="879742" y="6349833"/>
            <a:ext cx="2700000" cy="316800"/>
          </a:xfrm>
          <a:prstGeom prst="rect">
            <a:avLst/>
          </a:prstGeom>
        </p:spPr>
        <p:txBody>
          <a:bodyPr vert="horz" lIns="91440" tIns="45720" rIns="91440" bIns="46800" rtlCol="0" anchor="ctr">
            <a:normAutofit/>
          </a:bodyP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fld>
            <a:endParaRPr lang="zh-CN" altLang="en-US" dirty="0"/>
          </a:p>
        </p:txBody>
      </p:sp>
      <p:sp>
        <p:nvSpPr>
          <p:cNvPr id="5" name="页脚占位符 4"/>
          <p:cNvSpPr>
            <a:spLocks noGrp="1"/>
          </p:cNvSpPr>
          <p:nvPr>
            <p:ph type="ftr" sz="quarter" idx="3"/>
            <p:custDataLst>
              <p:tags r:id="rId17"/>
            </p:custDataLst>
          </p:nvPr>
        </p:nvSpPr>
        <p:spPr>
          <a:xfrm>
            <a:off x="4116000" y="6349833"/>
            <a:ext cx="3960000" cy="316800"/>
          </a:xfrm>
          <a:prstGeom prst="rect">
            <a:avLst/>
          </a:prstGeom>
        </p:spPr>
        <p:txBody>
          <a:bodyPr vert="horz" lIns="91440" tIns="45720" rIns="91440" bIns="46800" rtlCol="0" anchor="ctr">
            <a:normAutofit/>
          </a:bodyP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610600" y="6349833"/>
            <a:ext cx="2700000" cy="316800"/>
          </a:xfrm>
          <a:prstGeom prst="rect">
            <a:avLst/>
          </a:prstGeom>
        </p:spPr>
        <p:txBody>
          <a:bodyPr vert="horz" lIns="91440" tIns="45720" rIns="91440" bIns="46800" rtlCol="0" anchor="ctr">
            <a:normAutofit/>
          </a:bodyP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49AE70B2-8BF9-45C0-BB95-33D1B9D3A854}" type="slidenum">
              <a:rPr lang="zh-CN" altLang="en-US" smtClean="0"/>
            </a:fld>
            <a:endParaRPr lang="zh-CN" altLang="en-US" dirty="0"/>
          </a:p>
        </p:txBody>
      </p:sp>
      <p:sp>
        <p:nvSpPr>
          <p:cNvPr id="7" name="KSO_TEMPLATE" hidden="1"/>
          <p:cNvSpPr/>
          <p:nvPr>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12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77.xml"/><Relationship Id="rId1" Type="http://schemas.openxmlformats.org/officeDocument/2006/relationships/tags" Target="../tags/tag76.xml"/></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1.xml"/><Relationship Id="rId7" Type="http://schemas.openxmlformats.org/officeDocument/2006/relationships/slideLayout" Target="../slideLayouts/slideLayout7.xml"/><Relationship Id="rId6" Type="http://schemas.openxmlformats.org/officeDocument/2006/relationships/tags" Target="../tags/tag80.xml"/><Relationship Id="rId5" Type="http://schemas.openxmlformats.org/officeDocument/2006/relationships/image" Target="../media/image8.png"/><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tags" Target="../tags/tag79.xml"/><Relationship Id="rId1" Type="http://schemas.openxmlformats.org/officeDocument/2006/relationships/tags" Target="../tags/tag78.xml"/></Relationships>
</file>

<file path=ppt/slides/_rels/slide3.xml.rels><?xml version="1.0" encoding="UTF-8" standalone="yes"?>
<Relationships xmlns="http://schemas.openxmlformats.org/package/2006/relationships"><Relationship Id="rId9" Type="http://schemas.openxmlformats.org/officeDocument/2006/relationships/notesSlide" Target="../notesSlides/notesSlide2.xml"/><Relationship Id="rId8" Type="http://schemas.openxmlformats.org/officeDocument/2006/relationships/vmlDrawing" Target="../drawings/vmlDrawing1.vml"/><Relationship Id="rId7" Type="http://schemas.openxmlformats.org/officeDocument/2006/relationships/slideLayout" Target="../slideLayouts/slideLayout3.xml"/><Relationship Id="rId6" Type="http://schemas.openxmlformats.org/officeDocument/2006/relationships/themeOverride" Target="../theme/themeOverride1.xml"/><Relationship Id="rId5" Type="http://schemas.openxmlformats.org/officeDocument/2006/relationships/tags" Target="../tags/tag83.xml"/><Relationship Id="rId4" Type="http://schemas.openxmlformats.org/officeDocument/2006/relationships/image" Target="../media/image9.wmf"/><Relationship Id="rId3" Type="http://schemas.openxmlformats.org/officeDocument/2006/relationships/oleObject" Target="../embeddings/oleObject1.bin"/><Relationship Id="rId2" Type="http://schemas.openxmlformats.org/officeDocument/2006/relationships/tags" Target="../tags/tag82.xml"/><Relationship Id="rId1" Type="http://schemas.openxmlformats.org/officeDocument/2006/relationships/tags" Target="../tags/tag81.xml"/></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tags" Target="../tags/tag84.xml"/><Relationship Id="rId1" Type="http://schemas.openxmlformats.org/officeDocument/2006/relationships/image" Target="../media/image10.png"/></Relationships>
</file>

<file path=ppt/slides/_rels/slide5.xml.rels><?xml version="1.0" encoding="UTF-8" standalone="yes"?>
<Relationships xmlns="http://schemas.openxmlformats.org/package/2006/relationships"><Relationship Id="rId9" Type="http://schemas.openxmlformats.org/officeDocument/2006/relationships/image" Target="../media/image15.emf"/><Relationship Id="rId8" Type="http://schemas.openxmlformats.org/officeDocument/2006/relationships/package" Target="../embeddings/Document4.docx"/><Relationship Id="rId7" Type="http://schemas.openxmlformats.org/officeDocument/2006/relationships/image" Target="../media/image14.emf"/><Relationship Id="rId6" Type="http://schemas.openxmlformats.org/officeDocument/2006/relationships/package" Target="../embeddings/Document3.docx"/><Relationship Id="rId5" Type="http://schemas.openxmlformats.org/officeDocument/2006/relationships/image" Target="../media/image13.emf"/><Relationship Id="rId4" Type="http://schemas.openxmlformats.org/officeDocument/2006/relationships/package" Target="../embeddings/Document2.docx"/><Relationship Id="rId3" Type="http://schemas.openxmlformats.org/officeDocument/2006/relationships/image" Target="../media/image12.emf"/><Relationship Id="rId2" Type="http://schemas.openxmlformats.org/officeDocument/2006/relationships/package" Target="../embeddings/Document1.docx"/><Relationship Id="rId17" Type="http://schemas.openxmlformats.org/officeDocument/2006/relationships/notesSlide" Target="../notesSlides/notesSlide4.xml"/><Relationship Id="rId16" Type="http://schemas.openxmlformats.org/officeDocument/2006/relationships/vmlDrawing" Target="../drawings/vmlDrawing2.vml"/><Relationship Id="rId15" Type="http://schemas.openxmlformats.org/officeDocument/2006/relationships/slideLayout" Target="../slideLayouts/slideLayout7.xml"/><Relationship Id="rId14" Type="http://schemas.openxmlformats.org/officeDocument/2006/relationships/tags" Target="../tags/tag85.xml"/><Relationship Id="rId13" Type="http://schemas.openxmlformats.org/officeDocument/2006/relationships/image" Target="../media/image17.emf"/><Relationship Id="rId12" Type="http://schemas.openxmlformats.org/officeDocument/2006/relationships/package" Target="../embeddings/Document6.docx"/><Relationship Id="rId11" Type="http://schemas.openxmlformats.org/officeDocument/2006/relationships/image" Target="../media/image16.emf"/><Relationship Id="rId10" Type="http://schemas.openxmlformats.org/officeDocument/2006/relationships/package" Target="../embeddings/Document5.docx"/><Relationship Id="rId1" Type="http://schemas.openxmlformats.org/officeDocument/2006/relationships/image" Target="../media/image11.png"/></Relationships>
</file>

<file path=ppt/slides/_rels/slide6.xml.rels><?xml version="1.0" encoding="UTF-8" standalone="yes"?>
<Relationships xmlns="http://schemas.openxmlformats.org/package/2006/relationships"><Relationship Id="rId9" Type="http://schemas.openxmlformats.org/officeDocument/2006/relationships/image" Target="../media/image22.emf"/><Relationship Id="rId8" Type="http://schemas.openxmlformats.org/officeDocument/2006/relationships/package" Target="../embeddings/Document10.docx"/><Relationship Id="rId7" Type="http://schemas.openxmlformats.org/officeDocument/2006/relationships/image" Target="../media/image21.emf"/><Relationship Id="rId6" Type="http://schemas.openxmlformats.org/officeDocument/2006/relationships/package" Target="../embeddings/Document9.docx"/><Relationship Id="rId5" Type="http://schemas.openxmlformats.org/officeDocument/2006/relationships/image" Target="../media/image20.emf"/><Relationship Id="rId4" Type="http://schemas.openxmlformats.org/officeDocument/2006/relationships/package" Target="../embeddings/Document8.docx"/><Relationship Id="rId3" Type="http://schemas.openxmlformats.org/officeDocument/2006/relationships/image" Target="../media/image19.emf"/><Relationship Id="rId2" Type="http://schemas.openxmlformats.org/officeDocument/2006/relationships/package" Target="../embeddings/Document7.docx"/><Relationship Id="rId15" Type="http://schemas.openxmlformats.org/officeDocument/2006/relationships/notesSlide" Target="../notesSlides/notesSlide5.xml"/><Relationship Id="rId14" Type="http://schemas.openxmlformats.org/officeDocument/2006/relationships/vmlDrawing" Target="../drawings/vmlDrawing3.vml"/><Relationship Id="rId13" Type="http://schemas.openxmlformats.org/officeDocument/2006/relationships/slideLayout" Target="../slideLayouts/slideLayout7.xml"/><Relationship Id="rId12" Type="http://schemas.openxmlformats.org/officeDocument/2006/relationships/tags" Target="../tags/tag86.xml"/><Relationship Id="rId11" Type="http://schemas.openxmlformats.org/officeDocument/2006/relationships/image" Target="../media/image23.emf"/><Relationship Id="rId10" Type="http://schemas.openxmlformats.org/officeDocument/2006/relationships/package" Target="../embeddings/Document11.docx"/><Relationship Id="rId1" Type="http://schemas.openxmlformats.org/officeDocument/2006/relationships/image" Target="../media/image18.pn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7.xml"/><Relationship Id="rId2" Type="http://schemas.openxmlformats.org/officeDocument/2006/relationships/tags" Target="../tags/tag87.xml"/><Relationship Id="rId1" Type="http://schemas.openxmlformats.org/officeDocument/2006/relationships/image" Target="../media/image24.png"/></Relationships>
</file>

<file path=ppt/slides/_rels/slide8.xml.rels><?xml version="1.0" encoding="UTF-8" standalone="yes"?>
<Relationships xmlns="http://schemas.openxmlformats.org/package/2006/relationships"><Relationship Id="rId9" Type="http://schemas.openxmlformats.org/officeDocument/2006/relationships/notesSlide" Target="../notesSlides/notesSlide7.xml"/><Relationship Id="rId8" Type="http://schemas.openxmlformats.org/officeDocument/2006/relationships/vmlDrawing" Target="../drawings/vmlDrawing4.vml"/><Relationship Id="rId7" Type="http://schemas.openxmlformats.org/officeDocument/2006/relationships/slideLayout" Target="../slideLayouts/slideLayout7.xml"/><Relationship Id="rId6" Type="http://schemas.openxmlformats.org/officeDocument/2006/relationships/tags" Target="../tags/tag88.xml"/><Relationship Id="rId5" Type="http://schemas.openxmlformats.org/officeDocument/2006/relationships/image" Target="../media/image27.emf"/><Relationship Id="rId4" Type="http://schemas.openxmlformats.org/officeDocument/2006/relationships/package" Target="../embeddings/Document13.docx"/><Relationship Id="rId3" Type="http://schemas.openxmlformats.org/officeDocument/2006/relationships/image" Target="../media/image26.emf"/><Relationship Id="rId2" Type="http://schemas.openxmlformats.org/officeDocument/2006/relationships/package" Target="../embeddings/Document12.docx"/><Relationship Id="rId1" Type="http://schemas.openxmlformats.org/officeDocument/2006/relationships/image" Target="../media/image25.png"/></Relationships>
</file>

<file path=ppt/slides/_rels/slide9.xml.rels><?xml version="1.0" encoding="UTF-8" standalone="yes"?>
<Relationships xmlns="http://schemas.openxmlformats.org/package/2006/relationships"><Relationship Id="rId9" Type="http://schemas.openxmlformats.org/officeDocument/2006/relationships/package" Target="../embeddings/Document18.docx"/><Relationship Id="rId8" Type="http://schemas.openxmlformats.org/officeDocument/2006/relationships/image" Target="../media/image31.emf"/><Relationship Id="rId7" Type="http://schemas.openxmlformats.org/officeDocument/2006/relationships/package" Target="../embeddings/Document17.docx"/><Relationship Id="rId6" Type="http://schemas.openxmlformats.org/officeDocument/2006/relationships/image" Target="../media/image30.emf"/><Relationship Id="rId5" Type="http://schemas.openxmlformats.org/officeDocument/2006/relationships/package" Target="../embeddings/Document16.docx"/><Relationship Id="rId4" Type="http://schemas.openxmlformats.org/officeDocument/2006/relationships/image" Target="../media/image29.emf"/><Relationship Id="rId3" Type="http://schemas.openxmlformats.org/officeDocument/2006/relationships/package" Target="../embeddings/Document15.docx"/><Relationship Id="rId2" Type="http://schemas.openxmlformats.org/officeDocument/2006/relationships/image" Target="../media/image28.emf"/><Relationship Id="rId14" Type="http://schemas.openxmlformats.org/officeDocument/2006/relationships/notesSlide" Target="../notesSlides/notesSlide8.xml"/><Relationship Id="rId13" Type="http://schemas.openxmlformats.org/officeDocument/2006/relationships/vmlDrawing" Target="../drawings/vmlDrawing5.vml"/><Relationship Id="rId12" Type="http://schemas.openxmlformats.org/officeDocument/2006/relationships/slideLayout" Target="../slideLayouts/slideLayout7.xml"/><Relationship Id="rId11" Type="http://schemas.openxmlformats.org/officeDocument/2006/relationships/tags" Target="../tags/tag89.xml"/><Relationship Id="rId10" Type="http://schemas.openxmlformats.org/officeDocument/2006/relationships/image" Target="../media/image32.emf"/><Relationship Id="rId1" Type="http://schemas.openxmlformats.org/officeDocument/2006/relationships/package" Target="../embeddings/Document14.docx"/></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hemeOverride" Target="../theme/themeOverride2.xml"/><Relationship Id="rId1" Type="http://schemas.openxmlformats.org/officeDocument/2006/relationships/tags" Target="../tags/tag90.xml"/></Relationships>
</file>

<file path=ppt/slides/_rels/slide11.xml.rels><?xml version="1.0" encoding="UTF-8" standalone="yes"?>
<Relationships xmlns="http://schemas.openxmlformats.org/package/2006/relationships"><Relationship Id="rId9" Type="http://schemas.openxmlformats.org/officeDocument/2006/relationships/notesSlide" Target="../notesSlides/notesSlide9.xml"/><Relationship Id="rId8" Type="http://schemas.openxmlformats.org/officeDocument/2006/relationships/vmlDrawing" Target="../drawings/vmlDrawing6.vml"/><Relationship Id="rId7" Type="http://schemas.openxmlformats.org/officeDocument/2006/relationships/slideLayout" Target="../slideLayouts/slideLayout3.xml"/><Relationship Id="rId6" Type="http://schemas.openxmlformats.org/officeDocument/2006/relationships/themeOverride" Target="../theme/themeOverride3.xml"/><Relationship Id="rId5" Type="http://schemas.openxmlformats.org/officeDocument/2006/relationships/tags" Target="../tags/tag93.xml"/><Relationship Id="rId4" Type="http://schemas.openxmlformats.org/officeDocument/2006/relationships/image" Target="../media/image33.wmf"/><Relationship Id="rId3" Type="http://schemas.openxmlformats.org/officeDocument/2006/relationships/oleObject" Target="../embeddings/oleObject2.bin"/><Relationship Id="rId2" Type="http://schemas.openxmlformats.org/officeDocument/2006/relationships/tags" Target="../tags/tag92.xml"/><Relationship Id="rId1" Type="http://schemas.openxmlformats.org/officeDocument/2006/relationships/tags" Target="../tags/tag91.xml"/></Relationships>
</file>

<file path=ppt/slides/_rels/slide12.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94.xml"/><Relationship Id="rId7" Type="http://schemas.openxmlformats.org/officeDocument/2006/relationships/image" Target="../media/image37.wmf"/><Relationship Id="rId6" Type="http://schemas.openxmlformats.org/officeDocument/2006/relationships/oleObject" Target="../embeddings/oleObject3.bin"/><Relationship Id="rId5" Type="http://schemas.openxmlformats.org/officeDocument/2006/relationships/image" Target="../media/image36.emf"/><Relationship Id="rId4" Type="http://schemas.openxmlformats.org/officeDocument/2006/relationships/package" Target="../embeddings/Document20.docx"/><Relationship Id="rId3" Type="http://schemas.openxmlformats.org/officeDocument/2006/relationships/image" Target="../media/image35.emf"/><Relationship Id="rId2" Type="http://schemas.openxmlformats.org/officeDocument/2006/relationships/package" Target="../embeddings/Document19.docx"/><Relationship Id="rId11" Type="http://schemas.openxmlformats.org/officeDocument/2006/relationships/notesSlide" Target="../notesSlides/notesSlide10.xml"/><Relationship Id="rId10" Type="http://schemas.openxmlformats.org/officeDocument/2006/relationships/vmlDrawing" Target="../drawings/vmlDrawing7.vml"/><Relationship Id="rId1" Type="http://schemas.openxmlformats.org/officeDocument/2006/relationships/image" Target="../media/image34.png"/></Relationships>
</file>

<file path=ppt/slides/_rels/slide13.xml.rels><?xml version="1.0" encoding="UTF-8" standalone="yes"?>
<Relationships xmlns="http://schemas.openxmlformats.org/package/2006/relationships"><Relationship Id="rId9" Type="http://schemas.openxmlformats.org/officeDocument/2006/relationships/notesSlide" Target="../notesSlides/notesSlide11.xml"/><Relationship Id="rId8" Type="http://schemas.openxmlformats.org/officeDocument/2006/relationships/vmlDrawing" Target="../drawings/vmlDrawing8.vml"/><Relationship Id="rId7" Type="http://schemas.openxmlformats.org/officeDocument/2006/relationships/slideLayout" Target="../slideLayouts/slideLayout7.xml"/><Relationship Id="rId6" Type="http://schemas.openxmlformats.org/officeDocument/2006/relationships/tags" Target="../tags/tag95.xml"/><Relationship Id="rId5" Type="http://schemas.openxmlformats.org/officeDocument/2006/relationships/image" Target="../media/image40.emf"/><Relationship Id="rId4" Type="http://schemas.openxmlformats.org/officeDocument/2006/relationships/package" Target="../embeddings/Document22.docx"/><Relationship Id="rId3" Type="http://schemas.openxmlformats.org/officeDocument/2006/relationships/image" Target="../media/image39.emf"/><Relationship Id="rId2" Type="http://schemas.openxmlformats.org/officeDocument/2006/relationships/package" Target="../embeddings/Document21.docx"/><Relationship Id="rId1" Type="http://schemas.openxmlformats.org/officeDocument/2006/relationships/image" Target="../media/image38.png"/></Relationships>
</file>

<file path=ppt/slides/_rels/slide14.xml.rels><?xml version="1.0" encoding="UTF-8" standalone="yes"?>
<Relationships xmlns="http://schemas.openxmlformats.org/package/2006/relationships"><Relationship Id="rId9" Type="http://schemas.openxmlformats.org/officeDocument/2006/relationships/tags" Target="../tags/tag96.xml"/><Relationship Id="rId8" Type="http://schemas.openxmlformats.org/officeDocument/2006/relationships/image" Target="../media/image44.emf"/><Relationship Id="rId7" Type="http://schemas.openxmlformats.org/officeDocument/2006/relationships/package" Target="../embeddings/Document26.docx"/><Relationship Id="rId6" Type="http://schemas.openxmlformats.org/officeDocument/2006/relationships/image" Target="../media/image43.emf"/><Relationship Id="rId5" Type="http://schemas.openxmlformats.org/officeDocument/2006/relationships/package" Target="../embeddings/Document25.docx"/><Relationship Id="rId4" Type="http://schemas.openxmlformats.org/officeDocument/2006/relationships/image" Target="../media/image42.emf"/><Relationship Id="rId3" Type="http://schemas.openxmlformats.org/officeDocument/2006/relationships/package" Target="../embeddings/Document24.docx"/><Relationship Id="rId2" Type="http://schemas.openxmlformats.org/officeDocument/2006/relationships/image" Target="../media/image41.emf"/><Relationship Id="rId12" Type="http://schemas.openxmlformats.org/officeDocument/2006/relationships/notesSlide" Target="../notesSlides/notesSlide12.xml"/><Relationship Id="rId11" Type="http://schemas.openxmlformats.org/officeDocument/2006/relationships/vmlDrawing" Target="../drawings/vmlDrawing9.vml"/><Relationship Id="rId10" Type="http://schemas.openxmlformats.org/officeDocument/2006/relationships/slideLayout" Target="../slideLayouts/slideLayout7.xml"/><Relationship Id="rId1" Type="http://schemas.openxmlformats.org/officeDocument/2006/relationships/package" Target="../embeddings/Document23.docx"/></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hemeOverride" Target="../theme/themeOverride4.xml"/><Relationship Id="rId1" Type="http://schemas.openxmlformats.org/officeDocument/2006/relationships/tags" Target="../tags/tag97.xml"/></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7.xml"/><Relationship Id="rId2" Type="http://schemas.openxmlformats.org/officeDocument/2006/relationships/tags" Target="../tags/tag98.xml"/><Relationship Id="rId1" Type="http://schemas.openxmlformats.org/officeDocument/2006/relationships/image" Target="../media/image45.png"/></Relationships>
</file>

<file path=ppt/slides/_rels/slide17.xml.rels><?xml version="1.0" encoding="UTF-8" standalone="yes"?>
<Relationships xmlns="http://schemas.openxmlformats.org/package/2006/relationships"><Relationship Id="rId9" Type="http://schemas.openxmlformats.org/officeDocument/2006/relationships/image" Target="../media/image50.emf"/><Relationship Id="rId8" Type="http://schemas.openxmlformats.org/officeDocument/2006/relationships/package" Target="../embeddings/Document30.docx"/><Relationship Id="rId7" Type="http://schemas.openxmlformats.org/officeDocument/2006/relationships/image" Target="../media/image49.emf"/><Relationship Id="rId6" Type="http://schemas.openxmlformats.org/officeDocument/2006/relationships/package" Target="../embeddings/Document29.docx"/><Relationship Id="rId5" Type="http://schemas.openxmlformats.org/officeDocument/2006/relationships/image" Target="../media/image48.emf"/><Relationship Id="rId4" Type="http://schemas.openxmlformats.org/officeDocument/2006/relationships/package" Target="../embeddings/Document28.docx"/><Relationship Id="rId3" Type="http://schemas.openxmlformats.org/officeDocument/2006/relationships/image" Target="../media/image47.emf"/><Relationship Id="rId2" Type="http://schemas.openxmlformats.org/officeDocument/2006/relationships/package" Target="../embeddings/Document27.docx"/><Relationship Id="rId17" Type="http://schemas.openxmlformats.org/officeDocument/2006/relationships/notesSlide" Target="../notesSlides/notesSlide14.xml"/><Relationship Id="rId16" Type="http://schemas.openxmlformats.org/officeDocument/2006/relationships/vmlDrawing" Target="../drawings/vmlDrawing10.vml"/><Relationship Id="rId15" Type="http://schemas.openxmlformats.org/officeDocument/2006/relationships/slideLayout" Target="../slideLayouts/slideLayout7.xml"/><Relationship Id="rId14" Type="http://schemas.openxmlformats.org/officeDocument/2006/relationships/tags" Target="../tags/tag99.xml"/><Relationship Id="rId13" Type="http://schemas.openxmlformats.org/officeDocument/2006/relationships/image" Target="../media/image52.emf"/><Relationship Id="rId12" Type="http://schemas.openxmlformats.org/officeDocument/2006/relationships/package" Target="../embeddings/Document32.docx"/><Relationship Id="rId11" Type="http://schemas.openxmlformats.org/officeDocument/2006/relationships/image" Target="../media/image51.emf"/><Relationship Id="rId10" Type="http://schemas.openxmlformats.org/officeDocument/2006/relationships/package" Target="../embeddings/Document31.docx"/><Relationship Id="rId1" Type="http://schemas.openxmlformats.org/officeDocument/2006/relationships/image" Target="../media/image46.png"/></Relationships>
</file>

<file path=ppt/slides/_rels/slide18.xml.rels><?xml version="1.0" encoding="UTF-8" standalone="yes"?>
<Relationships xmlns="http://schemas.openxmlformats.org/package/2006/relationships"><Relationship Id="rId9" Type="http://schemas.openxmlformats.org/officeDocument/2006/relationships/package" Target="../embeddings/Document37.docx"/><Relationship Id="rId8" Type="http://schemas.openxmlformats.org/officeDocument/2006/relationships/image" Target="../media/image56.emf"/><Relationship Id="rId7" Type="http://schemas.openxmlformats.org/officeDocument/2006/relationships/package" Target="../embeddings/Document36.docx"/><Relationship Id="rId6" Type="http://schemas.openxmlformats.org/officeDocument/2006/relationships/image" Target="../media/image55.emf"/><Relationship Id="rId5" Type="http://schemas.openxmlformats.org/officeDocument/2006/relationships/package" Target="../embeddings/Document35.docx"/><Relationship Id="rId4" Type="http://schemas.openxmlformats.org/officeDocument/2006/relationships/image" Target="../media/image54.emf"/><Relationship Id="rId3" Type="http://schemas.openxmlformats.org/officeDocument/2006/relationships/package" Target="../embeddings/Document34.docx"/><Relationship Id="rId2" Type="http://schemas.openxmlformats.org/officeDocument/2006/relationships/image" Target="../media/image53.emf"/><Relationship Id="rId15" Type="http://schemas.openxmlformats.org/officeDocument/2006/relationships/notesSlide" Target="../notesSlides/notesSlide15.xml"/><Relationship Id="rId14" Type="http://schemas.openxmlformats.org/officeDocument/2006/relationships/vmlDrawing" Target="../drawings/vmlDrawing11.vml"/><Relationship Id="rId13" Type="http://schemas.openxmlformats.org/officeDocument/2006/relationships/slideLayout" Target="../slideLayouts/slideLayout7.xml"/><Relationship Id="rId12" Type="http://schemas.openxmlformats.org/officeDocument/2006/relationships/tags" Target="../tags/tag100.xml"/><Relationship Id="rId11" Type="http://schemas.openxmlformats.org/officeDocument/2006/relationships/image" Target="../media/image46.png"/><Relationship Id="rId10" Type="http://schemas.openxmlformats.org/officeDocument/2006/relationships/image" Target="../media/image57.emf"/><Relationship Id="rId1" Type="http://schemas.openxmlformats.org/officeDocument/2006/relationships/package" Target="../embeddings/Document33.docx"/></Relationships>
</file>

<file path=ppt/slides/_rels/slide19.xml.rels><?xml version="1.0" encoding="UTF-8" standalone="yes"?>
<Relationships xmlns="http://schemas.openxmlformats.org/package/2006/relationships"><Relationship Id="rId9" Type="http://schemas.openxmlformats.org/officeDocument/2006/relationships/notesSlide" Target="../notesSlides/notesSlide16.xml"/><Relationship Id="rId8" Type="http://schemas.openxmlformats.org/officeDocument/2006/relationships/vmlDrawing" Target="../drawings/vmlDrawing12.vml"/><Relationship Id="rId7" Type="http://schemas.openxmlformats.org/officeDocument/2006/relationships/slideLayout" Target="../slideLayouts/slideLayout3.xml"/><Relationship Id="rId6" Type="http://schemas.openxmlformats.org/officeDocument/2006/relationships/themeOverride" Target="../theme/themeOverride5.xml"/><Relationship Id="rId5" Type="http://schemas.openxmlformats.org/officeDocument/2006/relationships/tags" Target="../tags/tag103.xml"/><Relationship Id="rId4" Type="http://schemas.openxmlformats.org/officeDocument/2006/relationships/image" Target="../media/image58.wmf"/><Relationship Id="rId3" Type="http://schemas.openxmlformats.org/officeDocument/2006/relationships/oleObject" Target="../embeddings/oleObject4.bin"/><Relationship Id="rId2" Type="http://schemas.openxmlformats.org/officeDocument/2006/relationships/tags" Target="../tags/tag102.xml"/><Relationship Id="rId1" Type="http://schemas.openxmlformats.org/officeDocument/2006/relationships/tags" Target="../tags/tag101.xml"/></Relationships>
</file>

<file path=ppt/slides/_rels/slide20.xml.rels><?xml version="1.0" encoding="UTF-8" standalone="yes"?>
<Relationships xmlns="http://schemas.openxmlformats.org/package/2006/relationships"><Relationship Id="rId7" Type="http://schemas.openxmlformats.org/officeDocument/2006/relationships/vmlDrawing" Target="../drawings/vmlDrawing13.vml"/><Relationship Id="rId6" Type="http://schemas.openxmlformats.org/officeDocument/2006/relationships/slideLayout" Target="../slideLayouts/slideLayout2.xml"/><Relationship Id="rId5" Type="http://schemas.openxmlformats.org/officeDocument/2006/relationships/themeOverride" Target="../theme/themeOverride6.xml"/><Relationship Id="rId4" Type="http://schemas.openxmlformats.org/officeDocument/2006/relationships/tags" Target="../tags/tag104.xml"/><Relationship Id="rId3" Type="http://schemas.openxmlformats.org/officeDocument/2006/relationships/image" Target="../media/image60.png"/><Relationship Id="rId2" Type="http://schemas.openxmlformats.org/officeDocument/2006/relationships/image" Target="../media/image59.emf"/><Relationship Id="rId1" Type="http://schemas.openxmlformats.org/officeDocument/2006/relationships/package" Target="../embeddings/Document38.docx"/></Relationships>
</file>

<file path=ppt/slides/_rels/slide21.xml.rels><?xml version="1.0" encoding="UTF-8" standalone="yes"?>
<Relationships xmlns="http://schemas.openxmlformats.org/package/2006/relationships"><Relationship Id="rId9" Type="http://schemas.openxmlformats.org/officeDocument/2006/relationships/image" Target="../media/image37.wmf"/><Relationship Id="rId8" Type="http://schemas.openxmlformats.org/officeDocument/2006/relationships/oleObject" Target="../embeddings/oleObject5.bin"/><Relationship Id="rId7" Type="http://schemas.openxmlformats.org/officeDocument/2006/relationships/image" Target="../media/image64.png"/><Relationship Id="rId6" Type="http://schemas.openxmlformats.org/officeDocument/2006/relationships/image" Target="../media/image63.emf"/><Relationship Id="rId5" Type="http://schemas.openxmlformats.org/officeDocument/2006/relationships/package" Target="../embeddings/Document41.docx"/><Relationship Id="rId4" Type="http://schemas.openxmlformats.org/officeDocument/2006/relationships/image" Target="../media/image62.emf"/><Relationship Id="rId3" Type="http://schemas.openxmlformats.org/officeDocument/2006/relationships/package" Target="../embeddings/Document40.docx"/><Relationship Id="rId2" Type="http://schemas.openxmlformats.org/officeDocument/2006/relationships/image" Target="../media/image61.emf"/><Relationship Id="rId13" Type="http://schemas.openxmlformats.org/officeDocument/2006/relationships/notesSlide" Target="../notesSlides/notesSlide17.xml"/><Relationship Id="rId12" Type="http://schemas.openxmlformats.org/officeDocument/2006/relationships/vmlDrawing" Target="../drawings/vmlDrawing14.vml"/><Relationship Id="rId11" Type="http://schemas.openxmlformats.org/officeDocument/2006/relationships/slideLayout" Target="../slideLayouts/slideLayout7.xml"/><Relationship Id="rId10" Type="http://schemas.openxmlformats.org/officeDocument/2006/relationships/tags" Target="../tags/tag105.xml"/><Relationship Id="rId1" Type="http://schemas.openxmlformats.org/officeDocument/2006/relationships/package" Target="../embeddings/Document39.docx"/></Relationships>
</file>

<file path=ppt/slides/_rels/slide22.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106.xml"/><Relationship Id="rId7" Type="http://schemas.openxmlformats.org/officeDocument/2006/relationships/image" Target="../media/image68.emf"/><Relationship Id="rId6" Type="http://schemas.openxmlformats.org/officeDocument/2006/relationships/package" Target="../embeddings/Document44.docx"/><Relationship Id="rId5" Type="http://schemas.openxmlformats.org/officeDocument/2006/relationships/image" Target="../media/image67.emf"/><Relationship Id="rId4" Type="http://schemas.openxmlformats.org/officeDocument/2006/relationships/package" Target="../embeddings/Document43.docx"/><Relationship Id="rId3" Type="http://schemas.openxmlformats.org/officeDocument/2006/relationships/image" Target="../media/image66.png"/><Relationship Id="rId2" Type="http://schemas.openxmlformats.org/officeDocument/2006/relationships/image" Target="../media/image65.emf"/><Relationship Id="rId11" Type="http://schemas.openxmlformats.org/officeDocument/2006/relationships/notesSlide" Target="../notesSlides/notesSlide18.xml"/><Relationship Id="rId10" Type="http://schemas.openxmlformats.org/officeDocument/2006/relationships/vmlDrawing" Target="../drawings/vmlDrawing15.vml"/><Relationship Id="rId1" Type="http://schemas.openxmlformats.org/officeDocument/2006/relationships/package" Target="../embeddings/Document42.docx"/></Relationships>
</file>

<file path=ppt/slides/_rels/slide23.xml.rels><?xml version="1.0" encoding="UTF-8" standalone="yes"?>
<Relationships xmlns="http://schemas.openxmlformats.org/package/2006/relationships"><Relationship Id="rId9" Type="http://schemas.openxmlformats.org/officeDocument/2006/relationships/package" Target="../embeddings/Document49.docx"/><Relationship Id="rId8" Type="http://schemas.openxmlformats.org/officeDocument/2006/relationships/image" Target="../media/image72.emf"/><Relationship Id="rId7" Type="http://schemas.openxmlformats.org/officeDocument/2006/relationships/package" Target="../embeddings/Document48.docx"/><Relationship Id="rId6" Type="http://schemas.openxmlformats.org/officeDocument/2006/relationships/image" Target="../media/image71.emf"/><Relationship Id="rId5" Type="http://schemas.openxmlformats.org/officeDocument/2006/relationships/package" Target="../embeddings/Document47.docx"/><Relationship Id="rId4" Type="http://schemas.openxmlformats.org/officeDocument/2006/relationships/image" Target="../media/image70.emf"/><Relationship Id="rId3" Type="http://schemas.openxmlformats.org/officeDocument/2006/relationships/package" Target="../embeddings/Document46.docx"/><Relationship Id="rId2" Type="http://schemas.openxmlformats.org/officeDocument/2006/relationships/image" Target="../media/image69.emf"/><Relationship Id="rId14" Type="http://schemas.openxmlformats.org/officeDocument/2006/relationships/notesSlide" Target="../notesSlides/notesSlide19.xml"/><Relationship Id="rId13" Type="http://schemas.openxmlformats.org/officeDocument/2006/relationships/vmlDrawing" Target="../drawings/vmlDrawing16.vml"/><Relationship Id="rId12" Type="http://schemas.openxmlformats.org/officeDocument/2006/relationships/slideLayout" Target="../slideLayouts/slideLayout7.xml"/><Relationship Id="rId11" Type="http://schemas.openxmlformats.org/officeDocument/2006/relationships/tags" Target="../tags/tag107.xml"/><Relationship Id="rId10" Type="http://schemas.openxmlformats.org/officeDocument/2006/relationships/image" Target="../media/image73.emf"/><Relationship Id="rId1" Type="http://schemas.openxmlformats.org/officeDocument/2006/relationships/package" Target="../embeddings/Document45.docx"/></Relationships>
</file>

<file path=ppt/slides/_rels/slide24.xml.rels><?xml version="1.0" encoding="UTF-8" standalone="yes"?>
<Relationships xmlns="http://schemas.openxmlformats.org/package/2006/relationships"><Relationship Id="rId9" Type="http://schemas.openxmlformats.org/officeDocument/2006/relationships/package" Target="../embeddings/Document54.docx"/><Relationship Id="rId8" Type="http://schemas.openxmlformats.org/officeDocument/2006/relationships/image" Target="../media/image77.emf"/><Relationship Id="rId7" Type="http://schemas.openxmlformats.org/officeDocument/2006/relationships/package" Target="../embeddings/Document53.docx"/><Relationship Id="rId6" Type="http://schemas.openxmlformats.org/officeDocument/2006/relationships/image" Target="../media/image76.emf"/><Relationship Id="rId5" Type="http://schemas.openxmlformats.org/officeDocument/2006/relationships/package" Target="../embeddings/Document52.docx"/><Relationship Id="rId4" Type="http://schemas.openxmlformats.org/officeDocument/2006/relationships/image" Target="../media/image75.emf"/><Relationship Id="rId3" Type="http://schemas.openxmlformats.org/officeDocument/2006/relationships/package" Target="../embeddings/Document51.docx"/><Relationship Id="rId2" Type="http://schemas.openxmlformats.org/officeDocument/2006/relationships/image" Target="../media/image74.emf"/><Relationship Id="rId14" Type="http://schemas.openxmlformats.org/officeDocument/2006/relationships/notesSlide" Target="../notesSlides/notesSlide20.xml"/><Relationship Id="rId13" Type="http://schemas.openxmlformats.org/officeDocument/2006/relationships/vmlDrawing" Target="../drawings/vmlDrawing17.vml"/><Relationship Id="rId12" Type="http://schemas.openxmlformats.org/officeDocument/2006/relationships/slideLayout" Target="../slideLayouts/slideLayout7.xml"/><Relationship Id="rId11" Type="http://schemas.openxmlformats.org/officeDocument/2006/relationships/tags" Target="../tags/tag108.xml"/><Relationship Id="rId10" Type="http://schemas.openxmlformats.org/officeDocument/2006/relationships/image" Target="../media/image78.emf"/><Relationship Id="rId1" Type="http://schemas.openxmlformats.org/officeDocument/2006/relationships/package" Target="../embeddings/Document50.docx"/></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hemeOverride" Target="../theme/themeOverride7.xml"/><Relationship Id="rId1" Type="http://schemas.openxmlformats.org/officeDocument/2006/relationships/tags" Target="../tags/tag109.xml"/></Relationships>
</file>

<file path=ppt/slides/_rels/slide26.xml.rels><?xml version="1.0" encoding="UTF-8" standalone="yes"?>
<Relationships xmlns="http://schemas.openxmlformats.org/package/2006/relationships"><Relationship Id="rId7" Type="http://schemas.openxmlformats.org/officeDocument/2006/relationships/notesSlide" Target="../notesSlides/notesSlide21.xml"/><Relationship Id="rId6" Type="http://schemas.openxmlformats.org/officeDocument/2006/relationships/vmlDrawing" Target="../drawings/vmlDrawing18.vml"/><Relationship Id="rId5" Type="http://schemas.openxmlformats.org/officeDocument/2006/relationships/slideLayout" Target="../slideLayouts/slideLayout7.xml"/><Relationship Id="rId4" Type="http://schemas.openxmlformats.org/officeDocument/2006/relationships/tags" Target="../tags/tag110.xml"/><Relationship Id="rId3" Type="http://schemas.openxmlformats.org/officeDocument/2006/relationships/image" Target="../media/image80.emf"/><Relationship Id="rId2" Type="http://schemas.openxmlformats.org/officeDocument/2006/relationships/package" Target="../embeddings/Document55.docx"/><Relationship Id="rId1" Type="http://schemas.openxmlformats.org/officeDocument/2006/relationships/image" Target="../media/image79.png"/></Relationships>
</file>

<file path=ppt/slides/_rels/slide27.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111.xml"/><Relationship Id="rId7" Type="http://schemas.openxmlformats.org/officeDocument/2006/relationships/image" Target="../media/image84.png"/><Relationship Id="rId6" Type="http://schemas.openxmlformats.org/officeDocument/2006/relationships/image" Target="../media/image83.emf"/><Relationship Id="rId5" Type="http://schemas.openxmlformats.org/officeDocument/2006/relationships/package" Target="../embeddings/Document58.docx"/><Relationship Id="rId4" Type="http://schemas.openxmlformats.org/officeDocument/2006/relationships/image" Target="../media/image82.emf"/><Relationship Id="rId3" Type="http://schemas.openxmlformats.org/officeDocument/2006/relationships/package" Target="../embeddings/Document57.docx"/><Relationship Id="rId2" Type="http://schemas.openxmlformats.org/officeDocument/2006/relationships/image" Target="../media/image81.emf"/><Relationship Id="rId11" Type="http://schemas.openxmlformats.org/officeDocument/2006/relationships/notesSlide" Target="../notesSlides/notesSlide22.xml"/><Relationship Id="rId10" Type="http://schemas.openxmlformats.org/officeDocument/2006/relationships/vmlDrawing" Target="../drawings/vmlDrawing19.vml"/><Relationship Id="rId1" Type="http://schemas.openxmlformats.org/officeDocument/2006/relationships/package" Target="../embeddings/Document56.docx"/></Relationships>
</file>

<file path=ppt/slides/_rels/slide28.xml.rels><?xml version="1.0" encoding="UTF-8" standalone="yes"?>
<Relationships xmlns="http://schemas.openxmlformats.org/package/2006/relationships"><Relationship Id="rId9" Type="http://schemas.openxmlformats.org/officeDocument/2006/relationships/image" Target="../media/image84.png"/><Relationship Id="rId8" Type="http://schemas.openxmlformats.org/officeDocument/2006/relationships/image" Target="../media/image88.emf"/><Relationship Id="rId7" Type="http://schemas.openxmlformats.org/officeDocument/2006/relationships/package" Target="../embeddings/Document62.docx"/><Relationship Id="rId6" Type="http://schemas.openxmlformats.org/officeDocument/2006/relationships/image" Target="../media/image87.emf"/><Relationship Id="rId5" Type="http://schemas.openxmlformats.org/officeDocument/2006/relationships/package" Target="../embeddings/Document61.docx"/><Relationship Id="rId4" Type="http://schemas.openxmlformats.org/officeDocument/2006/relationships/image" Target="../media/image86.emf"/><Relationship Id="rId3" Type="http://schemas.openxmlformats.org/officeDocument/2006/relationships/package" Target="../embeddings/Document60.docx"/><Relationship Id="rId2" Type="http://schemas.openxmlformats.org/officeDocument/2006/relationships/image" Target="../media/image85.emf"/><Relationship Id="rId13" Type="http://schemas.openxmlformats.org/officeDocument/2006/relationships/notesSlide" Target="../notesSlides/notesSlide23.xml"/><Relationship Id="rId12" Type="http://schemas.openxmlformats.org/officeDocument/2006/relationships/vmlDrawing" Target="../drawings/vmlDrawing20.vml"/><Relationship Id="rId11" Type="http://schemas.openxmlformats.org/officeDocument/2006/relationships/slideLayout" Target="../slideLayouts/slideLayout7.xml"/><Relationship Id="rId10" Type="http://schemas.openxmlformats.org/officeDocument/2006/relationships/tags" Target="../tags/tag112.xml"/><Relationship Id="rId1" Type="http://schemas.openxmlformats.org/officeDocument/2006/relationships/package" Target="../embeddings/Document59.docx"/></Relationships>
</file>

<file path=ppt/slides/_rels/slide29.xml.rels><?xml version="1.0" encoding="UTF-8" standalone="yes"?>
<Relationships xmlns="http://schemas.openxmlformats.org/package/2006/relationships"><Relationship Id="rId9" Type="http://schemas.openxmlformats.org/officeDocument/2006/relationships/package" Target="../embeddings/Document67.docx"/><Relationship Id="rId8" Type="http://schemas.openxmlformats.org/officeDocument/2006/relationships/image" Target="../media/image92.emf"/><Relationship Id="rId7" Type="http://schemas.openxmlformats.org/officeDocument/2006/relationships/package" Target="../embeddings/Document66.docx"/><Relationship Id="rId6" Type="http://schemas.openxmlformats.org/officeDocument/2006/relationships/image" Target="../media/image91.emf"/><Relationship Id="rId5" Type="http://schemas.openxmlformats.org/officeDocument/2006/relationships/package" Target="../embeddings/Document65.docx"/><Relationship Id="rId4" Type="http://schemas.openxmlformats.org/officeDocument/2006/relationships/image" Target="../media/image90.emf"/><Relationship Id="rId3" Type="http://schemas.openxmlformats.org/officeDocument/2006/relationships/package" Target="../embeddings/Document64.docx"/><Relationship Id="rId2" Type="http://schemas.openxmlformats.org/officeDocument/2006/relationships/image" Target="../media/image89.emf"/><Relationship Id="rId15" Type="http://schemas.openxmlformats.org/officeDocument/2006/relationships/notesSlide" Target="../notesSlides/notesSlide24.xml"/><Relationship Id="rId14" Type="http://schemas.openxmlformats.org/officeDocument/2006/relationships/vmlDrawing" Target="../drawings/vmlDrawing21.vml"/><Relationship Id="rId13" Type="http://schemas.openxmlformats.org/officeDocument/2006/relationships/slideLayout" Target="../slideLayouts/slideLayout7.xml"/><Relationship Id="rId12" Type="http://schemas.openxmlformats.org/officeDocument/2006/relationships/tags" Target="../tags/tag113.xml"/><Relationship Id="rId11" Type="http://schemas.openxmlformats.org/officeDocument/2006/relationships/image" Target="../media/image79.png"/><Relationship Id="rId10" Type="http://schemas.openxmlformats.org/officeDocument/2006/relationships/image" Target="../media/image80.emf"/><Relationship Id="rId1" Type="http://schemas.openxmlformats.org/officeDocument/2006/relationships/package" Target="../embeddings/Document63.docx"/></Relationships>
</file>

<file path=ppt/slides/_rels/slide30.xml.rels><?xml version="1.0" encoding="UTF-8" standalone="yes"?>
<Relationships xmlns="http://schemas.openxmlformats.org/package/2006/relationships"><Relationship Id="rId9" Type="http://schemas.openxmlformats.org/officeDocument/2006/relationships/tags" Target="../tags/tag122.xml"/><Relationship Id="rId8" Type="http://schemas.openxmlformats.org/officeDocument/2006/relationships/tags" Target="../tags/tag121.xml"/><Relationship Id="rId7" Type="http://schemas.openxmlformats.org/officeDocument/2006/relationships/tags" Target="../tags/tag120.xml"/><Relationship Id="rId6" Type="http://schemas.openxmlformats.org/officeDocument/2006/relationships/tags" Target="../tags/tag119.xml"/><Relationship Id="rId5" Type="http://schemas.openxmlformats.org/officeDocument/2006/relationships/tags" Target="../tags/tag118.xml"/><Relationship Id="rId4" Type="http://schemas.openxmlformats.org/officeDocument/2006/relationships/tags" Target="../tags/tag117.xml"/><Relationship Id="rId3" Type="http://schemas.openxmlformats.org/officeDocument/2006/relationships/tags" Target="../tags/tag116.xml"/><Relationship Id="rId20" Type="http://schemas.openxmlformats.org/officeDocument/2006/relationships/notesSlide" Target="../notesSlides/notesSlide25.xml"/><Relationship Id="rId2" Type="http://schemas.openxmlformats.org/officeDocument/2006/relationships/tags" Target="../tags/tag115.xml"/><Relationship Id="rId19" Type="http://schemas.openxmlformats.org/officeDocument/2006/relationships/slideLayout" Target="../slideLayouts/slideLayout7.xml"/><Relationship Id="rId18" Type="http://schemas.openxmlformats.org/officeDocument/2006/relationships/tags" Target="../tags/tag131.xml"/><Relationship Id="rId17" Type="http://schemas.openxmlformats.org/officeDocument/2006/relationships/tags" Target="../tags/tag130.xml"/><Relationship Id="rId16" Type="http://schemas.openxmlformats.org/officeDocument/2006/relationships/tags" Target="../tags/tag129.xml"/><Relationship Id="rId15" Type="http://schemas.openxmlformats.org/officeDocument/2006/relationships/tags" Target="../tags/tag128.xml"/><Relationship Id="rId14" Type="http://schemas.openxmlformats.org/officeDocument/2006/relationships/tags" Target="../tags/tag127.xml"/><Relationship Id="rId13" Type="http://schemas.openxmlformats.org/officeDocument/2006/relationships/tags" Target="../tags/tag126.xml"/><Relationship Id="rId12" Type="http://schemas.openxmlformats.org/officeDocument/2006/relationships/tags" Target="../tags/tag125.xml"/><Relationship Id="rId11" Type="http://schemas.openxmlformats.org/officeDocument/2006/relationships/tags" Target="../tags/tag124.xml"/><Relationship Id="rId10" Type="http://schemas.openxmlformats.org/officeDocument/2006/relationships/tags" Target="../tags/tag123.xml"/><Relationship Id="rId1" Type="http://schemas.openxmlformats.org/officeDocument/2006/relationships/tags" Target="../tags/tag114.xml"/></Relationships>
</file>

<file path=ppt/slides/_rels/slide31.xml.rels><?xml version="1.0" encoding="UTF-8" standalone="yes"?>
<Relationships xmlns="http://schemas.openxmlformats.org/package/2006/relationships"><Relationship Id="rId5" Type="http://schemas.openxmlformats.org/officeDocument/2006/relationships/notesSlide" Target="../notesSlides/notesSlide26.xml"/><Relationship Id="rId4" Type="http://schemas.openxmlformats.org/officeDocument/2006/relationships/slideLayout" Target="../slideLayouts/slideLayout11.xml"/><Relationship Id="rId3" Type="http://schemas.openxmlformats.org/officeDocument/2006/relationships/themeOverride" Target="../theme/themeOverride8.xml"/><Relationship Id="rId2" Type="http://schemas.openxmlformats.org/officeDocument/2006/relationships/tags" Target="../tags/tag133.xml"/><Relationship Id="rId1" Type="http://schemas.openxmlformats.org/officeDocument/2006/relationships/tags" Target="../tags/tag1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668655" y="949960"/>
            <a:ext cx="8733790" cy="1681480"/>
          </a:xfrm>
        </p:spPr>
        <p:txBody>
          <a:bodyPr>
            <a:normAutofit fontScale="90000"/>
            <a:scene3d>
              <a:camera prst="orthographicFront"/>
              <a:lightRig rig="threePt" dir="t"/>
            </a:scene3d>
          </a:bodyPr>
          <a:p>
            <a:r>
              <a:rPr lang="zh-CN" altLang="zh-CN" sz="600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华文中宋" panose="02010600040101010101" charset="-122"/>
                <a:ea typeface="华文中宋" panose="02010600040101010101" charset="-122"/>
              </a:rPr>
              <a:t>探索立体几何中的角度问题</a:t>
            </a:r>
            <a:endParaRPr lang="zh-CN" altLang="zh-CN" sz="600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华文中宋" panose="02010600040101010101" charset="-122"/>
              <a:ea typeface="华文中宋" panose="02010600040101010101" charset="-122"/>
            </a:endParaRPr>
          </a:p>
        </p:txBody>
      </p:sp>
      <p:sp>
        <p:nvSpPr>
          <p:cNvPr id="4" name="文本占位符 3"/>
          <p:cNvSpPr>
            <a:spLocks noGrp="1"/>
          </p:cNvSpPr>
          <p:nvPr>
            <p:ph type="body" sz="quarter" idx="10"/>
          </p:nvPr>
        </p:nvSpPr>
        <p:spPr/>
        <p:txBody>
          <a:bodyPr>
            <a:noAutofit/>
          </a:bodyPr>
          <a:p>
            <a:r>
              <a:rPr lang="zh-CN" altLang="en-US" sz="3600"/>
              <a:t>中大附中  </a:t>
            </a:r>
            <a:r>
              <a:rPr lang="zh-CN" altLang="en-US" sz="3600">
                <a:latin typeface="楷体" panose="02010609060101010101" charset="-122"/>
                <a:ea typeface="楷体" panose="02010609060101010101" charset="-122"/>
              </a:rPr>
              <a:t>曹志伟</a:t>
            </a:r>
            <a:endParaRPr lang="zh-CN" altLang="en-US" sz="3600">
              <a:latin typeface="楷体" panose="02010609060101010101" charset="-122"/>
              <a:ea typeface="楷体" panose="02010609060101010101" charset="-122"/>
            </a:endParaRPr>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1"/>
            </p:custDataLst>
          </p:nvPr>
        </p:nvSpPr>
        <p:spPr>
          <a:xfrm>
            <a:off x="900128" y="584300"/>
            <a:ext cx="10429952" cy="798451"/>
          </a:xfrm>
          <a:prstGeom prst="rect">
            <a:avLst/>
          </a:prstGeom>
        </p:spPr>
        <p:txBody>
          <a:bodyPr wrap="square">
            <a:normAutofit/>
          </a:bodyPr>
          <a:lstStyle>
            <a:defPPr>
              <a:defRPr lang="zh-CN"/>
            </a:defPPr>
            <a:lvl1pPr>
              <a:lnSpc>
                <a:spcPct val="130000"/>
              </a:lnSpc>
              <a:defRPr sz="2400" b="1">
                <a:latin typeface="+mj-lt"/>
                <a:ea typeface="+mj-ea"/>
                <a:cs typeface="+mj-cs"/>
              </a:defRPr>
            </a:lvl1pPr>
          </a:lstStyle>
          <a:p>
            <a:pPr>
              <a:lnSpc>
                <a:spcPct val="120000"/>
              </a:lnSpc>
            </a:pPr>
            <a:r>
              <a:rPr lang="zh-CN" altLang="en-US" sz="2800" dirty="0"/>
              <a:t>生活中的角</a:t>
            </a:r>
            <a:endParaRPr lang="zh-CN" altLang="en-US" sz="2800" dirty="0"/>
          </a:p>
        </p:txBody>
      </p:sp>
      <p:pic>
        <p:nvPicPr>
          <p:cNvPr id="2" name="图片 1"/>
          <p:cNvPicPr>
            <a:picLocks noChangeAspect="1"/>
          </p:cNvPicPr>
          <p:nvPr>
            <p:custDataLst>
              <p:tags r:id="rId2"/>
            </p:custDataLst>
          </p:nvPr>
        </p:nvPicPr>
        <p:blipFill>
          <a:blip r:embed="rId3"/>
          <a:stretch>
            <a:fillRect/>
          </a:stretch>
        </p:blipFill>
        <p:spPr>
          <a:xfrm>
            <a:off x="4471670" y="1382395"/>
            <a:ext cx="3135630" cy="4210685"/>
          </a:xfrm>
          <a:prstGeom prst="rect">
            <a:avLst/>
          </a:prstGeom>
        </p:spPr>
      </p:pic>
      <p:pic>
        <p:nvPicPr>
          <p:cNvPr id="5" name="图片 4"/>
          <p:cNvPicPr>
            <a:picLocks noChangeAspect="1"/>
          </p:cNvPicPr>
          <p:nvPr/>
        </p:nvPicPr>
        <p:blipFill>
          <a:blip r:embed="rId4"/>
          <a:stretch>
            <a:fillRect/>
          </a:stretch>
        </p:blipFill>
        <p:spPr>
          <a:xfrm>
            <a:off x="880110" y="1381125"/>
            <a:ext cx="2937510" cy="4211320"/>
          </a:xfrm>
          <a:prstGeom prst="rect">
            <a:avLst/>
          </a:prstGeom>
        </p:spPr>
      </p:pic>
      <p:pic>
        <p:nvPicPr>
          <p:cNvPr id="7" name="图片 6"/>
          <p:cNvPicPr>
            <a:picLocks noChangeAspect="1"/>
          </p:cNvPicPr>
          <p:nvPr/>
        </p:nvPicPr>
        <p:blipFill>
          <a:blip r:embed="rId5"/>
          <a:stretch>
            <a:fillRect/>
          </a:stretch>
        </p:blipFill>
        <p:spPr>
          <a:xfrm>
            <a:off x="8191500" y="1381125"/>
            <a:ext cx="2956560" cy="4224020"/>
          </a:xfrm>
          <a:prstGeom prst="rect">
            <a:avLst/>
          </a:prstGeom>
        </p:spPr>
      </p:pic>
    </p:spTree>
    <p:custDataLst>
      <p:tags r:id="rId6"/>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custDataLst>
              <p:tags r:id="rId1"/>
            </p:custDataLst>
          </p:nvPr>
        </p:nvSpPr>
        <p:spPr>
          <a:xfrm>
            <a:off x="4819048" y="1233153"/>
            <a:ext cx="2682145" cy="2646878"/>
          </a:xfrm>
          <a:prstGeom prst="rect">
            <a:avLst/>
          </a:prstGeom>
          <a:noFill/>
        </p:spPr>
        <p:txBody>
          <a:bodyPr wrap="none" rtlCol="0">
            <a:spAutoFit/>
          </a:bodyPr>
          <a:lstStyle>
            <a:defPPr>
              <a:defRPr lang="zh-CN"/>
            </a:defPPr>
          </a:lstStyle>
          <a:p>
            <a:r>
              <a:rPr lang="en-US" altLang="zh-CN" sz="16600" dirty="0">
                <a:solidFill>
                  <a:schemeClr val="bg2">
                    <a:lumMod val="75000"/>
                    <a:alpha val="50000"/>
                  </a:schemeClr>
                </a:solidFill>
                <a:latin typeface="微软雅黑" panose="020B0503020204020204" pitchFamily="34" charset="-122"/>
                <a:ea typeface="微软雅黑" panose="020B0503020204020204" pitchFamily="34" charset="-122"/>
              </a:rPr>
              <a:t>01</a:t>
            </a:r>
            <a:endParaRPr lang="en-US" altLang="zh-CN" sz="16600" dirty="0">
              <a:solidFill>
                <a:schemeClr val="bg2">
                  <a:lumMod val="75000"/>
                  <a:alpha val="50000"/>
                </a:schemeClr>
              </a:solidFill>
              <a:latin typeface="微软雅黑" panose="020B0503020204020204" pitchFamily="34" charset="-122"/>
              <a:ea typeface="微软雅黑" panose="020B0503020204020204" pitchFamily="34" charset="-122"/>
            </a:endParaRPr>
          </a:p>
        </p:txBody>
      </p:sp>
      <p:sp>
        <p:nvSpPr>
          <p:cNvPr id="5" name="标题 4"/>
          <p:cNvSpPr>
            <a:spLocks noGrp="1"/>
          </p:cNvSpPr>
          <p:nvPr>
            <p:ph type="title"/>
            <p:custDataLst>
              <p:tags r:id="rId2"/>
            </p:custDataLst>
          </p:nvPr>
        </p:nvSpPr>
        <p:spPr>
          <a:xfrm>
            <a:off x="3089275" y="3813810"/>
            <a:ext cx="5737225" cy="716915"/>
          </a:xfrm>
        </p:spPr>
        <p:txBody>
          <a:bodyPr>
            <a:normAutofit fontScale="90000"/>
          </a:bodyPr>
          <a:lstStyle/>
          <a:p>
            <a:r>
              <a:rPr lang="zh-CN" altLang="en-US" sz="6665" dirty="0"/>
              <a:t>异面直线的夹角</a:t>
            </a:r>
            <a:endParaRPr lang="zh-CN" altLang="en-US" sz="6665" dirty="0"/>
          </a:p>
        </p:txBody>
      </p:sp>
      <p:sp>
        <p:nvSpPr>
          <p:cNvPr id="2" name="文本框 1"/>
          <p:cNvSpPr txBox="1"/>
          <p:nvPr/>
        </p:nvSpPr>
        <p:spPr>
          <a:xfrm>
            <a:off x="2893695" y="4839335"/>
            <a:ext cx="3818255" cy="521970"/>
          </a:xfrm>
          <a:prstGeom prst="rect">
            <a:avLst/>
          </a:prstGeom>
          <a:noFill/>
        </p:spPr>
        <p:txBody>
          <a:bodyPr wrap="none" rtlCol="0" anchor="t">
            <a:spAutoFit/>
          </a:bodyPr>
          <a:p>
            <a:r>
              <a:rPr lang="zh-CN" altLang="zh-CN" sz="2800" b="1" kern="100" dirty="0">
                <a:solidFill>
                  <a:srgbClr val="FF0000"/>
                </a:solidFill>
                <a:latin typeface="Times New Roman" panose="02020603050405020304"/>
                <a:ea typeface="华文细黑" panose="02010600040101010101" charset="-122"/>
                <a:cs typeface="Times New Roman" panose="02020603050405020304"/>
                <a:sym typeface="+mn-ea"/>
              </a:rPr>
              <a:t>两异面直线</a:t>
            </a:r>
            <a:r>
              <a:rPr lang="en-US" altLang="zh-CN" sz="2800" b="1" i="1" kern="100" dirty="0">
                <a:solidFill>
                  <a:srgbClr val="FF0000"/>
                </a:solidFill>
                <a:latin typeface="Times New Roman" panose="02020603050405020304"/>
                <a:ea typeface="华文细黑" panose="02010600040101010101" charset="-122"/>
                <a:cs typeface="Courier New" panose="02070309020205020404"/>
                <a:sym typeface="+mn-ea"/>
              </a:rPr>
              <a:t>l</a:t>
            </a:r>
            <a:r>
              <a:rPr lang="en-US" altLang="zh-CN" sz="2800" b="1" kern="100" baseline="-25000" dirty="0">
                <a:solidFill>
                  <a:srgbClr val="FF0000"/>
                </a:solidFill>
                <a:latin typeface="Times New Roman" panose="02020603050405020304"/>
                <a:ea typeface="华文细黑" panose="02010600040101010101" charset="-122"/>
                <a:cs typeface="Courier New" panose="02070309020205020404"/>
                <a:sym typeface="+mn-ea"/>
              </a:rPr>
              <a:t>1</a:t>
            </a:r>
            <a:r>
              <a:rPr lang="zh-CN" altLang="zh-CN" sz="2800" b="1" kern="100" dirty="0">
                <a:solidFill>
                  <a:srgbClr val="FF0000"/>
                </a:solidFill>
                <a:latin typeface="Times New Roman" panose="02020603050405020304"/>
                <a:ea typeface="华文细黑" panose="02010600040101010101" charset="-122"/>
                <a:cs typeface="Times New Roman" panose="02020603050405020304"/>
                <a:sym typeface="+mn-ea"/>
              </a:rPr>
              <a:t>，</a:t>
            </a:r>
            <a:r>
              <a:rPr lang="en-US" altLang="zh-CN" sz="2800" b="1" i="1" kern="100" dirty="0">
                <a:solidFill>
                  <a:srgbClr val="FF0000"/>
                </a:solidFill>
                <a:latin typeface="Times New Roman" panose="02020603050405020304"/>
                <a:ea typeface="华文细黑" panose="02010600040101010101" charset="-122"/>
                <a:cs typeface="Courier New" panose="02070309020205020404"/>
                <a:sym typeface="+mn-ea"/>
              </a:rPr>
              <a:t>l</a:t>
            </a:r>
            <a:r>
              <a:rPr lang="en-US" altLang="zh-CN" sz="2800" b="1" kern="100" baseline="-25000" dirty="0">
                <a:solidFill>
                  <a:srgbClr val="FF0000"/>
                </a:solidFill>
                <a:latin typeface="Times New Roman" panose="02020603050405020304"/>
                <a:ea typeface="华文细黑" panose="02010600040101010101" charset="-122"/>
                <a:cs typeface="Courier New" panose="02070309020205020404"/>
                <a:sym typeface="+mn-ea"/>
              </a:rPr>
              <a:t>2</a:t>
            </a:r>
            <a:r>
              <a:rPr lang="zh-CN" altLang="zh-CN" sz="2800" b="1" kern="100" dirty="0">
                <a:solidFill>
                  <a:srgbClr val="FF0000"/>
                </a:solidFill>
                <a:latin typeface="Times New Roman" panose="02020603050405020304"/>
                <a:ea typeface="华文细黑" panose="02010600040101010101" charset="-122"/>
                <a:cs typeface="Times New Roman" panose="02020603050405020304"/>
                <a:sym typeface="+mn-ea"/>
              </a:rPr>
              <a:t>的夹角</a:t>
            </a:r>
            <a:endParaRPr lang="zh-CN" altLang="zh-CN" sz="2800" b="1" kern="100" dirty="0">
              <a:solidFill>
                <a:srgbClr val="FF0000"/>
              </a:solidFill>
              <a:latin typeface="Times New Roman" panose="02020603050405020304"/>
              <a:ea typeface="华文细黑" panose="02010600040101010101" charset="-122"/>
              <a:cs typeface="Times New Roman" panose="02020603050405020304"/>
              <a:sym typeface="+mn-ea"/>
            </a:endParaRPr>
          </a:p>
        </p:txBody>
      </p:sp>
      <p:graphicFrame>
        <p:nvGraphicFramePr>
          <p:cNvPr id="3" name="对象 2">
            <a:hlinkClick r:id="" action="ppaction://ole?verb="/>
          </p:cNvPr>
          <p:cNvGraphicFramePr>
            <a:graphicFrameLocks noChangeAspect="1"/>
          </p:cNvGraphicFramePr>
          <p:nvPr/>
        </p:nvGraphicFramePr>
        <p:xfrm>
          <a:off x="6711950" y="4664710"/>
          <a:ext cx="1284605" cy="812800"/>
        </p:xfrm>
        <a:graphic>
          <a:graphicData uri="http://schemas.openxmlformats.org/presentationml/2006/ole">
            <mc:AlternateContent xmlns:mc="http://schemas.openxmlformats.org/markup-compatibility/2006">
              <mc:Choice xmlns:v="urn:schemas-microsoft-com:vml" Requires="v">
                <p:oleObj spid="_x0000_s1025" name="" r:id="rId3" imgW="622300" imgH="393700" progId="Equation.KSEE3">
                  <p:embed/>
                </p:oleObj>
              </mc:Choice>
              <mc:Fallback>
                <p:oleObj name="" r:id="rId3" imgW="622300" imgH="393700" progId="Equation.KSEE3">
                  <p:embed/>
                  <p:pic>
                    <p:nvPicPr>
                      <p:cNvPr id="0" name="图片 1024"/>
                      <p:cNvPicPr/>
                      <p:nvPr/>
                    </p:nvPicPr>
                    <p:blipFill>
                      <a:blip r:embed="rId4"/>
                      <a:stretch>
                        <a:fillRect/>
                      </a:stretch>
                    </p:blipFill>
                    <p:spPr>
                      <a:xfrm>
                        <a:off x="6711950" y="4664710"/>
                        <a:ext cx="1284605" cy="812800"/>
                      </a:xfrm>
                      <a:prstGeom prst="rect">
                        <a:avLst/>
                      </a:prstGeom>
                      <a:solidFill>
                        <a:schemeClr val="tx2">
                          <a:lumMod val="60000"/>
                          <a:lumOff val="40000"/>
                        </a:schemeClr>
                      </a:solidFill>
                    </p:spPr>
                  </p:pic>
                </p:oleObj>
              </mc:Fallback>
            </mc:AlternateContent>
          </a:graphicData>
        </a:graphic>
      </p:graphicFrame>
    </p:spTree>
    <p:custDataLst>
      <p:tags r:id="rId5"/>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566" y="666154"/>
            <a:ext cx="11498070" cy="2062079"/>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典例</a:t>
            </a:r>
            <a:r>
              <a:rPr lang="zh-CN" altLang="zh-CN" sz="2800" b="1" kern="100" dirty="0">
                <a:solidFill>
                  <a:srgbClr val="0000FF"/>
                </a:solidFill>
                <a:latin typeface="宋体" panose="02010600030101010101" pitchFamily="2" charset="-122"/>
                <a:ea typeface="Times New Roman" panose="02020603050405020304"/>
                <a:cs typeface="Courier New" panose="02070309020205020404"/>
              </a:rPr>
              <a:t> </a:t>
            </a:r>
            <a:r>
              <a:rPr lang="zh-CN" altLang="zh-CN" sz="2800" kern="100" dirty="0">
                <a:latin typeface="Times New Roman" panose="02020603050405020304"/>
                <a:ea typeface="华文细黑" panose="02010600040101010101" charset="-122"/>
                <a:cs typeface="Times New Roman" panose="02020603050405020304"/>
              </a:rPr>
              <a:t>如图，四边形</a:t>
            </a:r>
            <a:r>
              <a:rPr lang="en-US" altLang="zh-CN" sz="2800" i="1" kern="100" dirty="0">
                <a:latin typeface="Times New Roman" panose="02020603050405020304"/>
                <a:ea typeface="华文细黑" panose="02010600040101010101" charset="-122"/>
                <a:cs typeface="Courier New" panose="02070309020205020404"/>
              </a:rPr>
              <a:t>ABCD</a:t>
            </a:r>
            <a:r>
              <a:rPr lang="zh-CN" altLang="zh-CN" sz="2800" kern="100" dirty="0">
                <a:latin typeface="Times New Roman" panose="02020603050405020304"/>
                <a:ea typeface="华文细黑" panose="02010600040101010101" charset="-122"/>
                <a:cs typeface="Times New Roman" panose="02020603050405020304"/>
              </a:rPr>
              <a:t>为菱形，</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ABC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120°</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E</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F</a:t>
            </a:r>
            <a:r>
              <a:rPr lang="zh-CN" altLang="zh-CN" sz="2800" kern="100" dirty="0">
                <a:latin typeface="Times New Roman" panose="02020603050405020304"/>
                <a:ea typeface="华文细黑" panose="02010600040101010101" charset="-122"/>
                <a:cs typeface="Times New Roman" panose="02020603050405020304"/>
              </a:rPr>
              <a:t>是平面</a:t>
            </a:r>
            <a:r>
              <a:rPr lang="en-US" altLang="zh-CN" sz="2800" i="1" kern="100" dirty="0">
                <a:latin typeface="Times New Roman" panose="02020603050405020304"/>
                <a:ea typeface="华文细黑" panose="02010600040101010101" charset="-122"/>
                <a:cs typeface="Courier New" panose="02070309020205020404"/>
              </a:rPr>
              <a:t>ABCD</a:t>
            </a:r>
            <a:r>
              <a:rPr lang="zh-CN" altLang="zh-CN" sz="2800" kern="100" dirty="0">
                <a:latin typeface="Times New Roman" panose="02020603050405020304"/>
                <a:ea typeface="华文细黑" panose="02010600040101010101" charset="-122"/>
                <a:cs typeface="Times New Roman" panose="02020603050405020304"/>
              </a:rPr>
              <a:t>同一侧的两点，</a:t>
            </a:r>
            <a:r>
              <a:rPr lang="en-US" altLang="zh-CN" sz="2800" i="1" kern="100" dirty="0">
                <a:latin typeface="Times New Roman" panose="02020603050405020304"/>
                <a:ea typeface="华文细黑" panose="02010600040101010101" charset="-122"/>
                <a:cs typeface="Courier New" panose="02070309020205020404"/>
              </a:rPr>
              <a:t>BE</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平面</a:t>
            </a:r>
            <a:r>
              <a:rPr lang="en-US" altLang="zh-CN" sz="2800" i="1" kern="100" dirty="0">
                <a:latin typeface="Times New Roman" panose="02020603050405020304"/>
                <a:ea typeface="华文细黑" panose="02010600040101010101" charset="-122"/>
                <a:cs typeface="Courier New" panose="02070309020205020404"/>
              </a:rPr>
              <a:t>ABCD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DF</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平面</a:t>
            </a:r>
            <a:r>
              <a:rPr lang="en-US" altLang="zh-CN" sz="2800" i="1" kern="100" dirty="0">
                <a:latin typeface="Times New Roman" panose="02020603050405020304"/>
                <a:ea typeface="华文细黑" panose="02010600040101010101" charset="-122"/>
                <a:cs typeface="Courier New" panose="02070309020205020404"/>
              </a:rPr>
              <a:t>ABCD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BE</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2</a:t>
            </a:r>
            <a:r>
              <a:rPr lang="en-US" altLang="zh-CN" sz="2800" i="1" kern="100" dirty="0">
                <a:latin typeface="Times New Roman" panose="02020603050405020304"/>
                <a:ea typeface="华文细黑" panose="02010600040101010101" charset="-122"/>
                <a:cs typeface="Courier New" panose="02070309020205020404"/>
              </a:rPr>
              <a:t>DF</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AE</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EC</a:t>
            </a:r>
            <a:r>
              <a:rPr lang="en-US" altLang="zh-CN" sz="2800" kern="100" dirty="0" smtClean="0">
                <a:latin typeface="Times New Roman" panose="02020603050405020304"/>
                <a:ea typeface="华文细黑" panose="02010600040101010101" charset="-122"/>
                <a:cs typeface="Courier New" panose="02070309020205020404"/>
              </a:rPr>
              <a:t>.</a:t>
            </a:r>
            <a:endParaRPr lang="en-US" altLang="zh-CN" sz="2800" kern="100" dirty="0" smtClean="0">
              <a:latin typeface="Times New Roman" panose="02020603050405020304"/>
              <a:ea typeface="华文细黑" panose="02010600040101010101"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证明：平面</a:t>
            </a:r>
            <a:r>
              <a:rPr lang="en-US" altLang="zh-CN" sz="2800" i="1" kern="100" dirty="0">
                <a:latin typeface="Times New Roman" panose="02020603050405020304"/>
                <a:ea typeface="华文细黑" panose="02010600040101010101" charset="-122"/>
                <a:cs typeface="Courier New" panose="02070309020205020404"/>
              </a:rPr>
              <a:t>AEC</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平面</a:t>
            </a:r>
            <a:r>
              <a:rPr lang="en-US" altLang="zh-CN" sz="2800" i="1" kern="100" dirty="0">
                <a:latin typeface="Times New Roman" panose="02020603050405020304"/>
                <a:ea typeface="华文细黑" panose="02010600040101010101" charset="-122"/>
                <a:cs typeface="Courier New" panose="02070309020205020404"/>
              </a:rPr>
              <a:t>AFC</a:t>
            </a:r>
            <a:r>
              <a:rPr lang="zh-CN" altLang="zh-CN" sz="2800" kern="100" dirty="0" smtClean="0">
                <a:latin typeface="Times New Roman" panose="02020603050405020304"/>
                <a:ea typeface="华文细黑" panose="02010600040101010101" charset="-122"/>
                <a:cs typeface="Times New Roman" panose="02020603050405020304"/>
              </a:rPr>
              <a:t>；</a:t>
            </a:r>
            <a:r>
              <a:rPr lang="en-US" altLang="zh-CN" sz="2800" kern="100" dirty="0" smtClean="0">
                <a:latin typeface="Times New Roman" panose="02020603050405020304"/>
                <a:ea typeface="华文细黑" panose="02010600040101010101" charset="-122"/>
                <a:cs typeface="Courier New" panose="02070309020205020404"/>
              </a:rPr>
              <a:t> </a:t>
            </a:r>
            <a:endParaRPr lang="zh-CN" altLang="zh-CN" sz="1050" kern="100" dirty="0">
              <a:effectLst/>
              <a:latin typeface="宋体" panose="02010600030101010101" pitchFamily="2" charset="-122"/>
              <a:cs typeface="Courier New" panose="02070309020205020404"/>
            </a:endParaRPr>
          </a:p>
        </p:txBody>
      </p:sp>
      <p:pic>
        <p:nvPicPr>
          <p:cNvPr id="232450" name="Picture 2" descr="\\0吕芳\f\源文件\2018\一轮\数学人教A版\8-196.T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755636" y="2538581"/>
            <a:ext cx="4493996" cy="2614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11"/>
          <p:cNvSpPr/>
          <p:nvPr/>
        </p:nvSpPr>
        <p:spPr>
          <a:xfrm>
            <a:off x="328464" y="2725838"/>
            <a:ext cx="10837512" cy="687600"/>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求直线</a:t>
            </a:r>
            <a:r>
              <a:rPr lang="en-US" altLang="zh-CN" sz="2800" i="1" kern="100" dirty="0">
                <a:latin typeface="Times New Roman" panose="02020603050405020304"/>
                <a:ea typeface="华文细黑" panose="02010600040101010101" charset="-122"/>
                <a:cs typeface="Courier New" panose="02070309020205020404"/>
              </a:rPr>
              <a:t>AE</a:t>
            </a:r>
            <a:r>
              <a:rPr lang="zh-CN" altLang="zh-CN" sz="2800" kern="100" dirty="0">
                <a:latin typeface="Times New Roman" panose="02020603050405020304"/>
                <a:ea typeface="华文细黑" panose="02010600040101010101" charset="-122"/>
                <a:cs typeface="Times New Roman" panose="02020603050405020304"/>
              </a:rPr>
              <a:t>与直线</a:t>
            </a:r>
            <a:r>
              <a:rPr lang="en-US" altLang="zh-CN" sz="2800" i="1" kern="100" dirty="0">
                <a:latin typeface="Times New Roman" panose="02020603050405020304"/>
                <a:ea typeface="华文细黑" panose="02010600040101010101" charset="-122"/>
                <a:cs typeface="Courier New" panose="02070309020205020404"/>
              </a:rPr>
              <a:t>CF</a:t>
            </a:r>
            <a:r>
              <a:rPr lang="zh-CN" altLang="zh-CN" sz="2800" kern="100" dirty="0">
                <a:latin typeface="Times New Roman" panose="02020603050405020304"/>
                <a:ea typeface="华文细黑" panose="02010600040101010101" charset="-122"/>
                <a:cs typeface="Times New Roman" panose="02020603050405020304"/>
              </a:rPr>
              <a:t>所成角的余弦值</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Tree>
    <p:custDataLst>
      <p:tags r:id="rId2"/>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694606" y="-33709"/>
            <a:ext cx="10724458" cy="1980261"/>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证明　</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如图所示，连接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，设</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BD</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G</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，连接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EG</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FG</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EF</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在菱形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ABCD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中，不妨设</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GB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1.</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由</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120°</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17" name="矩形 16"/>
          <p:cNvSpPr/>
          <p:nvPr/>
        </p:nvSpPr>
        <p:spPr>
          <a:xfrm>
            <a:off x="694606" y="1740699"/>
            <a:ext cx="8424936" cy="769417"/>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由</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BE</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ABCD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2</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，可知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AE</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EC</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pic>
        <p:nvPicPr>
          <p:cNvPr id="233474" name="Picture 2" descr="E:\马玉娜\马玉娜\2018\一轮\数学\数学人A（理）\word\8-197.T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393977" y="1269554"/>
            <a:ext cx="3397900" cy="2077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p:cNvGraphicFramePr>
            <a:graphicFrameLocks noChangeAspect="1"/>
          </p:cNvGraphicFramePr>
          <p:nvPr/>
        </p:nvGraphicFramePr>
        <p:xfrm>
          <a:off x="3920415" y="1419523"/>
          <a:ext cx="3786188" cy="876300"/>
        </p:xfrm>
        <a:graphic>
          <a:graphicData uri="http://schemas.openxmlformats.org/presentationml/2006/ole">
            <mc:AlternateContent xmlns:mc="http://schemas.openxmlformats.org/markup-compatibility/2006">
              <mc:Choice xmlns:v="urn:schemas-microsoft-com:vml" Requires="v">
                <p:oleObj spid="_x0000_s233689" name="文档" r:id="rId2" imgW="3782060" imgH="876300" progId="Word.Document.12">
                  <p:embed/>
                </p:oleObj>
              </mc:Choice>
              <mc:Fallback>
                <p:oleObj name="文档" r:id="rId2" imgW="3782060" imgH="876300" progId="Word.Document.12">
                  <p:embed/>
                  <p:pic>
                    <p:nvPicPr>
                      <p:cNvPr id="0" name="图片 233688"/>
                      <p:cNvPicPr/>
                      <p:nvPr/>
                    </p:nvPicPr>
                    <p:blipFill>
                      <a:blip r:embed="rId3"/>
                      <a:stretch>
                        <a:fillRect/>
                      </a:stretch>
                    </p:blipFill>
                    <p:spPr>
                      <a:xfrm>
                        <a:off x="3920415" y="1419523"/>
                        <a:ext cx="3786188" cy="876300"/>
                      </a:xfrm>
                      <a:prstGeom prst="rect">
                        <a:avLst/>
                      </a:prstGeom>
                    </p:spPr>
                  </p:pic>
                </p:oleObj>
              </mc:Fallback>
            </mc:AlternateContent>
          </a:graphicData>
        </a:graphic>
      </p:graphicFrame>
      <p:graphicFrame>
        <p:nvGraphicFramePr>
          <p:cNvPr id="7" name="对象 6"/>
          <p:cNvGraphicFramePr>
            <a:graphicFrameLocks noChangeAspect="1"/>
          </p:cNvGraphicFramePr>
          <p:nvPr/>
        </p:nvGraphicFramePr>
        <p:xfrm>
          <a:off x="800100" y="2504708"/>
          <a:ext cx="8953500" cy="819150"/>
        </p:xfrm>
        <a:graphic>
          <a:graphicData uri="http://schemas.openxmlformats.org/presentationml/2006/ole">
            <mc:AlternateContent xmlns:mc="http://schemas.openxmlformats.org/markup-compatibility/2006">
              <mc:Choice xmlns:v="urn:schemas-microsoft-com:vml" Requires="v">
                <p:oleObj spid="_x0000_s233690" name="文档" r:id="rId4" imgW="8959850" imgH="819785" progId="Word.Document.12">
                  <p:embed/>
                </p:oleObj>
              </mc:Choice>
              <mc:Fallback>
                <p:oleObj name="文档" r:id="rId4" imgW="8959850" imgH="819785" progId="Word.Document.12">
                  <p:embed/>
                  <p:pic>
                    <p:nvPicPr>
                      <p:cNvPr id="0" name="图片 233689"/>
                      <p:cNvPicPr/>
                      <p:nvPr/>
                    </p:nvPicPr>
                    <p:blipFill>
                      <a:blip r:embed="rId5"/>
                      <a:stretch>
                        <a:fillRect/>
                      </a:stretch>
                    </p:blipFill>
                    <p:spPr>
                      <a:xfrm>
                        <a:off x="800100" y="2504708"/>
                        <a:ext cx="8953500" cy="819150"/>
                      </a:xfrm>
                      <a:prstGeom prst="rect">
                        <a:avLst/>
                      </a:prstGeom>
                    </p:spPr>
                  </p:pic>
                </p:oleObj>
              </mc:Fallback>
            </mc:AlternateContent>
          </a:graphicData>
        </a:graphic>
      </p:graphicFrame>
      <p:graphicFrame>
        <p:nvGraphicFramePr>
          <p:cNvPr id="8" name="对象 7"/>
          <p:cNvGraphicFramePr>
            <a:graphicFrameLocks noChangeAspect="1"/>
          </p:cNvGraphicFramePr>
          <p:nvPr/>
        </p:nvGraphicFramePr>
        <p:xfrm>
          <a:off x="809625" y="2908300"/>
          <a:ext cx="8715375" cy="1200150"/>
        </p:xfrm>
        <a:graphic>
          <a:graphicData uri="http://schemas.openxmlformats.org/presentationml/2006/ole">
            <mc:AlternateContent xmlns:mc="http://schemas.openxmlformats.org/markup-compatibility/2006">
              <mc:Choice xmlns:v="urn:schemas-microsoft-com:vml" Requires="v">
                <p:oleObj spid="_x0000_s233691" name="文档" r:id="rId6" imgW="8721725" imgH="1200785" progId="Word.Document.12">
                  <p:embed/>
                </p:oleObj>
              </mc:Choice>
              <mc:Fallback>
                <p:oleObj name="文档" r:id="rId6" imgW="8721725" imgH="1200785" progId="Word.Document.12">
                  <p:embed/>
                  <p:pic>
                    <p:nvPicPr>
                      <p:cNvPr id="0" name="图片 233690"/>
                      <p:cNvPicPr/>
                      <p:nvPr/>
                    </p:nvPicPr>
                    <p:blipFill>
                      <a:blip r:embed="rId7"/>
                      <a:stretch>
                        <a:fillRect/>
                      </a:stretch>
                    </p:blipFill>
                    <p:spPr>
                      <a:xfrm>
                        <a:off x="809625" y="2908300"/>
                        <a:ext cx="8715375" cy="1200150"/>
                      </a:xfrm>
                      <a:prstGeom prst="rect">
                        <a:avLst/>
                      </a:prstGeom>
                    </p:spPr>
                  </p:pic>
                </p:oleObj>
              </mc:Fallback>
            </mc:AlternateContent>
          </a:graphicData>
        </a:graphic>
      </p:graphicFrame>
      <p:graphicFrame>
        <p:nvGraphicFramePr>
          <p:cNvPr id="9" name="对象 8"/>
          <p:cNvGraphicFramePr>
            <a:graphicFrameLocks noChangeAspect="1"/>
          </p:cNvGraphicFramePr>
          <p:nvPr/>
        </p:nvGraphicFramePr>
        <p:xfrm>
          <a:off x="819150" y="3533780"/>
          <a:ext cx="8115300" cy="1095375"/>
        </p:xfrm>
        <a:graphic>
          <a:graphicData uri="http://schemas.openxmlformats.org/presentationml/2006/ole">
            <mc:AlternateContent xmlns:mc="http://schemas.openxmlformats.org/markup-compatibility/2006">
              <mc:Choice xmlns:v="urn:schemas-microsoft-com:vml" Requires="v">
                <p:oleObj spid="_x0000_s233692" name="文档" r:id="rId8" imgW="8126095" imgH="1104900" progId="Word.Document.12">
                  <p:embed/>
                </p:oleObj>
              </mc:Choice>
              <mc:Fallback>
                <p:oleObj name="文档" r:id="rId8" imgW="8126095" imgH="1104900" progId="Word.Document.12">
                  <p:embed/>
                  <p:pic>
                    <p:nvPicPr>
                      <p:cNvPr id="0" name="图片 233691"/>
                      <p:cNvPicPr/>
                      <p:nvPr/>
                    </p:nvPicPr>
                    <p:blipFill>
                      <a:blip r:embed="rId9"/>
                      <a:stretch>
                        <a:fillRect/>
                      </a:stretch>
                    </p:blipFill>
                    <p:spPr>
                      <a:xfrm>
                        <a:off x="819150" y="3533780"/>
                        <a:ext cx="8115300" cy="1095375"/>
                      </a:xfrm>
                      <a:prstGeom prst="rect">
                        <a:avLst/>
                      </a:prstGeom>
                    </p:spPr>
                  </p:pic>
                </p:oleObj>
              </mc:Fallback>
            </mc:AlternateContent>
          </a:graphicData>
        </a:graphic>
      </p:graphicFrame>
      <p:sp>
        <p:nvSpPr>
          <p:cNvPr id="3" name="矩形 2"/>
          <p:cNvSpPr/>
          <p:nvPr/>
        </p:nvSpPr>
        <p:spPr>
          <a:xfrm>
            <a:off x="694606" y="4799237"/>
            <a:ext cx="10724458" cy="2059305"/>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从而</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EG</a:t>
            </a:r>
            <a:r>
              <a:rPr lang="en-US" altLang="zh-CN" sz="2800" kern="100" baseline="30000" dirty="0">
                <a:solidFill>
                  <a:srgbClr val="002060"/>
                </a:solidFill>
                <a:latin typeface="Times New Roman" panose="02020603050405020304"/>
                <a:ea typeface="华文细黑" panose="02010600040101010101" charset="-122"/>
                <a:cs typeface="Courier New" panose="02070309020205020404"/>
              </a:rPr>
              <a:t>2</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FG</a:t>
            </a:r>
            <a:r>
              <a:rPr lang="en-US" altLang="zh-CN" sz="2800" kern="100" baseline="30000" dirty="0">
                <a:solidFill>
                  <a:srgbClr val="002060"/>
                </a:solidFill>
                <a:latin typeface="Times New Roman" panose="02020603050405020304"/>
                <a:ea typeface="华文细黑" panose="02010600040101010101" charset="-122"/>
                <a:cs typeface="Courier New" panose="02070309020205020404"/>
              </a:rPr>
              <a:t>2</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EF</a:t>
            </a:r>
            <a:r>
              <a:rPr lang="en-US" altLang="zh-CN" sz="2800" kern="100" baseline="30000" dirty="0">
                <a:solidFill>
                  <a:srgbClr val="002060"/>
                </a:solidFill>
                <a:latin typeface="Times New Roman" panose="02020603050405020304"/>
                <a:ea typeface="华文细黑" panose="02010600040101010101" charset="-122"/>
                <a:cs typeface="Courier New" panose="02070309020205020404"/>
              </a:rPr>
              <a:t>2</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EG</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FG</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又</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FG</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G</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FG</a:t>
            </a:r>
            <a:r>
              <a:rPr lang="en-US" altLang="zh-CN" sz="2800" kern="100" dirty="0">
                <a:solidFill>
                  <a:srgbClr val="002060"/>
                </a:solidFill>
                <a:latin typeface="Cambria Math" panose="02040503050406030204"/>
                <a:ea typeface="华文细黑" panose="02010600040101010101" charset="-122"/>
                <a:cs typeface="Cambria Math" panose="020405030504060302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AFC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EG</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AFC</a:t>
            </a:r>
            <a:r>
              <a:rPr lang="en-US" altLang="zh-CN" sz="2800" kern="100" dirty="0">
                <a:solidFill>
                  <a:srgbClr val="002060"/>
                </a:solidFill>
                <a:latin typeface="Times New Roman" panose="02020603050405020304"/>
                <a:ea typeface="华文细黑" panose="02010600040101010101" charset="-122"/>
                <a:cs typeface="Courier New" panose="02070309020205020404"/>
              </a:rPr>
              <a:t>.     </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因为</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EG</a:t>
            </a:r>
            <a:r>
              <a:rPr lang="en-US" altLang="zh-CN" sz="2800" kern="100" dirty="0">
                <a:solidFill>
                  <a:srgbClr val="002060"/>
                </a:solidFill>
                <a:latin typeface="Cambria Math" panose="02040503050406030204"/>
                <a:ea typeface="华文细黑" panose="02010600040101010101" charset="-122"/>
                <a:cs typeface="Cambria Math" panose="020405030504060302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AEC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，所以平面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AEC</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AFC</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graphicFrame>
        <p:nvGraphicFramePr>
          <p:cNvPr id="10" name="对象 9"/>
          <p:cNvGraphicFramePr>
            <a:graphicFrameLocks noChangeAspect="1"/>
          </p:cNvGraphicFramePr>
          <p:nvPr/>
        </p:nvGraphicFramePr>
        <p:xfrm>
          <a:off x="838200" y="4114111"/>
          <a:ext cx="8534400" cy="1152525"/>
        </p:xfrm>
        <a:graphic>
          <a:graphicData uri="http://schemas.openxmlformats.org/presentationml/2006/ole">
            <mc:AlternateContent xmlns:mc="http://schemas.openxmlformats.org/markup-compatibility/2006">
              <mc:Choice xmlns:v="urn:schemas-microsoft-com:vml" Requires="v">
                <p:oleObj spid="_x0000_s234601" name="文档" r:id="rId10" imgW="8540750" imgH="1153795" progId="Word.Document.12">
                  <p:embed/>
                </p:oleObj>
              </mc:Choice>
              <mc:Fallback>
                <p:oleObj name="文档" r:id="rId10" imgW="8540750" imgH="1153795" progId="Word.Document.12">
                  <p:embed/>
                  <p:pic>
                    <p:nvPicPr>
                      <p:cNvPr id="0" name="图片 234600"/>
                      <p:cNvPicPr/>
                      <p:nvPr/>
                    </p:nvPicPr>
                    <p:blipFill>
                      <a:blip r:embed="rId11"/>
                      <a:stretch>
                        <a:fillRect/>
                      </a:stretch>
                    </p:blipFill>
                    <p:spPr>
                      <a:xfrm>
                        <a:off x="838200" y="4114111"/>
                        <a:ext cx="8534400" cy="1152525"/>
                      </a:xfrm>
                      <a:prstGeom prst="rect">
                        <a:avLst/>
                      </a:prstGeom>
                    </p:spPr>
                  </p:pic>
                </p:oleObj>
              </mc:Fallback>
            </mc:AlternateContent>
          </a:graphicData>
        </a:graphic>
      </p:graphicFrame>
      <p:graphicFrame>
        <p:nvGraphicFramePr>
          <p:cNvPr id="11" name="对象 10"/>
          <p:cNvGraphicFramePr>
            <a:graphicFrameLocks noChangeAspect="1"/>
          </p:cNvGraphicFramePr>
          <p:nvPr/>
        </p:nvGraphicFramePr>
        <p:xfrm>
          <a:off x="9335135" y="4065077"/>
          <a:ext cx="3952875" cy="1143000"/>
        </p:xfrm>
        <a:graphic>
          <a:graphicData uri="http://schemas.openxmlformats.org/presentationml/2006/ole">
            <mc:AlternateContent xmlns:mc="http://schemas.openxmlformats.org/markup-compatibility/2006">
              <mc:Choice xmlns:v="urn:schemas-microsoft-com:vml" Requires="v">
                <p:oleObj spid="_x0000_s234602" name="文档" r:id="rId12" imgW="3959860" imgH="1140460" progId="Word.Document.12">
                  <p:embed/>
                </p:oleObj>
              </mc:Choice>
              <mc:Fallback>
                <p:oleObj name="文档" r:id="rId12" imgW="3959860" imgH="1140460" progId="Word.Document.12">
                  <p:embed/>
                  <p:pic>
                    <p:nvPicPr>
                      <p:cNvPr id="0" name="图片 234601"/>
                      <p:cNvPicPr/>
                      <p:nvPr/>
                    </p:nvPicPr>
                    <p:blipFill>
                      <a:blip r:embed="rId13"/>
                      <a:stretch>
                        <a:fillRect/>
                      </a:stretch>
                    </p:blipFill>
                    <p:spPr>
                      <a:xfrm>
                        <a:off x="9335135" y="4065077"/>
                        <a:ext cx="3952875" cy="1143000"/>
                      </a:xfrm>
                      <a:prstGeom prst="rect">
                        <a:avLst/>
                      </a:prstGeom>
                    </p:spPr>
                  </p:pic>
                </p:oleObj>
              </mc:Fallback>
            </mc:AlternateContent>
          </a:graphicData>
        </a:graphic>
      </p:graphicFrame>
    </p:spTree>
    <p:custDataLst>
      <p:tags r:id="rId1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blinds(horizontal)">
                                      <p:cBhvr>
                                        <p:cTn id="7" dur="750"/>
                                        <p:tgtEl>
                                          <p:spTgt spid="20">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33474"/>
                                        </p:tgtEl>
                                        <p:attrNameLst>
                                          <p:attrName>style.visibility</p:attrName>
                                        </p:attrNameLst>
                                      </p:cBhvr>
                                      <p:to>
                                        <p:strVal val="visible"/>
                                      </p:to>
                                    </p:set>
                                    <p:animEffect transition="in" filter="blinds(horizontal)">
                                      <p:cBhvr>
                                        <p:cTn id="10" dur="750"/>
                                        <p:tgtEl>
                                          <p:spTgt spid="233474"/>
                                        </p:tgtEl>
                                      </p:cBhvr>
                                    </p:animEffect>
                                  </p:childTnLst>
                                </p:cTn>
                              </p:par>
                            </p:childTnLst>
                          </p:cTn>
                        </p:par>
                        <p:par>
                          <p:cTn id="11" fill="hold">
                            <p:stCondLst>
                              <p:cond delay="1000"/>
                            </p:stCondLst>
                            <p:childTnLst>
                              <p:par>
                                <p:cTn id="12" presetID="3" presetClass="entr" presetSubtype="10" fill="hold" nodeType="afterEffect">
                                  <p:stCondLst>
                                    <p:cond delay="0"/>
                                  </p:stCondLst>
                                  <p:childTnLst>
                                    <p:set>
                                      <p:cBhvr>
                                        <p:cTn id="13" dur="1" fill="hold">
                                          <p:stCondLst>
                                            <p:cond delay="0"/>
                                          </p:stCondLst>
                                        </p:cTn>
                                        <p:tgtEl>
                                          <p:spTgt spid="20">
                                            <p:txEl>
                                              <p:pRg st="1" end="1"/>
                                            </p:txEl>
                                          </p:spTgt>
                                        </p:tgtEl>
                                        <p:attrNameLst>
                                          <p:attrName>style.visibility</p:attrName>
                                        </p:attrNameLst>
                                      </p:cBhvr>
                                      <p:to>
                                        <p:strVal val="visible"/>
                                      </p:to>
                                    </p:set>
                                    <p:animEffect transition="in" filter="blinds(horizontal)">
                                      <p:cBhvr>
                                        <p:cTn id="14" dur="750"/>
                                        <p:tgtEl>
                                          <p:spTgt spid="20">
                                            <p:txEl>
                                              <p:pRg st="1" end="1"/>
                                            </p:txEl>
                                          </p:spTgt>
                                        </p:tgtEl>
                                      </p:cBhvr>
                                    </p:animEffect>
                                  </p:childTnLst>
                                </p:cTn>
                              </p:par>
                            </p:childTnLst>
                          </p:cTn>
                        </p:par>
                        <p:par>
                          <p:cTn id="15" fill="hold">
                            <p:stCondLst>
                              <p:cond delay="2000"/>
                            </p:stCondLst>
                            <p:childTnLst>
                              <p:par>
                                <p:cTn id="16" presetID="3" presetClass="entr" presetSubtype="10" fill="hold" nodeType="afterEffect">
                                  <p:stCondLst>
                                    <p:cond delay="0"/>
                                  </p:stCondLst>
                                  <p:childTnLst>
                                    <p:set>
                                      <p:cBhvr>
                                        <p:cTn id="17" dur="1" fill="hold">
                                          <p:stCondLst>
                                            <p:cond delay="0"/>
                                          </p:stCondLst>
                                        </p:cTn>
                                        <p:tgtEl>
                                          <p:spTgt spid="20">
                                            <p:txEl>
                                              <p:pRg st="2" end="2"/>
                                            </p:txEl>
                                          </p:spTgt>
                                        </p:tgtEl>
                                        <p:attrNameLst>
                                          <p:attrName>style.visibility</p:attrName>
                                        </p:attrNameLst>
                                      </p:cBhvr>
                                      <p:to>
                                        <p:strVal val="visible"/>
                                      </p:to>
                                    </p:set>
                                    <p:animEffect transition="in" filter="blinds(horizontal)">
                                      <p:cBhvr>
                                        <p:cTn id="18" dur="750"/>
                                        <p:tgtEl>
                                          <p:spTgt spid="20">
                                            <p:txEl>
                                              <p:pRg st="2" end="2"/>
                                            </p:txEl>
                                          </p:spTgt>
                                        </p:tgtEl>
                                      </p:cBhvr>
                                    </p:animEffect>
                                  </p:childTnLst>
                                </p:cTn>
                              </p:par>
                            </p:childTnLst>
                          </p:cTn>
                        </p:par>
                        <p:par>
                          <p:cTn id="19" fill="hold">
                            <p:stCondLst>
                              <p:cond delay="3000"/>
                            </p:stCondLst>
                            <p:childTnLst>
                              <p:par>
                                <p:cTn id="20" presetID="3" presetClass="entr" presetSubtype="10"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750"/>
                                        <p:tgtEl>
                                          <p:spTgt spid="2"/>
                                        </p:tgtEl>
                                      </p:cBhvr>
                                    </p:animEffect>
                                  </p:childTnLst>
                                </p:cTn>
                              </p:par>
                            </p:childTnLst>
                          </p:cTn>
                        </p:par>
                        <p:par>
                          <p:cTn id="23" fill="hold">
                            <p:stCondLst>
                              <p:cond delay="4000"/>
                            </p:stCondLst>
                            <p:childTnLst>
                              <p:par>
                                <p:cTn id="24" presetID="3" presetClass="entr" presetSubtype="10" fill="hold" nodeType="afterEffect">
                                  <p:stCondLst>
                                    <p:cond delay="0"/>
                                  </p:stCondLst>
                                  <p:childTnLst>
                                    <p:set>
                                      <p:cBhvr>
                                        <p:cTn id="25" dur="1" fill="hold">
                                          <p:stCondLst>
                                            <p:cond delay="0"/>
                                          </p:stCondLst>
                                        </p:cTn>
                                        <p:tgtEl>
                                          <p:spTgt spid="17">
                                            <p:txEl>
                                              <p:pRg st="0" end="0"/>
                                            </p:txEl>
                                          </p:spTgt>
                                        </p:tgtEl>
                                        <p:attrNameLst>
                                          <p:attrName>style.visibility</p:attrName>
                                        </p:attrNameLst>
                                      </p:cBhvr>
                                      <p:to>
                                        <p:strVal val="visible"/>
                                      </p:to>
                                    </p:set>
                                    <p:animEffect transition="in" filter="blinds(horizontal)">
                                      <p:cBhvr>
                                        <p:cTn id="26" dur="750"/>
                                        <p:tgtEl>
                                          <p:spTgt spid="17">
                                            <p:txEl>
                                              <p:pRg st="0" end="0"/>
                                            </p:txEl>
                                          </p:spTgt>
                                        </p:tgtEl>
                                      </p:cBhvr>
                                    </p:animEffect>
                                  </p:childTnLst>
                                </p:cTn>
                              </p:par>
                            </p:childTnLst>
                          </p:cTn>
                        </p:par>
                        <p:par>
                          <p:cTn id="27" fill="hold">
                            <p:stCondLst>
                              <p:cond delay="5000"/>
                            </p:stCondLst>
                            <p:childTnLst>
                              <p:par>
                                <p:cTn id="28" presetID="3" presetClass="entr" presetSubtype="10"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linds(horizontal)">
                                      <p:cBhvr>
                                        <p:cTn id="30" dur="750"/>
                                        <p:tgtEl>
                                          <p:spTgt spid="7"/>
                                        </p:tgtEl>
                                      </p:cBhvr>
                                    </p:animEffect>
                                  </p:childTnLst>
                                </p:cTn>
                              </p:par>
                            </p:childTnLst>
                          </p:cTn>
                        </p:par>
                        <p:par>
                          <p:cTn id="31" fill="hold">
                            <p:stCondLst>
                              <p:cond delay="6000"/>
                            </p:stCondLst>
                            <p:childTnLst>
                              <p:par>
                                <p:cTn id="32" presetID="3" presetClass="entr" presetSubtype="1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linds(horizontal)">
                                      <p:cBhvr>
                                        <p:cTn id="34" dur="750"/>
                                        <p:tgtEl>
                                          <p:spTgt spid="8"/>
                                        </p:tgtEl>
                                      </p:cBhvr>
                                    </p:animEffect>
                                  </p:childTnLst>
                                </p:cTn>
                              </p:par>
                            </p:childTnLst>
                          </p:cTn>
                        </p:par>
                        <p:par>
                          <p:cTn id="35" fill="hold">
                            <p:stCondLst>
                              <p:cond delay="7000"/>
                            </p:stCondLst>
                            <p:childTnLst>
                              <p:par>
                                <p:cTn id="36" presetID="3" presetClass="entr" presetSubtype="10"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linds(horizontal)">
                                      <p:cBhvr>
                                        <p:cTn id="38" dur="750"/>
                                        <p:tgtEl>
                                          <p:spTgt spid="9"/>
                                        </p:tgtEl>
                                      </p:cBhvr>
                                    </p:animEffect>
                                  </p:childTnLst>
                                </p:cTn>
                              </p:par>
                              <p:par>
                                <p:cTn id="39" presetID="3" presetClass="entr" presetSubtype="1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blinds(horizontal)">
                                      <p:cBhvr>
                                        <p:cTn id="41" dur="750"/>
                                        <p:tgtEl>
                                          <p:spTgt spid="10"/>
                                        </p:tgtEl>
                                      </p:cBhvr>
                                    </p:animEffect>
                                  </p:childTnLst>
                                </p:cTn>
                              </p:par>
                            </p:childTnLst>
                          </p:cTn>
                        </p:par>
                        <p:par>
                          <p:cTn id="42" fill="hold">
                            <p:stCondLst>
                              <p:cond delay="8000"/>
                            </p:stCondLst>
                            <p:childTnLst>
                              <p:par>
                                <p:cTn id="43" presetID="3" presetClass="entr" presetSubtype="10" fill="hold"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linds(horizontal)">
                                      <p:cBhvr>
                                        <p:cTn id="45" dur="750"/>
                                        <p:tgtEl>
                                          <p:spTgt spid="11"/>
                                        </p:tgtEl>
                                      </p:cBhvr>
                                    </p:animEffect>
                                  </p:childTnLst>
                                </p:cTn>
                              </p:par>
                            </p:childTnLst>
                          </p:cTn>
                        </p:par>
                        <p:par>
                          <p:cTn id="46" fill="hold">
                            <p:stCondLst>
                              <p:cond delay="9000"/>
                            </p:stCondLst>
                            <p:childTnLst>
                              <p:par>
                                <p:cTn id="47" presetID="3" presetClass="entr" presetSubtype="10" fill="hold" nodeType="afterEffect">
                                  <p:stCondLst>
                                    <p:cond delay="0"/>
                                  </p:stCondLst>
                                  <p:childTnLst>
                                    <p:set>
                                      <p:cBhvr>
                                        <p:cTn id="48" dur="1" fill="hold">
                                          <p:stCondLst>
                                            <p:cond delay="0"/>
                                          </p:stCondLst>
                                        </p:cTn>
                                        <p:tgtEl>
                                          <p:spTgt spid="3">
                                            <p:txEl>
                                              <p:pRg st="0" end="0"/>
                                            </p:txEl>
                                          </p:spTgt>
                                        </p:tgtEl>
                                        <p:attrNameLst>
                                          <p:attrName>style.visibility</p:attrName>
                                        </p:attrNameLst>
                                      </p:cBhvr>
                                      <p:to>
                                        <p:strVal val="visible"/>
                                      </p:to>
                                    </p:set>
                                    <p:animEffect transition="in" filter="blinds(horizontal)">
                                      <p:cBhvr>
                                        <p:cTn id="49" dur="750"/>
                                        <p:tgtEl>
                                          <p:spTgt spid="3">
                                            <p:txEl>
                                              <p:pRg st="0" end="0"/>
                                            </p:txEl>
                                          </p:spTgt>
                                        </p:tgtEl>
                                      </p:cBhvr>
                                    </p:animEffect>
                                  </p:childTnLst>
                                </p:cTn>
                              </p:par>
                            </p:childTnLst>
                          </p:cTn>
                        </p:par>
                        <p:par>
                          <p:cTn id="50" fill="hold">
                            <p:stCondLst>
                              <p:cond delay="10000"/>
                            </p:stCondLst>
                            <p:childTnLst>
                              <p:par>
                                <p:cTn id="51" presetID="3" presetClass="entr" presetSubtype="10" fill="hold" nodeType="afterEffect">
                                  <p:stCondLst>
                                    <p:cond delay="0"/>
                                  </p:stCondLst>
                                  <p:childTnLst>
                                    <p:set>
                                      <p:cBhvr>
                                        <p:cTn id="52" dur="1" fill="hold">
                                          <p:stCondLst>
                                            <p:cond delay="0"/>
                                          </p:stCondLst>
                                        </p:cTn>
                                        <p:tgtEl>
                                          <p:spTgt spid="3">
                                            <p:txEl>
                                              <p:pRg st="1" end="1"/>
                                            </p:txEl>
                                          </p:spTgt>
                                        </p:tgtEl>
                                        <p:attrNameLst>
                                          <p:attrName>style.visibility</p:attrName>
                                        </p:attrNameLst>
                                      </p:cBhvr>
                                      <p:to>
                                        <p:strVal val="visible"/>
                                      </p:to>
                                    </p:set>
                                    <p:animEffect transition="in" filter="blinds(horizontal)">
                                      <p:cBhvr>
                                        <p:cTn id="53" dur="750"/>
                                        <p:tgtEl>
                                          <p:spTgt spid="3">
                                            <p:txEl>
                                              <p:pRg st="1" end="1"/>
                                            </p:txEl>
                                          </p:spTgt>
                                        </p:tgtEl>
                                      </p:cBhvr>
                                    </p:animEffect>
                                  </p:childTnLst>
                                </p:cTn>
                              </p:par>
                            </p:childTnLst>
                          </p:cTn>
                        </p:par>
                        <p:par>
                          <p:cTn id="54" fill="hold">
                            <p:stCondLst>
                              <p:cond delay="11000"/>
                            </p:stCondLst>
                            <p:childTnLst>
                              <p:par>
                                <p:cTn id="55" presetID="3" presetClass="entr" presetSubtype="10" fill="hold" nodeType="afterEffect">
                                  <p:stCondLst>
                                    <p:cond delay="0"/>
                                  </p:stCondLst>
                                  <p:childTnLst>
                                    <p:set>
                                      <p:cBhvr>
                                        <p:cTn id="56" dur="1" fill="hold">
                                          <p:stCondLst>
                                            <p:cond delay="0"/>
                                          </p:stCondLst>
                                        </p:cTn>
                                        <p:tgtEl>
                                          <p:spTgt spid="3">
                                            <p:txEl>
                                              <p:pRg st="2" end="2"/>
                                            </p:txEl>
                                          </p:spTgt>
                                        </p:tgtEl>
                                        <p:attrNameLst>
                                          <p:attrName>style.visibility</p:attrName>
                                        </p:attrNameLst>
                                      </p:cBhvr>
                                      <p:to>
                                        <p:strVal val="visible"/>
                                      </p:to>
                                    </p:set>
                                    <p:animEffect transition="in" filter="blinds(horizontal)">
                                      <p:cBhvr>
                                        <p:cTn id="57" dur="75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217726" y="744424"/>
            <a:ext cx="11305256" cy="769417"/>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解</a:t>
            </a:r>
            <a:r>
              <a:rPr lang="zh-CN" altLang="zh-CN" sz="2800" b="1" kern="100" dirty="0">
                <a:solidFill>
                  <a:srgbClr val="002060"/>
                </a:solidFill>
                <a:latin typeface="Times New Roman" panose="02020603050405020304"/>
                <a:ea typeface="华文细黑" panose="02010600040101010101" charset="-122"/>
                <a:cs typeface="Times New Roman" panose="02020603050405020304"/>
              </a:rPr>
              <a:t>　</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如图，以</a:t>
            </a:r>
            <a:r>
              <a:rPr lang="en-US" altLang="zh-CN" sz="2800" i="1" kern="100" dirty="0">
                <a:solidFill>
                  <a:srgbClr val="002060"/>
                </a:solidFill>
                <a:latin typeface="Times New Roman" panose="02020603050405020304"/>
                <a:ea typeface="华文细黑" panose="02010600040101010101" charset="-122"/>
              </a:rPr>
              <a:t>G</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为坐标原点，分别以</a:t>
            </a:r>
            <a:r>
              <a:rPr lang="en-US" altLang="zh-CN" sz="2800" i="1" kern="100" dirty="0">
                <a:solidFill>
                  <a:srgbClr val="002060"/>
                </a:solidFill>
                <a:latin typeface="Times New Roman" panose="02020603050405020304"/>
                <a:ea typeface="华文细黑" panose="02010600040101010101" charset="-122"/>
              </a:rPr>
              <a:t>GB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rPr>
              <a:t>GC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所在直线为</a:t>
            </a:r>
            <a:r>
              <a:rPr lang="en-US" altLang="zh-CN" sz="2800" i="1" kern="100" dirty="0">
                <a:solidFill>
                  <a:srgbClr val="002060"/>
                </a:solidFill>
                <a:latin typeface="Times New Roman" panose="02020603050405020304"/>
                <a:ea typeface="华文细黑" panose="02010600040101010101" charset="-122"/>
              </a:rPr>
              <a:t>x</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a:t>
            </a:r>
            <a:r>
              <a:rPr lang="en-US" altLang="zh-CN" sz="2800" i="1" kern="100" dirty="0">
                <a:solidFill>
                  <a:srgbClr val="002060"/>
                </a:solidFill>
                <a:latin typeface="Times New Roman" panose="02020603050405020304"/>
                <a:ea typeface="华文细黑" panose="02010600040101010101" charset="-122"/>
              </a:rPr>
              <a:t>y</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a:t>
            </a:r>
            <a:endParaRPr lang="zh-CN" altLang="zh-CN" sz="1050" kern="100" dirty="0">
              <a:effectLst/>
              <a:latin typeface="宋体" panose="02010600030101010101" pitchFamily="2" charset="-122"/>
              <a:cs typeface="Courier New" panose="02070309020205020404"/>
            </a:endParaRPr>
          </a:p>
        </p:txBody>
      </p:sp>
      <p:pic>
        <p:nvPicPr>
          <p:cNvPr id="235522" name="Picture 2" descr="E:\马玉娜\马玉娜\2018\一轮\数学\数学人A（理）\word\8-198.T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823398" y="1536512"/>
            <a:ext cx="4070503" cy="2834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p:cNvGraphicFramePr>
            <a:graphicFrameLocks noChangeAspect="1"/>
          </p:cNvGraphicFramePr>
          <p:nvPr/>
        </p:nvGraphicFramePr>
        <p:xfrm>
          <a:off x="478582" y="1392496"/>
          <a:ext cx="7767637" cy="1152525"/>
        </p:xfrm>
        <a:graphic>
          <a:graphicData uri="http://schemas.openxmlformats.org/presentationml/2006/ole">
            <mc:AlternateContent xmlns:mc="http://schemas.openxmlformats.org/markup-compatibility/2006">
              <mc:Choice xmlns:v="urn:schemas-microsoft-com:vml" Requires="v">
                <p:oleObj spid="_x0000_s236816" name="文档" r:id="rId2" imgW="7782560" imgH="1155700" progId="Word.Document.12">
                  <p:embed/>
                </p:oleObj>
              </mc:Choice>
              <mc:Fallback>
                <p:oleObj name="文档" r:id="rId2" imgW="7782560" imgH="1155700" progId="Word.Document.12">
                  <p:embed/>
                  <p:pic>
                    <p:nvPicPr>
                      <p:cNvPr id="0" name="图片 236815"/>
                      <p:cNvPicPr/>
                      <p:nvPr/>
                    </p:nvPicPr>
                    <p:blipFill>
                      <a:blip r:embed="rId3"/>
                      <a:stretch>
                        <a:fillRect/>
                      </a:stretch>
                    </p:blipFill>
                    <p:spPr>
                      <a:xfrm>
                        <a:off x="478582" y="1392496"/>
                        <a:ext cx="7767637" cy="1152525"/>
                      </a:xfrm>
                      <a:prstGeom prst="rect">
                        <a:avLst/>
                      </a:prstGeom>
                    </p:spPr>
                  </p:pic>
                </p:oleObj>
              </mc:Fallback>
            </mc:AlternateContent>
          </a:graphicData>
        </a:graphic>
      </p:graphicFrame>
      <p:graphicFrame>
        <p:nvGraphicFramePr>
          <p:cNvPr id="9" name="对象 8"/>
          <p:cNvGraphicFramePr>
            <a:graphicFrameLocks noChangeAspect="1"/>
          </p:cNvGraphicFramePr>
          <p:nvPr/>
        </p:nvGraphicFramePr>
        <p:xfrm>
          <a:off x="489967" y="2389148"/>
          <a:ext cx="7258050" cy="2171700"/>
        </p:xfrm>
        <a:graphic>
          <a:graphicData uri="http://schemas.openxmlformats.org/presentationml/2006/ole">
            <mc:AlternateContent xmlns:mc="http://schemas.openxmlformats.org/markup-compatibility/2006">
              <mc:Choice xmlns:v="urn:schemas-microsoft-com:vml" Requires="v">
                <p:oleObj spid="_x0000_s236817" name="文档" r:id="rId4" imgW="7261860" imgH="2169795" progId="Word.Document.12">
                  <p:embed/>
                </p:oleObj>
              </mc:Choice>
              <mc:Fallback>
                <p:oleObj name="文档" r:id="rId4" imgW="7261860" imgH="2169795" progId="Word.Document.12">
                  <p:embed/>
                  <p:pic>
                    <p:nvPicPr>
                      <p:cNvPr id="0" name="图片 236816"/>
                      <p:cNvPicPr/>
                      <p:nvPr/>
                    </p:nvPicPr>
                    <p:blipFill>
                      <a:blip r:embed="rId5"/>
                      <a:stretch>
                        <a:fillRect/>
                      </a:stretch>
                    </p:blipFill>
                    <p:spPr>
                      <a:xfrm>
                        <a:off x="489967" y="2389148"/>
                        <a:ext cx="7258050" cy="2171700"/>
                      </a:xfrm>
                      <a:prstGeom prst="rect">
                        <a:avLst/>
                      </a:prstGeom>
                    </p:spPr>
                  </p:pic>
                </p:oleObj>
              </mc:Fallback>
            </mc:AlternateContent>
          </a:graphicData>
        </a:graphic>
      </p:graphicFrame>
      <p:graphicFrame>
        <p:nvGraphicFramePr>
          <p:cNvPr id="10" name="对象 9"/>
          <p:cNvGraphicFramePr>
            <a:graphicFrameLocks noChangeAspect="1"/>
          </p:cNvGraphicFramePr>
          <p:nvPr/>
        </p:nvGraphicFramePr>
        <p:xfrm>
          <a:off x="478582" y="3989844"/>
          <a:ext cx="10963275" cy="1143000"/>
        </p:xfrm>
        <a:graphic>
          <a:graphicData uri="http://schemas.openxmlformats.org/presentationml/2006/ole">
            <mc:AlternateContent xmlns:mc="http://schemas.openxmlformats.org/markup-compatibility/2006">
              <mc:Choice xmlns:v="urn:schemas-microsoft-com:vml" Requires="v">
                <p:oleObj spid="_x0000_s236818" name="文档" r:id="rId6" imgW="10969625" imgH="1144270" progId="Word.Document.12">
                  <p:embed/>
                </p:oleObj>
              </mc:Choice>
              <mc:Fallback>
                <p:oleObj name="文档" r:id="rId6" imgW="10969625" imgH="1144270" progId="Word.Document.12">
                  <p:embed/>
                  <p:pic>
                    <p:nvPicPr>
                      <p:cNvPr id="0" name="图片 236817"/>
                      <p:cNvPicPr/>
                      <p:nvPr/>
                    </p:nvPicPr>
                    <p:blipFill>
                      <a:blip r:embed="rId7"/>
                      <a:stretch>
                        <a:fillRect/>
                      </a:stretch>
                    </p:blipFill>
                    <p:spPr>
                      <a:xfrm>
                        <a:off x="478582" y="3989844"/>
                        <a:ext cx="10963275" cy="1143000"/>
                      </a:xfrm>
                      <a:prstGeom prst="rect">
                        <a:avLst/>
                      </a:prstGeom>
                    </p:spPr>
                  </p:pic>
                </p:oleObj>
              </mc:Fallback>
            </mc:AlternateContent>
          </a:graphicData>
        </a:graphic>
      </p:graphicFrame>
      <p:graphicFrame>
        <p:nvGraphicFramePr>
          <p:cNvPr id="11" name="对象 10"/>
          <p:cNvGraphicFramePr>
            <a:graphicFrameLocks noChangeAspect="1"/>
          </p:cNvGraphicFramePr>
          <p:nvPr/>
        </p:nvGraphicFramePr>
        <p:xfrm>
          <a:off x="478582" y="4719315"/>
          <a:ext cx="9486900" cy="1447800"/>
        </p:xfrm>
        <a:graphic>
          <a:graphicData uri="http://schemas.openxmlformats.org/presentationml/2006/ole">
            <mc:AlternateContent xmlns:mc="http://schemas.openxmlformats.org/markup-compatibility/2006">
              <mc:Choice xmlns:v="urn:schemas-microsoft-com:vml" Requires="v">
                <p:oleObj spid="_x0000_s236819" name="文档" r:id="rId8" imgW="9493250" imgH="1540510" progId="Word.Document.12">
                  <p:embed/>
                </p:oleObj>
              </mc:Choice>
              <mc:Fallback>
                <p:oleObj name="文档" r:id="rId8" imgW="9493250" imgH="1540510" progId="Word.Document.12">
                  <p:embed/>
                  <p:pic>
                    <p:nvPicPr>
                      <p:cNvPr id="0" name="图片 236818"/>
                      <p:cNvPicPr/>
                      <p:nvPr/>
                    </p:nvPicPr>
                    <p:blipFill>
                      <a:blip r:embed="rId9"/>
                      <a:stretch>
                        <a:fillRect/>
                      </a:stretch>
                    </p:blipFill>
                    <p:spPr>
                      <a:xfrm>
                        <a:off x="478582" y="4719315"/>
                        <a:ext cx="9486900" cy="1447800"/>
                      </a:xfrm>
                      <a:prstGeom prst="rect">
                        <a:avLst/>
                      </a:prstGeom>
                    </p:spPr>
                  </p:pic>
                </p:oleObj>
              </mc:Fallback>
            </mc:AlternateContent>
          </a:graphicData>
        </a:graphic>
      </p:graphicFrame>
      <p:graphicFrame>
        <p:nvGraphicFramePr>
          <p:cNvPr id="13" name="对象 12"/>
          <p:cNvGraphicFramePr>
            <a:graphicFrameLocks noChangeAspect="1"/>
          </p:cNvGraphicFramePr>
          <p:nvPr/>
        </p:nvGraphicFramePr>
        <p:xfrm>
          <a:off x="480442" y="5854303"/>
          <a:ext cx="7991475" cy="1104900"/>
        </p:xfrm>
        <a:graphic>
          <a:graphicData uri="http://schemas.openxmlformats.org/presentationml/2006/ole">
            <mc:AlternateContent xmlns:mc="http://schemas.openxmlformats.org/markup-compatibility/2006">
              <mc:Choice xmlns:v="urn:schemas-microsoft-com:vml" Requires="v">
                <p:oleObj spid="_x0000_s236820" name="文档" r:id="rId10" imgW="8002270" imgH="1108075" progId="Word.Document.12">
                  <p:embed/>
                </p:oleObj>
              </mc:Choice>
              <mc:Fallback>
                <p:oleObj name="文档" r:id="rId10" imgW="8002270" imgH="1108075" progId="Word.Document.12">
                  <p:embed/>
                  <p:pic>
                    <p:nvPicPr>
                      <p:cNvPr id="0" name="图片 236819"/>
                      <p:cNvPicPr/>
                      <p:nvPr/>
                    </p:nvPicPr>
                    <p:blipFill>
                      <a:blip r:embed="rId11"/>
                      <a:stretch>
                        <a:fillRect/>
                      </a:stretch>
                    </p:blipFill>
                    <p:spPr>
                      <a:xfrm>
                        <a:off x="480442" y="5854303"/>
                        <a:ext cx="7991475" cy="1104900"/>
                      </a:xfrm>
                      <a:prstGeom prst="rect">
                        <a:avLst/>
                      </a:prstGeom>
                    </p:spPr>
                  </p:pic>
                </p:oleObj>
              </mc:Fallback>
            </mc:AlternateContent>
          </a:graphicData>
        </a:graphic>
      </p:graphicFrame>
      <p:sp>
        <p:nvSpPr>
          <p:cNvPr id="12" name="矩形 11"/>
          <p:cNvSpPr/>
          <p:nvPr/>
        </p:nvSpPr>
        <p:spPr>
          <a:xfrm>
            <a:off x="328464" y="67728"/>
            <a:ext cx="10837512" cy="687600"/>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求直线</a:t>
            </a:r>
            <a:r>
              <a:rPr lang="en-US" altLang="zh-CN" sz="2800" i="1" kern="100" dirty="0">
                <a:latin typeface="Times New Roman" panose="02020603050405020304"/>
                <a:ea typeface="华文细黑" panose="02010600040101010101" charset="-122"/>
                <a:cs typeface="Courier New" panose="02070309020205020404"/>
              </a:rPr>
              <a:t>AE</a:t>
            </a:r>
            <a:r>
              <a:rPr lang="zh-CN" altLang="zh-CN" sz="2800" kern="100" dirty="0">
                <a:latin typeface="Times New Roman" panose="02020603050405020304"/>
                <a:ea typeface="华文细黑" panose="02010600040101010101" charset="-122"/>
                <a:cs typeface="Times New Roman" panose="02020603050405020304"/>
              </a:rPr>
              <a:t>与直线</a:t>
            </a:r>
            <a:r>
              <a:rPr lang="en-US" altLang="zh-CN" sz="2800" i="1" kern="100" dirty="0">
                <a:latin typeface="Times New Roman" panose="02020603050405020304"/>
                <a:ea typeface="华文细黑" panose="02010600040101010101" charset="-122"/>
                <a:cs typeface="Courier New" panose="02070309020205020404"/>
              </a:rPr>
              <a:t>CF</a:t>
            </a:r>
            <a:r>
              <a:rPr lang="zh-CN" altLang="zh-CN" sz="2800" kern="100" dirty="0">
                <a:latin typeface="Times New Roman" panose="02020603050405020304"/>
                <a:ea typeface="华文细黑" panose="02010600040101010101" charset="-122"/>
                <a:cs typeface="Times New Roman" panose="02020603050405020304"/>
              </a:rPr>
              <a:t>所成角的余弦值</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Tree>
    <p:custDataLst>
      <p:tags r:id="rId1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35522"/>
                                        </p:tgtEl>
                                        <p:attrNameLst>
                                          <p:attrName>style.visibility</p:attrName>
                                        </p:attrNameLst>
                                      </p:cBhvr>
                                      <p:to>
                                        <p:strVal val="visible"/>
                                      </p:to>
                                    </p:set>
                                    <p:animEffect transition="in" filter="blinds(horizontal)">
                                      <p:cBhvr>
                                        <p:cTn id="10" dur="750"/>
                                        <p:tgtEl>
                                          <p:spTgt spid="235522"/>
                                        </p:tgtEl>
                                      </p:cBhvr>
                                    </p:animEffect>
                                  </p:childTnLst>
                                </p:cTn>
                              </p:par>
                              <p:par>
                                <p:cTn id="11" presetID="3"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750"/>
                                        <p:tgtEl>
                                          <p:spTgt spid="2"/>
                                        </p:tgtEl>
                                      </p:cBhvr>
                                    </p:animEffect>
                                  </p:childTnLst>
                                </p:cTn>
                              </p:par>
                            </p:childTnLst>
                          </p:cTn>
                        </p:par>
                        <p:par>
                          <p:cTn id="14" fill="hold">
                            <p:stCondLst>
                              <p:cond delay="1000"/>
                            </p:stCondLst>
                            <p:childTnLst>
                              <p:par>
                                <p:cTn id="15" presetID="3" presetClass="entr" presetSubtype="1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750"/>
                                        <p:tgtEl>
                                          <p:spTgt spid="9"/>
                                        </p:tgtEl>
                                      </p:cBhvr>
                                    </p:animEffect>
                                  </p:childTnLst>
                                </p:cTn>
                              </p:par>
                            </p:childTnLst>
                          </p:cTn>
                        </p:par>
                        <p:par>
                          <p:cTn id="18" fill="hold">
                            <p:stCondLst>
                              <p:cond delay="2000"/>
                            </p:stCondLst>
                            <p:childTnLst>
                              <p:par>
                                <p:cTn id="19" presetID="3" presetClass="entr" presetSubtype="1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linds(horizontal)">
                                      <p:cBhvr>
                                        <p:cTn id="21" dur="750"/>
                                        <p:tgtEl>
                                          <p:spTgt spid="10"/>
                                        </p:tgtEl>
                                      </p:cBhvr>
                                    </p:animEffect>
                                  </p:childTnLst>
                                </p:cTn>
                              </p:par>
                            </p:childTnLst>
                          </p:cTn>
                        </p:par>
                        <p:par>
                          <p:cTn id="22" fill="hold">
                            <p:stCondLst>
                              <p:cond delay="3000"/>
                            </p:stCondLst>
                            <p:childTnLst>
                              <p:par>
                                <p:cTn id="23" presetID="3" presetClass="entr" presetSubtype="1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750"/>
                                        <p:tgtEl>
                                          <p:spTgt spid="11"/>
                                        </p:tgtEl>
                                      </p:cBhvr>
                                    </p:animEffect>
                                  </p:childTnLst>
                                </p:cTn>
                              </p:par>
                            </p:childTnLst>
                          </p:cTn>
                        </p:par>
                        <p:par>
                          <p:cTn id="26" fill="hold">
                            <p:stCondLst>
                              <p:cond delay="4000"/>
                            </p:stCondLst>
                            <p:childTnLst>
                              <p:par>
                                <p:cTn id="27" presetID="3" presetClass="entr" presetSubtype="1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linds(horizontal)">
                                      <p:cBhvr>
                                        <p:cTn id="29"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7570" name="Picture 2" descr="\\0吕芳\f\源文件\2018\一轮\数学人教A版\8-199.TIF"/>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9537389" y="194143"/>
            <a:ext cx="2438031" cy="4254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p:cNvSpPr/>
          <p:nvPr/>
        </p:nvSpPr>
        <p:spPr>
          <a:xfrm>
            <a:off x="622598" y="3965744"/>
            <a:ext cx="10945215" cy="2705735"/>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证明</a:t>
            </a:r>
            <a:r>
              <a:rPr lang="zh-CN" altLang="zh-CN" sz="2800" b="1" kern="100" dirty="0">
                <a:solidFill>
                  <a:srgbClr val="002060"/>
                </a:solidFill>
                <a:latin typeface="Times New Roman" panose="02020603050405020304"/>
                <a:ea typeface="华文细黑" panose="02010600040101010101" charset="-122"/>
                <a:cs typeface="Times New Roman" panose="02020603050405020304"/>
              </a:rPr>
              <a:t>　</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四边形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ABCD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是菱形，   </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BD</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AE</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ABCD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BD</a:t>
            </a:r>
            <a:r>
              <a:rPr lang="en-US" altLang="zh-CN" sz="2800" kern="100" dirty="0">
                <a:solidFill>
                  <a:srgbClr val="002060"/>
                </a:solidFill>
                <a:latin typeface="Cambria Math" panose="02040503050406030204"/>
                <a:ea typeface="华文细黑" panose="02010600040101010101" charset="-122"/>
                <a:cs typeface="Cambria Math" panose="020405030504060302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ABCD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   </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BD</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AE</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又</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AE</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AE</a:t>
            </a:r>
            <a:r>
              <a:rPr lang="en-US" altLang="zh-CN" sz="2800" kern="100" dirty="0">
                <a:solidFill>
                  <a:srgbClr val="002060"/>
                </a:solidFill>
                <a:latin typeface="Cambria Math" panose="02040503050406030204"/>
                <a:ea typeface="华文细黑" panose="02010600040101010101" charset="-122"/>
                <a:cs typeface="Cambria Math" panose="020405030504060302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ACFE</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BD</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ACFE</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
        <p:nvSpPr>
          <p:cNvPr id="12" name="矩形 11"/>
          <p:cNvSpPr/>
          <p:nvPr/>
        </p:nvSpPr>
        <p:spPr>
          <a:xfrm>
            <a:off x="622598" y="117426"/>
            <a:ext cx="9361040" cy="2705735"/>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对点训练</a:t>
            </a:r>
            <a:r>
              <a:rPr lang="zh-CN" altLang="zh-CN" sz="2800" b="1" kern="100" dirty="0">
                <a:solidFill>
                  <a:srgbClr val="0000FF"/>
                </a:solidFill>
                <a:latin typeface="宋体" panose="02010600030101010101" pitchFamily="2" charset="-122"/>
                <a:ea typeface="Times New Roman" panose="02020603050405020304"/>
                <a:cs typeface="Courier New" panose="02070309020205020404"/>
              </a:rPr>
              <a:t> </a:t>
            </a:r>
            <a:r>
              <a:rPr lang="en-US" altLang="zh-CN" sz="2800" kern="100" dirty="0">
                <a:latin typeface="Times New Roman" panose="02020603050405020304"/>
                <a:ea typeface="华文细黑" panose="02010600040101010101" charset="-122"/>
                <a:cs typeface="Courier New" panose="02070309020205020404"/>
              </a:rPr>
              <a:t>(2017·</a:t>
            </a:r>
            <a:r>
              <a:rPr lang="zh-CN" altLang="zh-CN" sz="2800" kern="100" dirty="0">
                <a:latin typeface="Times New Roman" panose="02020603050405020304"/>
                <a:ea typeface="华文细黑" panose="02010600040101010101" charset="-122"/>
                <a:cs typeface="Times New Roman" panose="02020603050405020304"/>
              </a:rPr>
              <a:t>广东五校第一次诊断</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如图所示，菱形</a:t>
            </a:r>
            <a:r>
              <a:rPr lang="en-US" altLang="zh-CN" sz="2800" i="1" kern="100" dirty="0">
                <a:latin typeface="Times New Roman" panose="02020603050405020304"/>
                <a:ea typeface="华文细黑" panose="02010600040101010101" charset="-122"/>
                <a:cs typeface="Courier New" panose="02070309020205020404"/>
              </a:rPr>
              <a:t>ABCD</a:t>
            </a:r>
            <a:r>
              <a:rPr lang="zh-CN" altLang="zh-CN" sz="2800" kern="100" dirty="0">
                <a:latin typeface="Times New Roman" panose="02020603050405020304"/>
                <a:ea typeface="华文细黑" panose="02010600040101010101" charset="-122"/>
                <a:cs typeface="Times New Roman" panose="02020603050405020304"/>
              </a:rPr>
              <a:t>中，</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ABC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AC</a:t>
            </a:r>
            <a:r>
              <a:rPr lang="zh-CN" altLang="zh-CN" sz="2800" kern="100" dirty="0">
                <a:latin typeface="Times New Roman" panose="02020603050405020304"/>
                <a:ea typeface="华文细黑" panose="02010600040101010101" charset="-122"/>
                <a:cs typeface="Times New Roman" panose="02020603050405020304"/>
              </a:rPr>
              <a:t>与</a:t>
            </a:r>
            <a:r>
              <a:rPr lang="en-US" altLang="zh-CN" sz="2800" i="1" kern="100" dirty="0">
                <a:latin typeface="Times New Roman" panose="02020603050405020304"/>
                <a:ea typeface="华文细黑" panose="02010600040101010101" charset="-122"/>
                <a:cs typeface="Courier New" panose="02070309020205020404"/>
              </a:rPr>
              <a:t>BD</a:t>
            </a:r>
            <a:r>
              <a:rPr lang="zh-CN" altLang="zh-CN" sz="2800" kern="100" dirty="0">
                <a:latin typeface="Times New Roman" panose="02020603050405020304"/>
                <a:ea typeface="华文细黑" panose="02010600040101010101" charset="-122"/>
                <a:cs typeface="Times New Roman" panose="02020603050405020304"/>
              </a:rPr>
              <a:t>相交于点</a:t>
            </a:r>
            <a:r>
              <a:rPr lang="en-US" altLang="zh-CN" sz="2800" i="1" kern="100" dirty="0">
                <a:latin typeface="Times New Roman" panose="02020603050405020304"/>
                <a:ea typeface="华文细黑" panose="02010600040101010101" charset="-122"/>
                <a:cs typeface="Courier New" panose="02070309020205020404"/>
              </a:rPr>
              <a:t>O</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AE</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平面</a:t>
            </a:r>
            <a:r>
              <a:rPr lang="en-US" altLang="zh-CN" sz="2800" i="1" kern="100" dirty="0">
                <a:latin typeface="Times New Roman" panose="02020603050405020304"/>
                <a:ea typeface="华文细黑" panose="02010600040101010101" charset="-122"/>
                <a:cs typeface="Courier New" panose="02070309020205020404"/>
              </a:rPr>
              <a:t>ABCD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CF</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AE</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AB</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AE</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2</a:t>
            </a:r>
            <a:r>
              <a:rPr lang="en-US" altLang="zh-CN" sz="2800" kern="100" dirty="0" smtClean="0">
                <a:latin typeface="Times New Roman" panose="02020603050405020304"/>
                <a:ea typeface="华文细黑" panose="02010600040101010101" charset="-122"/>
                <a:cs typeface="Courier New" panose="02070309020205020404"/>
              </a:rPr>
              <a:t>.</a:t>
            </a:r>
            <a:endParaRPr lang="en-US" altLang="zh-CN" sz="2800" kern="100" dirty="0" smtClean="0">
              <a:latin typeface="Times New Roman" panose="02020603050405020304"/>
              <a:ea typeface="华文细黑" panose="02010600040101010101"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求证：</a:t>
            </a:r>
            <a:r>
              <a:rPr lang="en-US" altLang="zh-CN" sz="2800" i="1" kern="100" dirty="0">
                <a:latin typeface="Times New Roman" panose="02020603050405020304"/>
                <a:ea typeface="华文细黑" panose="02010600040101010101" charset="-122"/>
                <a:cs typeface="Courier New" panose="02070309020205020404"/>
              </a:rPr>
              <a:t>BD</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平面</a:t>
            </a:r>
            <a:r>
              <a:rPr lang="en-US" altLang="zh-CN" sz="2800" i="1" kern="100" dirty="0">
                <a:latin typeface="Times New Roman" panose="02020603050405020304"/>
                <a:ea typeface="华文细黑" panose="02010600040101010101" charset="-122"/>
                <a:cs typeface="Courier New" panose="02070309020205020404"/>
              </a:rPr>
              <a:t>ACFE</a:t>
            </a:r>
            <a:r>
              <a:rPr lang="zh-CN" altLang="zh-CN" sz="2800" kern="100" dirty="0" smtClean="0">
                <a:latin typeface="Times New Roman" panose="02020603050405020304"/>
                <a:ea typeface="华文细黑" panose="02010600040101010101" charset="-122"/>
                <a:cs typeface="Times New Roman" panose="02020603050405020304"/>
              </a:rPr>
              <a:t>；</a:t>
            </a:r>
            <a:r>
              <a:rPr lang="en-US" altLang="zh-CN" sz="2800" kern="100" dirty="0" smtClean="0">
                <a:latin typeface="Times New Roman" panose="02020603050405020304"/>
                <a:ea typeface="华文细黑" panose="02010600040101010101" charset="-122"/>
                <a:cs typeface="Courier New" panose="02070309020205020404"/>
              </a:rPr>
              <a:t> </a:t>
            </a:r>
            <a:endParaRPr lang="zh-CN" altLang="zh-CN" sz="1050" kern="100" dirty="0">
              <a:effectLst/>
              <a:latin typeface="宋体" panose="02010600030101010101" pitchFamily="2" charset="-122"/>
              <a:cs typeface="Courier New" panose="02070309020205020404"/>
            </a:endParaRPr>
          </a:p>
        </p:txBody>
      </p:sp>
      <p:sp>
        <p:nvSpPr>
          <p:cNvPr id="2" name="矩形 1"/>
          <p:cNvSpPr/>
          <p:nvPr/>
        </p:nvSpPr>
        <p:spPr>
          <a:xfrm>
            <a:off x="633899" y="2640935"/>
            <a:ext cx="11017224" cy="1412875"/>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当直线</a:t>
            </a:r>
            <a:r>
              <a:rPr lang="en-US" altLang="zh-CN" sz="2800" i="1" kern="100" dirty="0">
                <a:latin typeface="Times New Roman" panose="02020603050405020304"/>
                <a:ea typeface="华文细黑" panose="02010600040101010101" charset="-122"/>
                <a:cs typeface="Courier New" panose="02070309020205020404"/>
              </a:rPr>
              <a:t>FO</a:t>
            </a:r>
            <a:r>
              <a:rPr lang="zh-CN" altLang="zh-CN" sz="2800" kern="100" dirty="0">
                <a:latin typeface="Times New Roman" panose="02020603050405020304"/>
                <a:ea typeface="华文细黑" panose="02010600040101010101" charset="-122"/>
                <a:cs typeface="Times New Roman" panose="02020603050405020304"/>
              </a:rPr>
              <a:t>与平面</a:t>
            </a:r>
            <a:r>
              <a:rPr lang="en-US" altLang="zh-CN" sz="2800" i="1" kern="100" dirty="0">
                <a:latin typeface="Times New Roman" panose="02020603050405020304"/>
                <a:ea typeface="华文细黑" panose="02010600040101010101" charset="-122"/>
                <a:cs typeface="Courier New" panose="02070309020205020404"/>
              </a:rPr>
              <a:t>BED</a:t>
            </a:r>
            <a:r>
              <a:rPr lang="zh-CN" altLang="zh-CN" sz="2800" kern="100" dirty="0">
                <a:latin typeface="Times New Roman" panose="02020603050405020304"/>
                <a:ea typeface="华文细黑" panose="02010600040101010101" charset="-122"/>
                <a:cs typeface="Times New Roman" panose="02020603050405020304"/>
              </a:rPr>
              <a:t>所成的角为</a:t>
            </a:r>
            <a:r>
              <a:rPr lang="en-US" altLang="zh-CN" sz="2800" kern="100" dirty="0">
                <a:latin typeface="Times New Roman" panose="02020603050405020304"/>
                <a:ea typeface="华文细黑" panose="02010600040101010101" charset="-122"/>
                <a:cs typeface="Courier New" panose="02070309020205020404"/>
              </a:rPr>
              <a:t>45°</a:t>
            </a:r>
            <a:r>
              <a:rPr lang="zh-CN" altLang="zh-CN" sz="2800" kern="100" dirty="0">
                <a:latin typeface="Times New Roman" panose="02020603050405020304"/>
                <a:ea typeface="华文细黑" panose="02010600040101010101" charset="-122"/>
                <a:cs typeface="Times New Roman" panose="02020603050405020304"/>
              </a:rPr>
              <a:t>时，求异面直线</a:t>
            </a:r>
            <a:endParaRPr lang="zh-CN" altLang="zh-CN" sz="2800" kern="100" dirty="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    </a:t>
            </a:r>
            <a:r>
              <a:rPr lang="en-US" altLang="zh-CN" sz="2800" i="1" kern="100" dirty="0">
                <a:latin typeface="Times New Roman" panose="02020603050405020304"/>
                <a:ea typeface="华文细黑" panose="02010600040101010101" charset="-122"/>
                <a:cs typeface="Courier New" panose="02070309020205020404"/>
              </a:rPr>
              <a:t>OF</a:t>
            </a:r>
            <a:r>
              <a:rPr lang="zh-CN" altLang="zh-CN" sz="2800" kern="100" dirty="0">
                <a:latin typeface="Times New Roman" panose="02020603050405020304"/>
                <a:ea typeface="华文细黑" panose="02010600040101010101" charset="-122"/>
                <a:cs typeface="Times New Roman" panose="02020603050405020304"/>
              </a:rPr>
              <a:t>与</a:t>
            </a:r>
            <a:r>
              <a:rPr lang="en-US" altLang="zh-CN" sz="2800" i="1" kern="100" dirty="0">
                <a:latin typeface="Times New Roman" panose="02020603050405020304"/>
                <a:ea typeface="华文细黑" panose="02010600040101010101" charset="-122"/>
                <a:cs typeface="Courier New" panose="02070309020205020404"/>
              </a:rPr>
              <a:t>BE</a:t>
            </a:r>
            <a:r>
              <a:rPr lang="zh-CN" altLang="zh-CN" sz="2800" kern="100" dirty="0">
                <a:latin typeface="Times New Roman" panose="02020603050405020304"/>
                <a:ea typeface="华文细黑" panose="02010600040101010101" charset="-122"/>
                <a:cs typeface="Times New Roman" panose="02020603050405020304"/>
              </a:rPr>
              <a:t>所成角的余弦值的大小</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linds(horizont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linds(horizontal)">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blinds(horizontal)">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8">
                                            <p:txEl>
                                              <p:pRg st="0" end="0"/>
                                            </p:txEl>
                                          </p:spTgt>
                                        </p:tgtEl>
                                      </p:cBhvr>
                                    </p:animEffect>
                                    <p:set>
                                      <p:cBhvr>
                                        <p:cTn id="27" dur="1" fill="hold">
                                          <p:stCondLst>
                                            <p:cond delay="499"/>
                                          </p:stCondLst>
                                        </p:cTn>
                                        <p:tgtEl>
                                          <p:spTgt spid="8">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8">
                                            <p:txEl>
                                              <p:pRg st="1" end="1"/>
                                            </p:txEl>
                                          </p:spTgt>
                                        </p:tgtEl>
                                      </p:cBhvr>
                                    </p:animEffect>
                                    <p:set>
                                      <p:cBhvr>
                                        <p:cTn id="30" dur="1" fill="hold">
                                          <p:stCondLst>
                                            <p:cond delay="499"/>
                                          </p:stCondLst>
                                        </p:cTn>
                                        <p:tgtEl>
                                          <p:spTgt spid="8">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8">
                                            <p:txEl>
                                              <p:pRg st="2" end="2"/>
                                            </p:txEl>
                                          </p:spTgt>
                                        </p:tgtEl>
                                      </p:cBhvr>
                                    </p:animEffect>
                                    <p:set>
                                      <p:cBhvr>
                                        <p:cTn id="33" dur="1" fill="hold">
                                          <p:stCondLst>
                                            <p:cond delay="499"/>
                                          </p:stCondLst>
                                        </p:cTn>
                                        <p:tgtEl>
                                          <p:spTgt spid="8">
                                            <p:txEl>
                                              <p:pRg st="2" end="2"/>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8">
                                            <p:txEl>
                                              <p:pRg st="3" end="3"/>
                                            </p:txEl>
                                          </p:spTgt>
                                        </p:tgtEl>
                                      </p:cBhvr>
                                    </p:animEffect>
                                    <p:set>
                                      <p:cBhvr>
                                        <p:cTn id="36" dur="1" fill="hold">
                                          <p:stCondLst>
                                            <p:cond delay="499"/>
                                          </p:stCondLst>
                                        </p:cTn>
                                        <p:tgtEl>
                                          <p:spTgt spid="8">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83379" y="231110"/>
            <a:ext cx="11017224" cy="1415748"/>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当直线</a:t>
            </a:r>
            <a:r>
              <a:rPr lang="en-US" altLang="zh-CN" sz="2800" i="1" kern="100" dirty="0">
                <a:latin typeface="Times New Roman" panose="02020603050405020304"/>
                <a:ea typeface="华文细黑" panose="02010600040101010101" charset="-122"/>
                <a:cs typeface="Courier New" panose="02070309020205020404"/>
              </a:rPr>
              <a:t>FO</a:t>
            </a:r>
            <a:r>
              <a:rPr lang="zh-CN" altLang="zh-CN" sz="2800" kern="100" dirty="0">
                <a:latin typeface="Times New Roman" panose="02020603050405020304"/>
                <a:ea typeface="华文细黑" panose="02010600040101010101" charset="-122"/>
                <a:cs typeface="Times New Roman" panose="02020603050405020304"/>
              </a:rPr>
              <a:t>与平面</a:t>
            </a:r>
            <a:r>
              <a:rPr lang="en-US" altLang="zh-CN" sz="2800" i="1" kern="100" dirty="0">
                <a:latin typeface="Times New Roman" panose="02020603050405020304"/>
                <a:ea typeface="华文细黑" panose="02010600040101010101" charset="-122"/>
                <a:cs typeface="Courier New" panose="02070309020205020404"/>
              </a:rPr>
              <a:t>BED</a:t>
            </a:r>
            <a:r>
              <a:rPr lang="zh-CN" altLang="zh-CN" sz="2800" kern="100" dirty="0">
                <a:latin typeface="Times New Roman" panose="02020603050405020304"/>
                <a:ea typeface="华文细黑" panose="02010600040101010101" charset="-122"/>
                <a:cs typeface="Times New Roman" panose="02020603050405020304"/>
              </a:rPr>
              <a:t>所成的角为</a:t>
            </a:r>
            <a:r>
              <a:rPr lang="en-US" altLang="zh-CN" sz="2800" kern="100" dirty="0">
                <a:latin typeface="Times New Roman" panose="02020603050405020304"/>
                <a:ea typeface="华文细黑" panose="02010600040101010101" charset="-122"/>
                <a:cs typeface="Courier New" panose="02070309020205020404"/>
              </a:rPr>
              <a:t>45°</a:t>
            </a:r>
            <a:r>
              <a:rPr lang="zh-CN" altLang="zh-CN" sz="2800" kern="100" dirty="0">
                <a:latin typeface="Times New Roman" panose="02020603050405020304"/>
                <a:ea typeface="华文细黑" panose="02010600040101010101" charset="-122"/>
                <a:cs typeface="Times New Roman" panose="02020603050405020304"/>
              </a:rPr>
              <a:t>时，求异面直线</a:t>
            </a:r>
            <a:r>
              <a:rPr lang="en-US" altLang="zh-CN" sz="2800" i="1" kern="100" dirty="0">
                <a:latin typeface="Times New Roman" panose="02020603050405020304"/>
                <a:ea typeface="华文细黑" panose="02010600040101010101" charset="-122"/>
                <a:cs typeface="Courier New" panose="02070309020205020404"/>
              </a:rPr>
              <a:t>OF</a:t>
            </a:r>
            <a:r>
              <a:rPr lang="zh-CN" altLang="zh-CN" sz="2800" kern="100" dirty="0">
                <a:latin typeface="Times New Roman" panose="02020603050405020304"/>
                <a:ea typeface="华文细黑" panose="02010600040101010101" charset="-122"/>
                <a:cs typeface="Times New Roman" panose="02020603050405020304"/>
              </a:rPr>
              <a:t>与</a:t>
            </a:r>
            <a:r>
              <a:rPr lang="en-US" altLang="zh-CN" sz="2800" i="1" kern="100" dirty="0">
                <a:latin typeface="Times New Roman" panose="02020603050405020304"/>
                <a:ea typeface="华文细黑" panose="02010600040101010101" charset="-122"/>
                <a:cs typeface="Courier New" panose="02070309020205020404"/>
              </a:rPr>
              <a:t>BE</a:t>
            </a:r>
            <a:r>
              <a:rPr lang="zh-CN" altLang="zh-CN" sz="2800" kern="100" dirty="0">
                <a:latin typeface="Times New Roman" panose="02020603050405020304"/>
                <a:ea typeface="华文细黑" panose="02010600040101010101" charset="-122"/>
                <a:cs typeface="Times New Roman" panose="02020603050405020304"/>
              </a:rPr>
              <a:t>所成角的余弦值的大小</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600075" y="1471930"/>
            <a:ext cx="9110980" cy="2059305"/>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解　</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以</a:t>
            </a:r>
            <a:r>
              <a:rPr lang="en-US" altLang="zh-CN" sz="2800" i="1" kern="100" dirty="0">
                <a:solidFill>
                  <a:srgbClr val="002060"/>
                </a:solidFill>
                <a:latin typeface="Times New Roman" panose="02020603050405020304"/>
                <a:ea typeface="华文细黑" panose="02010600040101010101" charset="-122"/>
              </a:rPr>
              <a:t>O</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为原点，</a:t>
            </a:r>
            <a:r>
              <a:rPr lang="en-US" altLang="zh-CN" sz="2800" i="1" kern="100" dirty="0">
                <a:solidFill>
                  <a:srgbClr val="002060"/>
                </a:solidFill>
                <a:latin typeface="Times New Roman" panose="02020603050405020304"/>
                <a:ea typeface="华文细黑" panose="02010600040101010101" charset="-122"/>
              </a:rPr>
              <a:t>OA</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rPr>
              <a:t>OB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所在直线分别为</a:t>
            </a:r>
            <a:r>
              <a:rPr lang="en-US" altLang="zh-CN" sz="2800" i="1" kern="100" dirty="0">
                <a:solidFill>
                  <a:srgbClr val="002060"/>
                </a:solidFill>
                <a:latin typeface="Times New Roman" panose="02020603050405020304"/>
                <a:ea typeface="华文细黑" panose="02010600040101010101" charset="-122"/>
              </a:rPr>
              <a:t>x</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a:t>
            </a:r>
            <a:r>
              <a:rPr lang="en-US" altLang="zh-CN" sz="2800" i="1" kern="100" dirty="0">
                <a:solidFill>
                  <a:srgbClr val="002060"/>
                </a:solidFill>
                <a:latin typeface="Times New Roman" panose="02020603050405020304"/>
                <a:ea typeface="华文细黑" panose="02010600040101010101" charset="-122"/>
              </a:rPr>
              <a:t>y</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轴，过</a:t>
            </a:r>
            <a:r>
              <a:rPr lang="en-US" altLang="zh-CN" sz="2800" i="1" kern="100" dirty="0">
                <a:solidFill>
                  <a:srgbClr val="002060"/>
                </a:solidFill>
                <a:latin typeface="Times New Roman" panose="02020603050405020304"/>
                <a:ea typeface="华文细黑" panose="02010600040101010101" charset="-122"/>
              </a:rPr>
              <a:t>O</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且平行于</a:t>
            </a:r>
            <a:r>
              <a:rPr lang="en-US" altLang="zh-CN" sz="2800" i="1" kern="100" dirty="0">
                <a:solidFill>
                  <a:srgbClr val="002060"/>
                </a:solidFill>
                <a:latin typeface="Times New Roman" panose="02020603050405020304"/>
                <a:ea typeface="华文细黑" panose="02010600040101010101" charset="-122"/>
              </a:rPr>
              <a:t>CF</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的直线为</a:t>
            </a:r>
            <a:r>
              <a:rPr lang="en-US" altLang="zh-CN" sz="2800" i="1" kern="100" dirty="0">
                <a:solidFill>
                  <a:srgbClr val="002060"/>
                </a:solidFill>
                <a:latin typeface="Times New Roman" panose="02020603050405020304"/>
                <a:ea typeface="华文细黑" panose="02010600040101010101" charset="-122"/>
              </a:rPr>
              <a:t>z</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a:t>
            </a:r>
            <a:r>
              <a:rPr lang="en-US" altLang="zh-CN" sz="2800" kern="100" dirty="0">
                <a:solidFill>
                  <a:srgbClr val="002060"/>
                </a:solidFill>
                <a:latin typeface="Times New Roman" panose="02020603050405020304"/>
                <a:ea typeface="华文细黑" panose="02010600040101010101" charset="-122"/>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向上为正方向</a:t>
            </a:r>
            <a:r>
              <a:rPr lang="en-US" altLang="zh-CN" sz="2800" kern="100" dirty="0">
                <a:solidFill>
                  <a:srgbClr val="002060"/>
                </a:solidFill>
                <a:latin typeface="Times New Roman" panose="02020603050405020304"/>
                <a:ea typeface="华文细黑" panose="02010600040101010101" charset="-122"/>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，建立空间直角坐标系，</a:t>
            </a:r>
            <a:endParaRPr lang="zh-CN" altLang="zh-CN" sz="1050" kern="100" dirty="0">
              <a:effectLst/>
              <a:latin typeface="宋体" panose="02010600030101010101" pitchFamily="2" charset="-122"/>
              <a:cs typeface="Courier New" panose="02070309020205020404"/>
            </a:endParaRPr>
          </a:p>
        </p:txBody>
      </p:sp>
      <p:pic>
        <p:nvPicPr>
          <p:cNvPr id="238594" name="Picture 2" descr="E:\马玉娜\马玉娜\2018\一轮\数学\数学人A（理）\word\8-199解析.TIF"/>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9678092" y="1514692"/>
            <a:ext cx="2356421" cy="3829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p:cNvGraphicFramePr>
            <a:graphicFrameLocks noChangeAspect="1"/>
          </p:cNvGraphicFramePr>
          <p:nvPr/>
        </p:nvGraphicFramePr>
        <p:xfrm>
          <a:off x="516890" y="3483610"/>
          <a:ext cx="9032875" cy="2019300"/>
        </p:xfrm>
        <a:graphic>
          <a:graphicData uri="http://schemas.openxmlformats.org/presentationml/2006/ole">
            <mc:AlternateContent xmlns:mc="http://schemas.openxmlformats.org/markup-compatibility/2006">
              <mc:Choice xmlns:v="urn:schemas-microsoft-com:vml" Requires="v">
                <p:oleObj spid="_x0000_s238701" name="文档" r:id="rId2" imgW="8836025" imgH="2020570" progId="Word.Document.12">
                  <p:embed/>
                </p:oleObj>
              </mc:Choice>
              <mc:Fallback>
                <p:oleObj name="文档" r:id="rId2" imgW="8836025" imgH="2020570" progId="Word.Document.12">
                  <p:embed/>
                  <p:pic>
                    <p:nvPicPr>
                      <p:cNvPr id="0" name="图片 238700"/>
                      <p:cNvPicPr/>
                      <p:nvPr/>
                    </p:nvPicPr>
                    <p:blipFill>
                      <a:blip r:embed="rId3"/>
                      <a:stretch>
                        <a:fillRect/>
                      </a:stretch>
                    </p:blipFill>
                    <p:spPr>
                      <a:xfrm>
                        <a:off x="516890" y="3483610"/>
                        <a:ext cx="9032875" cy="2019300"/>
                      </a:xfrm>
                      <a:prstGeom prst="rect">
                        <a:avLst/>
                      </a:prstGeom>
                    </p:spPr>
                  </p:pic>
                </p:oleObj>
              </mc:Fallback>
            </mc:AlternateContent>
          </a:graphicData>
        </a:graphic>
      </p:graphicFrame>
      <p:sp>
        <p:nvSpPr>
          <p:cNvPr id="10" name="矩形 9"/>
          <p:cNvSpPr/>
          <p:nvPr/>
        </p:nvSpPr>
        <p:spPr>
          <a:xfrm>
            <a:off x="3411136" y="4256778"/>
            <a:ext cx="8928991" cy="687600"/>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设平面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EBD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的法向量为</a:t>
            </a:r>
            <a:r>
              <a:rPr lang="en-US" altLang="zh-CN" sz="2800" b="1" i="1" kern="100" dirty="0">
                <a:solidFill>
                  <a:srgbClr val="002060"/>
                </a:solidFill>
                <a:latin typeface="Times New Roman" panose="02020603050405020304"/>
                <a:ea typeface="华文细黑" panose="02010600040101010101" charset="-122"/>
                <a:cs typeface="Courier New" panose="02070309020205020404"/>
              </a:rPr>
              <a:t>n</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x</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y</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z</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graphicFrame>
        <p:nvGraphicFramePr>
          <p:cNvPr id="11" name="对象 10"/>
          <p:cNvGraphicFramePr>
            <a:graphicFrameLocks noChangeAspect="1"/>
          </p:cNvGraphicFramePr>
          <p:nvPr/>
        </p:nvGraphicFramePr>
        <p:xfrm>
          <a:off x="838622" y="5071348"/>
          <a:ext cx="8834437" cy="2019300"/>
        </p:xfrm>
        <a:graphic>
          <a:graphicData uri="http://schemas.openxmlformats.org/presentationml/2006/ole">
            <mc:AlternateContent xmlns:mc="http://schemas.openxmlformats.org/markup-compatibility/2006">
              <mc:Choice xmlns:v="urn:schemas-microsoft-com:vml" Requires="v">
                <p:oleObj spid="_x0000_s238702" name="文档" r:id="rId4" imgW="8836025" imgH="2020570" progId="Word.Document.12">
                  <p:embed/>
                </p:oleObj>
              </mc:Choice>
              <mc:Fallback>
                <p:oleObj name="文档" r:id="rId4" imgW="8836025" imgH="2020570" progId="Word.Document.12">
                  <p:embed/>
                  <p:pic>
                    <p:nvPicPr>
                      <p:cNvPr id="0" name="图片 238701"/>
                      <p:cNvPicPr/>
                      <p:nvPr/>
                    </p:nvPicPr>
                    <p:blipFill>
                      <a:blip r:embed="rId5"/>
                      <a:stretch>
                        <a:fillRect/>
                      </a:stretch>
                    </p:blipFill>
                    <p:spPr>
                      <a:xfrm>
                        <a:off x="838622" y="5071348"/>
                        <a:ext cx="8834437" cy="2019300"/>
                      </a:xfrm>
                      <a:prstGeom prst="rect">
                        <a:avLst/>
                      </a:prstGeom>
                    </p:spPr>
                  </p:pic>
                </p:oleObj>
              </mc:Fallback>
            </mc:AlternateContent>
          </a:graphicData>
        </a:graphic>
      </p:graphicFrame>
    </p:spTree>
    <p:custDataLst>
      <p:tags r:id="rId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38594"/>
                                        </p:tgtEl>
                                        <p:attrNameLst>
                                          <p:attrName>style.visibility</p:attrName>
                                        </p:attrNameLst>
                                      </p:cBhvr>
                                      <p:to>
                                        <p:strVal val="visible"/>
                                      </p:to>
                                    </p:set>
                                    <p:animEffect transition="in" filter="blinds(horizontal)">
                                      <p:cBhvr>
                                        <p:cTn id="10" dur="750"/>
                                        <p:tgtEl>
                                          <p:spTgt spid="238594"/>
                                        </p:tgtEl>
                                      </p:cBhvr>
                                    </p:animEffect>
                                  </p:childTnLst>
                                </p:cTn>
                              </p:par>
                            </p:childTnLst>
                          </p:cTn>
                        </p:par>
                        <p:par>
                          <p:cTn id="11" fill="hold">
                            <p:stCondLst>
                              <p:cond delay="1000"/>
                            </p:stCondLst>
                            <p:childTnLst>
                              <p:par>
                                <p:cTn id="12" presetID="3" presetClass="entr" presetSubtype="1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linds(horizontal)">
                                      <p:cBhvr>
                                        <p:cTn id="14" dur="750"/>
                                        <p:tgtEl>
                                          <p:spTgt spid="2"/>
                                        </p:tgtEl>
                                      </p:cBhvr>
                                    </p:animEffect>
                                  </p:childTnLst>
                                </p:cTn>
                              </p:par>
                            </p:childTnLst>
                          </p:cTn>
                        </p:par>
                        <p:par>
                          <p:cTn id="15" fill="hold">
                            <p:stCondLst>
                              <p:cond delay="2000"/>
                            </p:stCondLst>
                            <p:childTnLst>
                              <p:par>
                                <p:cTn id="16" presetID="3" presetClass="entr" presetSubtype="10" fill="hold" nodeType="afterEffect">
                                  <p:stCondLst>
                                    <p:cond delay="0"/>
                                  </p:stCondLst>
                                  <p:childTnLst>
                                    <p:set>
                                      <p:cBhvr>
                                        <p:cTn id="17" dur="1" fill="hold">
                                          <p:stCondLst>
                                            <p:cond delay="0"/>
                                          </p:stCondLst>
                                        </p:cTn>
                                        <p:tgtEl>
                                          <p:spTgt spid="10">
                                            <p:txEl>
                                              <p:pRg st="0" end="0"/>
                                            </p:txEl>
                                          </p:spTgt>
                                        </p:tgtEl>
                                        <p:attrNameLst>
                                          <p:attrName>style.visibility</p:attrName>
                                        </p:attrNameLst>
                                      </p:cBhvr>
                                      <p:to>
                                        <p:strVal val="visible"/>
                                      </p:to>
                                    </p:set>
                                    <p:animEffect transition="in" filter="blinds(horizontal)">
                                      <p:cBhvr>
                                        <p:cTn id="18" dur="750"/>
                                        <p:tgtEl>
                                          <p:spTgt spid="10">
                                            <p:txEl>
                                              <p:pRg st="0" end="0"/>
                                            </p:txEl>
                                          </p:spTgt>
                                        </p:tgtEl>
                                      </p:cBhvr>
                                    </p:animEffect>
                                  </p:childTnLst>
                                </p:cTn>
                              </p:par>
                            </p:childTnLst>
                          </p:cTn>
                        </p:par>
                        <p:par>
                          <p:cTn id="19" fill="hold">
                            <p:stCondLst>
                              <p:cond delay="3000"/>
                            </p:stCondLst>
                            <p:childTnLst>
                              <p:par>
                                <p:cTn id="20" presetID="3" presetClass="entr" presetSubtype="1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22598" y="405458"/>
            <a:ext cx="8928991" cy="687600"/>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令</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z</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，则</a:t>
            </a:r>
            <a:r>
              <a:rPr lang="en-US" altLang="zh-CN" sz="2800" b="1" i="1" kern="100" dirty="0">
                <a:solidFill>
                  <a:srgbClr val="002060"/>
                </a:solidFill>
                <a:latin typeface="Times New Roman" panose="02020603050405020304"/>
                <a:ea typeface="华文细黑" panose="02010600040101010101" charset="-122"/>
                <a:cs typeface="Courier New" panose="02070309020205020404"/>
              </a:rPr>
              <a:t>n</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2,0,1)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graphicFrame>
        <p:nvGraphicFramePr>
          <p:cNvPr id="2" name="对象 1"/>
          <p:cNvGraphicFramePr>
            <a:graphicFrameLocks noChangeAspect="1"/>
          </p:cNvGraphicFramePr>
          <p:nvPr/>
        </p:nvGraphicFramePr>
        <p:xfrm>
          <a:off x="694607" y="1197546"/>
          <a:ext cx="10544175" cy="1943100"/>
        </p:xfrm>
        <a:graphic>
          <a:graphicData uri="http://schemas.openxmlformats.org/presentationml/2006/ole">
            <mc:AlternateContent xmlns:mc="http://schemas.openxmlformats.org/markup-compatibility/2006">
              <mc:Choice xmlns:v="urn:schemas-microsoft-com:vml" Requires="v">
                <p:oleObj spid="_x0000_s239873" name="文档" r:id="rId1" imgW="10550525" imgH="1944370" progId="Word.Document.12">
                  <p:embed/>
                </p:oleObj>
              </mc:Choice>
              <mc:Fallback>
                <p:oleObj name="文档" r:id="rId1" imgW="10550525" imgH="1944370" progId="Word.Document.12">
                  <p:embed/>
                  <p:pic>
                    <p:nvPicPr>
                      <p:cNvPr id="0" name="图片 239872"/>
                      <p:cNvPicPr/>
                      <p:nvPr/>
                    </p:nvPicPr>
                    <p:blipFill>
                      <a:blip r:embed="rId2"/>
                      <a:stretch>
                        <a:fillRect/>
                      </a:stretch>
                    </p:blipFill>
                    <p:spPr>
                      <a:xfrm>
                        <a:off x="694607" y="1197546"/>
                        <a:ext cx="10544175" cy="1943100"/>
                      </a:xfrm>
                      <a:prstGeom prst="rect">
                        <a:avLst/>
                      </a:prstGeom>
                    </p:spPr>
                  </p:pic>
                </p:oleObj>
              </mc:Fallback>
            </mc:AlternateContent>
          </a:graphicData>
        </a:graphic>
      </p:graphicFrame>
      <p:graphicFrame>
        <p:nvGraphicFramePr>
          <p:cNvPr id="11" name="对象 10"/>
          <p:cNvGraphicFramePr>
            <a:graphicFrameLocks noChangeAspect="1"/>
          </p:cNvGraphicFramePr>
          <p:nvPr/>
        </p:nvGraphicFramePr>
        <p:xfrm>
          <a:off x="694607" y="2493690"/>
          <a:ext cx="6762750" cy="1114425"/>
        </p:xfrm>
        <a:graphic>
          <a:graphicData uri="http://schemas.openxmlformats.org/presentationml/2006/ole">
            <mc:AlternateContent xmlns:mc="http://schemas.openxmlformats.org/markup-compatibility/2006">
              <mc:Choice xmlns:v="urn:schemas-microsoft-com:vml" Requires="v">
                <p:oleObj spid="_x0000_s239874" name="文档" r:id="rId3" imgW="6773545" imgH="1113790" progId="Word.Document.12">
                  <p:embed/>
                </p:oleObj>
              </mc:Choice>
              <mc:Fallback>
                <p:oleObj name="文档" r:id="rId3" imgW="6773545" imgH="1113790" progId="Word.Document.12">
                  <p:embed/>
                  <p:pic>
                    <p:nvPicPr>
                      <p:cNvPr id="0" name="图片 239873"/>
                      <p:cNvPicPr/>
                      <p:nvPr/>
                    </p:nvPicPr>
                    <p:blipFill>
                      <a:blip r:embed="rId4"/>
                      <a:stretch>
                        <a:fillRect/>
                      </a:stretch>
                    </p:blipFill>
                    <p:spPr>
                      <a:xfrm>
                        <a:off x="694607" y="2493690"/>
                        <a:ext cx="6762750" cy="1114425"/>
                      </a:xfrm>
                      <a:prstGeom prst="rect">
                        <a:avLst/>
                      </a:prstGeom>
                    </p:spPr>
                  </p:pic>
                </p:oleObj>
              </mc:Fallback>
            </mc:AlternateContent>
          </a:graphicData>
        </a:graphic>
      </p:graphicFrame>
      <p:graphicFrame>
        <p:nvGraphicFramePr>
          <p:cNvPr id="7" name="对象 6"/>
          <p:cNvGraphicFramePr>
            <a:graphicFrameLocks noChangeAspect="1"/>
          </p:cNvGraphicFramePr>
          <p:nvPr/>
        </p:nvGraphicFramePr>
        <p:xfrm>
          <a:off x="694607" y="3357786"/>
          <a:ext cx="6762750" cy="1114425"/>
        </p:xfrm>
        <a:graphic>
          <a:graphicData uri="http://schemas.openxmlformats.org/presentationml/2006/ole">
            <mc:AlternateContent xmlns:mc="http://schemas.openxmlformats.org/markup-compatibility/2006">
              <mc:Choice xmlns:v="urn:schemas-microsoft-com:vml" Requires="v">
                <p:oleObj spid="_x0000_s239875" name="文档" r:id="rId5" imgW="6773545" imgH="1113790" progId="Word.Document.12">
                  <p:embed/>
                </p:oleObj>
              </mc:Choice>
              <mc:Fallback>
                <p:oleObj name="文档" r:id="rId5" imgW="6773545" imgH="1113790" progId="Word.Document.12">
                  <p:embed/>
                  <p:pic>
                    <p:nvPicPr>
                      <p:cNvPr id="0" name="图片 239874"/>
                      <p:cNvPicPr/>
                      <p:nvPr/>
                    </p:nvPicPr>
                    <p:blipFill>
                      <a:blip r:embed="rId6"/>
                      <a:stretch>
                        <a:fillRect/>
                      </a:stretch>
                    </p:blipFill>
                    <p:spPr>
                      <a:xfrm>
                        <a:off x="694607" y="3357786"/>
                        <a:ext cx="6762750" cy="1114425"/>
                      </a:xfrm>
                      <a:prstGeom prst="rect">
                        <a:avLst/>
                      </a:prstGeom>
                    </p:spPr>
                  </p:pic>
                </p:oleObj>
              </mc:Fallback>
            </mc:AlternateContent>
          </a:graphicData>
        </a:graphic>
      </p:graphicFrame>
      <p:graphicFrame>
        <p:nvGraphicFramePr>
          <p:cNvPr id="9" name="对象 8"/>
          <p:cNvGraphicFramePr>
            <a:graphicFrameLocks noChangeAspect="1"/>
          </p:cNvGraphicFramePr>
          <p:nvPr/>
        </p:nvGraphicFramePr>
        <p:xfrm>
          <a:off x="694607" y="4293890"/>
          <a:ext cx="7210425" cy="1495425"/>
        </p:xfrm>
        <a:graphic>
          <a:graphicData uri="http://schemas.openxmlformats.org/presentationml/2006/ole">
            <mc:AlternateContent xmlns:mc="http://schemas.openxmlformats.org/markup-compatibility/2006">
              <mc:Choice xmlns:v="urn:schemas-microsoft-com:vml" Requires="v">
                <p:oleObj spid="_x0000_s239876" name="文档" r:id="rId7" imgW="7219315" imgH="1496695" progId="Word.Document.12">
                  <p:embed/>
                </p:oleObj>
              </mc:Choice>
              <mc:Fallback>
                <p:oleObj name="文档" r:id="rId7" imgW="7219315" imgH="1496695" progId="Word.Document.12">
                  <p:embed/>
                  <p:pic>
                    <p:nvPicPr>
                      <p:cNvPr id="0" name="图片 239875"/>
                      <p:cNvPicPr/>
                      <p:nvPr/>
                    </p:nvPicPr>
                    <p:blipFill>
                      <a:blip r:embed="rId8"/>
                      <a:stretch>
                        <a:fillRect/>
                      </a:stretch>
                    </p:blipFill>
                    <p:spPr>
                      <a:xfrm>
                        <a:off x="694607" y="4293890"/>
                        <a:ext cx="7210425" cy="1495425"/>
                      </a:xfrm>
                      <a:prstGeom prst="rect">
                        <a:avLst/>
                      </a:prstGeom>
                    </p:spPr>
                  </p:pic>
                </p:oleObj>
              </mc:Fallback>
            </mc:AlternateContent>
          </a:graphicData>
        </a:graphic>
      </p:graphicFrame>
      <p:graphicFrame>
        <p:nvGraphicFramePr>
          <p:cNvPr id="12" name="对象 11"/>
          <p:cNvGraphicFramePr>
            <a:graphicFrameLocks noChangeAspect="1"/>
          </p:cNvGraphicFramePr>
          <p:nvPr/>
        </p:nvGraphicFramePr>
        <p:xfrm>
          <a:off x="694607" y="5446018"/>
          <a:ext cx="7210425" cy="1495425"/>
        </p:xfrm>
        <a:graphic>
          <a:graphicData uri="http://schemas.openxmlformats.org/presentationml/2006/ole">
            <mc:AlternateContent xmlns:mc="http://schemas.openxmlformats.org/markup-compatibility/2006">
              <mc:Choice xmlns:v="urn:schemas-microsoft-com:vml" Requires="v">
                <p:oleObj spid="_x0000_s239877" name="文档" r:id="rId9" imgW="7219315" imgH="1496695" progId="Word.Document.12">
                  <p:embed/>
                </p:oleObj>
              </mc:Choice>
              <mc:Fallback>
                <p:oleObj name="文档" r:id="rId9" imgW="7219315" imgH="1496695" progId="Word.Document.12">
                  <p:embed/>
                  <p:pic>
                    <p:nvPicPr>
                      <p:cNvPr id="0" name="图片 239876"/>
                      <p:cNvPicPr/>
                      <p:nvPr/>
                    </p:nvPicPr>
                    <p:blipFill>
                      <a:blip r:embed="rId10"/>
                      <a:stretch>
                        <a:fillRect/>
                      </a:stretch>
                    </p:blipFill>
                    <p:spPr>
                      <a:xfrm>
                        <a:off x="694607" y="5446018"/>
                        <a:ext cx="7210425" cy="1495425"/>
                      </a:xfrm>
                      <a:prstGeom prst="rect">
                        <a:avLst/>
                      </a:prstGeom>
                    </p:spPr>
                  </p:pic>
                </p:oleObj>
              </mc:Fallback>
            </mc:AlternateContent>
          </a:graphicData>
        </a:graphic>
      </p:graphicFrame>
    </p:spTree>
    <p:custDataLst>
      <p:tags r:id="rId1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750"/>
                                        <p:tgtEl>
                                          <p:spTgt spid="2"/>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linds(horizontal)">
                                      <p:cBhvr>
                                        <p:cTn id="15" dur="750"/>
                                        <p:tgtEl>
                                          <p:spTgt spid="11"/>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750"/>
                                        <p:tgtEl>
                                          <p:spTgt spid="7"/>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linds(horizontal)">
                                      <p:cBhvr>
                                        <p:cTn id="23" dur="750"/>
                                        <p:tgtEl>
                                          <p:spTgt spid="9"/>
                                        </p:tgtEl>
                                      </p:cBhvr>
                                    </p:animEffect>
                                  </p:childTnLst>
                                </p:cTn>
                              </p:par>
                            </p:childTnLst>
                          </p:cTn>
                        </p:par>
                        <p:par>
                          <p:cTn id="24" fill="hold">
                            <p:stCondLst>
                              <p:cond delay="5000"/>
                            </p:stCondLst>
                            <p:childTnLst>
                              <p:par>
                                <p:cTn id="25" presetID="3" presetClass="entr" presetSubtype="1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802236" y="495251"/>
            <a:ext cx="10588924" cy="1101090"/>
          </a:xfrm>
          <a:prstGeom prst="rect">
            <a:avLst/>
          </a:prstGeom>
        </p:spPr>
        <p:txBody>
          <a:bodyPr wrap="square" lIns="121898" tIns="60948" rIns="121898" bIns="60948">
            <a:spAutoFit/>
          </a:bodyPr>
          <a:p>
            <a:pPr algn="just">
              <a:lnSpc>
                <a:spcPct val="150000"/>
              </a:lnSpc>
              <a:spcAft>
                <a:spcPts val="0"/>
              </a:spcAft>
            </a:pPr>
            <a:r>
              <a:rPr lang="zh-CN" altLang="en-US" sz="3200" b="1" kern="100" dirty="0">
                <a:solidFill>
                  <a:srgbClr val="7030A0"/>
                </a:solidFill>
                <a:latin typeface="Times New Roman" panose="02020603050405020304"/>
                <a:ea typeface="华文细黑" panose="02010600040101010101" charset="-122"/>
                <a:cs typeface="Courier New" panose="02070309020205020404"/>
              </a:rPr>
              <a:t>总结：</a:t>
            </a:r>
            <a:r>
              <a:rPr lang="zh-CN" altLang="zh-CN" sz="3200" b="1" kern="100" dirty="0">
                <a:solidFill>
                  <a:srgbClr val="7030A0"/>
                </a:solidFill>
                <a:latin typeface="Times New Roman" panose="02020603050405020304"/>
                <a:ea typeface="华文细黑" panose="02010600040101010101" charset="-122"/>
                <a:cs typeface="Times New Roman" panose="02020603050405020304"/>
              </a:rPr>
              <a:t>求异面直线的夹角的大小</a:t>
            </a:r>
            <a:endParaRPr lang="zh-CN" altLang="zh-CN" sz="3200" b="1" kern="100" dirty="0">
              <a:solidFill>
                <a:srgbClr val="7030A0"/>
              </a:solidFill>
              <a:latin typeface="宋体" panose="02010600030101010101" pitchFamily="2" charset="-122"/>
              <a:cs typeface="Courier New" panose="02070309020205020404"/>
            </a:endParaRPr>
          </a:p>
          <a:p>
            <a:pPr algn="just">
              <a:lnSpc>
                <a:spcPct val="150000"/>
              </a:lnSpc>
              <a:spcAft>
                <a:spcPts val="0"/>
              </a:spcAft>
            </a:pP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622598" y="1308999"/>
            <a:ext cx="10941320" cy="3352165"/>
          </a:xfrm>
          <a:prstGeom prst="rect">
            <a:avLst/>
          </a:prstGeom>
        </p:spPr>
        <p:txBody>
          <a:bodyPr wrap="square" lIns="121898" tIns="60948" rIns="121898" bIns="60948">
            <a:spAutoFit/>
          </a:bodyPr>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用向量法求异面直线所成角的一般</a:t>
            </a:r>
            <a:r>
              <a:rPr lang="zh-CN" altLang="zh-CN" sz="2800" kern="100" dirty="0" smtClean="0">
                <a:latin typeface="Times New Roman" panose="02020603050405020304"/>
                <a:ea typeface="华文细黑" panose="02010600040101010101" charset="-122"/>
                <a:cs typeface="Times New Roman" panose="02020603050405020304"/>
              </a:rPr>
              <a:t>步骤</a:t>
            </a:r>
            <a:r>
              <a:rPr lang="en-US"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Times New Roman" panose="02020603050405020304"/>
                <a:ea typeface="华文细黑" panose="02010600040101010101" charset="-122"/>
                <a:cs typeface="Courier New" panose="02070309020205020404"/>
              </a:rPr>
              <a:t>(</a:t>
            </a: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选择三条两两垂直的直线建立空间直角坐标系；</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确定异面直线上两个点的坐标，从而确定异面直线的方向向量；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利用向量的夹角公式求出向量夹角的余弦值；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(4)</a:t>
            </a:r>
            <a:r>
              <a:rPr lang="zh-CN" altLang="zh-CN" sz="2800" kern="100" dirty="0">
                <a:latin typeface="Times New Roman" panose="02020603050405020304"/>
                <a:ea typeface="华文细黑" panose="02010600040101010101" charset="-122"/>
                <a:cs typeface="Times New Roman" panose="02020603050405020304"/>
              </a:rPr>
              <a:t>两异面直线所成角的</a:t>
            </a:r>
            <a:r>
              <a:rPr lang="zh-CN" altLang="zh-CN" sz="2800" b="1" kern="100" dirty="0">
                <a:solidFill>
                  <a:srgbClr val="002060"/>
                </a:solidFill>
                <a:latin typeface="Times New Roman" panose="02020603050405020304"/>
                <a:ea typeface="华文细黑" panose="02010600040101010101" charset="-122"/>
                <a:cs typeface="Times New Roman" panose="02020603050405020304"/>
              </a:rPr>
              <a:t>余弦值</a:t>
            </a:r>
            <a:r>
              <a:rPr lang="zh-CN" altLang="zh-CN" sz="2800" kern="100" dirty="0">
                <a:latin typeface="Times New Roman" panose="02020603050405020304"/>
                <a:ea typeface="华文细黑" panose="02010600040101010101" charset="-122"/>
                <a:cs typeface="Times New Roman" panose="02020603050405020304"/>
              </a:rPr>
              <a:t>等于两向量夹角</a:t>
            </a:r>
            <a:r>
              <a:rPr lang="zh-CN" altLang="zh-CN" sz="2800" b="1" kern="100" dirty="0">
                <a:solidFill>
                  <a:srgbClr val="002060"/>
                </a:solidFill>
                <a:latin typeface="Times New Roman" panose="02020603050405020304"/>
                <a:ea typeface="华文细黑" panose="02010600040101010101" charset="-122"/>
                <a:cs typeface="Times New Roman" panose="02020603050405020304"/>
              </a:rPr>
              <a:t>余弦值</a:t>
            </a:r>
            <a:r>
              <a:rPr lang="zh-CN" altLang="zh-CN" sz="2800" kern="100" dirty="0">
                <a:latin typeface="Times New Roman" panose="02020603050405020304"/>
                <a:ea typeface="华文细黑" panose="02010600040101010101" charset="-122"/>
                <a:cs typeface="Times New Roman" panose="02020603050405020304"/>
              </a:rPr>
              <a:t>的</a:t>
            </a:r>
            <a:r>
              <a:rPr lang="zh-CN" altLang="zh-CN" sz="2800" b="1" kern="100" dirty="0">
                <a:solidFill>
                  <a:srgbClr val="FF0000"/>
                </a:solidFill>
                <a:latin typeface="Times New Roman" panose="02020603050405020304"/>
                <a:ea typeface="华文细黑" panose="02010600040101010101" charset="-122"/>
                <a:cs typeface="Times New Roman" panose="02020603050405020304"/>
              </a:rPr>
              <a:t>绝对值</a:t>
            </a:r>
            <a:r>
              <a:rPr lang="en-US" altLang="zh-CN" sz="2800" b="1" kern="100" dirty="0">
                <a:solidFill>
                  <a:srgbClr val="FF0000"/>
                </a:solidFill>
                <a:latin typeface="Times New Roman" panose="02020603050405020304"/>
                <a:ea typeface="华文细黑" panose="02010600040101010101" charset="-122"/>
                <a:cs typeface="Courier New" panose="02070309020205020404"/>
              </a:rPr>
              <a:t>.</a:t>
            </a:r>
            <a:endParaRPr lang="en-US" altLang="zh-CN" sz="2800" b="1" kern="100" dirty="0">
              <a:solidFill>
                <a:srgbClr val="FF0000"/>
              </a:solidFill>
              <a:effectLst/>
              <a:latin typeface="Times New Roman" panose="02020603050405020304"/>
              <a:ea typeface="华文细黑" panose="02010600040101010101" charset="-122"/>
              <a:cs typeface="Courier New" panose="02070309020205020404"/>
            </a:endParaRPr>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custDataLst>
              <p:tags r:id="rId1"/>
            </p:custDataLst>
          </p:nvPr>
        </p:nvSpPr>
        <p:spPr>
          <a:xfrm>
            <a:off x="4819048" y="1233153"/>
            <a:ext cx="2655570" cy="2646045"/>
          </a:xfrm>
          <a:prstGeom prst="rect">
            <a:avLst/>
          </a:prstGeom>
          <a:noFill/>
        </p:spPr>
        <p:txBody>
          <a:bodyPr wrap="none" rtlCol="0">
            <a:spAutoFit/>
          </a:bodyPr>
          <a:lstStyle>
            <a:defPPr>
              <a:defRPr lang="zh-CN"/>
            </a:defPPr>
          </a:lstStyle>
          <a:p>
            <a:r>
              <a:rPr lang="en-US" altLang="zh-CN" sz="16600" dirty="0">
                <a:solidFill>
                  <a:schemeClr val="bg2">
                    <a:lumMod val="75000"/>
                    <a:alpha val="50000"/>
                  </a:schemeClr>
                </a:solidFill>
                <a:latin typeface="微软雅黑" panose="020B0503020204020204" pitchFamily="34" charset="-122"/>
                <a:ea typeface="微软雅黑" panose="020B0503020204020204" pitchFamily="34" charset="-122"/>
              </a:rPr>
              <a:t>02</a:t>
            </a:r>
            <a:endParaRPr lang="en-US" altLang="zh-CN" sz="16600" dirty="0">
              <a:solidFill>
                <a:schemeClr val="bg2">
                  <a:lumMod val="75000"/>
                  <a:alpha val="50000"/>
                </a:schemeClr>
              </a:solidFill>
              <a:latin typeface="微软雅黑" panose="020B0503020204020204" pitchFamily="34" charset="-122"/>
              <a:ea typeface="微软雅黑" panose="020B0503020204020204" pitchFamily="34" charset="-122"/>
            </a:endParaRPr>
          </a:p>
        </p:txBody>
      </p:sp>
      <p:sp>
        <p:nvSpPr>
          <p:cNvPr id="5" name="标题 4"/>
          <p:cNvSpPr>
            <a:spLocks noGrp="1"/>
          </p:cNvSpPr>
          <p:nvPr>
            <p:ph type="title"/>
            <p:custDataLst>
              <p:tags r:id="rId2"/>
            </p:custDataLst>
          </p:nvPr>
        </p:nvSpPr>
        <p:spPr>
          <a:xfrm>
            <a:off x="2648585" y="3813810"/>
            <a:ext cx="6626860" cy="716915"/>
          </a:xfrm>
        </p:spPr>
        <p:txBody>
          <a:bodyPr>
            <a:normAutofit fontScale="90000"/>
          </a:bodyPr>
          <a:lstStyle/>
          <a:p>
            <a:r>
              <a:rPr lang="zh-CN" altLang="en-US" sz="6665" dirty="0"/>
              <a:t>直线与平面所成角</a:t>
            </a:r>
            <a:endParaRPr lang="zh-CN" altLang="en-US" sz="6665" dirty="0"/>
          </a:p>
        </p:txBody>
      </p:sp>
      <p:sp>
        <p:nvSpPr>
          <p:cNvPr id="2" name="文本框 1"/>
          <p:cNvSpPr txBox="1"/>
          <p:nvPr/>
        </p:nvSpPr>
        <p:spPr>
          <a:xfrm>
            <a:off x="3477895" y="4839335"/>
            <a:ext cx="3032760" cy="521970"/>
          </a:xfrm>
          <a:prstGeom prst="rect">
            <a:avLst/>
          </a:prstGeom>
          <a:noFill/>
        </p:spPr>
        <p:txBody>
          <a:bodyPr wrap="none" rtlCol="0" anchor="t">
            <a:spAutoFit/>
          </a:bodyPr>
          <a:p>
            <a:pPr algn="l"/>
            <a:r>
              <a:rPr lang="zh-CN" altLang="zh-CN" sz="2800" b="1" kern="100" dirty="0">
                <a:latin typeface="Times New Roman" panose="02020603050405020304"/>
                <a:ea typeface="华文细黑" panose="02010600040101010101" charset="-122"/>
                <a:cs typeface="Times New Roman" panose="02020603050405020304"/>
                <a:sym typeface="+mn-ea"/>
              </a:rPr>
              <a:t>直线与平面所成角</a:t>
            </a:r>
            <a:endParaRPr lang="zh-CN" altLang="zh-CN" sz="2800" b="1" kern="100" dirty="0">
              <a:solidFill>
                <a:srgbClr val="FF0000"/>
              </a:solidFill>
              <a:latin typeface="Times New Roman" panose="02020603050405020304"/>
              <a:ea typeface="华文细黑" panose="02010600040101010101" charset="-122"/>
              <a:cs typeface="Times New Roman" panose="02020603050405020304"/>
              <a:sym typeface="+mn-ea"/>
            </a:endParaRPr>
          </a:p>
        </p:txBody>
      </p:sp>
      <p:graphicFrame>
        <p:nvGraphicFramePr>
          <p:cNvPr id="3" name="对象 2">
            <a:hlinkClick r:id="" action="ppaction://ole?verb="/>
          </p:cNvPr>
          <p:cNvGraphicFramePr>
            <a:graphicFrameLocks noChangeAspect="1"/>
          </p:cNvGraphicFramePr>
          <p:nvPr/>
        </p:nvGraphicFramePr>
        <p:xfrm>
          <a:off x="6711633" y="4664710"/>
          <a:ext cx="1285240" cy="812800"/>
        </p:xfrm>
        <a:graphic>
          <a:graphicData uri="http://schemas.openxmlformats.org/presentationml/2006/ole">
            <mc:AlternateContent xmlns:mc="http://schemas.openxmlformats.org/markup-compatibility/2006">
              <mc:Choice xmlns:v="urn:schemas-microsoft-com:vml" Requires="v">
                <p:oleObj spid="_x0000_s1025" name="" r:id="rId3" imgW="622300" imgH="393700" progId="Equation.KSEE3">
                  <p:embed/>
                </p:oleObj>
              </mc:Choice>
              <mc:Fallback>
                <p:oleObj name="" r:id="rId3" imgW="622300" imgH="393700" progId="Equation.KSEE3">
                  <p:embed/>
                  <p:pic>
                    <p:nvPicPr>
                      <p:cNvPr id="0" name="图片 1024"/>
                      <p:cNvPicPr/>
                      <p:nvPr/>
                    </p:nvPicPr>
                    <p:blipFill>
                      <a:blip r:embed="rId4"/>
                      <a:stretch>
                        <a:fillRect/>
                      </a:stretch>
                    </p:blipFill>
                    <p:spPr>
                      <a:xfrm>
                        <a:off x="6711633" y="4664710"/>
                        <a:ext cx="1285240" cy="812800"/>
                      </a:xfrm>
                      <a:prstGeom prst="rect">
                        <a:avLst/>
                      </a:prstGeom>
                      <a:solidFill>
                        <a:schemeClr val="tx2">
                          <a:lumMod val="60000"/>
                          <a:lumOff val="40000"/>
                        </a:schemeClr>
                      </a:solidFill>
                    </p:spPr>
                  </p:pic>
                </p:oleObj>
              </mc:Fallback>
            </mc:AlternateContent>
          </a:graphicData>
        </a:graphic>
      </p:graphicFrame>
    </p:spTree>
    <p:custDataLst>
      <p:tags r:id="rId5"/>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406574" y="5739"/>
            <a:ext cx="11449272" cy="2708410"/>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典例</a:t>
            </a:r>
            <a:r>
              <a:rPr lang="zh-CN" altLang="zh-CN" sz="2800" b="1" kern="100" dirty="0">
                <a:solidFill>
                  <a:srgbClr val="0000FF"/>
                </a:solidFill>
                <a:latin typeface="宋体" panose="02010600030101010101" pitchFamily="2" charset="-122"/>
                <a:ea typeface="Times New Roman" panose="02020603050405020304"/>
                <a:cs typeface="Courier New" panose="02070309020205020404"/>
              </a:rPr>
              <a:t> </a:t>
            </a:r>
            <a:r>
              <a:rPr lang="en-US" altLang="zh-CN" sz="2800" kern="100" dirty="0">
                <a:latin typeface="Times New Roman" panose="02020603050405020304"/>
                <a:ea typeface="华文细黑" panose="02010600040101010101" charset="-122"/>
                <a:cs typeface="Courier New" panose="02070309020205020404"/>
              </a:rPr>
              <a:t>(2016·</a:t>
            </a:r>
            <a:r>
              <a:rPr lang="zh-CN" altLang="zh-CN" sz="2800" kern="100" dirty="0">
                <a:latin typeface="Times New Roman" panose="02020603050405020304"/>
                <a:ea typeface="华文细黑" panose="02010600040101010101" charset="-122"/>
                <a:cs typeface="Times New Roman" panose="02020603050405020304"/>
              </a:rPr>
              <a:t>全国</a:t>
            </a:r>
            <a:r>
              <a:rPr lang="en-US" altLang="zh-CN" sz="2800" kern="100" dirty="0">
                <a:latin typeface="宋体" panose="02010600030101010101" pitchFamily="2" charset="-122"/>
                <a:ea typeface="华文细黑" panose="02010600040101010101" charset="-122"/>
                <a:cs typeface="Times New Roman" panose="02020603050405020304"/>
              </a:rPr>
              <a:t>Ⅲ</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如图，四棱锥</a:t>
            </a:r>
            <a:r>
              <a:rPr lang="en-US" altLang="zh-CN" sz="2800" i="1" kern="100" dirty="0">
                <a:latin typeface="Times New Roman" panose="02020603050405020304"/>
                <a:ea typeface="华文细黑" panose="02010600040101010101" charset="-122"/>
                <a:cs typeface="Courier New" panose="02070309020205020404"/>
              </a:rPr>
              <a:t>PABCD</a:t>
            </a:r>
            <a:r>
              <a:rPr lang="zh-CN" altLang="zh-CN" sz="2800" kern="100" dirty="0">
                <a:latin typeface="Times New Roman" panose="02020603050405020304"/>
                <a:ea typeface="华文细黑" panose="02010600040101010101" charset="-122"/>
                <a:cs typeface="Times New Roman" panose="02020603050405020304"/>
              </a:rPr>
              <a:t>中，</a:t>
            </a:r>
            <a:r>
              <a:rPr lang="en-US" altLang="zh-CN" sz="2800" i="1" kern="100" dirty="0">
                <a:latin typeface="Times New Roman" panose="02020603050405020304"/>
                <a:ea typeface="华文细黑" panose="02010600040101010101" charset="-122"/>
                <a:cs typeface="Courier New" panose="02070309020205020404"/>
              </a:rPr>
              <a:t>PA</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底面</a:t>
            </a:r>
            <a:r>
              <a:rPr lang="en-US" altLang="zh-CN" sz="2800" i="1" kern="100" dirty="0">
                <a:latin typeface="Times New Roman" panose="02020603050405020304"/>
                <a:ea typeface="华文细黑" panose="02010600040101010101" charset="-122"/>
                <a:cs typeface="Courier New" panose="02070309020205020404"/>
              </a:rPr>
              <a:t>ABCD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AD</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AB</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PA</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4</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M</a:t>
            </a:r>
            <a:r>
              <a:rPr lang="zh-CN" altLang="zh-CN" sz="2800" kern="100" dirty="0">
                <a:latin typeface="Times New Roman" panose="02020603050405020304"/>
                <a:ea typeface="华文细黑" panose="02010600040101010101" charset="-122"/>
                <a:cs typeface="Times New Roman" panose="02020603050405020304"/>
              </a:rPr>
              <a:t>为线段</a:t>
            </a:r>
            <a:r>
              <a:rPr lang="en-US" altLang="zh-CN" sz="2800" i="1" kern="100" dirty="0">
                <a:latin typeface="Times New Roman" panose="02020603050405020304"/>
                <a:ea typeface="华文细黑" panose="02010600040101010101" charset="-122"/>
                <a:cs typeface="Courier New" panose="02070309020205020404"/>
              </a:rPr>
              <a:t>AD</a:t>
            </a:r>
            <a:r>
              <a:rPr lang="zh-CN" altLang="zh-CN" sz="2800" kern="100" dirty="0">
                <a:latin typeface="Times New Roman" panose="02020603050405020304"/>
                <a:ea typeface="华文细黑" panose="02010600040101010101" charset="-122"/>
                <a:cs typeface="Times New Roman" panose="02020603050405020304"/>
              </a:rPr>
              <a:t>上一点，</a:t>
            </a:r>
            <a:r>
              <a:rPr lang="en-US" altLang="zh-CN" sz="2800" i="1" kern="100" dirty="0">
                <a:latin typeface="Times New Roman" panose="02020603050405020304"/>
                <a:ea typeface="华文细黑" panose="02010600040101010101" charset="-122"/>
                <a:cs typeface="Courier New" panose="02070309020205020404"/>
              </a:rPr>
              <a:t>AM</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2</a:t>
            </a:r>
            <a:r>
              <a:rPr lang="en-US" altLang="zh-CN" sz="2800" i="1" kern="100" dirty="0">
                <a:latin typeface="Times New Roman" panose="02020603050405020304"/>
                <a:ea typeface="华文细黑" panose="02010600040101010101" charset="-122"/>
                <a:cs typeface="Courier New" panose="02070309020205020404"/>
              </a:rPr>
              <a:t>MD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N</a:t>
            </a:r>
            <a:r>
              <a:rPr lang="zh-CN" altLang="zh-CN" sz="2800" kern="100" dirty="0">
                <a:latin typeface="Times New Roman" panose="02020603050405020304"/>
                <a:ea typeface="华文细黑" panose="02010600040101010101" charset="-122"/>
                <a:cs typeface="Times New Roman" panose="02020603050405020304"/>
              </a:rPr>
              <a:t>为</a:t>
            </a:r>
            <a:r>
              <a:rPr lang="en-US" altLang="zh-CN" sz="2800" i="1" kern="100" dirty="0">
                <a:latin typeface="Times New Roman" panose="02020603050405020304"/>
                <a:ea typeface="华文细黑" panose="02010600040101010101" charset="-122"/>
                <a:cs typeface="Courier New" panose="02070309020205020404"/>
              </a:rPr>
              <a:t>PC</a:t>
            </a:r>
            <a:r>
              <a:rPr lang="zh-CN" altLang="zh-CN" sz="2800" kern="100" dirty="0">
                <a:latin typeface="Times New Roman" panose="02020603050405020304"/>
                <a:ea typeface="华文细黑" panose="02010600040101010101" charset="-122"/>
                <a:cs typeface="Times New Roman" panose="02020603050405020304"/>
              </a:rPr>
              <a:t>的中点</a:t>
            </a:r>
            <a:r>
              <a:rPr lang="en-US" altLang="zh-CN" sz="2800" kern="100" dirty="0" smtClean="0">
                <a:latin typeface="Times New Roman" panose="02020603050405020304"/>
                <a:ea typeface="华文细黑" panose="02010600040101010101" charset="-122"/>
                <a:cs typeface="Courier New" panose="02070309020205020404"/>
              </a:rPr>
              <a:t>.</a:t>
            </a:r>
            <a:endParaRPr lang="en-US" altLang="zh-CN" sz="2800" kern="100" dirty="0" smtClean="0">
              <a:latin typeface="Times New Roman" panose="02020603050405020304"/>
              <a:ea typeface="华文细黑" panose="02010600040101010101"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证明：</a:t>
            </a:r>
            <a:r>
              <a:rPr lang="en-US" altLang="zh-CN" sz="2800" i="1" kern="100" dirty="0">
                <a:latin typeface="Times New Roman" panose="02020603050405020304"/>
                <a:ea typeface="华文细黑" panose="02010600040101010101" charset="-122"/>
                <a:cs typeface="Courier New" panose="02070309020205020404"/>
              </a:rPr>
              <a:t>MN</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平面</a:t>
            </a:r>
            <a:r>
              <a:rPr lang="en-US" altLang="zh-CN" sz="2800" i="1" kern="100" dirty="0">
                <a:latin typeface="Times New Roman" panose="02020603050405020304"/>
                <a:ea typeface="华文细黑" panose="02010600040101010101" charset="-122"/>
                <a:cs typeface="Courier New" panose="02070309020205020404"/>
              </a:rPr>
              <a:t>PAB</a:t>
            </a:r>
            <a:r>
              <a:rPr lang="zh-CN" altLang="zh-CN" sz="2800" kern="100" dirty="0" smtClean="0">
                <a:latin typeface="Times New Roman" panose="02020603050405020304"/>
                <a:ea typeface="华文细黑" panose="02010600040101010101" charset="-122"/>
                <a:cs typeface="Times New Roman" panose="02020603050405020304"/>
              </a:rPr>
              <a:t>；</a:t>
            </a:r>
            <a:r>
              <a:rPr lang="en-US" altLang="zh-CN" sz="2800" kern="100" dirty="0" smtClean="0">
                <a:latin typeface="Times New Roman" panose="02020603050405020304"/>
                <a:ea typeface="华文细黑" panose="02010600040101010101" charset="-122"/>
                <a:cs typeface="Courier New" panose="02070309020205020404"/>
              </a:rPr>
              <a:t> </a:t>
            </a:r>
            <a:endParaRPr lang="zh-CN" altLang="zh-CN" sz="1050" kern="100" dirty="0">
              <a:effectLst/>
              <a:latin typeface="宋体" panose="02010600030101010101" pitchFamily="2" charset="-122"/>
              <a:cs typeface="Courier New" panose="02070309020205020404"/>
            </a:endParaRPr>
          </a:p>
        </p:txBody>
      </p:sp>
      <p:pic>
        <p:nvPicPr>
          <p:cNvPr id="240642" name="Picture 2" descr="\\0吕芳\f\源文件\2018\一轮\数学人教A版\8-200.T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366205" y="1563668"/>
            <a:ext cx="3600816" cy="3329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407592" y="2389923"/>
            <a:ext cx="8280919" cy="687600"/>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求直线</a:t>
            </a:r>
            <a:r>
              <a:rPr lang="en-US" altLang="zh-CN" sz="2800" i="1" kern="100" dirty="0">
                <a:latin typeface="Times New Roman" panose="02020603050405020304"/>
                <a:ea typeface="华文细黑" panose="02010600040101010101" charset="-122"/>
                <a:cs typeface="Courier New" panose="02070309020205020404"/>
              </a:rPr>
              <a:t>AN</a:t>
            </a:r>
            <a:r>
              <a:rPr lang="zh-CN" altLang="zh-CN" sz="2800" kern="100" dirty="0">
                <a:latin typeface="Times New Roman" panose="02020603050405020304"/>
                <a:ea typeface="华文细黑" panose="02010600040101010101" charset="-122"/>
                <a:cs typeface="Times New Roman" panose="02020603050405020304"/>
              </a:rPr>
              <a:t>与平面</a:t>
            </a:r>
            <a:r>
              <a:rPr lang="en-US" altLang="zh-CN" sz="2800" i="1" kern="100" dirty="0">
                <a:latin typeface="Times New Roman" panose="02020603050405020304"/>
                <a:ea typeface="华文细黑" panose="02010600040101010101" charset="-122"/>
                <a:cs typeface="Courier New" panose="02070309020205020404"/>
              </a:rPr>
              <a:t>PMN</a:t>
            </a:r>
            <a:r>
              <a:rPr lang="zh-CN" altLang="zh-CN" sz="2800" kern="100" dirty="0">
                <a:latin typeface="Times New Roman" panose="02020603050405020304"/>
                <a:ea typeface="华文细黑" panose="02010600040101010101" charset="-122"/>
                <a:cs typeface="Times New Roman" panose="02020603050405020304"/>
              </a:rPr>
              <a:t>所成角的正弦值</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
        <p:nvSpPr>
          <p:cNvPr id="17" name="矩形 16"/>
          <p:cNvSpPr/>
          <p:nvPr/>
        </p:nvSpPr>
        <p:spPr>
          <a:xfrm>
            <a:off x="441237" y="3793301"/>
            <a:ext cx="11270593" cy="687600"/>
          </a:xfrm>
          <a:prstGeom prst="rect">
            <a:avLst/>
          </a:prstGeom>
        </p:spPr>
        <p:txBody>
          <a:bodyPr wrap="square" lIns="121898" tIns="60948" rIns="121898" bIns="60948">
            <a:spAutoFit/>
          </a:bodyPr>
          <a:p>
            <a:pPr algn="just">
              <a:lnSpc>
                <a:spcPct val="150000"/>
              </a:lnSpc>
              <a:spcAft>
                <a:spcPts val="0"/>
              </a:spcAft>
            </a:pPr>
            <a:r>
              <a:rPr lang="zh-CN" altLang="zh-CN" sz="2800" dirty="0" smtClean="0">
                <a:solidFill>
                  <a:srgbClr val="002060"/>
                </a:solidFill>
                <a:latin typeface="Times New Roman" panose="02020603050405020304"/>
                <a:ea typeface="华文细黑" panose="02010600040101010101" charset="-122"/>
                <a:cs typeface="Times New Roman" panose="02020603050405020304"/>
              </a:rPr>
              <a:t>取</a:t>
            </a:r>
            <a:r>
              <a:rPr lang="en-US" altLang="zh-CN" sz="2800" i="1" dirty="0" smtClean="0">
                <a:solidFill>
                  <a:srgbClr val="002060"/>
                </a:solidFill>
                <a:latin typeface="Times New Roman" panose="02020603050405020304"/>
                <a:ea typeface="华文细黑" panose="02010600040101010101" charset="-122"/>
              </a:rPr>
              <a:t>BP</a:t>
            </a:r>
            <a:r>
              <a:rPr lang="zh-CN" altLang="zh-CN" sz="2800" dirty="0" smtClean="0">
                <a:solidFill>
                  <a:srgbClr val="002060"/>
                </a:solidFill>
                <a:latin typeface="Times New Roman" panose="02020603050405020304"/>
                <a:ea typeface="华文细黑" panose="02010600040101010101" charset="-122"/>
                <a:cs typeface="Times New Roman" panose="02020603050405020304"/>
              </a:rPr>
              <a:t>的中点</a:t>
            </a:r>
            <a:r>
              <a:rPr lang="en-US" altLang="zh-CN" sz="2800" i="1" dirty="0" smtClean="0">
                <a:solidFill>
                  <a:srgbClr val="002060"/>
                </a:solidFill>
                <a:latin typeface="Times New Roman" panose="02020603050405020304"/>
                <a:ea typeface="华文细黑" panose="02010600040101010101" charset="-122"/>
              </a:rPr>
              <a:t>T</a:t>
            </a:r>
            <a:r>
              <a:rPr lang="zh-CN" altLang="zh-CN" sz="2800" dirty="0" smtClean="0">
                <a:solidFill>
                  <a:srgbClr val="002060"/>
                </a:solidFill>
                <a:latin typeface="Times New Roman" panose="02020603050405020304"/>
                <a:ea typeface="华文细黑" panose="02010600040101010101" charset="-122"/>
                <a:cs typeface="Times New Roman" panose="02020603050405020304"/>
              </a:rPr>
              <a:t>，连接</a:t>
            </a:r>
            <a:r>
              <a:rPr lang="en-US" altLang="zh-CN" sz="2800" i="1" dirty="0" smtClean="0">
                <a:solidFill>
                  <a:srgbClr val="002060"/>
                </a:solidFill>
                <a:latin typeface="Times New Roman" panose="02020603050405020304"/>
                <a:ea typeface="华文细黑" panose="02010600040101010101" charset="-122"/>
              </a:rPr>
              <a:t>AT</a:t>
            </a:r>
            <a:r>
              <a:rPr lang="zh-CN" altLang="zh-CN" sz="2800" dirty="0" smtClean="0">
                <a:solidFill>
                  <a:srgbClr val="002060"/>
                </a:solidFill>
                <a:latin typeface="Times New Roman" panose="02020603050405020304"/>
                <a:ea typeface="华文细黑" panose="02010600040101010101" charset="-122"/>
                <a:cs typeface="Times New Roman" panose="02020603050405020304"/>
              </a:rPr>
              <a:t>，</a:t>
            </a:r>
            <a:r>
              <a:rPr lang="en-US" altLang="zh-CN" sz="2800" i="1" dirty="0" smtClean="0">
                <a:solidFill>
                  <a:srgbClr val="002060"/>
                </a:solidFill>
                <a:latin typeface="Times New Roman" panose="02020603050405020304"/>
                <a:ea typeface="华文细黑" panose="02010600040101010101" charset="-122"/>
              </a:rPr>
              <a:t>TN</a:t>
            </a:r>
            <a:r>
              <a:rPr lang="zh-CN" altLang="zh-CN" sz="2800" dirty="0" smtClean="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graphicFrame>
        <p:nvGraphicFramePr>
          <p:cNvPr id="2" name="对象 1"/>
          <p:cNvGraphicFramePr>
            <a:graphicFrameLocks noChangeAspect="1"/>
          </p:cNvGraphicFramePr>
          <p:nvPr/>
        </p:nvGraphicFramePr>
        <p:xfrm>
          <a:off x="550590" y="3041844"/>
          <a:ext cx="6059488" cy="1219200"/>
        </p:xfrm>
        <a:graphic>
          <a:graphicData uri="http://schemas.openxmlformats.org/presentationml/2006/ole">
            <mc:AlternateContent xmlns:mc="http://schemas.openxmlformats.org/markup-compatibility/2006">
              <mc:Choice xmlns:v="urn:schemas-microsoft-com:vml" Requires="v">
                <p:oleObj spid="_x0000_s241770" name="文档" r:id="rId2" imgW="6061075" imgH="1220470" progId="Word.Document.12">
                  <p:embed/>
                </p:oleObj>
              </mc:Choice>
              <mc:Fallback>
                <p:oleObj name="文档" r:id="rId2" imgW="6061075" imgH="1220470" progId="Word.Document.12">
                  <p:embed/>
                  <p:pic>
                    <p:nvPicPr>
                      <p:cNvPr id="0" name="图片 241769"/>
                      <p:cNvPicPr/>
                      <p:nvPr/>
                    </p:nvPicPr>
                    <p:blipFill>
                      <a:blip r:embed="rId3"/>
                      <a:stretch>
                        <a:fillRect/>
                      </a:stretch>
                    </p:blipFill>
                    <p:spPr>
                      <a:xfrm>
                        <a:off x="550590" y="3041844"/>
                        <a:ext cx="6059488" cy="1219200"/>
                      </a:xfrm>
                      <a:prstGeom prst="rect">
                        <a:avLst/>
                      </a:prstGeom>
                    </p:spPr>
                  </p:pic>
                </p:oleObj>
              </mc:Fallback>
            </mc:AlternateContent>
          </a:graphicData>
        </a:graphic>
      </p:graphicFrame>
      <p:graphicFrame>
        <p:nvGraphicFramePr>
          <p:cNvPr id="4" name="对象 3"/>
          <p:cNvGraphicFramePr>
            <a:graphicFrameLocks noChangeAspect="1"/>
          </p:cNvGraphicFramePr>
          <p:nvPr/>
        </p:nvGraphicFramePr>
        <p:xfrm>
          <a:off x="550590" y="4462557"/>
          <a:ext cx="7848600" cy="1171575"/>
        </p:xfrm>
        <a:graphic>
          <a:graphicData uri="http://schemas.openxmlformats.org/presentationml/2006/ole">
            <mc:AlternateContent xmlns:mc="http://schemas.openxmlformats.org/markup-compatibility/2006">
              <mc:Choice xmlns:v="urn:schemas-microsoft-com:vml" Requires="v">
                <p:oleObj spid="_x0000_s241771" name="文档" r:id="rId4" imgW="7861935" imgH="1174115" progId="Word.Document.12">
                  <p:embed/>
                </p:oleObj>
              </mc:Choice>
              <mc:Fallback>
                <p:oleObj name="文档" r:id="rId4" imgW="7861935" imgH="1174115" progId="Word.Document.12">
                  <p:embed/>
                  <p:pic>
                    <p:nvPicPr>
                      <p:cNvPr id="0" name="图片 241770"/>
                      <p:cNvPicPr/>
                      <p:nvPr/>
                    </p:nvPicPr>
                    <p:blipFill>
                      <a:blip r:embed="rId5"/>
                      <a:stretch>
                        <a:fillRect/>
                      </a:stretch>
                    </p:blipFill>
                    <p:spPr>
                      <a:xfrm>
                        <a:off x="550590" y="4462557"/>
                        <a:ext cx="7848600" cy="1171575"/>
                      </a:xfrm>
                      <a:prstGeom prst="rect">
                        <a:avLst/>
                      </a:prstGeom>
                    </p:spPr>
                  </p:pic>
                </p:oleObj>
              </mc:Fallback>
            </mc:AlternateContent>
          </a:graphicData>
        </a:graphic>
      </p:graphicFrame>
      <p:sp>
        <p:nvSpPr>
          <p:cNvPr id="5" name="矩形 4"/>
          <p:cNvSpPr/>
          <p:nvPr/>
        </p:nvSpPr>
        <p:spPr>
          <a:xfrm>
            <a:off x="478582" y="5219666"/>
            <a:ext cx="11270593" cy="1412875"/>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又</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AD</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，故</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TN    AM</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，四边形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AMNT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为平行四边形，于是</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MN</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AT</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因为</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AT</a:t>
            </a:r>
            <a:r>
              <a:rPr lang="en-US" altLang="zh-CN" sz="2800" kern="100" dirty="0">
                <a:solidFill>
                  <a:srgbClr val="002060"/>
                </a:solidFill>
                <a:latin typeface="Cambria Math" panose="02040503050406030204"/>
                <a:ea typeface="华文细黑" panose="02010600040101010101" charset="-122"/>
                <a:cs typeface="Cambria Math" panose="020405030504060302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PAB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MN</a:t>
            </a:r>
            <a:r>
              <a:rPr lang="zh-CN" altLang="zh-CN" sz="2800" kern="100" dirty="0">
                <a:solidFill>
                  <a:srgbClr val="002060"/>
                </a:solidFill>
                <a:latin typeface="宋体" panose="02010600030101010101" pitchFamily="2" charset="-122"/>
                <a:ea typeface="MS Mincho" panose="02020609040205080304" charset="-128"/>
                <a:cs typeface="MS Mincho" panose="02020609040205080304" charset="-128"/>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PAB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MN</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PAB</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graphicFrame>
        <p:nvGraphicFramePr>
          <p:cNvPr id="6" name="对象 5">
            <a:hlinkClick r:id="" action="ppaction://ole?verb="/>
          </p:cNvPr>
          <p:cNvGraphicFramePr>
            <a:graphicFrameLocks noChangeAspect="1"/>
          </p:cNvGraphicFramePr>
          <p:nvPr/>
        </p:nvGraphicFramePr>
        <p:xfrm>
          <a:off x="3405505" y="5350510"/>
          <a:ext cx="349885" cy="603885"/>
        </p:xfrm>
        <a:graphic>
          <a:graphicData uri="http://schemas.openxmlformats.org/presentationml/2006/ole">
            <mc:AlternateContent xmlns:mc="http://schemas.openxmlformats.org/markup-compatibility/2006">
              <mc:Choice xmlns:v="urn:schemas-microsoft-com:vml" Requires="v">
                <p:oleObj spid="_x0000_s2049" name="" r:id="rId6" imgW="139700" imgH="241300" progId="Equation.KSEE3">
                  <p:embed/>
                </p:oleObj>
              </mc:Choice>
              <mc:Fallback>
                <p:oleObj name="" r:id="rId6" imgW="139700" imgH="241300" progId="Equation.KSEE3">
                  <p:embed/>
                  <p:pic>
                    <p:nvPicPr>
                      <p:cNvPr id="0" name="图片 2048"/>
                      <p:cNvPicPr/>
                      <p:nvPr/>
                    </p:nvPicPr>
                    <p:blipFill>
                      <a:blip r:embed="rId7"/>
                      <a:stretch>
                        <a:fillRect/>
                      </a:stretch>
                    </p:blipFill>
                    <p:spPr>
                      <a:xfrm>
                        <a:off x="3405505" y="5350510"/>
                        <a:ext cx="349885" cy="603885"/>
                      </a:xfrm>
                      <a:prstGeom prst="rect">
                        <a:avLst/>
                      </a:prstGeom>
                    </p:spPr>
                  </p:pic>
                </p:oleObj>
              </mc:Fallback>
            </mc:AlternateContent>
          </a:graphicData>
        </a:graphic>
      </p:graphicFrame>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750"/>
                                        <p:tgtEl>
                                          <p:spTgt spid="2"/>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Effect transition="in" filter="blinds(horizontal)">
                                      <p:cBhvr>
                                        <p:cTn id="11" dur="750"/>
                                        <p:tgtEl>
                                          <p:spTgt spid="17">
                                            <p:txEl>
                                              <p:pRg st="0" end="0"/>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750"/>
                                        <p:tgtEl>
                                          <p:spTgt spid="4"/>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blinds(horizontal)">
                                      <p:cBhvr>
                                        <p:cTn id="19" dur="750"/>
                                        <p:tgtEl>
                                          <p:spTgt spid="5">
                                            <p:txEl>
                                              <p:pRg st="0" end="0"/>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Effect transition="in" filter="blinds(horizontal)">
                                      <p:cBhvr>
                                        <p:cTn id="23" dur="75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962" name="Picture 42" descr="\\0吕芳\f\源文件\2018\一轮\数学人教A版\8-201.TIF"/>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814869" y="1000010"/>
            <a:ext cx="3361583" cy="3416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p:cNvGraphicFramePr>
            <a:graphicFrameLocks noChangeAspect="1"/>
          </p:cNvGraphicFramePr>
          <p:nvPr/>
        </p:nvGraphicFramePr>
        <p:xfrm>
          <a:off x="476250" y="2179955"/>
          <a:ext cx="8639175" cy="1219200"/>
        </p:xfrm>
        <a:graphic>
          <a:graphicData uri="http://schemas.openxmlformats.org/presentationml/2006/ole">
            <mc:AlternateContent xmlns:mc="http://schemas.openxmlformats.org/markup-compatibility/2006">
              <mc:Choice xmlns:v="urn:schemas-microsoft-com:vml" Requires="v">
                <p:oleObj spid="_x0000_s210067" name="文档" r:id="rId2" imgW="8645525" imgH="1220470" progId="Word.Document.12">
                  <p:embed/>
                </p:oleObj>
              </mc:Choice>
              <mc:Fallback>
                <p:oleObj name="文档" r:id="rId2" imgW="8645525" imgH="1220470" progId="Word.Document.12">
                  <p:embed/>
                  <p:pic>
                    <p:nvPicPr>
                      <p:cNvPr id="0" name="图片 210066"/>
                      <p:cNvPicPr/>
                      <p:nvPr/>
                    </p:nvPicPr>
                    <p:blipFill>
                      <a:blip r:embed="rId3"/>
                      <a:stretch>
                        <a:fillRect/>
                      </a:stretch>
                    </p:blipFill>
                    <p:spPr>
                      <a:xfrm>
                        <a:off x="476250" y="2179955"/>
                        <a:ext cx="8639175" cy="1219200"/>
                      </a:xfrm>
                      <a:prstGeom prst="rect">
                        <a:avLst/>
                      </a:prstGeom>
                    </p:spPr>
                  </p:pic>
                </p:oleObj>
              </mc:Fallback>
            </mc:AlternateContent>
          </a:graphicData>
        </a:graphic>
      </p:graphicFrame>
      <p:sp>
        <p:nvSpPr>
          <p:cNvPr id="11" name="矩形 10"/>
          <p:cNvSpPr/>
          <p:nvPr/>
        </p:nvSpPr>
        <p:spPr>
          <a:xfrm>
            <a:off x="334567" y="874907"/>
            <a:ext cx="9289032" cy="1333931"/>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解　</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取</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的中点</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，连接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AE</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由</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得</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AE</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34566" y="2887951"/>
            <a:ext cx="8640960" cy="1415748"/>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为坐标原点，</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AE</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AP</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所在直线分别为</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x</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y</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z</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轴，建立如图所示的空间直角坐标系</a:t>
            </a:r>
            <a:r>
              <a:rPr lang="en-US" altLang="zh-CN" sz="2800" i="1" kern="100" dirty="0" err="1">
                <a:solidFill>
                  <a:srgbClr val="002060"/>
                </a:solidFill>
                <a:latin typeface="Times New Roman" panose="02020603050405020304"/>
                <a:ea typeface="华文细黑" panose="02010600040101010101" charset="-122"/>
                <a:cs typeface="Courier New" panose="02070309020205020404"/>
              </a:rPr>
              <a:t>Axyz</a:t>
            </a:r>
            <a:r>
              <a:rPr lang="en-US" altLang="zh-CN" sz="2800" kern="100" dirty="0" smtClean="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graphicFrame>
        <p:nvGraphicFramePr>
          <p:cNvPr id="7" name="对象 6"/>
          <p:cNvGraphicFramePr>
            <a:graphicFrameLocks noChangeAspect="1"/>
          </p:cNvGraphicFramePr>
          <p:nvPr/>
        </p:nvGraphicFramePr>
        <p:xfrm>
          <a:off x="476250" y="4336415"/>
          <a:ext cx="11553825" cy="2200275"/>
        </p:xfrm>
        <a:graphic>
          <a:graphicData uri="http://schemas.openxmlformats.org/presentationml/2006/ole">
            <mc:AlternateContent xmlns:mc="http://schemas.openxmlformats.org/markup-compatibility/2006">
              <mc:Choice xmlns:v="urn:schemas-microsoft-com:vml" Requires="v">
                <p:oleObj spid="_x0000_s210068" name="文档" r:id="rId4" imgW="11559540" imgH="2206625" progId="Word.Document.12">
                  <p:embed/>
                </p:oleObj>
              </mc:Choice>
              <mc:Fallback>
                <p:oleObj name="文档" r:id="rId4" imgW="11559540" imgH="2206625" progId="Word.Document.12">
                  <p:embed/>
                  <p:pic>
                    <p:nvPicPr>
                      <p:cNvPr id="0" name="图片 210067"/>
                      <p:cNvPicPr/>
                      <p:nvPr/>
                    </p:nvPicPr>
                    <p:blipFill>
                      <a:blip r:embed="rId5"/>
                      <a:stretch>
                        <a:fillRect/>
                      </a:stretch>
                    </p:blipFill>
                    <p:spPr>
                      <a:xfrm>
                        <a:off x="476250" y="4336415"/>
                        <a:ext cx="11553825" cy="2200275"/>
                      </a:xfrm>
                      <a:prstGeom prst="rect">
                        <a:avLst/>
                      </a:prstGeom>
                    </p:spPr>
                  </p:pic>
                </p:oleObj>
              </mc:Fallback>
            </mc:AlternateContent>
          </a:graphicData>
        </a:graphic>
      </p:graphicFrame>
      <p:sp>
        <p:nvSpPr>
          <p:cNvPr id="3" name="矩形 2"/>
          <p:cNvSpPr/>
          <p:nvPr/>
        </p:nvSpPr>
        <p:spPr>
          <a:xfrm>
            <a:off x="407592" y="308393"/>
            <a:ext cx="8280919" cy="687600"/>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求直线</a:t>
            </a:r>
            <a:r>
              <a:rPr lang="en-US" altLang="zh-CN" sz="2800" i="1" kern="100" dirty="0">
                <a:latin typeface="Times New Roman" panose="02020603050405020304"/>
                <a:ea typeface="华文细黑" panose="02010600040101010101" charset="-122"/>
                <a:cs typeface="Courier New" panose="02070309020205020404"/>
              </a:rPr>
              <a:t>AN</a:t>
            </a:r>
            <a:r>
              <a:rPr lang="zh-CN" altLang="zh-CN" sz="2800" kern="100" dirty="0">
                <a:latin typeface="Times New Roman" panose="02020603050405020304"/>
                <a:ea typeface="华文细黑" panose="02010600040101010101" charset="-122"/>
                <a:cs typeface="Times New Roman" panose="02020603050405020304"/>
              </a:rPr>
              <a:t>与平面</a:t>
            </a:r>
            <a:r>
              <a:rPr lang="en-US" altLang="zh-CN" sz="2800" i="1" kern="100" dirty="0">
                <a:latin typeface="Times New Roman" panose="02020603050405020304"/>
                <a:ea typeface="华文细黑" panose="02010600040101010101" charset="-122"/>
                <a:cs typeface="Courier New" panose="02070309020205020404"/>
              </a:rPr>
              <a:t>PMN</a:t>
            </a:r>
            <a:r>
              <a:rPr lang="zh-CN" altLang="zh-CN" sz="2800" kern="100" dirty="0">
                <a:latin typeface="Times New Roman" panose="02020603050405020304"/>
                <a:ea typeface="华文细黑" panose="02010600040101010101" charset="-122"/>
                <a:cs typeface="Times New Roman" panose="02020603050405020304"/>
              </a:rPr>
              <a:t>所成角的正弦值</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Tree>
    <p:custDataLst>
      <p:tags r:id="rId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750"/>
                                        <p:tgtEl>
                                          <p:spTgt spid="2"/>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blinds(horizontal)">
                                      <p:cBhvr>
                                        <p:cTn id="19" dur="750"/>
                                        <p:tgtEl>
                                          <p:spTgt spid="5">
                                            <p:txEl>
                                              <p:pRg st="0" end="0"/>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209962"/>
                                        </p:tgtEl>
                                        <p:attrNameLst>
                                          <p:attrName>style.visibility</p:attrName>
                                        </p:attrNameLst>
                                      </p:cBhvr>
                                      <p:to>
                                        <p:strVal val="visible"/>
                                      </p:to>
                                    </p:set>
                                    <p:animEffect transition="in" filter="blinds(horizontal)">
                                      <p:cBhvr>
                                        <p:cTn id="22" dur="750"/>
                                        <p:tgtEl>
                                          <p:spTgt spid="209962"/>
                                        </p:tgtEl>
                                      </p:cBhvr>
                                    </p:animEffect>
                                  </p:childTnLst>
                                </p:cTn>
                              </p:par>
                            </p:childTnLst>
                          </p:cTn>
                        </p:par>
                        <p:par>
                          <p:cTn id="23" fill="hold">
                            <p:stCondLst>
                              <p:cond delay="4000"/>
                            </p:stCondLst>
                            <p:childTnLst>
                              <p:par>
                                <p:cTn id="24" presetID="3" presetClass="entr" presetSubtype="1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linds(horizontal)">
                                      <p:cBhvr>
                                        <p:cTn id="26"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nvGraphicFramePr>
        <p:xfrm>
          <a:off x="923290" y="872564"/>
          <a:ext cx="9982200" cy="2171700"/>
        </p:xfrm>
        <a:graphic>
          <a:graphicData uri="http://schemas.openxmlformats.org/presentationml/2006/ole">
            <mc:AlternateContent xmlns:mc="http://schemas.openxmlformats.org/markup-compatibility/2006">
              <mc:Choice xmlns:v="urn:schemas-microsoft-com:vml" Requires="v">
                <p:oleObj spid="_x0000_s242896" name="文档" r:id="rId1" imgW="9988550" imgH="2172970" progId="Word.Document.12">
                  <p:embed/>
                </p:oleObj>
              </mc:Choice>
              <mc:Fallback>
                <p:oleObj name="文档" r:id="rId1" imgW="9988550" imgH="2172970" progId="Word.Document.12">
                  <p:embed/>
                  <p:pic>
                    <p:nvPicPr>
                      <p:cNvPr id="0" name="图片 242895"/>
                      <p:cNvPicPr/>
                      <p:nvPr/>
                    </p:nvPicPr>
                    <p:blipFill>
                      <a:blip r:embed="rId2"/>
                      <a:stretch>
                        <a:fillRect/>
                      </a:stretch>
                    </p:blipFill>
                    <p:spPr>
                      <a:xfrm>
                        <a:off x="923290" y="872564"/>
                        <a:ext cx="9982200" cy="2171700"/>
                      </a:xfrm>
                      <a:prstGeom prst="rect">
                        <a:avLst/>
                      </a:prstGeom>
                    </p:spPr>
                  </p:pic>
                </p:oleObj>
              </mc:Fallback>
            </mc:AlternateContent>
          </a:graphicData>
        </a:graphic>
      </p:graphicFrame>
      <p:sp>
        <p:nvSpPr>
          <p:cNvPr id="11" name="矩形 10"/>
          <p:cNvSpPr/>
          <p:nvPr/>
        </p:nvSpPr>
        <p:spPr>
          <a:xfrm>
            <a:off x="781607" y="117426"/>
            <a:ext cx="9289032" cy="687600"/>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设</a:t>
            </a:r>
            <a:r>
              <a:rPr lang="en-US" altLang="zh-CN" sz="2800" b="1" i="1" kern="100" dirty="0">
                <a:solidFill>
                  <a:srgbClr val="002060"/>
                </a:solidFill>
                <a:latin typeface="Times New Roman" panose="02020603050405020304"/>
                <a:ea typeface="华文细黑" panose="02010600040101010101" charset="-122"/>
              </a:rPr>
              <a:t>n</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rPr>
              <a:t>(</a:t>
            </a:r>
            <a:r>
              <a:rPr lang="en-US" altLang="zh-CN" sz="2800" i="1" kern="100" dirty="0">
                <a:solidFill>
                  <a:srgbClr val="002060"/>
                </a:solidFill>
                <a:latin typeface="Times New Roman" panose="02020603050405020304"/>
                <a:ea typeface="华文细黑" panose="02010600040101010101" charset="-122"/>
              </a:rPr>
              <a:t>x</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rPr>
              <a:t>y</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rPr>
              <a:t>z</a:t>
            </a:r>
            <a:r>
              <a:rPr lang="en-US" altLang="zh-CN" sz="2800" kern="100" dirty="0">
                <a:solidFill>
                  <a:srgbClr val="002060"/>
                </a:solidFill>
                <a:latin typeface="Times New Roman" panose="02020603050405020304"/>
                <a:ea typeface="华文细黑" panose="02010600040101010101" charset="-122"/>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为平面</a:t>
            </a:r>
            <a:r>
              <a:rPr lang="en-US" altLang="zh-CN" sz="2800" i="1" kern="100" dirty="0">
                <a:solidFill>
                  <a:srgbClr val="002060"/>
                </a:solidFill>
                <a:latin typeface="Times New Roman" panose="02020603050405020304"/>
                <a:ea typeface="华文细黑" panose="02010600040101010101" charset="-122"/>
              </a:rPr>
              <a:t>PMN</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的法向量，</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781606" y="3822314"/>
            <a:ext cx="8640960" cy="687600"/>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设</a:t>
            </a:r>
            <a:r>
              <a:rPr lang="en-US" altLang="zh-CN" sz="2800" i="1" kern="100" dirty="0">
                <a:solidFill>
                  <a:srgbClr val="002060"/>
                </a:solidFill>
                <a:latin typeface="Times New Roman" panose="02020603050405020304"/>
                <a:ea typeface="华文细黑" panose="02010600040101010101" charset="-122"/>
              </a:rPr>
              <a:t>AN</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与平面</a:t>
            </a:r>
            <a:r>
              <a:rPr lang="en-US" altLang="zh-CN" sz="2800" i="1" kern="100" dirty="0">
                <a:solidFill>
                  <a:srgbClr val="002060"/>
                </a:solidFill>
                <a:latin typeface="Times New Roman" panose="02020603050405020304"/>
                <a:ea typeface="华文细黑" panose="02010600040101010101" charset="-122"/>
              </a:rPr>
              <a:t>PMN</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所成的角为</a:t>
            </a:r>
            <a:r>
              <a:rPr lang="en-US" altLang="zh-CN" sz="2800" i="1" kern="100" dirty="0">
                <a:solidFill>
                  <a:srgbClr val="002060"/>
                </a:solidFill>
                <a:latin typeface="Times New Roman" panose="02020603050405020304"/>
                <a:ea typeface="华文细黑" panose="02010600040101010101" charset="-122"/>
              </a:rPr>
              <a:t>θ</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graphicFrame>
        <p:nvGraphicFramePr>
          <p:cNvPr id="7" name="对象 6"/>
          <p:cNvGraphicFramePr>
            <a:graphicFrameLocks noChangeAspect="1"/>
          </p:cNvGraphicFramePr>
          <p:nvPr/>
        </p:nvGraphicFramePr>
        <p:xfrm>
          <a:off x="923290" y="2459469"/>
          <a:ext cx="6505575" cy="1828800"/>
        </p:xfrm>
        <a:graphic>
          <a:graphicData uri="http://schemas.openxmlformats.org/presentationml/2006/ole">
            <mc:AlternateContent xmlns:mc="http://schemas.openxmlformats.org/markup-compatibility/2006">
              <mc:Choice xmlns:v="urn:schemas-microsoft-com:vml" Requires="v">
                <p:oleObj spid="_x0000_s242897" name="文档" r:id="rId3" imgW="6513195" imgH="1827530" progId="Word.Document.12">
                  <p:embed/>
                </p:oleObj>
              </mc:Choice>
              <mc:Fallback>
                <p:oleObj name="文档" r:id="rId3" imgW="6513195" imgH="1827530" progId="Word.Document.12">
                  <p:embed/>
                  <p:pic>
                    <p:nvPicPr>
                      <p:cNvPr id="0" name="图片 242896"/>
                      <p:cNvPicPr/>
                      <p:nvPr/>
                    </p:nvPicPr>
                    <p:blipFill>
                      <a:blip r:embed="rId4"/>
                      <a:stretch>
                        <a:fillRect/>
                      </a:stretch>
                    </p:blipFill>
                    <p:spPr>
                      <a:xfrm>
                        <a:off x="923290" y="2459469"/>
                        <a:ext cx="6505575" cy="1828800"/>
                      </a:xfrm>
                      <a:prstGeom prst="rect">
                        <a:avLst/>
                      </a:prstGeom>
                    </p:spPr>
                  </p:pic>
                </p:oleObj>
              </mc:Fallback>
            </mc:AlternateContent>
          </a:graphicData>
        </a:graphic>
      </p:graphicFrame>
      <p:graphicFrame>
        <p:nvGraphicFramePr>
          <p:cNvPr id="8" name="对象 7"/>
          <p:cNvGraphicFramePr>
            <a:graphicFrameLocks noChangeAspect="1"/>
          </p:cNvGraphicFramePr>
          <p:nvPr/>
        </p:nvGraphicFramePr>
        <p:xfrm>
          <a:off x="923290" y="4649341"/>
          <a:ext cx="3743325" cy="1228725"/>
        </p:xfrm>
        <a:graphic>
          <a:graphicData uri="http://schemas.openxmlformats.org/presentationml/2006/ole">
            <mc:AlternateContent xmlns:mc="http://schemas.openxmlformats.org/markup-compatibility/2006">
              <mc:Choice xmlns:v="urn:schemas-microsoft-com:vml" Requires="v">
                <p:oleObj spid="_x0000_s242898" name="文档" r:id="rId5" imgW="3749040" imgH="1231900" progId="Word.Document.12">
                  <p:embed/>
                </p:oleObj>
              </mc:Choice>
              <mc:Fallback>
                <p:oleObj name="文档" r:id="rId5" imgW="3749040" imgH="1231900" progId="Word.Document.12">
                  <p:embed/>
                  <p:pic>
                    <p:nvPicPr>
                      <p:cNvPr id="0" name="图片 242897"/>
                      <p:cNvPicPr/>
                      <p:nvPr/>
                    </p:nvPicPr>
                    <p:blipFill>
                      <a:blip r:embed="rId6"/>
                      <a:stretch>
                        <a:fillRect/>
                      </a:stretch>
                    </p:blipFill>
                    <p:spPr>
                      <a:xfrm>
                        <a:off x="923290" y="4649341"/>
                        <a:ext cx="3743325" cy="1228725"/>
                      </a:xfrm>
                      <a:prstGeom prst="rect">
                        <a:avLst/>
                      </a:prstGeom>
                    </p:spPr>
                  </p:pic>
                </p:oleObj>
              </mc:Fallback>
            </mc:AlternateContent>
          </a:graphicData>
        </a:graphic>
      </p:graphicFrame>
      <p:graphicFrame>
        <p:nvGraphicFramePr>
          <p:cNvPr id="9" name="对象 8"/>
          <p:cNvGraphicFramePr>
            <a:graphicFrameLocks noChangeAspect="1"/>
          </p:cNvGraphicFramePr>
          <p:nvPr/>
        </p:nvGraphicFramePr>
        <p:xfrm>
          <a:off x="923290" y="5482664"/>
          <a:ext cx="10658475" cy="1228725"/>
        </p:xfrm>
        <a:graphic>
          <a:graphicData uri="http://schemas.openxmlformats.org/presentationml/2006/ole">
            <mc:AlternateContent xmlns:mc="http://schemas.openxmlformats.org/markup-compatibility/2006">
              <mc:Choice xmlns:v="urn:schemas-microsoft-com:vml" Requires="v">
                <p:oleObj spid="_x0000_s242899" name="文档" r:id="rId7" imgW="10664825" imgH="1229995" progId="Word.Document.12">
                  <p:embed/>
                </p:oleObj>
              </mc:Choice>
              <mc:Fallback>
                <p:oleObj name="文档" r:id="rId7" imgW="10664825" imgH="1229995" progId="Word.Document.12">
                  <p:embed/>
                  <p:pic>
                    <p:nvPicPr>
                      <p:cNvPr id="0" name="图片 242898"/>
                      <p:cNvPicPr/>
                      <p:nvPr/>
                    </p:nvPicPr>
                    <p:blipFill>
                      <a:blip r:embed="rId8"/>
                      <a:stretch>
                        <a:fillRect/>
                      </a:stretch>
                    </p:blipFill>
                    <p:spPr>
                      <a:xfrm>
                        <a:off x="923290" y="5482664"/>
                        <a:ext cx="10658475" cy="1228725"/>
                      </a:xfrm>
                      <a:prstGeom prst="rect">
                        <a:avLst/>
                      </a:prstGeom>
                    </p:spPr>
                  </p:pic>
                </p:oleObj>
              </mc:Fallback>
            </mc:AlternateContent>
          </a:graphicData>
        </a:graphic>
      </p:graphicFrame>
    </p:spTree>
    <p:custDataLst>
      <p:tags r:id="rId9"/>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750"/>
                                        <p:tgtEl>
                                          <p:spTgt spid="2"/>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750"/>
                                        <p:tgtEl>
                                          <p:spTgt spid="7"/>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blinds(horizontal)">
                                      <p:cBhvr>
                                        <p:cTn id="19" dur="750"/>
                                        <p:tgtEl>
                                          <p:spTgt spid="5">
                                            <p:txEl>
                                              <p:pRg st="0" end="0"/>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linds(horizontal)">
                                      <p:cBhvr>
                                        <p:cTn id="23" dur="750"/>
                                        <p:tgtEl>
                                          <p:spTgt spid="8"/>
                                        </p:tgtEl>
                                      </p:cBhvr>
                                    </p:animEffect>
                                  </p:childTnLst>
                                </p:cTn>
                              </p:par>
                            </p:childTnLst>
                          </p:cTn>
                        </p:par>
                        <p:par>
                          <p:cTn id="24" fill="hold">
                            <p:stCondLst>
                              <p:cond delay="5000"/>
                            </p:stCondLst>
                            <p:childTnLst>
                              <p:par>
                                <p:cTn id="25" presetID="3" presetClass="entr" presetSubtype="1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802236" y="495251"/>
            <a:ext cx="10588924" cy="1101090"/>
          </a:xfrm>
          <a:prstGeom prst="rect">
            <a:avLst/>
          </a:prstGeom>
        </p:spPr>
        <p:txBody>
          <a:bodyPr wrap="square" lIns="121898" tIns="60948" rIns="121898" bIns="60948">
            <a:spAutoFit/>
          </a:bodyPr>
          <a:p>
            <a:pPr algn="just">
              <a:lnSpc>
                <a:spcPct val="150000"/>
              </a:lnSpc>
              <a:spcAft>
                <a:spcPts val="0"/>
              </a:spcAft>
            </a:pPr>
            <a:r>
              <a:rPr lang="zh-CN" altLang="en-US" sz="3200" b="1" kern="100" dirty="0">
                <a:solidFill>
                  <a:srgbClr val="7030A0"/>
                </a:solidFill>
                <a:latin typeface="Times New Roman" panose="02020603050405020304"/>
                <a:ea typeface="华文细黑" panose="02010600040101010101" charset="-122"/>
                <a:cs typeface="Courier New" panose="02070309020205020404"/>
              </a:rPr>
              <a:t>总结：</a:t>
            </a:r>
            <a:r>
              <a:rPr lang="zh-CN" altLang="zh-CN" sz="3200" b="1" kern="100" dirty="0">
                <a:solidFill>
                  <a:srgbClr val="7030A0"/>
                </a:solidFill>
                <a:latin typeface="Times New Roman" panose="02020603050405020304"/>
                <a:ea typeface="华文细黑" panose="02010600040101010101" charset="-122"/>
                <a:cs typeface="Times New Roman" panose="02020603050405020304"/>
              </a:rPr>
              <a:t>求线与面所成角的方法</a:t>
            </a:r>
            <a:endParaRPr lang="zh-CN" altLang="zh-CN" sz="3200" b="1" kern="100" dirty="0">
              <a:solidFill>
                <a:srgbClr val="7030A0"/>
              </a:solidFill>
              <a:latin typeface="宋体" panose="02010600030101010101" pitchFamily="2" charset="-122"/>
              <a:cs typeface="Courier New" panose="02070309020205020404"/>
            </a:endParaRPr>
          </a:p>
          <a:p>
            <a:pPr algn="just">
              <a:lnSpc>
                <a:spcPct val="150000"/>
              </a:lnSpc>
              <a:spcAft>
                <a:spcPts val="0"/>
              </a:spcAft>
            </a:pP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622598" y="1453015"/>
            <a:ext cx="10941320" cy="3352165"/>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利用</a:t>
            </a:r>
            <a:r>
              <a:rPr lang="zh-CN" altLang="zh-CN" sz="2800" b="1" kern="100" dirty="0">
                <a:solidFill>
                  <a:srgbClr val="FF0000"/>
                </a:solidFill>
                <a:latin typeface="Times New Roman" panose="02020603050405020304"/>
                <a:ea typeface="华文细黑" panose="02010600040101010101" charset="-122"/>
                <a:cs typeface="Times New Roman" panose="02020603050405020304"/>
              </a:rPr>
              <a:t>向量法</a:t>
            </a:r>
            <a:r>
              <a:rPr lang="zh-CN" altLang="zh-CN" sz="2800" kern="100" dirty="0">
                <a:latin typeface="Times New Roman" panose="02020603050405020304"/>
                <a:ea typeface="华文细黑" panose="02010600040101010101" charset="-122"/>
                <a:cs typeface="Times New Roman" panose="02020603050405020304"/>
              </a:rPr>
              <a:t>求线面角的方法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spc="20" dirty="0">
                <a:latin typeface="Times New Roman" panose="02020603050405020304"/>
                <a:ea typeface="华文细黑" panose="02010600040101010101" charset="-122"/>
                <a:cs typeface="Courier New" panose="02070309020205020404"/>
              </a:rPr>
              <a:t>(1)</a:t>
            </a:r>
            <a:r>
              <a:rPr lang="zh-CN" altLang="zh-CN" sz="2800" kern="100" spc="20" dirty="0">
                <a:latin typeface="Times New Roman" panose="02020603050405020304"/>
                <a:ea typeface="华文细黑" panose="02010600040101010101" charset="-122"/>
                <a:cs typeface="Times New Roman" panose="02020603050405020304"/>
              </a:rPr>
              <a:t>分别求出斜线和它在平面内的射影直线的方向向量，转化为求两个方向向量的夹角</a:t>
            </a:r>
            <a:r>
              <a:rPr lang="en-US" altLang="zh-CN" sz="2800" kern="100" spc="20" dirty="0">
                <a:latin typeface="Times New Roman" panose="02020603050405020304"/>
                <a:ea typeface="华文细黑" panose="02010600040101010101" charset="-122"/>
                <a:cs typeface="Courier New" panose="02070309020205020404"/>
              </a:rPr>
              <a:t>(</a:t>
            </a:r>
            <a:r>
              <a:rPr lang="zh-CN" altLang="zh-CN" sz="2800" kern="100" spc="20" dirty="0">
                <a:latin typeface="Times New Roman" panose="02020603050405020304"/>
                <a:ea typeface="华文细黑" panose="02010600040101010101" charset="-122"/>
                <a:cs typeface="Times New Roman" panose="02020603050405020304"/>
              </a:rPr>
              <a:t>或其补角</a:t>
            </a:r>
            <a:r>
              <a:rPr lang="en-US" altLang="zh-CN" sz="2800" kern="100" spc="2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通过平面的法向量来求，即求出斜线的方向向量与平面的法向量所夹的锐角，取其余角就是斜线和平面所成的角</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694606" y="621482"/>
            <a:ext cx="10801200" cy="2062079"/>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跟踪训练</a:t>
            </a:r>
            <a:r>
              <a:rPr lang="zh-CN" altLang="zh-CN" sz="2800" b="1" kern="100" dirty="0">
                <a:solidFill>
                  <a:srgbClr val="0000FF"/>
                </a:solidFill>
                <a:latin typeface="宋体" panose="02010600030101010101" pitchFamily="2" charset="-122"/>
                <a:ea typeface="Times New Roman" panose="02020603050405020304"/>
                <a:cs typeface="Courier New" panose="02070309020205020404"/>
              </a:rPr>
              <a:t> </a:t>
            </a:r>
            <a:r>
              <a:rPr lang="zh-CN" altLang="zh-CN" sz="2800" kern="100" dirty="0">
                <a:latin typeface="Times New Roman" panose="02020603050405020304"/>
                <a:ea typeface="华文细黑" panose="02010600040101010101" charset="-122"/>
                <a:cs typeface="Times New Roman" panose="02020603050405020304"/>
              </a:rPr>
              <a:t>如图，在直棱柱</a:t>
            </a:r>
            <a:r>
              <a:rPr lang="en-US" altLang="zh-CN" sz="2800" i="1" kern="100" dirty="0">
                <a:latin typeface="Times New Roman" panose="02020603050405020304"/>
                <a:ea typeface="华文细黑" panose="02010600040101010101" charset="-122"/>
                <a:cs typeface="Courier New" panose="02070309020205020404"/>
              </a:rPr>
              <a:t>ABCD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a:t>
            </a:r>
            <a:r>
              <a:rPr lang="en-US" altLang="zh-CN" sz="2800" kern="100" baseline="-25000" dirty="0">
                <a:latin typeface="Times New Roman" panose="02020603050405020304"/>
                <a:ea typeface="华文细黑" panose="02010600040101010101" charset="-122"/>
                <a:cs typeface="Courier New" panose="02070309020205020404"/>
              </a:rPr>
              <a:t>1</a:t>
            </a:r>
            <a:r>
              <a:rPr lang="en-US" altLang="zh-CN" sz="2800" i="1" kern="100" dirty="0">
                <a:latin typeface="Times New Roman" panose="02020603050405020304"/>
                <a:ea typeface="华文细黑" panose="02010600040101010101" charset="-122"/>
                <a:cs typeface="Courier New" panose="02070309020205020404"/>
              </a:rPr>
              <a:t>B</a:t>
            </a:r>
            <a:r>
              <a:rPr lang="en-US" altLang="zh-CN" sz="2800" kern="100" baseline="-25000" dirty="0">
                <a:latin typeface="Times New Roman" panose="02020603050405020304"/>
                <a:ea typeface="华文细黑" panose="02010600040101010101" charset="-122"/>
                <a:cs typeface="Courier New" panose="02070309020205020404"/>
              </a:rPr>
              <a:t>1</a:t>
            </a:r>
            <a:r>
              <a:rPr lang="en-US" altLang="zh-CN" sz="2800" i="1" kern="100" dirty="0">
                <a:latin typeface="Times New Roman" panose="02020603050405020304"/>
                <a:ea typeface="华文细黑" panose="02010600040101010101" charset="-122"/>
                <a:cs typeface="Courier New" panose="02070309020205020404"/>
              </a:rPr>
              <a:t>C</a:t>
            </a:r>
            <a:r>
              <a:rPr lang="en-US" altLang="zh-CN" sz="2800" kern="100" baseline="-25000" dirty="0">
                <a:latin typeface="Times New Roman" panose="02020603050405020304"/>
                <a:ea typeface="华文细黑" panose="02010600040101010101" charset="-122"/>
                <a:cs typeface="Courier New" panose="02070309020205020404"/>
              </a:rPr>
              <a:t>1</a:t>
            </a:r>
            <a:r>
              <a:rPr lang="en-US" altLang="zh-CN" sz="2800" i="1" kern="100" dirty="0">
                <a:latin typeface="Times New Roman" panose="02020603050405020304"/>
                <a:ea typeface="华文细黑" panose="02010600040101010101" charset="-122"/>
                <a:cs typeface="Courier New" panose="02070309020205020404"/>
              </a:rPr>
              <a:t>D</a:t>
            </a:r>
            <a:r>
              <a:rPr lang="en-US" altLang="zh-CN" sz="2800" kern="100" baseline="-250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中，</a:t>
            </a:r>
            <a:r>
              <a:rPr lang="en-US" altLang="zh-CN" sz="2800" i="1" kern="100" dirty="0">
                <a:latin typeface="Times New Roman" panose="02020603050405020304"/>
                <a:ea typeface="华文细黑" panose="02010600040101010101" charset="-122"/>
                <a:cs typeface="Courier New" panose="02070309020205020404"/>
              </a:rPr>
              <a:t>AD</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BAD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90°</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AC</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AA</a:t>
            </a:r>
            <a:r>
              <a:rPr lang="en-US" altLang="zh-CN" sz="2800" kern="100" baseline="-250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3</a:t>
            </a:r>
            <a:r>
              <a:rPr lang="en-US" altLang="zh-CN" sz="2800" kern="100" dirty="0" smtClean="0">
                <a:latin typeface="Times New Roman" panose="02020603050405020304"/>
                <a:ea typeface="华文细黑" panose="02010600040101010101" charset="-122"/>
                <a:cs typeface="Courier New" panose="02070309020205020404"/>
              </a:rPr>
              <a:t>.</a:t>
            </a:r>
            <a:endParaRPr lang="en-US" altLang="zh-CN" sz="2800" kern="100" dirty="0" smtClean="0">
              <a:latin typeface="Times New Roman" panose="02020603050405020304"/>
              <a:ea typeface="华文细黑" panose="02010600040101010101"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证明：</a:t>
            </a:r>
            <a:r>
              <a:rPr lang="en-US" altLang="zh-CN" sz="2800" i="1" kern="100" dirty="0">
                <a:latin typeface="Times New Roman" panose="02020603050405020304"/>
                <a:ea typeface="华文细黑" panose="02010600040101010101" charset="-122"/>
                <a:cs typeface="Courier New" panose="02070309020205020404"/>
              </a:rPr>
              <a:t>AC</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a:t>
            </a:r>
            <a:r>
              <a:rPr lang="en-US" altLang="zh-CN" sz="2800" kern="100" baseline="-25000" dirty="0">
                <a:latin typeface="Times New Roman" panose="02020603050405020304"/>
                <a:ea typeface="华文细黑" panose="02010600040101010101" charset="-122"/>
                <a:cs typeface="Courier New" panose="02070309020205020404"/>
              </a:rPr>
              <a:t>1</a:t>
            </a:r>
            <a:r>
              <a:rPr lang="en-US" altLang="zh-CN" sz="2800" i="1" kern="100" dirty="0">
                <a:latin typeface="Times New Roman" panose="02020603050405020304"/>
                <a:ea typeface="华文细黑" panose="02010600040101010101" charset="-122"/>
                <a:cs typeface="Courier New" panose="02070309020205020404"/>
              </a:rPr>
              <a:t>D</a:t>
            </a:r>
            <a:r>
              <a:rPr lang="zh-CN" altLang="zh-CN" sz="2800" kern="100" dirty="0" smtClean="0">
                <a:latin typeface="Times New Roman" panose="02020603050405020304"/>
                <a:ea typeface="华文细黑" panose="02010600040101010101" charset="-122"/>
                <a:cs typeface="Times New Roman" panose="02020603050405020304"/>
              </a:rPr>
              <a:t>；</a:t>
            </a:r>
            <a:r>
              <a:rPr lang="en-US" altLang="zh-CN" sz="2800" kern="100" dirty="0" smtClean="0">
                <a:latin typeface="Times New Roman" panose="02020603050405020304"/>
                <a:ea typeface="华文细黑" panose="02010600040101010101" charset="-122"/>
                <a:cs typeface="Courier New" panose="02070309020205020404"/>
              </a:rPr>
              <a:t> </a:t>
            </a:r>
            <a:endParaRPr lang="zh-CN" altLang="zh-CN" sz="1050" kern="100" dirty="0">
              <a:effectLst/>
              <a:latin typeface="宋体" panose="02010600030101010101" pitchFamily="2" charset="-122"/>
              <a:cs typeface="Courier New" panose="02070309020205020404"/>
            </a:endParaRPr>
          </a:p>
        </p:txBody>
      </p:sp>
      <p:pic>
        <p:nvPicPr>
          <p:cNvPr id="243714" name="Picture 2" descr="\\0吕芳\f\源文件\2018\一轮\数学人教A版\8-202.T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279779" y="2092055"/>
            <a:ext cx="3452703" cy="3377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683313" y="2499936"/>
            <a:ext cx="7825751" cy="687600"/>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求直线</a:t>
            </a:r>
            <a:r>
              <a:rPr lang="en-US" altLang="zh-CN" sz="2800" i="1" kern="100" dirty="0">
                <a:latin typeface="Times New Roman" panose="02020603050405020304"/>
                <a:ea typeface="华文细黑" panose="02010600040101010101" charset="-122"/>
                <a:cs typeface="Courier New" panose="02070309020205020404"/>
              </a:rPr>
              <a:t>B</a:t>
            </a:r>
            <a:r>
              <a:rPr lang="en-US" altLang="zh-CN" sz="2800" kern="100" baseline="-25000" dirty="0">
                <a:latin typeface="Times New Roman" panose="02020603050405020304"/>
                <a:ea typeface="华文细黑" panose="02010600040101010101" charset="-122"/>
                <a:cs typeface="Courier New" panose="02070309020205020404"/>
              </a:rPr>
              <a:t>1</a:t>
            </a:r>
            <a:r>
              <a:rPr lang="en-US" altLang="zh-CN" sz="2800" i="1" kern="100" dirty="0">
                <a:latin typeface="Times New Roman" panose="02020603050405020304"/>
                <a:ea typeface="华文细黑" panose="02010600040101010101" charset="-122"/>
                <a:cs typeface="Courier New" panose="02070309020205020404"/>
              </a:rPr>
              <a:t>C</a:t>
            </a:r>
            <a:r>
              <a:rPr lang="en-US" altLang="zh-CN" sz="2800" kern="100" baseline="-250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与平面</a:t>
            </a:r>
            <a:r>
              <a:rPr lang="en-US" altLang="zh-CN" sz="2800" i="1" kern="100" dirty="0">
                <a:latin typeface="Times New Roman" panose="02020603050405020304"/>
                <a:ea typeface="华文细黑" panose="02010600040101010101" charset="-122"/>
                <a:cs typeface="Courier New" panose="02070309020205020404"/>
              </a:rPr>
              <a:t>ACD</a:t>
            </a:r>
            <a:r>
              <a:rPr lang="en-US" altLang="zh-CN" sz="2800" kern="100" baseline="-250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所成角的正弦值</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Tree>
    <p:custDataLst>
      <p:tags r:id="rId2"/>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6479"/>
            <a:ext cx="8136903" cy="3352165"/>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证明　</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由题可知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AA</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两两垂直</a:t>
            </a:r>
            <a:r>
              <a:rPr lang="zh-CN" altLang="zh-CN" sz="2800" kern="100" dirty="0" smtClean="0">
                <a:solidFill>
                  <a:srgbClr val="002060"/>
                </a:solidFill>
                <a:latin typeface="Times New Roman" panose="02020603050405020304"/>
                <a:ea typeface="华文细黑" panose="02010600040101010101" charset="-122"/>
                <a:cs typeface="Times New Roman" panose="02020603050405020304"/>
              </a:rPr>
              <a:t>，</a:t>
            </a:r>
            <a:endParaRPr lang="en-US" altLang="zh-CN" sz="2800" kern="100" dirty="0" smtClean="0">
              <a:solidFill>
                <a:srgbClr val="002060"/>
              </a:solidFill>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如图，以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为坐标原点，</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AA</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所在直线分别为</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x</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y</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z</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轴，建立空间直角坐标系</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设</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，则相关各点的坐标为</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a:t>
            </a:r>
            <a:r>
              <a:rPr lang="en-US" altLang="zh-CN" sz="2800" kern="100" dirty="0">
                <a:solidFill>
                  <a:srgbClr val="002060"/>
                </a:solidFill>
                <a:latin typeface="Times New Roman" panose="02020603050405020304"/>
                <a:ea typeface="华文细黑" panose="02010600040101010101" charset="-122"/>
                <a:cs typeface="Courier New" panose="02070309020205020404"/>
              </a:rPr>
              <a:t>(0,0,0)</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t,</a:t>
            </a:r>
            <a:r>
              <a:rPr lang="en-US" altLang="zh-CN" sz="2800" kern="100" dirty="0">
                <a:solidFill>
                  <a:srgbClr val="002060"/>
                </a:solidFill>
                <a:latin typeface="Times New Roman" panose="02020603050405020304"/>
                <a:ea typeface="华文细黑" panose="02010600040101010101" charset="-122"/>
                <a:cs typeface="Courier New" panose="02070309020205020404"/>
              </a:rPr>
              <a:t>0,0)</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i="1" kern="100" dirty="0">
                <a:solidFill>
                  <a:srgbClr val="002060"/>
                </a:solidFill>
                <a:latin typeface="Times New Roman" panose="02020603050405020304"/>
                <a:ea typeface="华文细黑" panose="02010600040101010101" charset="-122"/>
                <a:cs typeface="Courier New" panose="02070309020205020404"/>
              </a:rPr>
              <a:t>B</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t,</a:t>
            </a:r>
            <a:r>
              <a:rPr lang="en-US" altLang="zh-CN" sz="2800" kern="100" dirty="0">
                <a:solidFill>
                  <a:srgbClr val="002060"/>
                </a:solidFill>
                <a:latin typeface="Times New Roman" panose="02020603050405020304"/>
                <a:ea typeface="华文细黑" panose="02010600040101010101" charset="-122"/>
                <a:cs typeface="Courier New" panose="02070309020205020404"/>
              </a:rPr>
              <a:t>0,3)</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C</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t,</a:t>
            </a:r>
            <a:r>
              <a:rPr lang="en-US" altLang="zh-CN" sz="2800" kern="100" dirty="0">
                <a:solidFill>
                  <a:srgbClr val="002060"/>
                </a:solidFill>
                <a:latin typeface="Times New Roman" panose="02020603050405020304"/>
                <a:ea typeface="华文细黑" panose="02010600040101010101" charset="-122"/>
                <a:cs typeface="Courier New" panose="02070309020205020404"/>
              </a:rPr>
              <a:t>1,0)</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C</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t,</a:t>
            </a:r>
            <a:r>
              <a:rPr lang="en-US" altLang="zh-CN" sz="2800" kern="100" dirty="0">
                <a:solidFill>
                  <a:srgbClr val="002060"/>
                </a:solidFill>
                <a:latin typeface="Times New Roman" panose="02020603050405020304"/>
                <a:ea typeface="华文细黑" panose="02010600040101010101" charset="-122"/>
                <a:cs typeface="Courier New" panose="02070309020205020404"/>
              </a:rPr>
              <a:t>1,3)</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D</a:t>
            </a:r>
            <a:r>
              <a:rPr lang="en-US" altLang="zh-CN" sz="2800" kern="100" dirty="0">
                <a:solidFill>
                  <a:srgbClr val="002060"/>
                </a:solidFill>
                <a:latin typeface="Times New Roman" panose="02020603050405020304"/>
                <a:ea typeface="华文细黑" panose="02010600040101010101" charset="-122"/>
                <a:cs typeface="Courier New" panose="02070309020205020404"/>
              </a:rPr>
              <a:t>(0,3,0)</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D</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en-US" altLang="zh-CN" sz="2800" kern="100" dirty="0">
                <a:solidFill>
                  <a:srgbClr val="002060"/>
                </a:solidFill>
                <a:latin typeface="Times New Roman" panose="02020603050405020304"/>
                <a:ea typeface="华文细黑" panose="02010600040101010101" charset="-122"/>
                <a:cs typeface="Courier New" panose="02070309020205020404"/>
              </a:rPr>
              <a:t>(0,3,3</a:t>
            </a:r>
            <a:r>
              <a:rPr lang="en-US" altLang="zh-CN" sz="2800" kern="100" dirty="0" smtClean="0">
                <a:solidFill>
                  <a:srgbClr val="002060"/>
                </a:solidFill>
                <a:latin typeface="Times New Roman" panose="02020603050405020304"/>
                <a:ea typeface="华文细黑" panose="02010600040101010101" charset="-122"/>
                <a:cs typeface="Courier New" panose="02070309020205020404"/>
              </a:rPr>
              <a:t>).</a:t>
            </a:r>
            <a:r>
              <a:rPr lang="en-US" altLang="zh-CN" sz="2800" kern="100" dirty="0" smtClean="0">
                <a:solidFill>
                  <a:srgbClr val="002060"/>
                </a:solidFill>
                <a:latin typeface="Times New Roman" panose="02020603050405020304"/>
                <a:ea typeface="华文细黑" panose="02010600040101010101" charset="-122"/>
                <a:cs typeface="Times New Roman" panose="02020603050405020304"/>
              </a:rPr>
              <a:t> </a:t>
            </a:r>
            <a:endParaRPr lang="zh-CN" altLang="zh-CN" sz="1050" kern="100" dirty="0">
              <a:effectLst/>
              <a:latin typeface="宋体" panose="02010600030101010101" pitchFamily="2" charset="-122"/>
              <a:cs typeface="Courier New" panose="02070309020205020404"/>
            </a:endParaRPr>
          </a:p>
        </p:txBody>
      </p:sp>
      <p:pic>
        <p:nvPicPr>
          <p:cNvPr id="244738" name="Picture 2" descr="\\0吕芳\f\源文件\2018\一轮\数学人教A版\8-203.T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543478" y="269919"/>
            <a:ext cx="3376068" cy="3087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p:cNvGraphicFramePr>
            <a:graphicFrameLocks noChangeAspect="1"/>
          </p:cNvGraphicFramePr>
          <p:nvPr/>
        </p:nvGraphicFramePr>
        <p:xfrm>
          <a:off x="445392" y="3204245"/>
          <a:ext cx="9101137" cy="1276350"/>
        </p:xfrm>
        <a:graphic>
          <a:graphicData uri="http://schemas.openxmlformats.org/presentationml/2006/ole">
            <mc:AlternateContent xmlns:mc="http://schemas.openxmlformats.org/markup-compatibility/2006">
              <mc:Choice xmlns:v="urn:schemas-microsoft-com:vml" Requires="v">
                <p:oleObj spid="_x0000_s245057" name="文档" r:id="rId2" imgW="9102725" imgH="1276985" progId="Word.Document.12">
                  <p:embed/>
                </p:oleObj>
              </mc:Choice>
              <mc:Fallback>
                <p:oleObj name="文档" r:id="rId2" imgW="9102725" imgH="1276985" progId="Word.Document.12">
                  <p:embed/>
                  <p:pic>
                    <p:nvPicPr>
                      <p:cNvPr id="0" name="图片 245056"/>
                      <p:cNvPicPr/>
                      <p:nvPr/>
                    </p:nvPicPr>
                    <p:blipFill>
                      <a:blip r:embed="rId3"/>
                      <a:stretch>
                        <a:fillRect/>
                      </a:stretch>
                    </p:blipFill>
                    <p:spPr>
                      <a:xfrm>
                        <a:off x="445392" y="3204245"/>
                        <a:ext cx="9101137" cy="1276350"/>
                      </a:xfrm>
                      <a:prstGeom prst="rect">
                        <a:avLst/>
                      </a:prstGeom>
                    </p:spPr>
                  </p:pic>
                </p:oleObj>
              </mc:Fallback>
            </mc:AlternateContent>
          </a:graphicData>
        </a:graphic>
      </p:graphicFrame>
      <p:graphicFrame>
        <p:nvGraphicFramePr>
          <p:cNvPr id="9" name="对象 8"/>
          <p:cNvGraphicFramePr>
            <a:graphicFrameLocks noChangeAspect="1"/>
          </p:cNvGraphicFramePr>
          <p:nvPr/>
        </p:nvGraphicFramePr>
        <p:xfrm>
          <a:off x="450007" y="3953644"/>
          <a:ext cx="9101137" cy="1276350"/>
        </p:xfrm>
        <a:graphic>
          <a:graphicData uri="http://schemas.openxmlformats.org/presentationml/2006/ole">
            <mc:AlternateContent xmlns:mc="http://schemas.openxmlformats.org/markup-compatibility/2006">
              <mc:Choice xmlns:v="urn:schemas-microsoft-com:vml" Requires="v">
                <p:oleObj spid="_x0000_s245058" name="文档" r:id="rId4" imgW="9102725" imgH="1276985" progId="Word.Document.12">
                  <p:embed/>
                </p:oleObj>
              </mc:Choice>
              <mc:Fallback>
                <p:oleObj name="文档" r:id="rId4" imgW="9102725" imgH="1276985" progId="Word.Document.12">
                  <p:embed/>
                  <p:pic>
                    <p:nvPicPr>
                      <p:cNvPr id="0" name="图片 245057"/>
                      <p:cNvPicPr/>
                      <p:nvPr/>
                    </p:nvPicPr>
                    <p:blipFill>
                      <a:blip r:embed="rId5"/>
                      <a:stretch>
                        <a:fillRect/>
                      </a:stretch>
                    </p:blipFill>
                    <p:spPr>
                      <a:xfrm>
                        <a:off x="450007" y="3953644"/>
                        <a:ext cx="9101137" cy="1276350"/>
                      </a:xfrm>
                      <a:prstGeom prst="rect">
                        <a:avLst/>
                      </a:prstGeom>
                    </p:spPr>
                  </p:pic>
                </p:oleObj>
              </mc:Fallback>
            </mc:AlternateContent>
          </a:graphicData>
        </a:graphic>
      </p:graphicFrame>
      <p:graphicFrame>
        <p:nvGraphicFramePr>
          <p:cNvPr id="10" name="对象 9"/>
          <p:cNvGraphicFramePr>
            <a:graphicFrameLocks noChangeAspect="1"/>
          </p:cNvGraphicFramePr>
          <p:nvPr/>
        </p:nvGraphicFramePr>
        <p:xfrm>
          <a:off x="456059" y="4797946"/>
          <a:ext cx="7496175" cy="1047750"/>
        </p:xfrm>
        <a:graphic>
          <a:graphicData uri="http://schemas.openxmlformats.org/presentationml/2006/ole">
            <mc:AlternateContent xmlns:mc="http://schemas.openxmlformats.org/markup-compatibility/2006">
              <mc:Choice xmlns:v="urn:schemas-microsoft-com:vml" Requires="v">
                <p:oleObj spid="_x0000_s245059" name="文档" r:id="rId6" imgW="7501255" imgH="1048385" progId="Word.Document.12">
                  <p:embed/>
                </p:oleObj>
              </mc:Choice>
              <mc:Fallback>
                <p:oleObj name="文档" r:id="rId6" imgW="7501255" imgH="1048385" progId="Word.Document.12">
                  <p:embed/>
                  <p:pic>
                    <p:nvPicPr>
                      <p:cNvPr id="0" name="图片 245058"/>
                      <p:cNvPicPr/>
                      <p:nvPr/>
                    </p:nvPicPr>
                    <p:blipFill>
                      <a:blip r:embed="rId7"/>
                      <a:stretch>
                        <a:fillRect/>
                      </a:stretch>
                    </p:blipFill>
                    <p:spPr>
                      <a:xfrm>
                        <a:off x="456059" y="4797946"/>
                        <a:ext cx="7496175" cy="1047750"/>
                      </a:xfrm>
                      <a:prstGeom prst="rect">
                        <a:avLst/>
                      </a:prstGeom>
                    </p:spPr>
                  </p:pic>
                </p:oleObj>
              </mc:Fallback>
            </mc:AlternateContent>
          </a:graphicData>
        </a:graphic>
      </p:graphicFrame>
      <p:graphicFrame>
        <p:nvGraphicFramePr>
          <p:cNvPr id="11" name="对象 10"/>
          <p:cNvGraphicFramePr>
            <a:graphicFrameLocks noChangeAspect="1"/>
          </p:cNvGraphicFramePr>
          <p:nvPr/>
        </p:nvGraphicFramePr>
        <p:xfrm>
          <a:off x="456059" y="5302002"/>
          <a:ext cx="9029700" cy="1009650"/>
        </p:xfrm>
        <a:graphic>
          <a:graphicData uri="http://schemas.openxmlformats.org/presentationml/2006/ole">
            <mc:AlternateContent xmlns:mc="http://schemas.openxmlformats.org/markup-compatibility/2006">
              <mc:Choice xmlns:v="urn:schemas-microsoft-com:vml" Requires="v">
                <p:oleObj spid="_x0000_s245060" name="文档" r:id="rId8" imgW="9036050" imgH="1010285" progId="Word.Document.12">
                  <p:embed/>
                </p:oleObj>
              </mc:Choice>
              <mc:Fallback>
                <p:oleObj name="文档" r:id="rId8" imgW="9036050" imgH="1010285" progId="Word.Document.12">
                  <p:embed/>
                  <p:pic>
                    <p:nvPicPr>
                      <p:cNvPr id="0" name="图片 245059"/>
                      <p:cNvPicPr/>
                      <p:nvPr/>
                    </p:nvPicPr>
                    <p:blipFill>
                      <a:blip r:embed="rId9"/>
                      <a:stretch>
                        <a:fillRect/>
                      </a:stretch>
                    </p:blipFill>
                    <p:spPr>
                      <a:xfrm>
                        <a:off x="456059" y="5302002"/>
                        <a:ext cx="9029700" cy="1009650"/>
                      </a:xfrm>
                      <a:prstGeom prst="rect">
                        <a:avLst/>
                      </a:prstGeom>
                    </p:spPr>
                  </p:pic>
                </p:oleObj>
              </mc:Fallback>
            </mc:AlternateContent>
          </a:graphicData>
        </a:graphic>
      </p:graphicFrame>
      <p:graphicFrame>
        <p:nvGraphicFramePr>
          <p:cNvPr id="3" name="对象 2"/>
          <p:cNvGraphicFramePr>
            <a:graphicFrameLocks noChangeAspect="1"/>
          </p:cNvGraphicFramePr>
          <p:nvPr/>
        </p:nvGraphicFramePr>
        <p:xfrm>
          <a:off x="5403676" y="5959599"/>
          <a:ext cx="4962525" cy="990600"/>
        </p:xfrm>
        <a:graphic>
          <a:graphicData uri="http://schemas.openxmlformats.org/presentationml/2006/ole">
            <mc:AlternateContent xmlns:mc="http://schemas.openxmlformats.org/markup-compatibility/2006">
              <mc:Choice xmlns:v="urn:schemas-microsoft-com:vml" Requires="v">
                <p:oleObj spid="_x0000_s245061" name="文档" r:id="rId10" imgW="4973955" imgH="990600" progId="Word.Document.12">
                  <p:embed/>
                </p:oleObj>
              </mc:Choice>
              <mc:Fallback>
                <p:oleObj name="文档" r:id="rId10" imgW="4973955" imgH="990600" progId="Word.Document.12">
                  <p:embed/>
                  <p:pic>
                    <p:nvPicPr>
                      <p:cNvPr id="0" name="对象 8"/>
                      <p:cNvPicPr>
                        <a:picLocks noChangeAspect="1" noChangeArrowheads="1"/>
                      </p:cNvPicPr>
                      <p:nvPr/>
                    </p:nvPicPr>
                    <p:blipFill>
                      <a:blip r:embed="rId11"/>
                      <a:srcRect/>
                      <a:stretch>
                        <a:fillRect/>
                      </a:stretch>
                    </p:blipFill>
                    <p:spPr bwMode="auto">
                      <a:xfrm>
                        <a:off x="5403676" y="5959599"/>
                        <a:ext cx="4962525"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 name="对象 3"/>
          <p:cNvGraphicFramePr>
            <a:graphicFrameLocks noChangeAspect="1"/>
          </p:cNvGraphicFramePr>
          <p:nvPr/>
        </p:nvGraphicFramePr>
        <p:xfrm>
          <a:off x="478582" y="5950074"/>
          <a:ext cx="5695950" cy="1000125"/>
        </p:xfrm>
        <a:graphic>
          <a:graphicData uri="http://schemas.openxmlformats.org/presentationml/2006/ole">
            <mc:AlternateContent xmlns:mc="http://schemas.openxmlformats.org/markup-compatibility/2006">
              <mc:Choice xmlns:v="urn:schemas-microsoft-com:vml" Requires="v">
                <p:oleObj spid="_x0000_s245062" name="文档" r:id="rId12" imgW="5699760" imgH="1001395" progId="Word.Document.12">
                  <p:embed/>
                </p:oleObj>
              </mc:Choice>
              <mc:Fallback>
                <p:oleObj name="文档" r:id="rId12" imgW="5699760" imgH="1001395" progId="Word.Document.12">
                  <p:embed/>
                  <p:pic>
                    <p:nvPicPr>
                      <p:cNvPr id="0" name="对象 1"/>
                      <p:cNvPicPr>
                        <a:picLocks noChangeAspect="1" noChangeArrowheads="1"/>
                      </p:cNvPicPr>
                      <p:nvPr/>
                    </p:nvPicPr>
                    <p:blipFill>
                      <a:blip r:embed="rId13"/>
                      <a:srcRect/>
                      <a:stretch>
                        <a:fillRect/>
                      </a:stretch>
                    </p:blipFill>
                    <p:spPr bwMode="auto">
                      <a:xfrm>
                        <a:off x="478582" y="5950074"/>
                        <a:ext cx="5695950"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ustDataLst>
      <p:tags r:id="rId1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par>
                                <p:cTn id="12" presetID="3" presetClass="entr" presetSubtype="10" fill="hold" nodeType="withEffect">
                                  <p:stCondLst>
                                    <p:cond delay="0"/>
                                  </p:stCondLst>
                                  <p:childTnLst>
                                    <p:set>
                                      <p:cBhvr>
                                        <p:cTn id="13" dur="1" fill="hold">
                                          <p:stCondLst>
                                            <p:cond delay="0"/>
                                          </p:stCondLst>
                                        </p:cTn>
                                        <p:tgtEl>
                                          <p:spTgt spid="244738"/>
                                        </p:tgtEl>
                                        <p:attrNameLst>
                                          <p:attrName>style.visibility</p:attrName>
                                        </p:attrNameLst>
                                      </p:cBhvr>
                                      <p:to>
                                        <p:strVal val="visible"/>
                                      </p:to>
                                    </p:set>
                                    <p:animEffect transition="in" filter="blinds(horizontal)">
                                      <p:cBhvr>
                                        <p:cTn id="14" dur="750"/>
                                        <p:tgtEl>
                                          <p:spTgt spid="244738"/>
                                        </p:tgtEl>
                                      </p:cBhvr>
                                    </p:animEffect>
                                  </p:childTnLst>
                                </p:cTn>
                              </p:par>
                            </p:childTnLst>
                          </p:cTn>
                        </p:par>
                        <p:par>
                          <p:cTn id="15" fill="hold">
                            <p:stCondLst>
                              <p:cond delay="2000"/>
                            </p:stCondLst>
                            <p:childTnLst>
                              <p:par>
                                <p:cTn id="16" presetID="3" presetClass="entr" presetSubtype="10" fill="hold" nodeType="after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Effect transition="in" filter="blinds(horizontal)">
                                      <p:cBhvr>
                                        <p:cTn id="18" dur="750"/>
                                        <p:tgtEl>
                                          <p:spTgt spid="8">
                                            <p:txEl>
                                              <p:pRg st="2" end="2"/>
                                            </p:txEl>
                                          </p:spTgt>
                                        </p:tgtEl>
                                      </p:cBhvr>
                                    </p:animEffect>
                                  </p:childTnLst>
                                </p:cTn>
                              </p:par>
                            </p:childTnLst>
                          </p:cTn>
                        </p:par>
                        <p:par>
                          <p:cTn id="19" fill="hold">
                            <p:stCondLst>
                              <p:cond delay="3000"/>
                            </p:stCondLst>
                            <p:childTnLst>
                              <p:par>
                                <p:cTn id="20" presetID="3" presetClass="entr" presetSubtype="10" fill="hold" nodeType="after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blinds(horizontal)">
                                      <p:cBhvr>
                                        <p:cTn id="22" dur="750"/>
                                        <p:tgtEl>
                                          <p:spTgt spid="8">
                                            <p:txEl>
                                              <p:pRg st="3" end="3"/>
                                            </p:txEl>
                                          </p:spTgt>
                                        </p:tgtEl>
                                      </p:cBhvr>
                                    </p:animEffect>
                                  </p:childTnLst>
                                </p:cTn>
                              </p:par>
                            </p:childTnLst>
                          </p:cTn>
                        </p:par>
                        <p:par>
                          <p:cTn id="23" fill="hold">
                            <p:stCondLst>
                              <p:cond delay="4000"/>
                            </p:stCondLst>
                            <p:childTnLst>
                              <p:par>
                                <p:cTn id="24" presetID="3" presetClass="entr" presetSubtype="1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linds(horizontal)">
                                      <p:cBhvr>
                                        <p:cTn id="26" dur="750"/>
                                        <p:tgtEl>
                                          <p:spTgt spid="2"/>
                                        </p:tgtEl>
                                      </p:cBhvr>
                                    </p:animEffect>
                                  </p:childTnLst>
                                </p:cTn>
                              </p:par>
                            </p:childTnLst>
                          </p:cTn>
                        </p:par>
                        <p:par>
                          <p:cTn id="27" fill="hold">
                            <p:stCondLst>
                              <p:cond delay="5000"/>
                            </p:stCondLst>
                            <p:childTnLst>
                              <p:par>
                                <p:cTn id="28" presetID="3" presetClass="entr" presetSubtype="1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linds(horizontal)">
                                      <p:cBhvr>
                                        <p:cTn id="30" dur="750"/>
                                        <p:tgtEl>
                                          <p:spTgt spid="9"/>
                                        </p:tgtEl>
                                      </p:cBhvr>
                                    </p:animEffect>
                                  </p:childTnLst>
                                </p:cTn>
                              </p:par>
                            </p:childTnLst>
                          </p:cTn>
                        </p:par>
                        <p:par>
                          <p:cTn id="31" fill="hold">
                            <p:stCondLst>
                              <p:cond delay="6000"/>
                            </p:stCondLst>
                            <p:childTnLst>
                              <p:par>
                                <p:cTn id="32" presetID="3" presetClass="entr" presetSubtype="10"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linds(horizontal)">
                                      <p:cBhvr>
                                        <p:cTn id="34" dur="750"/>
                                        <p:tgtEl>
                                          <p:spTgt spid="10"/>
                                        </p:tgtEl>
                                      </p:cBhvr>
                                    </p:animEffect>
                                  </p:childTnLst>
                                </p:cTn>
                              </p:par>
                            </p:childTnLst>
                          </p:cTn>
                        </p:par>
                        <p:par>
                          <p:cTn id="35" fill="hold">
                            <p:stCondLst>
                              <p:cond delay="7000"/>
                            </p:stCondLst>
                            <p:childTnLst>
                              <p:par>
                                <p:cTn id="36" presetID="3" presetClass="entr" presetSubtype="1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linds(horizontal)">
                                      <p:cBhvr>
                                        <p:cTn id="38" dur="750"/>
                                        <p:tgtEl>
                                          <p:spTgt spid="11"/>
                                        </p:tgtEl>
                                      </p:cBhvr>
                                    </p:animEffect>
                                  </p:childTnLst>
                                </p:cTn>
                              </p:par>
                            </p:childTnLst>
                          </p:cTn>
                        </p:par>
                        <p:par>
                          <p:cTn id="39" fill="hold">
                            <p:stCondLst>
                              <p:cond delay="8000"/>
                            </p:stCondLst>
                            <p:childTnLst>
                              <p:par>
                                <p:cTn id="40" presetID="3" presetClass="entr" presetSubtype="10" fill="hold"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blinds(horizontal)">
                                      <p:cBhvr>
                                        <p:cTn id="42" dur="750"/>
                                        <p:tgtEl>
                                          <p:spTgt spid="4"/>
                                        </p:tgtEl>
                                      </p:cBhvr>
                                    </p:animEffect>
                                  </p:childTnLst>
                                </p:cTn>
                              </p:par>
                            </p:childTnLst>
                          </p:cTn>
                        </p:par>
                        <p:par>
                          <p:cTn id="43" fill="hold">
                            <p:stCondLst>
                              <p:cond delay="9000"/>
                            </p:stCondLst>
                            <p:childTnLst>
                              <p:par>
                                <p:cTn id="44" presetID="3" presetClass="entr" presetSubtype="10" fill="hold" nodeType="after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blinds(horizontal)">
                                      <p:cBhvr>
                                        <p:cTn id="46"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478582" y="4056480"/>
            <a:ext cx="10369152" cy="769417"/>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设直线</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C</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与平面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ACD</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所成的角为</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θ</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11" name="矩形 10"/>
          <p:cNvSpPr/>
          <p:nvPr/>
        </p:nvSpPr>
        <p:spPr>
          <a:xfrm>
            <a:off x="478582" y="1437274"/>
            <a:ext cx="8352927" cy="687600"/>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设</a:t>
            </a:r>
            <a:r>
              <a:rPr lang="en-US" altLang="zh-CN" sz="2800" b="1" i="1" kern="100" dirty="0">
                <a:solidFill>
                  <a:srgbClr val="002060"/>
                </a:solidFill>
                <a:latin typeface="Times New Roman" panose="02020603050405020304"/>
                <a:ea typeface="华文细黑" panose="02010600040101010101" charset="-122"/>
                <a:cs typeface="Courier New" panose="02070309020205020404"/>
              </a:rPr>
              <a:t>n</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x</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y</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z</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是平面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ACD</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的一个法向量，</a:t>
            </a:r>
            <a:endParaRPr lang="zh-CN" altLang="zh-CN" sz="1050" kern="100" dirty="0">
              <a:effectLst/>
              <a:latin typeface="宋体" panose="02010600030101010101" pitchFamily="2" charset="-122"/>
              <a:cs typeface="Courier New" panose="02070309020205020404"/>
            </a:endParaRPr>
          </a:p>
        </p:txBody>
      </p:sp>
      <p:graphicFrame>
        <p:nvGraphicFramePr>
          <p:cNvPr id="2" name="对象 1"/>
          <p:cNvGraphicFramePr>
            <a:graphicFrameLocks noChangeAspect="1"/>
          </p:cNvGraphicFramePr>
          <p:nvPr/>
        </p:nvGraphicFramePr>
        <p:xfrm>
          <a:off x="619125" y="826770"/>
          <a:ext cx="10001250" cy="1028700"/>
        </p:xfrm>
        <a:graphic>
          <a:graphicData uri="http://schemas.openxmlformats.org/presentationml/2006/ole">
            <mc:AlternateContent xmlns:mc="http://schemas.openxmlformats.org/markup-compatibility/2006">
              <mc:Choice xmlns:v="urn:schemas-microsoft-com:vml" Requires="v">
                <p:oleObj spid="_x0000_s193004" name="文档" r:id="rId1" imgW="10008235" imgH="1029970" progId="Word.Document.12">
                  <p:embed/>
                </p:oleObj>
              </mc:Choice>
              <mc:Fallback>
                <p:oleObj name="文档" r:id="rId1" imgW="10008235" imgH="1029970" progId="Word.Document.12">
                  <p:embed/>
                  <p:pic>
                    <p:nvPicPr>
                      <p:cNvPr id="0" name="图片 193003"/>
                      <p:cNvPicPr/>
                      <p:nvPr/>
                    </p:nvPicPr>
                    <p:blipFill>
                      <a:blip r:embed="rId2"/>
                      <a:stretch>
                        <a:fillRect/>
                      </a:stretch>
                    </p:blipFill>
                    <p:spPr>
                      <a:xfrm>
                        <a:off x="619125" y="826770"/>
                        <a:ext cx="10001250" cy="1028700"/>
                      </a:xfrm>
                      <a:prstGeom prst="rect">
                        <a:avLst/>
                      </a:prstGeom>
                    </p:spPr>
                  </p:pic>
                </p:oleObj>
              </mc:Fallback>
            </mc:AlternateContent>
          </a:graphicData>
        </a:graphic>
      </p:graphicFrame>
      <p:graphicFrame>
        <p:nvGraphicFramePr>
          <p:cNvPr id="8" name="对象 7"/>
          <p:cNvGraphicFramePr>
            <a:graphicFrameLocks noChangeAspect="1"/>
          </p:cNvGraphicFramePr>
          <p:nvPr/>
        </p:nvGraphicFramePr>
        <p:xfrm>
          <a:off x="622598" y="2131572"/>
          <a:ext cx="7448550" cy="1800225"/>
        </p:xfrm>
        <a:graphic>
          <a:graphicData uri="http://schemas.openxmlformats.org/presentationml/2006/ole">
            <mc:AlternateContent xmlns:mc="http://schemas.openxmlformats.org/markup-compatibility/2006">
              <mc:Choice xmlns:v="urn:schemas-microsoft-com:vml" Requires="v">
                <p:oleObj spid="_x0000_s193005" name="文档" r:id="rId3" imgW="7458710" imgH="1842770" progId="Word.Document.12">
                  <p:embed/>
                </p:oleObj>
              </mc:Choice>
              <mc:Fallback>
                <p:oleObj name="文档" r:id="rId3" imgW="7458710" imgH="1842770" progId="Word.Document.12">
                  <p:embed/>
                  <p:pic>
                    <p:nvPicPr>
                      <p:cNvPr id="0" name="图片 193004"/>
                      <p:cNvPicPr/>
                      <p:nvPr/>
                    </p:nvPicPr>
                    <p:blipFill>
                      <a:blip r:embed="rId4"/>
                      <a:stretch>
                        <a:fillRect/>
                      </a:stretch>
                    </p:blipFill>
                    <p:spPr>
                      <a:xfrm>
                        <a:off x="622598" y="2131572"/>
                        <a:ext cx="7448550" cy="1800225"/>
                      </a:xfrm>
                      <a:prstGeom prst="rect">
                        <a:avLst/>
                      </a:prstGeom>
                    </p:spPr>
                  </p:pic>
                </p:oleObj>
              </mc:Fallback>
            </mc:AlternateContent>
          </a:graphicData>
        </a:graphic>
      </p:graphicFrame>
      <p:graphicFrame>
        <p:nvGraphicFramePr>
          <p:cNvPr id="9" name="对象 8"/>
          <p:cNvGraphicFramePr>
            <a:graphicFrameLocks noChangeAspect="1"/>
          </p:cNvGraphicFramePr>
          <p:nvPr/>
        </p:nvGraphicFramePr>
        <p:xfrm>
          <a:off x="622598" y="3662026"/>
          <a:ext cx="6905625" cy="933450"/>
        </p:xfrm>
        <a:graphic>
          <a:graphicData uri="http://schemas.openxmlformats.org/presentationml/2006/ole">
            <mc:AlternateContent xmlns:mc="http://schemas.openxmlformats.org/markup-compatibility/2006">
              <mc:Choice xmlns:v="urn:schemas-microsoft-com:vml" Requires="v">
                <p:oleObj spid="_x0000_s193006" name="文档" r:id="rId5" imgW="6915150" imgH="932815" progId="Word.Document.12">
                  <p:embed/>
                </p:oleObj>
              </mc:Choice>
              <mc:Fallback>
                <p:oleObj name="文档" r:id="rId5" imgW="6915150" imgH="932815" progId="Word.Document.12">
                  <p:embed/>
                  <p:pic>
                    <p:nvPicPr>
                      <p:cNvPr id="0" name="图片 193005"/>
                      <p:cNvPicPr/>
                      <p:nvPr/>
                    </p:nvPicPr>
                    <p:blipFill>
                      <a:blip r:embed="rId6"/>
                      <a:stretch>
                        <a:fillRect/>
                      </a:stretch>
                    </p:blipFill>
                    <p:spPr>
                      <a:xfrm>
                        <a:off x="622598" y="3662026"/>
                        <a:ext cx="6905625" cy="933450"/>
                      </a:xfrm>
                      <a:prstGeom prst="rect">
                        <a:avLst/>
                      </a:prstGeom>
                    </p:spPr>
                  </p:pic>
                </p:oleObj>
              </mc:Fallback>
            </mc:AlternateContent>
          </a:graphicData>
        </a:graphic>
      </p:graphicFrame>
      <p:graphicFrame>
        <p:nvGraphicFramePr>
          <p:cNvPr id="12" name="对象 11"/>
          <p:cNvGraphicFramePr>
            <a:graphicFrameLocks noChangeAspect="1"/>
          </p:cNvGraphicFramePr>
          <p:nvPr/>
        </p:nvGraphicFramePr>
        <p:xfrm>
          <a:off x="619125" y="4654550"/>
          <a:ext cx="9696450" cy="1743075"/>
        </p:xfrm>
        <a:graphic>
          <a:graphicData uri="http://schemas.openxmlformats.org/presentationml/2006/ole">
            <mc:AlternateContent xmlns:mc="http://schemas.openxmlformats.org/markup-compatibility/2006">
              <mc:Choice xmlns:v="urn:schemas-microsoft-com:vml" Requires="v">
                <p:oleObj spid="_x0000_s193007" name="文档" r:id="rId7" imgW="9703435" imgH="1743710" progId="Word.Document.12">
                  <p:embed/>
                </p:oleObj>
              </mc:Choice>
              <mc:Fallback>
                <p:oleObj name="文档" r:id="rId7" imgW="9703435" imgH="1743710" progId="Word.Document.12">
                  <p:embed/>
                  <p:pic>
                    <p:nvPicPr>
                      <p:cNvPr id="0" name="图片 193006"/>
                      <p:cNvPicPr/>
                      <p:nvPr/>
                    </p:nvPicPr>
                    <p:blipFill>
                      <a:blip r:embed="rId8"/>
                      <a:stretch>
                        <a:fillRect/>
                      </a:stretch>
                    </p:blipFill>
                    <p:spPr>
                      <a:xfrm>
                        <a:off x="619125" y="4654550"/>
                        <a:ext cx="9696450" cy="1743075"/>
                      </a:xfrm>
                      <a:prstGeom prst="rect">
                        <a:avLst/>
                      </a:prstGeom>
                    </p:spPr>
                  </p:pic>
                </p:oleObj>
              </mc:Fallback>
            </mc:AlternateContent>
          </a:graphicData>
        </a:graphic>
      </p:graphicFrame>
      <p:graphicFrame>
        <p:nvGraphicFramePr>
          <p:cNvPr id="13" name="对象 12"/>
          <p:cNvGraphicFramePr>
            <a:graphicFrameLocks noChangeAspect="1"/>
          </p:cNvGraphicFramePr>
          <p:nvPr/>
        </p:nvGraphicFramePr>
        <p:xfrm>
          <a:off x="619125" y="5806058"/>
          <a:ext cx="8801100" cy="1171575"/>
        </p:xfrm>
        <a:graphic>
          <a:graphicData uri="http://schemas.openxmlformats.org/presentationml/2006/ole">
            <mc:AlternateContent xmlns:mc="http://schemas.openxmlformats.org/markup-compatibility/2006">
              <mc:Choice xmlns:v="urn:schemas-microsoft-com:vml" Requires="v">
                <p:oleObj spid="_x0000_s193008" name="文档" r:id="rId9" imgW="8807450" imgH="1172210" progId="Word.Document.12">
                  <p:embed/>
                </p:oleObj>
              </mc:Choice>
              <mc:Fallback>
                <p:oleObj name="文档" r:id="rId9" imgW="8807450" imgH="1172210" progId="Word.Document.12">
                  <p:embed/>
                  <p:pic>
                    <p:nvPicPr>
                      <p:cNvPr id="0" name="图片 193007"/>
                      <p:cNvPicPr/>
                      <p:nvPr/>
                    </p:nvPicPr>
                    <p:blipFill>
                      <a:blip r:embed="rId10"/>
                      <a:stretch>
                        <a:fillRect/>
                      </a:stretch>
                    </p:blipFill>
                    <p:spPr>
                      <a:xfrm>
                        <a:off x="619125" y="5806058"/>
                        <a:ext cx="8801100" cy="1171575"/>
                      </a:xfrm>
                      <a:prstGeom prst="rect">
                        <a:avLst/>
                      </a:prstGeom>
                    </p:spPr>
                  </p:pic>
                </p:oleObj>
              </mc:Fallback>
            </mc:AlternateContent>
          </a:graphicData>
        </a:graphic>
      </p:graphicFrame>
      <p:pic>
        <p:nvPicPr>
          <p:cNvPr id="244738" name="Picture 2" descr="\\0吕芳\f\源文件\2018\一轮\数学人教A版\8-203.T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599358" y="1426889"/>
            <a:ext cx="3376068" cy="3087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683313" y="27246"/>
            <a:ext cx="7825751" cy="687600"/>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求直线</a:t>
            </a:r>
            <a:r>
              <a:rPr lang="en-US" altLang="zh-CN" sz="2800" i="1" kern="100" dirty="0">
                <a:latin typeface="Times New Roman" panose="02020603050405020304"/>
                <a:ea typeface="华文细黑" panose="02010600040101010101" charset="-122"/>
                <a:cs typeface="Courier New" panose="02070309020205020404"/>
              </a:rPr>
              <a:t>B</a:t>
            </a:r>
            <a:r>
              <a:rPr lang="en-US" altLang="zh-CN" sz="2800" kern="100" baseline="-25000" dirty="0">
                <a:latin typeface="Times New Roman" panose="02020603050405020304"/>
                <a:ea typeface="华文细黑" panose="02010600040101010101" charset="-122"/>
                <a:cs typeface="Courier New" panose="02070309020205020404"/>
              </a:rPr>
              <a:t>1</a:t>
            </a:r>
            <a:r>
              <a:rPr lang="en-US" altLang="zh-CN" sz="2800" i="1" kern="100" dirty="0">
                <a:latin typeface="Times New Roman" panose="02020603050405020304"/>
                <a:ea typeface="华文细黑" panose="02010600040101010101" charset="-122"/>
                <a:cs typeface="Courier New" panose="02070309020205020404"/>
              </a:rPr>
              <a:t>C</a:t>
            </a:r>
            <a:r>
              <a:rPr lang="en-US" altLang="zh-CN" sz="2800" kern="100" baseline="-250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与平面</a:t>
            </a:r>
            <a:r>
              <a:rPr lang="en-US" altLang="zh-CN" sz="2800" i="1" kern="100" dirty="0">
                <a:latin typeface="Times New Roman" panose="02020603050405020304"/>
                <a:ea typeface="华文细黑" panose="02010600040101010101" charset="-122"/>
                <a:cs typeface="Courier New" panose="02070309020205020404"/>
              </a:rPr>
              <a:t>ACD</a:t>
            </a:r>
            <a:r>
              <a:rPr lang="en-US" altLang="zh-CN" sz="2800" kern="100" baseline="-250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所成角的正弦值</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Tree>
    <p:custDataLst>
      <p:tags r:id="rId1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750"/>
                                        <p:tgtEl>
                                          <p:spTgt spid="2"/>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blinds(horizontal)">
                                      <p:cBhvr>
                                        <p:cTn id="11" dur="750"/>
                                        <p:tgtEl>
                                          <p:spTgt spid="11">
                                            <p:txEl>
                                              <p:pRg st="0" end="0"/>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750"/>
                                        <p:tgtEl>
                                          <p:spTgt spid="8"/>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750"/>
                                        <p:tgtEl>
                                          <p:spTgt spid="9"/>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blinds(horizontal)">
                                      <p:cBhvr>
                                        <p:cTn id="23" dur="750"/>
                                        <p:tgtEl>
                                          <p:spTgt spid="10">
                                            <p:txEl>
                                              <p:pRg st="0" end="0"/>
                                            </p:txEl>
                                          </p:spTgt>
                                        </p:tgtEl>
                                      </p:cBhvr>
                                    </p:animEffect>
                                  </p:childTnLst>
                                </p:cTn>
                              </p:par>
                            </p:childTnLst>
                          </p:cTn>
                        </p:par>
                        <p:par>
                          <p:cTn id="24" fill="hold">
                            <p:stCondLst>
                              <p:cond delay="5000"/>
                            </p:stCondLst>
                            <p:childTnLst>
                              <p:par>
                                <p:cTn id="25" presetID="3" presetClass="entr" presetSubtype="1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750"/>
                                        <p:tgtEl>
                                          <p:spTgt spid="12"/>
                                        </p:tgtEl>
                                      </p:cBhvr>
                                    </p:animEffect>
                                  </p:childTnLst>
                                </p:cTn>
                              </p:par>
                            </p:childTnLst>
                          </p:cTn>
                        </p:par>
                        <p:par>
                          <p:cTn id="28" fill="hold">
                            <p:stCondLst>
                              <p:cond delay="6000"/>
                            </p:stCondLst>
                            <p:childTnLst>
                              <p:par>
                                <p:cTn id="29" presetID="3" presetClass="entr" presetSubtype="1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750"/>
                                        <p:tgtEl>
                                          <p:spTgt spid="13"/>
                                        </p:tgtEl>
                                      </p:cBhvr>
                                    </p:animEffect>
                                  </p:childTnLst>
                                </p:cTn>
                              </p:par>
                              <p:par>
                                <p:cTn id="32" presetID="3" presetClass="entr" presetSubtype="10" fill="hold" nodeType="withEffect">
                                  <p:stCondLst>
                                    <p:cond delay="0"/>
                                  </p:stCondLst>
                                  <p:childTnLst>
                                    <p:set>
                                      <p:cBhvr>
                                        <p:cTn id="33" dur="1" fill="hold">
                                          <p:stCondLst>
                                            <p:cond delay="0"/>
                                          </p:stCondLst>
                                        </p:cTn>
                                        <p:tgtEl>
                                          <p:spTgt spid="244738"/>
                                        </p:tgtEl>
                                        <p:attrNameLst>
                                          <p:attrName>style.visibility</p:attrName>
                                        </p:attrNameLst>
                                      </p:cBhvr>
                                      <p:to>
                                        <p:strVal val="visible"/>
                                      </p:to>
                                    </p:set>
                                    <p:animEffect transition="in" filter="blinds(horizontal)">
                                      <p:cBhvr>
                                        <p:cTn id="34" dur="750"/>
                                        <p:tgtEl>
                                          <p:spTgt spid="2447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custDataLst>
              <p:tags r:id="rId1"/>
            </p:custDataLst>
          </p:nvPr>
        </p:nvSpPr>
        <p:spPr>
          <a:xfrm>
            <a:off x="4819048" y="1233153"/>
            <a:ext cx="2655570" cy="2646045"/>
          </a:xfrm>
          <a:prstGeom prst="rect">
            <a:avLst/>
          </a:prstGeom>
          <a:noFill/>
        </p:spPr>
        <p:txBody>
          <a:bodyPr wrap="none" rtlCol="0">
            <a:spAutoFit/>
          </a:bodyPr>
          <a:lstStyle>
            <a:defPPr>
              <a:defRPr lang="zh-CN"/>
            </a:defPPr>
          </a:lstStyle>
          <a:p>
            <a:r>
              <a:rPr lang="en-US" altLang="zh-CN" sz="16600" dirty="0">
                <a:solidFill>
                  <a:schemeClr val="bg2">
                    <a:lumMod val="75000"/>
                    <a:alpha val="50000"/>
                  </a:schemeClr>
                </a:solidFill>
                <a:latin typeface="微软雅黑" panose="020B0503020204020204" pitchFamily="34" charset="-122"/>
                <a:ea typeface="微软雅黑" panose="020B0503020204020204" pitchFamily="34" charset="-122"/>
              </a:rPr>
              <a:t>03</a:t>
            </a:r>
            <a:endParaRPr lang="en-US" altLang="zh-CN" sz="16600" dirty="0">
              <a:solidFill>
                <a:schemeClr val="bg2">
                  <a:lumMod val="75000"/>
                  <a:alpha val="50000"/>
                </a:schemeClr>
              </a:solidFill>
              <a:latin typeface="微软雅黑" panose="020B0503020204020204" pitchFamily="34" charset="-122"/>
              <a:ea typeface="微软雅黑" panose="020B0503020204020204" pitchFamily="34" charset="-122"/>
            </a:endParaRPr>
          </a:p>
        </p:txBody>
      </p:sp>
      <p:sp>
        <p:nvSpPr>
          <p:cNvPr id="5" name="标题 4"/>
          <p:cNvSpPr>
            <a:spLocks noGrp="1"/>
          </p:cNvSpPr>
          <p:nvPr>
            <p:ph type="title"/>
            <p:custDataLst>
              <p:tags r:id="rId2"/>
            </p:custDataLst>
          </p:nvPr>
        </p:nvSpPr>
        <p:spPr>
          <a:xfrm>
            <a:off x="3089275" y="3813810"/>
            <a:ext cx="5737225" cy="716915"/>
          </a:xfrm>
        </p:spPr>
        <p:txBody>
          <a:bodyPr>
            <a:normAutofit fontScale="90000"/>
          </a:bodyPr>
          <a:lstStyle/>
          <a:p>
            <a:r>
              <a:rPr lang="zh-CN" altLang="zh-CN" sz="6665" kern="100" dirty="0">
                <a:latin typeface="Times New Roman" panose="02020603050405020304"/>
                <a:ea typeface="华文细黑" panose="02010600040101010101" charset="-122"/>
                <a:cs typeface="Times New Roman" panose="02020603050405020304"/>
                <a:sym typeface="+mn-ea"/>
              </a:rPr>
              <a:t>二面角</a:t>
            </a:r>
            <a:endParaRPr lang="zh-CN" altLang="en-US" sz="6665" dirty="0"/>
          </a:p>
        </p:txBody>
      </p:sp>
      <p:sp>
        <p:nvSpPr>
          <p:cNvPr id="2" name="文本框 1"/>
          <p:cNvSpPr txBox="1"/>
          <p:nvPr/>
        </p:nvSpPr>
        <p:spPr>
          <a:xfrm>
            <a:off x="3945255" y="4839335"/>
            <a:ext cx="2676525" cy="521970"/>
          </a:xfrm>
          <a:prstGeom prst="rect">
            <a:avLst/>
          </a:prstGeom>
          <a:noFill/>
        </p:spPr>
        <p:txBody>
          <a:bodyPr wrap="none" rtlCol="0" anchor="t">
            <a:spAutoFit/>
          </a:bodyPr>
          <a:p>
            <a:pPr algn="l"/>
            <a:r>
              <a:rPr lang="zh-CN" altLang="zh-CN" sz="2800" b="1" kern="100" dirty="0">
                <a:latin typeface="Times New Roman" panose="02020603050405020304"/>
                <a:ea typeface="华文细黑" panose="02010600040101010101" charset="-122"/>
                <a:cs typeface="Times New Roman" panose="02020603050405020304"/>
                <a:sym typeface="+mn-ea"/>
              </a:rPr>
              <a:t>二面角的平面角</a:t>
            </a:r>
            <a:endParaRPr lang="zh-CN" altLang="zh-CN" sz="2800" b="1" kern="100" dirty="0">
              <a:solidFill>
                <a:srgbClr val="FF0000"/>
              </a:solidFill>
              <a:latin typeface="Times New Roman" panose="02020603050405020304"/>
              <a:ea typeface="华文细黑" panose="02010600040101010101" charset="-122"/>
              <a:cs typeface="Times New Roman" panose="02020603050405020304"/>
              <a:sym typeface="+mn-ea"/>
            </a:endParaRPr>
          </a:p>
        </p:txBody>
      </p:sp>
      <p:graphicFrame>
        <p:nvGraphicFramePr>
          <p:cNvPr id="3" name="对象 2">
            <a:hlinkClick r:id="" action="ppaction://ole?verb="/>
          </p:cNvPr>
          <p:cNvGraphicFramePr>
            <a:graphicFrameLocks noChangeAspect="1"/>
          </p:cNvGraphicFramePr>
          <p:nvPr/>
        </p:nvGraphicFramePr>
        <p:xfrm>
          <a:off x="6737668" y="4861243"/>
          <a:ext cx="1233170" cy="419735"/>
        </p:xfrm>
        <a:graphic>
          <a:graphicData uri="http://schemas.openxmlformats.org/presentationml/2006/ole">
            <mc:AlternateContent xmlns:mc="http://schemas.openxmlformats.org/markup-compatibility/2006">
              <mc:Choice xmlns:v="urn:schemas-microsoft-com:vml" Requires="v">
                <p:oleObj spid="_x0000_s1025" name="" r:id="rId3" imgW="596900" imgH="203200" progId="Equation.KSEE3">
                  <p:embed/>
                </p:oleObj>
              </mc:Choice>
              <mc:Fallback>
                <p:oleObj name="" r:id="rId3" imgW="596900" imgH="203200" progId="Equation.KSEE3">
                  <p:embed/>
                  <p:pic>
                    <p:nvPicPr>
                      <p:cNvPr id="0" name="图片 1024"/>
                      <p:cNvPicPr/>
                      <p:nvPr/>
                    </p:nvPicPr>
                    <p:blipFill>
                      <a:blip r:embed="rId4"/>
                      <a:stretch>
                        <a:fillRect/>
                      </a:stretch>
                    </p:blipFill>
                    <p:spPr>
                      <a:xfrm>
                        <a:off x="6737668" y="4861243"/>
                        <a:ext cx="1233170" cy="419735"/>
                      </a:xfrm>
                      <a:prstGeom prst="rect">
                        <a:avLst/>
                      </a:prstGeom>
                      <a:solidFill>
                        <a:schemeClr val="tx2">
                          <a:lumMod val="60000"/>
                          <a:lumOff val="40000"/>
                        </a:schemeClr>
                      </a:solidFill>
                    </p:spPr>
                  </p:pic>
                </p:oleObj>
              </mc:Fallback>
            </mc:AlternateContent>
          </a:graphicData>
        </a:graphic>
      </p:graphicFrame>
    </p:spTree>
    <p:custDataLst>
      <p:tags r:id="rId5"/>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766614" y="4227618"/>
            <a:ext cx="10588924" cy="1980261"/>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如图</a:t>
            </a:r>
            <a:r>
              <a:rPr lang="en-US" altLang="zh-CN" sz="2800" kern="100" dirty="0">
                <a:latin typeface="宋体" panose="02010600030101010101" pitchFamily="2" charset="-122"/>
                <a:ea typeface="华文细黑" panose="02010600040101010101" charset="-122"/>
                <a:cs typeface="Times New Roman" panose="02020603050405020304"/>
              </a:rPr>
              <a:t>②③</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b="1" i="1" kern="100" dirty="0">
                <a:latin typeface="Times New Roman" panose="02020603050405020304"/>
                <a:ea typeface="华文细黑" panose="02010600040101010101" charset="-122"/>
                <a:cs typeface="Courier New" panose="02070309020205020404"/>
              </a:rPr>
              <a:t>n</a:t>
            </a:r>
            <a:r>
              <a:rPr lang="en-US" altLang="zh-CN" sz="2800" kern="100" baseline="-250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b="1" i="1" kern="100" dirty="0">
                <a:latin typeface="Times New Roman" panose="02020603050405020304"/>
                <a:ea typeface="华文细黑" panose="02010600040101010101" charset="-122"/>
                <a:cs typeface="Courier New" panose="02070309020205020404"/>
              </a:rPr>
              <a:t>n</a:t>
            </a:r>
            <a:r>
              <a:rPr lang="en-US" altLang="zh-CN" sz="2800" kern="100" baseline="-250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分别是二面角</a:t>
            </a:r>
            <a:r>
              <a:rPr lang="en-US" altLang="zh-CN" sz="2800" i="1" kern="100" dirty="0">
                <a:latin typeface="Times New Roman" panose="02020603050405020304"/>
                <a:ea typeface="华文细黑" panose="02010600040101010101" charset="-122"/>
                <a:cs typeface="Courier New" panose="02070309020205020404"/>
              </a:rPr>
              <a:t>α</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l</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β</a:t>
            </a:r>
            <a:r>
              <a:rPr lang="zh-CN" altLang="zh-CN" sz="2800" kern="100" dirty="0">
                <a:latin typeface="Times New Roman" panose="02020603050405020304"/>
                <a:ea typeface="华文细黑" panose="02010600040101010101" charset="-122"/>
                <a:cs typeface="Times New Roman" panose="02020603050405020304"/>
              </a:rPr>
              <a:t>的两个半平面</a:t>
            </a:r>
            <a:r>
              <a:rPr lang="en-US" altLang="zh-CN" sz="2800" i="1" kern="100" dirty="0">
                <a:latin typeface="Times New Roman" panose="02020603050405020304"/>
                <a:ea typeface="华文细黑" panose="02010600040101010101" charset="-122"/>
                <a:cs typeface="Courier New" panose="02070309020205020404"/>
              </a:rPr>
              <a:t>α</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β</a:t>
            </a:r>
            <a:r>
              <a:rPr lang="zh-CN" altLang="zh-CN" sz="2800" kern="100" dirty="0">
                <a:latin typeface="Times New Roman" panose="02020603050405020304"/>
                <a:ea typeface="华文细黑" panose="02010600040101010101" charset="-122"/>
                <a:cs typeface="Times New Roman" panose="02020603050405020304"/>
              </a:rPr>
              <a:t>的法向量，则二面角的大小</a:t>
            </a:r>
            <a:r>
              <a:rPr lang="en-US" altLang="zh-CN" sz="2800" i="1" kern="100" dirty="0">
                <a:latin typeface="Times New Roman" panose="02020603050405020304"/>
                <a:ea typeface="华文细黑" panose="02010600040101010101" charset="-122"/>
                <a:cs typeface="Courier New" panose="02070309020205020404"/>
              </a:rPr>
              <a:t>θ</a:t>
            </a:r>
            <a:r>
              <a:rPr lang="zh-CN" altLang="zh-CN" sz="2800" kern="100" dirty="0">
                <a:latin typeface="Times New Roman" panose="02020603050405020304"/>
                <a:ea typeface="华文细黑" panose="02010600040101010101" charset="-122"/>
                <a:cs typeface="Times New Roman" panose="02020603050405020304"/>
              </a:rPr>
              <a:t>满足</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err="1">
                <a:latin typeface="Times New Roman" panose="02020603050405020304"/>
                <a:ea typeface="华文细黑" panose="02010600040101010101" charset="-122"/>
                <a:cs typeface="Courier New" panose="02070309020205020404"/>
              </a:rPr>
              <a:t>cos</a:t>
            </a:r>
            <a:r>
              <a:rPr lang="en-US" altLang="zh-CN" sz="2800" kern="100" dirty="0">
                <a:latin typeface="Times New Roman" panose="02020603050405020304"/>
                <a:ea typeface="华文细黑" panose="02010600040101010101" charset="-122"/>
                <a:cs typeface="Courier New" panose="02070309020205020404"/>
              </a:rPr>
              <a:t> </a:t>
            </a:r>
            <a:r>
              <a:rPr lang="en-US" altLang="zh-CN" sz="2800" i="1" kern="100" dirty="0">
                <a:latin typeface="Times New Roman" panose="02020603050405020304"/>
                <a:ea typeface="华文细黑" panose="02010600040101010101" charset="-122"/>
                <a:cs typeface="Courier New" panose="02070309020205020404"/>
              </a:rPr>
              <a:t>θ</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smtClean="0">
                <a:latin typeface="Times New Roman" panose="02020603050405020304"/>
                <a:ea typeface="华文细黑" panose="02010600040101010101" charset="-122"/>
                <a:cs typeface="Times New Roman" panose="02020603050405020304"/>
              </a:rPr>
              <a:t>＝</a:t>
            </a:r>
            <a:r>
              <a:rPr lang="en-US" altLang="zh-CN" sz="2800" kern="100" dirty="0" smtClean="0">
                <a:latin typeface="Times New Roman" panose="02020603050405020304"/>
                <a:ea typeface="华文细黑" panose="02010600040101010101" charset="-122"/>
                <a:cs typeface="Courier New" panose="02070309020205020404"/>
              </a:rPr>
              <a:t>______________</a:t>
            </a:r>
            <a:r>
              <a:rPr lang="zh-CN"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二面角的平面角大小是向量</a:t>
            </a:r>
            <a:r>
              <a:rPr lang="en-US" altLang="zh-CN" sz="2800" b="1" i="1" kern="100" dirty="0">
                <a:latin typeface="Times New Roman" panose="02020603050405020304"/>
                <a:ea typeface="华文细黑" panose="02010600040101010101" charset="-122"/>
                <a:cs typeface="Courier New" panose="02070309020205020404"/>
              </a:rPr>
              <a:t>n</a:t>
            </a:r>
            <a:r>
              <a:rPr lang="en-US" altLang="zh-CN" sz="2800" kern="100" baseline="-250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与</a:t>
            </a:r>
            <a:r>
              <a:rPr lang="en-US" altLang="zh-CN" sz="2800" b="1" i="1" kern="100" dirty="0">
                <a:latin typeface="Times New Roman" panose="02020603050405020304"/>
                <a:ea typeface="华文细黑" panose="02010600040101010101" charset="-122"/>
                <a:cs typeface="Courier New" panose="02070309020205020404"/>
              </a:rPr>
              <a:t>n</a:t>
            </a:r>
            <a:r>
              <a:rPr lang="en-US" altLang="zh-CN" sz="2800" kern="100" baseline="-250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的夹角</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或其补角</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
        <p:nvSpPr>
          <p:cNvPr id="12" name="矩形 11"/>
          <p:cNvSpPr/>
          <p:nvPr/>
        </p:nvSpPr>
        <p:spPr>
          <a:xfrm>
            <a:off x="802236" y="71706"/>
            <a:ext cx="10588924" cy="2152015"/>
          </a:xfrm>
          <a:prstGeom prst="rect">
            <a:avLst/>
          </a:prstGeom>
        </p:spPr>
        <p:txBody>
          <a:bodyPr wrap="square" lIns="121898" tIns="60948" rIns="121898" bIns="60948">
            <a:spAutoFit/>
          </a:bodyPr>
          <a:p>
            <a:pPr algn="just">
              <a:lnSpc>
                <a:spcPct val="150000"/>
              </a:lnSpc>
              <a:spcAft>
                <a:spcPts val="0"/>
              </a:spcAft>
            </a:pPr>
            <a:r>
              <a:rPr lang="en-US" altLang="zh-CN" sz="3200" b="1" kern="100" dirty="0">
                <a:solidFill>
                  <a:srgbClr val="7030A0"/>
                </a:solidFill>
                <a:latin typeface="Times New Roman" panose="02020603050405020304"/>
                <a:ea typeface="华文细黑" panose="02010600040101010101" charset="-122"/>
                <a:cs typeface="Courier New" panose="02070309020205020404"/>
              </a:rPr>
              <a:t>3.</a:t>
            </a:r>
            <a:r>
              <a:rPr lang="zh-CN" altLang="zh-CN" sz="3200" b="1" kern="100" dirty="0">
                <a:solidFill>
                  <a:srgbClr val="7030A0"/>
                </a:solidFill>
                <a:latin typeface="Times New Roman" panose="02020603050405020304"/>
                <a:ea typeface="华文细黑" panose="02010600040101010101" charset="-122"/>
                <a:cs typeface="Times New Roman" panose="02020603050405020304"/>
              </a:rPr>
              <a:t>求二面角的大小</a:t>
            </a:r>
            <a:endParaRPr lang="zh-CN" altLang="zh-CN" sz="3200" b="1" kern="100" dirty="0">
              <a:solidFill>
                <a:srgbClr val="7030A0"/>
              </a:solidFill>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如图</a:t>
            </a: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AB</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CD</a:t>
            </a:r>
            <a:r>
              <a:rPr lang="zh-CN" altLang="zh-CN" sz="2800" kern="100" dirty="0">
                <a:latin typeface="Times New Roman" panose="02020603050405020304"/>
                <a:ea typeface="华文细黑" panose="02010600040101010101" charset="-122"/>
                <a:cs typeface="Times New Roman" panose="02020603050405020304"/>
              </a:rPr>
              <a:t>分别是二面角</a:t>
            </a:r>
            <a:r>
              <a:rPr lang="en-US" altLang="zh-CN" sz="2800" i="1" kern="100" dirty="0">
                <a:latin typeface="Times New Roman" panose="02020603050405020304"/>
                <a:ea typeface="华文细黑" panose="02010600040101010101" charset="-122"/>
                <a:cs typeface="Courier New" panose="02070309020205020404"/>
              </a:rPr>
              <a:t>α</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l</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β</a:t>
            </a:r>
            <a:r>
              <a:rPr lang="zh-CN" altLang="zh-CN" sz="2800" kern="100" dirty="0">
                <a:latin typeface="Times New Roman" panose="02020603050405020304"/>
                <a:ea typeface="华文细黑" panose="02010600040101010101" charset="-122"/>
                <a:cs typeface="Times New Roman" panose="02020603050405020304"/>
              </a:rPr>
              <a:t>的两个面内与棱</a:t>
            </a:r>
            <a:r>
              <a:rPr lang="en-US" altLang="zh-CN" sz="2800" i="1" kern="100" dirty="0">
                <a:latin typeface="Times New Roman" panose="02020603050405020304"/>
                <a:ea typeface="华文细黑" panose="02010600040101010101" charset="-122"/>
                <a:cs typeface="Courier New" panose="02070309020205020404"/>
              </a:rPr>
              <a:t>l</a:t>
            </a:r>
            <a:r>
              <a:rPr lang="zh-CN" altLang="zh-CN" sz="2800" kern="100" dirty="0">
                <a:latin typeface="Times New Roman" panose="02020603050405020304"/>
                <a:ea typeface="华文细黑" panose="02010600040101010101" charset="-122"/>
                <a:cs typeface="Times New Roman" panose="02020603050405020304"/>
              </a:rPr>
              <a:t>垂直的直线，则二面角的大小</a:t>
            </a:r>
            <a:r>
              <a:rPr lang="en-US" altLang="zh-CN" sz="2800" i="1" kern="100" dirty="0">
                <a:latin typeface="Times New Roman" panose="02020603050405020304"/>
                <a:ea typeface="华文细黑" panose="02010600040101010101" charset="-122"/>
                <a:cs typeface="Courier New" panose="02070309020205020404"/>
              </a:rPr>
              <a:t>θ</a:t>
            </a:r>
            <a:r>
              <a:rPr lang="zh-CN" altLang="zh-CN" sz="2800" kern="100" dirty="0" smtClean="0">
                <a:latin typeface="Times New Roman" panose="02020603050405020304"/>
                <a:ea typeface="华文细黑" panose="02010600040101010101" charset="-122"/>
                <a:cs typeface="Times New Roman" panose="02020603050405020304"/>
              </a:rPr>
              <a:t>＝</a:t>
            </a:r>
            <a:r>
              <a:rPr lang="en-US" altLang="zh-CN" sz="2800" kern="100" dirty="0" smtClean="0">
                <a:latin typeface="Times New Roman" panose="02020603050405020304"/>
                <a:ea typeface="华文细黑" panose="02010600040101010101" charset="-122"/>
                <a:cs typeface="Times New Roman" panose="02020603050405020304"/>
              </a:rPr>
              <a:t>_________</a:t>
            </a:r>
            <a:r>
              <a:rPr lang="en-US" altLang="zh-CN" sz="2800" kern="100" dirty="0" smtClean="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6527254" y="5049933"/>
            <a:ext cx="2525050" cy="523220"/>
          </a:xfrm>
          <a:prstGeom prst="rect">
            <a:avLst/>
          </a:prstGeom>
        </p:spPr>
        <p:txBody>
          <a:bodyPr wrap="none">
            <a:spAutoFit/>
          </a:bodyPr>
          <a:p>
            <a:r>
              <a:rPr lang="en-US" altLang="zh-CN" sz="2800" kern="100" dirty="0">
                <a:solidFill>
                  <a:srgbClr val="C00000"/>
                </a:solidFill>
                <a:latin typeface="Times New Roman" panose="02020603050405020304"/>
                <a:ea typeface="华文细黑" panose="02010600040101010101" charset="-122"/>
                <a:cs typeface="Courier New" panose="02070309020205020404"/>
              </a:rPr>
              <a:t>|</a:t>
            </a:r>
            <a:r>
              <a:rPr lang="en-US" altLang="zh-CN" sz="2800" kern="100" dirty="0" err="1">
                <a:solidFill>
                  <a:srgbClr val="C00000"/>
                </a:solidFill>
                <a:latin typeface="Times New Roman" panose="02020603050405020304"/>
                <a:ea typeface="华文细黑" panose="02010600040101010101" charset="-122"/>
                <a:cs typeface="Courier New" panose="02070309020205020404"/>
              </a:rPr>
              <a:t>cos</a:t>
            </a:r>
            <a:r>
              <a:rPr lang="zh-CN" altLang="zh-CN" sz="2800" kern="100" dirty="0">
                <a:solidFill>
                  <a:srgbClr val="C00000"/>
                </a:solidFill>
                <a:latin typeface="Times New Roman" panose="02020603050405020304"/>
                <a:ea typeface="华文细黑" panose="02010600040101010101" charset="-122"/>
                <a:cs typeface="Times New Roman" panose="02020603050405020304"/>
              </a:rPr>
              <a:t>〈</a:t>
            </a:r>
            <a:r>
              <a:rPr lang="en-US" altLang="zh-CN" sz="2800" b="1" i="1" kern="100" dirty="0">
                <a:solidFill>
                  <a:srgbClr val="C00000"/>
                </a:solidFill>
                <a:latin typeface="Times New Roman" panose="02020603050405020304"/>
                <a:ea typeface="华文细黑" panose="02010600040101010101" charset="-122"/>
                <a:cs typeface="Courier New" panose="02070309020205020404"/>
              </a:rPr>
              <a:t>n</a:t>
            </a:r>
            <a:r>
              <a:rPr lang="en-US" altLang="zh-CN" sz="2800" kern="100" baseline="-25000" dirty="0">
                <a:solidFill>
                  <a:srgbClr val="C00000"/>
                </a:solidFill>
                <a:latin typeface="Times New Roman" panose="02020603050405020304"/>
                <a:ea typeface="华文细黑" panose="02010600040101010101" charset="-122"/>
                <a:cs typeface="Courier New" panose="02070309020205020404"/>
              </a:rPr>
              <a:t>1</a:t>
            </a:r>
            <a:r>
              <a:rPr lang="zh-CN" altLang="zh-CN" sz="2800" kern="100" dirty="0">
                <a:solidFill>
                  <a:srgbClr val="C00000"/>
                </a:solidFill>
                <a:latin typeface="Times New Roman" panose="02020603050405020304"/>
                <a:ea typeface="华文细黑" panose="02010600040101010101" charset="-122"/>
                <a:cs typeface="Times New Roman" panose="02020603050405020304"/>
              </a:rPr>
              <a:t>，</a:t>
            </a:r>
            <a:r>
              <a:rPr lang="en-US" altLang="zh-CN" sz="2800" b="1" i="1" kern="100" dirty="0">
                <a:solidFill>
                  <a:srgbClr val="C00000"/>
                </a:solidFill>
                <a:latin typeface="Times New Roman" panose="02020603050405020304"/>
                <a:ea typeface="华文细黑" panose="02010600040101010101" charset="-122"/>
                <a:cs typeface="Courier New" panose="02070309020205020404"/>
              </a:rPr>
              <a:t>n</a:t>
            </a:r>
            <a:r>
              <a:rPr lang="en-US" altLang="zh-CN" sz="2800" kern="100" baseline="-25000" dirty="0">
                <a:solidFill>
                  <a:srgbClr val="C00000"/>
                </a:solidFill>
                <a:latin typeface="Times New Roman" panose="02020603050405020304"/>
                <a:ea typeface="华文细黑" panose="02010600040101010101" charset="-122"/>
                <a:cs typeface="Courier New" panose="02070309020205020404"/>
              </a:rPr>
              <a:t>2</a:t>
            </a:r>
            <a:r>
              <a:rPr lang="zh-CN" altLang="zh-CN" sz="2800" kern="100" dirty="0">
                <a:solidFill>
                  <a:srgbClr val="C00000"/>
                </a:solidFill>
                <a:latin typeface="Times New Roman" panose="02020603050405020304"/>
                <a:ea typeface="华文细黑" panose="02010600040101010101" charset="-122"/>
                <a:cs typeface="Times New Roman" panose="02020603050405020304"/>
              </a:rPr>
              <a:t>〉</a:t>
            </a:r>
            <a:r>
              <a:rPr lang="en-US" altLang="zh-CN" sz="2800" kern="100" dirty="0">
                <a:solidFill>
                  <a:srgbClr val="C00000"/>
                </a:solidFill>
                <a:latin typeface="Times New Roman" panose="02020603050405020304"/>
                <a:ea typeface="华文细黑" panose="02010600040101010101" charset="-122"/>
                <a:cs typeface="Courier New" panose="02070309020205020404"/>
              </a:rPr>
              <a:t>|</a:t>
            </a:r>
            <a:endParaRPr lang="zh-CN" altLang="en-US" sz="2800" dirty="0">
              <a:solidFill>
                <a:srgbClr val="C00000"/>
              </a:solidFill>
            </a:endParaRPr>
          </a:p>
        </p:txBody>
      </p:sp>
      <p:graphicFrame>
        <p:nvGraphicFramePr>
          <p:cNvPr id="4" name="对象 3"/>
          <p:cNvGraphicFramePr>
            <a:graphicFrameLocks noChangeAspect="1"/>
          </p:cNvGraphicFramePr>
          <p:nvPr/>
        </p:nvGraphicFramePr>
        <p:xfrm>
          <a:off x="4736385" y="1283161"/>
          <a:ext cx="2374900" cy="962025"/>
        </p:xfrm>
        <a:graphic>
          <a:graphicData uri="http://schemas.openxmlformats.org/presentationml/2006/ole">
            <mc:AlternateContent xmlns:mc="http://schemas.openxmlformats.org/markup-compatibility/2006">
              <mc:Choice xmlns:v="urn:schemas-microsoft-com:vml" Requires="v">
                <p:oleObj spid="_x0000_s222264" name="文档" r:id="rId1" imgW="2371725" imgH="961390" progId="Word.Document.12">
                  <p:embed/>
                </p:oleObj>
              </mc:Choice>
              <mc:Fallback>
                <p:oleObj name="文档" r:id="rId1" imgW="2371725" imgH="961390" progId="Word.Document.12">
                  <p:embed/>
                  <p:pic>
                    <p:nvPicPr>
                      <p:cNvPr id="0" name="图片 222263"/>
                      <p:cNvPicPr/>
                      <p:nvPr/>
                    </p:nvPicPr>
                    <p:blipFill>
                      <a:blip r:embed="rId2"/>
                      <a:stretch>
                        <a:fillRect/>
                      </a:stretch>
                    </p:blipFill>
                    <p:spPr>
                      <a:xfrm>
                        <a:off x="4736385" y="1283161"/>
                        <a:ext cx="2374900" cy="962025"/>
                      </a:xfrm>
                      <a:prstGeom prst="rect">
                        <a:avLst/>
                      </a:prstGeom>
                    </p:spPr>
                  </p:pic>
                </p:oleObj>
              </mc:Fallback>
            </mc:AlternateContent>
          </a:graphicData>
        </a:graphic>
      </p:graphicFrame>
      <p:pic>
        <p:nvPicPr>
          <p:cNvPr id="222210" name="Picture 2" descr="\\0吕芳\f\源文件\2018\一轮\数学人教A版\8-190.T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8600" y="2139945"/>
            <a:ext cx="6663859" cy="2225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4"/>
                                        </p:tgtEl>
                                      </p:cBhvr>
                                    </p:animEffect>
                                    <p:set>
                                      <p:cBhvr>
                                        <p:cTn id="20"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334566" y="-55552"/>
            <a:ext cx="11665296" cy="2062079"/>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典例</a:t>
            </a:r>
            <a:r>
              <a:rPr lang="zh-CN" altLang="zh-CN" sz="2800" b="1" kern="100" dirty="0">
                <a:solidFill>
                  <a:srgbClr val="0000FF"/>
                </a:solidFill>
                <a:latin typeface="宋体" panose="02010600030101010101" pitchFamily="2" charset="-122"/>
                <a:ea typeface="Times New Roman" panose="02020603050405020304"/>
                <a:cs typeface="Courier New" panose="02070309020205020404"/>
              </a:rPr>
              <a:t> </a:t>
            </a:r>
            <a:r>
              <a:rPr lang="en-US" altLang="zh-CN" sz="2800" kern="100" dirty="0">
                <a:latin typeface="Times New Roman" panose="02020603050405020304"/>
                <a:ea typeface="华文细黑" panose="02010600040101010101" charset="-122"/>
                <a:cs typeface="Courier New" panose="02070309020205020404"/>
              </a:rPr>
              <a:t>(2017·</a:t>
            </a:r>
            <a:r>
              <a:rPr lang="zh-CN" altLang="zh-CN" sz="2800" kern="100" dirty="0">
                <a:latin typeface="Times New Roman" panose="02020603050405020304"/>
                <a:ea typeface="华文细黑" panose="02010600040101010101" charset="-122"/>
                <a:cs typeface="Times New Roman" panose="02020603050405020304"/>
              </a:rPr>
              <a:t>全国</a:t>
            </a:r>
            <a:r>
              <a:rPr lang="en-US" altLang="zh-CN" sz="2800" kern="100" dirty="0">
                <a:latin typeface="宋体" panose="02010600030101010101" pitchFamily="2" charset="-122"/>
                <a:ea typeface="华文细黑" panose="02010600040101010101" charset="-122"/>
                <a:cs typeface="Times New Roman" panose="02020603050405020304"/>
              </a:rPr>
              <a:t>Ⅱ</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如图，四棱锥</a:t>
            </a:r>
            <a:r>
              <a:rPr lang="en-US" altLang="zh-CN" sz="2800" i="1" kern="100" dirty="0" smtClean="0">
                <a:latin typeface="Times New Roman" panose="02020603050405020304"/>
                <a:ea typeface="华文细黑" panose="02010600040101010101" charset="-122"/>
                <a:cs typeface="Courier New" panose="02070309020205020404"/>
              </a:rPr>
              <a:t>P-ABCD</a:t>
            </a:r>
            <a:r>
              <a:rPr lang="zh-CN" altLang="zh-CN" sz="2800" kern="100" dirty="0">
                <a:latin typeface="Times New Roman" panose="02020603050405020304"/>
                <a:ea typeface="华文细黑" panose="02010600040101010101" charset="-122"/>
                <a:cs typeface="Times New Roman" panose="02020603050405020304"/>
              </a:rPr>
              <a:t>中，侧面</a:t>
            </a:r>
            <a:r>
              <a:rPr lang="en-US" altLang="zh-CN" sz="2800" i="1" kern="100" dirty="0">
                <a:latin typeface="Times New Roman" panose="02020603050405020304"/>
                <a:ea typeface="华文细黑" panose="02010600040101010101" charset="-122"/>
                <a:cs typeface="Courier New" panose="02070309020205020404"/>
              </a:rPr>
              <a:t>PAD</a:t>
            </a:r>
            <a:r>
              <a:rPr lang="zh-CN" altLang="zh-CN" sz="2800" kern="100" dirty="0">
                <a:latin typeface="Times New Roman" panose="02020603050405020304"/>
                <a:ea typeface="华文细黑" panose="02010600040101010101" charset="-122"/>
                <a:cs typeface="Times New Roman" panose="02020603050405020304"/>
              </a:rPr>
              <a:t>为等边三角形且垂直于底面</a:t>
            </a:r>
            <a:r>
              <a:rPr lang="en-US" altLang="zh-CN" sz="2800" i="1" kern="100" dirty="0">
                <a:latin typeface="Times New Roman" panose="02020603050405020304"/>
                <a:ea typeface="华文细黑" panose="02010600040101010101" charset="-122"/>
                <a:cs typeface="Courier New" panose="02070309020205020404"/>
              </a:rPr>
              <a:t>ABCD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AB</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BC</a:t>
            </a:r>
            <a:r>
              <a:rPr lang="zh-CN" altLang="zh-CN" sz="2800" kern="100" dirty="0" smtClean="0">
                <a:latin typeface="Times New Roman" panose="02020603050405020304"/>
                <a:ea typeface="华文细黑" panose="02010600040101010101" charset="-122"/>
                <a:cs typeface="Times New Roman" panose="02020603050405020304"/>
              </a:rPr>
              <a:t>＝</a:t>
            </a:r>
            <a:r>
              <a:rPr lang="en-US" altLang="zh-CN" sz="2800" kern="100" dirty="0" smtClean="0">
                <a:latin typeface="Times New Roman" panose="02020603050405020304"/>
                <a:ea typeface="华文细黑" panose="02010600040101010101" charset="-122"/>
                <a:cs typeface="Times New Roman" panose="02020603050405020304"/>
              </a:rPr>
              <a:t> </a:t>
            </a:r>
            <a:r>
              <a:rPr lang="en-US" altLang="zh-CN" sz="2800" i="1" kern="100" dirty="0" smtClean="0">
                <a:latin typeface="Times New Roman" panose="02020603050405020304"/>
                <a:ea typeface="华文细黑" panose="02010600040101010101" charset="-122"/>
                <a:cs typeface="Courier New" panose="02070309020205020404"/>
              </a:rPr>
              <a:t>AD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BAD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ABC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90°</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E</a:t>
            </a:r>
            <a:r>
              <a:rPr lang="zh-CN" altLang="zh-CN" sz="2800" kern="100" dirty="0">
                <a:latin typeface="Times New Roman" panose="02020603050405020304"/>
                <a:ea typeface="华文细黑" panose="02010600040101010101" charset="-122"/>
                <a:cs typeface="Times New Roman" panose="02020603050405020304"/>
              </a:rPr>
              <a:t>是</a:t>
            </a:r>
            <a:r>
              <a:rPr lang="en-US" altLang="zh-CN" sz="2800" i="1" kern="100" dirty="0">
                <a:latin typeface="Times New Roman" panose="02020603050405020304"/>
                <a:ea typeface="华文细黑" panose="02010600040101010101" charset="-122"/>
                <a:cs typeface="Courier New" panose="02070309020205020404"/>
              </a:rPr>
              <a:t>PD</a:t>
            </a:r>
            <a:r>
              <a:rPr lang="zh-CN" altLang="zh-CN" sz="2800" kern="100" dirty="0">
                <a:latin typeface="Times New Roman" panose="02020603050405020304"/>
                <a:ea typeface="华文细黑" panose="02010600040101010101" charset="-122"/>
                <a:cs typeface="Times New Roman" panose="02020603050405020304"/>
              </a:rPr>
              <a:t>的中点</a:t>
            </a:r>
            <a:r>
              <a:rPr lang="en-US" altLang="zh-CN" sz="2800" kern="100" dirty="0" smtClean="0">
                <a:latin typeface="Times New Roman" panose="02020603050405020304"/>
                <a:ea typeface="华文细黑" panose="02010600040101010101" charset="-122"/>
                <a:cs typeface="Courier New" panose="02070309020205020404"/>
              </a:rPr>
              <a:t>.</a:t>
            </a:r>
            <a:endParaRPr lang="en-US" altLang="zh-CN" sz="2800" kern="100" dirty="0" smtClean="0">
              <a:latin typeface="Times New Roman" panose="02020603050405020304"/>
              <a:ea typeface="华文细黑" panose="02010600040101010101"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证明：直线</a:t>
            </a:r>
            <a:r>
              <a:rPr lang="en-US" altLang="zh-CN" sz="2800" i="1" kern="100" dirty="0">
                <a:latin typeface="Times New Roman" panose="02020603050405020304"/>
                <a:ea typeface="华文细黑" panose="02010600040101010101" charset="-122"/>
                <a:cs typeface="Courier New" panose="02070309020205020404"/>
              </a:rPr>
              <a:t>CE</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平面</a:t>
            </a:r>
            <a:r>
              <a:rPr lang="en-US" altLang="zh-CN" sz="2800" i="1" kern="100" dirty="0">
                <a:latin typeface="Times New Roman" panose="02020603050405020304"/>
                <a:ea typeface="华文细黑" panose="02010600040101010101" charset="-122"/>
                <a:cs typeface="Courier New" panose="02070309020205020404"/>
              </a:rPr>
              <a:t>PAB</a:t>
            </a:r>
            <a:r>
              <a:rPr lang="zh-CN" altLang="zh-CN" sz="2800" kern="100" dirty="0" smtClean="0">
                <a:latin typeface="Times New Roman" panose="02020603050405020304"/>
                <a:ea typeface="华文细黑" panose="02010600040101010101" charset="-122"/>
                <a:cs typeface="Times New Roman" panose="02020603050405020304"/>
              </a:rPr>
              <a:t>；</a:t>
            </a:r>
            <a:r>
              <a:rPr lang="en-US" altLang="zh-CN" sz="2800" kern="100" dirty="0" smtClean="0">
                <a:latin typeface="Times New Roman" panose="02020603050405020304"/>
                <a:ea typeface="华文细黑" panose="02010600040101010101" charset="-122"/>
                <a:cs typeface="Courier New" panose="02070309020205020404"/>
              </a:rPr>
              <a:t> </a:t>
            </a:r>
            <a:endParaRPr lang="zh-CN" altLang="zh-CN" sz="1050" kern="100" dirty="0">
              <a:effectLst/>
              <a:latin typeface="宋体" panose="02010600030101010101" pitchFamily="2" charset="-122"/>
              <a:cs typeface="Courier New" panose="02070309020205020404"/>
            </a:endParaRPr>
          </a:p>
        </p:txBody>
      </p:sp>
      <p:sp>
        <p:nvSpPr>
          <p:cNvPr id="17" name="矩形 16"/>
          <p:cNvSpPr/>
          <p:nvPr/>
        </p:nvSpPr>
        <p:spPr>
          <a:xfrm>
            <a:off x="334567" y="2993757"/>
            <a:ext cx="6840759" cy="769417"/>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证明</a:t>
            </a:r>
            <a:r>
              <a:rPr lang="zh-CN" altLang="zh-CN" sz="2800" b="1" kern="100" dirty="0">
                <a:solidFill>
                  <a:srgbClr val="002060"/>
                </a:solidFill>
                <a:latin typeface="Times New Roman" panose="02020603050405020304"/>
                <a:ea typeface="华文细黑" panose="02010600040101010101" charset="-122"/>
                <a:cs typeface="Times New Roman" panose="02020603050405020304"/>
              </a:rPr>
              <a:t>　</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取</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PA</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的中点</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F</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，连接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EF</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BF</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graphicFrame>
        <p:nvGraphicFramePr>
          <p:cNvPr id="2" name="对象 1"/>
          <p:cNvGraphicFramePr>
            <a:graphicFrameLocks noChangeAspect="1"/>
          </p:cNvGraphicFramePr>
          <p:nvPr/>
        </p:nvGraphicFramePr>
        <p:xfrm>
          <a:off x="476250" y="3613889"/>
          <a:ext cx="7848600" cy="1181100"/>
        </p:xfrm>
        <a:graphic>
          <a:graphicData uri="http://schemas.openxmlformats.org/presentationml/2006/ole">
            <mc:AlternateContent xmlns:mc="http://schemas.openxmlformats.org/markup-compatibility/2006">
              <mc:Choice xmlns:v="urn:schemas-microsoft-com:vml" Requires="v">
                <p:oleObj spid="_x0000_s194957" name="文档" r:id="rId1" imgW="7861935" imgH="1184910" progId="Word.Document.12">
                  <p:embed/>
                </p:oleObj>
              </mc:Choice>
              <mc:Fallback>
                <p:oleObj name="文档" r:id="rId1" imgW="7861935" imgH="1184910" progId="Word.Document.12">
                  <p:embed/>
                  <p:pic>
                    <p:nvPicPr>
                      <p:cNvPr id="0" name="图片 194956"/>
                      <p:cNvPicPr/>
                      <p:nvPr/>
                    </p:nvPicPr>
                    <p:blipFill>
                      <a:blip r:embed="rId2"/>
                      <a:stretch>
                        <a:fillRect/>
                      </a:stretch>
                    </p:blipFill>
                    <p:spPr>
                      <a:xfrm>
                        <a:off x="476250" y="3613889"/>
                        <a:ext cx="7848600" cy="1181100"/>
                      </a:xfrm>
                      <a:prstGeom prst="rect">
                        <a:avLst/>
                      </a:prstGeom>
                    </p:spPr>
                  </p:pic>
                </p:oleObj>
              </mc:Fallback>
            </mc:AlternateContent>
          </a:graphicData>
        </a:graphic>
      </p:graphicFrame>
      <p:graphicFrame>
        <p:nvGraphicFramePr>
          <p:cNvPr id="23" name="对象 22"/>
          <p:cNvGraphicFramePr>
            <a:graphicFrameLocks noChangeAspect="1"/>
          </p:cNvGraphicFramePr>
          <p:nvPr/>
        </p:nvGraphicFramePr>
        <p:xfrm>
          <a:off x="476250" y="4338831"/>
          <a:ext cx="8067675" cy="1076325"/>
        </p:xfrm>
        <a:graphic>
          <a:graphicData uri="http://schemas.openxmlformats.org/presentationml/2006/ole">
            <mc:AlternateContent xmlns:mc="http://schemas.openxmlformats.org/markup-compatibility/2006">
              <mc:Choice xmlns:v="urn:schemas-microsoft-com:vml" Requires="v">
                <p:oleObj spid="_x0000_s194958" name="文档" r:id="rId3" imgW="8091170" imgH="1080135" progId="Word.Document.12">
                  <p:embed/>
                </p:oleObj>
              </mc:Choice>
              <mc:Fallback>
                <p:oleObj name="文档" r:id="rId3" imgW="8091170" imgH="1080135" progId="Word.Document.12">
                  <p:embed/>
                  <p:pic>
                    <p:nvPicPr>
                      <p:cNvPr id="0" name="图片 194957"/>
                      <p:cNvPicPr/>
                      <p:nvPr/>
                    </p:nvPicPr>
                    <p:blipFill>
                      <a:blip r:embed="rId4"/>
                      <a:stretch>
                        <a:fillRect/>
                      </a:stretch>
                    </p:blipFill>
                    <p:spPr>
                      <a:xfrm>
                        <a:off x="476250" y="4338831"/>
                        <a:ext cx="8067675" cy="1076325"/>
                      </a:xfrm>
                      <a:prstGeom prst="rect">
                        <a:avLst/>
                      </a:prstGeom>
                    </p:spPr>
                  </p:pic>
                </p:oleObj>
              </mc:Fallback>
            </mc:AlternateContent>
          </a:graphicData>
        </a:graphic>
      </p:graphicFrame>
      <p:graphicFrame>
        <p:nvGraphicFramePr>
          <p:cNvPr id="3" name="对象 2"/>
          <p:cNvGraphicFramePr>
            <a:graphicFrameLocks noChangeAspect="1"/>
          </p:cNvGraphicFramePr>
          <p:nvPr/>
        </p:nvGraphicFramePr>
        <p:xfrm>
          <a:off x="4690224" y="474157"/>
          <a:ext cx="501650" cy="1247775"/>
        </p:xfrm>
        <a:graphic>
          <a:graphicData uri="http://schemas.openxmlformats.org/presentationml/2006/ole">
            <mc:AlternateContent xmlns:mc="http://schemas.openxmlformats.org/markup-compatibility/2006">
              <mc:Choice xmlns:v="urn:schemas-microsoft-com:vml" Requires="v">
                <p:oleObj spid="_x0000_s194959" name="文档" r:id="rId5" imgW="502920" imgH="1249680" progId="Word.Document.12">
                  <p:embed/>
                </p:oleObj>
              </mc:Choice>
              <mc:Fallback>
                <p:oleObj name="文档" r:id="rId5" imgW="502920" imgH="1249680" progId="Word.Document.12">
                  <p:embed/>
                  <p:pic>
                    <p:nvPicPr>
                      <p:cNvPr id="0" name="图片 194958"/>
                      <p:cNvPicPr/>
                      <p:nvPr/>
                    </p:nvPicPr>
                    <p:blipFill>
                      <a:blip r:embed="rId6"/>
                      <a:stretch>
                        <a:fillRect/>
                      </a:stretch>
                    </p:blipFill>
                    <p:spPr>
                      <a:xfrm>
                        <a:off x="4690224" y="474157"/>
                        <a:ext cx="501650" cy="1247775"/>
                      </a:xfrm>
                      <a:prstGeom prst="rect">
                        <a:avLst/>
                      </a:prstGeom>
                    </p:spPr>
                  </p:pic>
                </p:oleObj>
              </mc:Fallback>
            </mc:AlternateContent>
          </a:graphicData>
        </a:graphic>
      </p:graphicFrame>
      <p:pic>
        <p:nvPicPr>
          <p:cNvPr id="194790" name="Picture 230" descr="\\0吕芳\f\源文件\2018\一轮\数学人教A版\17GS22.T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59502" y="1832981"/>
            <a:ext cx="3119890" cy="255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a:xfrm>
            <a:off x="334566" y="4899287"/>
            <a:ext cx="9577064" cy="2059305"/>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EF     BC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，四边形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BCEF</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是平行四边形，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CE</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BF</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又</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BF</a:t>
            </a:r>
            <a:r>
              <a:rPr lang="en-US" altLang="zh-CN" sz="2800" kern="100" dirty="0">
                <a:solidFill>
                  <a:srgbClr val="002060"/>
                </a:solidFill>
                <a:latin typeface="Cambria Math" panose="02040503050406030204"/>
                <a:ea typeface="华文细黑" panose="02010600040101010101" charset="-122"/>
                <a:cs typeface="Cambria Math" panose="020405030504060302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PAB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CE</a:t>
            </a:r>
            <a:r>
              <a:rPr lang="zh-CN" altLang="zh-CN" sz="2800" kern="100" dirty="0">
                <a:solidFill>
                  <a:srgbClr val="002060"/>
                </a:solidFill>
                <a:latin typeface="宋体" panose="02010600030101010101" pitchFamily="2" charset="-122"/>
                <a:ea typeface="MS Mincho" panose="02020609040205080304" charset="-128"/>
                <a:cs typeface="MS Mincho" panose="02020609040205080304" charset="-128"/>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PAB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故</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CE</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PAB</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
        <p:nvSpPr>
          <p:cNvPr id="4" name="矩形 3"/>
          <p:cNvSpPr/>
          <p:nvPr/>
        </p:nvSpPr>
        <p:spPr>
          <a:xfrm>
            <a:off x="319574" y="1692904"/>
            <a:ext cx="10585176" cy="1412875"/>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点</a:t>
            </a:r>
            <a:r>
              <a:rPr lang="en-US" altLang="zh-CN" sz="2800" i="1" kern="100" dirty="0">
                <a:latin typeface="Times New Roman" panose="02020603050405020304"/>
                <a:ea typeface="华文细黑" panose="02010600040101010101" charset="-122"/>
                <a:cs typeface="Courier New" panose="02070309020205020404"/>
              </a:rPr>
              <a:t>M</a:t>
            </a:r>
            <a:r>
              <a:rPr lang="zh-CN" altLang="zh-CN" sz="2800" kern="100" dirty="0">
                <a:latin typeface="Times New Roman" panose="02020603050405020304"/>
                <a:ea typeface="华文细黑" panose="02010600040101010101" charset="-122"/>
                <a:cs typeface="Times New Roman" panose="02020603050405020304"/>
              </a:rPr>
              <a:t>在棱</a:t>
            </a:r>
            <a:r>
              <a:rPr lang="en-US" altLang="zh-CN" sz="2800" i="1" kern="100" dirty="0">
                <a:latin typeface="Times New Roman" panose="02020603050405020304"/>
                <a:ea typeface="华文细黑" panose="02010600040101010101" charset="-122"/>
                <a:cs typeface="Courier New" panose="02070309020205020404"/>
              </a:rPr>
              <a:t>PC</a:t>
            </a:r>
            <a:r>
              <a:rPr lang="zh-CN" altLang="zh-CN" sz="2800" kern="100" dirty="0">
                <a:latin typeface="Times New Roman" panose="02020603050405020304"/>
                <a:ea typeface="华文细黑" panose="02010600040101010101" charset="-122"/>
                <a:cs typeface="Times New Roman" panose="02020603050405020304"/>
              </a:rPr>
              <a:t>上，且直线</a:t>
            </a:r>
            <a:r>
              <a:rPr lang="en-US" altLang="zh-CN" sz="2800" i="1" kern="100" dirty="0">
                <a:latin typeface="Times New Roman" panose="02020603050405020304"/>
                <a:ea typeface="华文细黑" panose="02010600040101010101" charset="-122"/>
                <a:cs typeface="Courier New" panose="02070309020205020404"/>
              </a:rPr>
              <a:t>BM</a:t>
            </a:r>
            <a:r>
              <a:rPr lang="zh-CN" altLang="zh-CN" sz="2800" kern="100" dirty="0">
                <a:latin typeface="Times New Roman" panose="02020603050405020304"/>
                <a:ea typeface="华文细黑" panose="02010600040101010101" charset="-122"/>
                <a:cs typeface="Times New Roman" panose="02020603050405020304"/>
              </a:rPr>
              <a:t>与底面</a:t>
            </a:r>
            <a:r>
              <a:rPr lang="en-US" altLang="zh-CN" sz="2800" i="1" kern="100" dirty="0">
                <a:latin typeface="Times New Roman" panose="02020603050405020304"/>
                <a:ea typeface="华文细黑" panose="02010600040101010101" charset="-122"/>
                <a:cs typeface="Courier New" panose="02070309020205020404"/>
              </a:rPr>
              <a:t>ABCD</a:t>
            </a:r>
            <a:r>
              <a:rPr lang="zh-CN" altLang="zh-CN" sz="2800" kern="100" dirty="0">
                <a:latin typeface="Times New Roman" panose="02020603050405020304"/>
                <a:ea typeface="华文细黑" panose="02010600040101010101" charset="-122"/>
                <a:cs typeface="Times New Roman" panose="02020603050405020304"/>
              </a:rPr>
              <a:t>所成角为</a:t>
            </a:r>
            <a:r>
              <a:rPr lang="en-US" altLang="zh-CN" sz="2800" kern="100" dirty="0">
                <a:latin typeface="Times New Roman" panose="02020603050405020304"/>
                <a:ea typeface="华文细黑" panose="02010600040101010101" charset="-122"/>
                <a:cs typeface="Courier New" panose="02070309020205020404"/>
              </a:rPr>
              <a:t>45°</a:t>
            </a:r>
            <a:endParaRPr lang="zh-CN" altLang="zh-CN" sz="2800" kern="100" dirty="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    求二面角</a:t>
            </a:r>
            <a:r>
              <a:rPr lang="en-US" altLang="zh-CN" sz="2800" i="1" kern="100" dirty="0" smtClean="0">
                <a:latin typeface="Times New Roman" panose="02020603050405020304"/>
                <a:ea typeface="华文细黑" panose="02010600040101010101" charset="-122"/>
                <a:cs typeface="Courier New" panose="02070309020205020404"/>
              </a:rPr>
              <a:t>M-AB-D</a:t>
            </a:r>
            <a:r>
              <a:rPr lang="zh-CN" altLang="zh-CN" sz="2800" kern="100" dirty="0">
                <a:latin typeface="Times New Roman" panose="02020603050405020304"/>
                <a:ea typeface="华文细黑" panose="02010600040101010101" charset="-122"/>
                <a:cs typeface="Times New Roman" panose="02020603050405020304"/>
              </a:rPr>
              <a:t>的余弦值</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graphicFrame>
        <p:nvGraphicFramePr>
          <p:cNvPr id="6" name="对象 5">
            <a:hlinkClick r:id="" action="ppaction://ole?verb="/>
          </p:cNvPr>
          <p:cNvGraphicFramePr>
            <a:graphicFrameLocks noChangeAspect="1"/>
          </p:cNvGraphicFramePr>
          <p:nvPr/>
        </p:nvGraphicFramePr>
        <p:xfrm>
          <a:off x="1641475" y="5026025"/>
          <a:ext cx="349885" cy="603885"/>
        </p:xfrm>
        <a:graphic>
          <a:graphicData uri="http://schemas.openxmlformats.org/presentationml/2006/ole">
            <mc:AlternateContent xmlns:mc="http://schemas.openxmlformats.org/markup-compatibility/2006">
              <mc:Choice xmlns:v="urn:schemas-microsoft-com:vml" Requires="v">
                <p:oleObj spid="_x0000_s2049" name="" r:id="rId8" imgW="139700" imgH="241300" progId="Equation.KSEE3">
                  <p:embed/>
                </p:oleObj>
              </mc:Choice>
              <mc:Fallback>
                <p:oleObj name="" r:id="rId8" imgW="139700" imgH="241300" progId="Equation.KSEE3">
                  <p:embed/>
                  <p:pic>
                    <p:nvPicPr>
                      <p:cNvPr id="0" name="图片 2048"/>
                      <p:cNvPicPr/>
                      <p:nvPr/>
                    </p:nvPicPr>
                    <p:blipFill>
                      <a:blip r:embed="rId9"/>
                      <a:stretch>
                        <a:fillRect/>
                      </a:stretch>
                    </p:blipFill>
                    <p:spPr>
                      <a:xfrm>
                        <a:off x="1641475" y="5026025"/>
                        <a:ext cx="349885" cy="603885"/>
                      </a:xfrm>
                      <a:prstGeom prst="rect">
                        <a:avLst/>
                      </a:prstGeom>
                    </p:spPr>
                  </p:pic>
                </p:oleObj>
              </mc:Fallback>
            </mc:AlternateContent>
          </a:graphicData>
        </a:graphic>
      </p:graphicFrame>
    </p:spTree>
    <p:custDataLst>
      <p:tags r:id="rId10"/>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linds(horizont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linds(horizont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8">
                                            <p:txEl>
                                              <p:pRg st="0" end="0"/>
                                            </p:txEl>
                                          </p:spTgt>
                                        </p:tgtEl>
                                        <p:attrNameLst>
                                          <p:attrName>style.visibility</p:attrName>
                                        </p:attrNameLst>
                                      </p:cBhvr>
                                      <p:to>
                                        <p:strVal val="visible"/>
                                      </p:to>
                                    </p:set>
                                    <p:animEffect transition="in" filter="blinds(horizontal)">
                                      <p:cBhvr>
                                        <p:cTn id="22" dur="500"/>
                                        <p:tgtEl>
                                          <p:spTgt spid="1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18">
                                            <p:txEl>
                                              <p:pRg st="1" end="1"/>
                                            </p:txEl>
                                          </p:spTgt>
                                        </p:tgtEl>
                                        <p:attrNameLst>
                                          <p:attrName>style.visibility</p:attrName>
                                        </p:attrNameLst>
                                      </p:cBhvr>
                                      <p:to>
                                        <p:strVal val="visible"/>
                                      </p:to>
                                    </p:set>
                                    <p:animEffect transition="in" filter="blinds(horizontal)">
                                      <p:cBhvr>
                                        <p:cTn id="31" dur="500"/>
                                        <p:tgtEl>
                                          <p:spTgt spid="18">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18">
                                            <p:txEl>
                                              <p:pRg st="2" end="2"/>
                                            </p:txEl>
                                          </p:spTgt>
                                        </p:tgtEl>
                                        <p:attrNameLst>
                                          <p:attrName>style.visibility</p:attrName>
                                        </p:attrNameLst>
                                      </p:cBhvr>
                                      <p:to>
                                        <p:strVal val="visible"/>
                                      </p:to>
                                    </p:set>
                                    <p:animEffect transition="in" filter="blinds(horizontal)">
                                      <p:cBhvr>
                                        <p:cTn id="36" dur="500"/>
                                        <p:tgtEl>
                                          <p:spTgt spid="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nvGraphicFramePr>
        <p:xfrm>
          <a:off x="776139" y="333450"/>
          <a:ext cx="10748962" cy="1743075"/>
        </p:xfrm>
        <a:graphic>
          <a:graphicData uri="http://schemas.openxmlformats.org/presentationml/2006/ole">
            <mc:AlternateContent xmlns:mc="http://schemas.openxmlformats.org/markup-compatibility/2006">
              <mc:Choice xmlns:v="urn:schemas-microsoft-com:vml" Requires="v">
                <p:oleObj spid="_x0000_s246942" name="文档" r:id="rId1" imgW="10750550" imgH="1743710" progId="Word.Document.12">
                  <p:embed/>
                </p:oleObj>
              </mc:Choice>
              <mc:Fallback>
                <p:oleObj name="文档" r:id="rId1" imgW="10750550" imgH="1743710" progId="Word.Document.12">
                  <p:embed/>
                  <p:pic>
                    <p:nvPicPr>
                      <p:cNvPr id="0" name="图片 246941"/>
                      <p:cNvPicPr/>
                      <p:nvPr/>
                    </p:nvPicPr>
                    <p:blipFill>
                      <a:blip r:embed="rId2"/>
                      <a:stretch>
                        <a:fillRect/>
                      </a:stretch>
                    </p:blipFill>
                    <p:spPr>
                      <a:xfrm>
                        <a:off x="776139" y="333450"/>
                        <a:ext cx="10748962" cy="1743075"/>
                      </a:xfrm>
                      <a:prstGeom prst="rect">
                        <a:avLst/>
                      </a:prstGeom>
                    </p:spPr>
                  </p:pic>
                </p:oleObj>
              </mc:Fallback>
            </mc:AlternateContent>
          </a:graphicData>
        </a:graphic>
      </p:graphicFrame>
      <p:sp>
        <p:nvSpPr>
          <p:cNvPr id="8" name="矩形 7"/>
          <p:cNvSpPr/>
          <p:nvPr/>
        </p:nvSpPr>
        <p:spPr>
          <a:xfrm>
            <a:off x="622598" y="3399656"/>
            <a:ext cx="10945215" cy="687600"/>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设</a:t>
            </a:r>
            <a:r>
              <a:rPr lang="en-US" altLang="zh-CN" sz="2800" i="1" kern="100" dirty="0">
                <a:solidFill>
                  <a:srgbClr val="002060"/>
                </a:solidFill>
                <a:latin typeface="Times New Roman" panose="02020603050405020304"/>
                <a:ea typeface="华文细黑" panose="02010600040101010101" charset="-122"/>
              </a:rPr>
              <a:t>M</a:t>
            </a:r>
            <a:r>
              <a:rPr lang="en-US" altLang="zh-CN" sz="2800" kern="100" dirty="0">
                <a:solidFill>
                  <a:srgbClr val="002060"/>
                </a:solidFill>
                <a:latin typeface="Times New Roman" panose="02020603050405020304"/>
                <a:ea typeface="华文细黑" panose="02010600040101010101" charset="-122"/>
              </a:rPr>
              <a:t>(</a:t>
            </a:r>
            <a:r>
              <a:rPr lang="en-US" altLang="zh-CN" sz="2800" i="1" kern="100" dirty="0">
                <a:solidFill>
                  <a:srgbClr val="002060"/>
                </a:solidFill>
                <a:latin typeface="Times New Roman" panose="02020603050405020304"/>
                <a:ea typeface="华文细黑" panose="02010600040101010101" charset="-122"/>
              </a:rPr>
              <a:t>x</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rPr>
              <a:t>y</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rPr>
              <a:t>z</a:t>
            </a:r>
            <a:r>
              <a:rPr lang="en-US" altLang="zh-CN" sz="2800" kern="100" dirty="0">
                <a:solidFill>
                  <a:srgbClr val="002060"/>
                </a:solidFill>
                <a:latin typeface="Times New Roman" panose="02020603050405020304"/>
                <a:ea typeface="华文细黑" panose="02010600040101010101" charset="-122"/>
              </a:rPr>
              <a:t>)(0&lt;</a:t>
            </a:r>
            <a:r>
              <a:rPr lang="en-US" altLang="zh-CN" sz="2800" i="1" kern="100" dirty="0">
                <a:solidFill>
                  <a:srgbClr val="002060"/>
                </a:solidFill>
                <a:latin typeface="Times New Roman" panose="02020603050405020304"/>
                <a:ea typeface="华文细黑" panose="02010600040101010101" charset="-122"/>
              </a:rPr>
              <a:t>x</a:t>
            </a:r>
            <a:r>
              <a:rPr lang="en-US" altLang="zh-CN" sz="2800" kern="100" dirty="0">
                <a:solidFill>
                  <a:srgbClr val="002060"/>
                </a:solidFill>
                <a:latin typeface="Times New Roman" panose="02020603050405020304"/>
                <a:ea typeface="华文细黑" panose="02010600040101010101" charset="-122"/>
              </a:rPr>
              <a:t>&lt;1)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pic>
        <p:nvPicPr>
          <p:cNvPr id="246786" name="Picture 2" descr="E:\马玉娜\马玉娜\2018\一轮\数学\数学人A（理）\word\17GS70.T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019" y="1843513"/>
            <a:ext cx="3611925" cy="2967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 name="对象 9"/>
          <p:cNvGraphicFramePr>
            <a:graphicFrameLocks noChangeAspect="1"/>
          </p:cNvGraphicFramePr>
          <p:nvPr/>
        </p:nvGraphicFramePr>
        <p:xfrm>
          <a:off x="766614" y="1887488"/>
          <a:ext cx="6972300" cy="1743075"/>
        </p:xfrm>
        <a:graphic>
          <a:graphicData uri="http://schemas.openxmlformats.org/presentationml/2006/ole">
            <mc:AlternateContent xmlns:mc="http://schemas.openxmlformats.org/markup-compatibility/2006">
              <mc:Choice xmlns:v="urn:schemas-microsoft-com:vml" Requires="v">
                <p:oleObj spid="_x0000_s246943" name="文档" r:id="rId4" imgW="6976110" imgH="1740535" progId="Word.Document.12">
                  <p:embed/>
                </p:oleObj>
              </mc:Choice>
              <mc:Fallback>
                <p:oleObj name="文档" r:id="rId4" imgW="6976110" imgH="1740535" progId="Word.Document.12">
                  <p:embed/>
                  <p:pic>
                    <p:nvPicPr>
                      <p:cNvPr id="0" name="图片 246942"/>
                      <p:cNvPicPr/>
                      <p:nvPr/>
                    </p:nvPicPr>
                    <p:blipFill>
                      <a:blip r:embed="rId5"/>
                      <a:stretch>
                        <a:fillRect/>
                      </a:stretch>
                    </p:blipFill>
                    <p:spPr>
                      <a:xfrm>
                        <a:off x="766614" y="1887488"/>
                        <a:ext cx="6972300" cy="1743075"/>
                      </a:xfrm>
                      <a:prstGeom prst="rect">
                        <a:avLst/>
                      </a:prstGeom>
                    </p:spPr>
                  </p:pic>
                </p:oleObj>
              </mc:Fallback>
            </mc:AlternateContent>
          </a:graphicData>
        </a:graphic>
      </p:graphicFrame>
      <p:graphicFrame>
        <p:nvGraphicFramePr>
          <p:cNvPr id="11" name="对象 10"/>
          <p:cNvGraphicFramePr>
            <a:graphicFrameLocks noChangeAspect="1"/>
          </p:cNvGraphicFramePr>
          <p:nvPr/>
        </p:nvGraphicFramePr>
        <p:xfrm>
          <a:off x="766192" y="4152106"/>
          <a:ext cx="7620000" cy="1047750"/>
        </p:xfrm>
        <a:graphic>
          <a:graphicData uri="http://schemas.openxmlformats.org/presentationml/2006/ole">
            <mc:AlternateContent xmlns:mc="http://schemas.openxmlformats.org/markup-compatibility/2006">
              <mc:Choice xmlns:v="urn:schemas-microsoft-com:vml" Requires="v">
                <p:oleObj spid="_x0000_s246944" name="文档" r:id="rId6" imgW="7622540" imgH="1046480" progId="Word.Document.12">
                  <p:embed/>
                </p:oleObj>
              </mc:Choice>
              <mc:Fallback>
                <p:oleObj name="文档" r:id="rId6" imgW="7622540" imgH="1046480" progId="Word.Document.12">
                  <p:embed/>
                  <p:pic>
                    <p:nvPicPr>
                      <p:cNvPr id="0" name="图片 246943"/>
                      <p:cNvPicPr/>
                      <p:nvPr/>
                    </p:nvPicPr>
                    <p:blipFill>
                      <a:blip r:embed="rId7"/>
                      <a:stretch>
                        <a:fillRect/>
                      </a:stretch>
                    </p:blipFill>
                    <p:spPr>
                      <a:xfrm>
                        <a:off x="766192" y="4152106"/>
                        <a:ext cx="7620000" cy="1047750"/>
                      </a:xfrm>
                      <a:prstGeom prst="rect">
                        <a:avLst/>
                      </a:prstGeom>
                    </p:spPr>
                  </p:pic>
                </p:oleObj>
              </mc:Fallback>
            </mc:AlternateContent>
          </a:graphicData>
        </a:graphic>
      </p:graphicFrame>
      <p:sp>
        <p:nvSpPr>
          <p:cNvPr id="16" name="矩形 15"/>
          <p:cNvSpPr/>
          <p:nvPr/>
        </p:nvSpPr>
        <p:spPr>
          <a:xfrm>
            <a:off x="622598" y="5018053"/>
            <a:ext cx="10945215" cy="1333931"/>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因为</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BM</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与底面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ABCD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所成的角为</a:t>
            </a:r>
            <a:r>
              <a:rPr lang="en-US" altLang="zh-CN" sz="2800" kern="100" dirty="0">
                <a:solidFill>
                  <a:srgbClr val="002060"/>
                </a:solidFill>
                <a:latin typeface="Times New Roman" panose="02020603050405020304"/>
                <a:ea typeface="华文细黑" panose="02010600040101010101" charset="-122"/>
                <a:cs typeface="Courier New" panose="02070309020205020404"/>
              </a:rPr>
              <a:t>45°</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而</a:t>
            </a:r>
            <a:r>
              <a:rPr lang="en-US" altLang="zh-CN" sz="2800" b="1" i="1" kern="100" dirty="0">
                <a:solidFill>
                  <a:srgbClr val="002060"/>
                </a:solidFill>
                <a:latin typeface="Times New Roman" panose="02020603050405020304"/>
                <a:ea typeface="华文细黑" panose="02010600040101010101" charset="-122"/>
                <a:cs typeface="Courier New" panose="02070309020205020404"/>
              </a:rPr>
              <a:t>n</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(0,0,1)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是底面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ABCD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的法向量，</a:t>
            </a:r>
            <a:endParaRPr lang="zh-CN" altLang="zh-CN" sz="1050" kern="100" dirty="0">
              <a:effectLst/>
              <a:latin typeface="宋体" panose="02010600030101010101" pitchFamily="2" charset="-122"/>
              <a:cs typeface="Courier New" panose="02070309020205020404"/>
            </a:endParaRPr>
          </a:p>
        </p:txBody>
      </p:sp>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750"/>
                                        <p:tgtEl>
                                          <p:spTgt spid="2"/>
                                        </p:tgtEl>
                                      </p:cBhvr>
                                    </p:animEffect>
                                  </p:childTnLst>
                                </p:cTn>
                              </p:par>
                              <p:par>
                                <p:cTn id="8" presetID="3" presetClass="entr" presetSubtype="10" fill="hold" nodeType="withEffect">
                                  <p:stCondLst>
                                    <p:cond delay="0"/>
                                  </p:stCondLst>
                                  <p:childTnLst>
                                    <p:set>
                                      <p:cBhvr>
                                        <p:cTn id="9" dur="1" fill="hold">
                                          <p:stCondLst>
                                            <p:cond delay="0"/>
                                          </p:stCondLst>
                                        </p:cTn>
                                        <p:tgtEl>
                                          <p:spTgt spid="246786"/>
                                        </p:tgtEl>
                                        <p:attrNameLst>
                                          <p:attrName>style.visibility</p:attrName>
                                        </p:attrNameLst>
                                      </p:cBhvr>
                                      <p:to>
                                        <p:strVal val="visible"/>
                                      </p:to>
                                    </p:set>
                                    <p:animEffect transition="in" filter="blinds(horizontal)">
                                      <p:cBhvr>
                                        <p:cTn id="10" dur="750"/>
                                        <p:tgtEl>
                                          <p:spTgt spid="246786"/>
                                        </p:tgtEl>
                                      </p:cBhvr>
                                    </p:animEffect>
                                  </p:childTnLst>
                                </p:cTn>
                              </p:par>
                            </p:childTnLst>
                          </p:cTn>
                        </p:par>
                        <p:par>
                          <p:cTn id="11" fill="hold">
                            <p:stCondLst>
                              <p:cond delay="1000"/>
                            </p:stCondLst>
                            <p:childTnLst>
                              <p:par>
                                <p:cTn id="12" presetID="3" presetClass="entr" presetSubtype="10"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blinds(horizontal)">
                                      <p:cBhvr>
                                        <p:cTn id="14" dur="750"/>
                                        <p:tgtEl>
                                          <p:spTgt spid="10"/>
                                        </p:tgtEl>
                                      </p:cBhvr>
                                    </p:animEffect>
                                  </p:childTnLst>
                                </p:cTn>
                              </p:par>
                            </p:childTnLst>
                          </p:cTn>
                        </p:par>
                        <p:par>
                          <p:cTn id="15" fill="hold">
                            <p:stCondLst>
                              <p:cond delay="2000"/>
                            </p:stCondLst>
                            <p:childTnLst>
                              <p:par>
                                <p:cTn id="16" presetID="3" presetClass="entr" presetSubtype="10" fill="hold" nodeType="after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Effect transition="in" filter="blinds(horizontal)">
                                      <p:cBhvr>
                                        <p:cTn id="18" dur="750"/>
                                        <p:tgtEl>
                                          <p:spTgt spid="8">
                                            <p:txEl>
                                              <p:pRg st="0" end="0"/>
                                            </p:txEl>
                                          </p:spTgt>
                                        </p:tgtEl>
                                      </p:cBhvr>
                                    </p:animEffect>
                                  </p:childTnLst>
                                </p:cTn>
                              </p:par>
                            </p:childTnLst>
                          </p:cTn>
                        </p:par>
                        <p:par>
                          <p:cTn id="19" fill="hold">
                            <p:stCondLst>
                              <p:cond delay="3000"/>
                            </p:stCondLst>
                            <p:childTnLst>
                              <p:par>
                                <p:cTn id="20" presetID="3" presetClass="entr" presetSubtype="1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750"/>
                                        <p:tgtEl>
                                          <p:spTgt spid="11"/>
                                        </p:tgtEl>
                                      </p:cBhvr>
                                    </p:animEffect>
                                  </p:childTnLst>
                                </p:cTn>
                              </p:par>
                            </p:childTnLst>
                          </p:cTn>
                        </p:par>
                        <p:par>
                          <p:cTn id="23" fill="hold">
                            <p:stCondLst>
                              <p:cond delay="4000"/>
                            </p:stCondLst>
                            <p:childTnLst>
                              <p:par>
                                <p:cTn id="24" presetID="3" presetClass="entr" presetSubtype="10" fill="hold" nodeType="afterEffect">
                                  <p:stCondLst>
                                    <p:cond delay="0"/>
                                  </p:stCondLst>
                                  <p:childTnLst>
                                    <p:set>
                                      <p:cBhvr>
                                        <p:cTn id="25" dur="1" fill="hold">
                                          <p:stCondLst>
                                            <p:cond delay="0"/>
                                          </p:stCondLst>
                                        </p:cTn>
                                        <p:tgtEl>
                                          <p:spTgt spid="16">
                                            <p:txEl>
                                              <p:pRg st="0" end="0"/>
                                            </p:txEl>
                                          </p:spTgt>
                                        </p:tgtEl>
                                        <p:attrNameLst>
                                          <p:attrName>style.visibility</p:attrName>
                                        </p:attrNameLst>
                                      </p:cBhvr>
                                      <p:to>
                                        <p:strVal val="visible"/>
                                      </p:to>
                                    </p:set>
                                    <p:animEffect transition="in" filter="blinds(horizontal)">
                                      <p:cBhvr>
                                        <p:cTn id="26" dur="750"/>
                                        <p:tgtEl>
                                          <p:spTgt spid="16">
                                            <p:txEl>
                                              <p:pRg st="0" end="0"/>
                                            </p:txEl>
                                          </p:spTgt>
                                        </p:tgtEl>
                                      </p:cBhvr>
                                    </p:animEffect>
                                  </p:childTnLst>
                                </p:cTn>
                              </p:par>
                            </p:childTnLst>
                          </p:cTn>
                        </p:par>
                        <p:par>
                          <p:cTn id="27" fill="hold">
                            <p:stCondLst>
                              <p:cond delay="5000"/>
                            </p:stCondLst>
                            <p:childTnLst>
                              <p:par>
                                <p:cTn id="28" presetID="3" presetClass="entr" presetSubtype="10" fill="hold" nodeType="afterEffect">
                                  <p:stCondLst>
                                    <p:cond delay="0"/>
                                  </p:stCondLst>
                                  <p:childTnLst>
                                    <p:set>
                                      <p:cBhvr>
                                        <p:cTn id="29" dur="1" fill="hold">
                                          <p:stCondLst>
                                            <p:cond delay="0"/>
                                          </p:stCondLst>
                                        </p:cTn>
                                        <p:tgtEl>
                                          <p:spTgt spid="16">
                                            <p:txEl>
                                              <p:pRg st="1" end="1"/>
                                            </p:txEl>
                                          </p:spTgt>
                                        </p:tgtEl>
                                        <p:attrNameLst>
                                          <p:attrName>style.visibility</p:attrName>
                                        </p:attrNameLst>
                                      </p:cBhvr>
                                      <p:to>
                                        <p:strVal val="visible"/>
                                      </p:to>
                                    </p:set>
                                    <p:animEffect transition="in" filter="blinds(horizontal)">
                                      <p:cBhvr>
                                        <p:cTn id="30" dur="750"/>
                                        <p:tgtEl>
                                          <p:spTgt spid="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nvGraphicFramePr>
        <p:xfrm>
          <a:off x="771525" y="117426"/>
          <a:ext cx="5600700" cy="1114425"/>
        </p:xfrm>
        <a:graphic>
          <a:graphicData uri="http://schemas.openxmlformats.org/presentationml/2006/ole">
            <mc:AlternateContent xmlns:mc="http://schemas.openxmlformats.org/markup-compatibility/2006">
              <mc:Choice xmlns:v="urn:schemas-microsoft-com:vml" Requires="v">
                <p:oleObj spid="_x0000_s248063" name="文档" r:id="rId1" imgW="5612765" imgH="1115695" progId="Word.Document.12">
                  <p:embed/>
                </p:oleObj>
              </mc:Choice>
              <mc:Fallback>
                <p:oleObj name="文档" r:id="rId1" imgW="5612765" imgH="1115695" progId="Word.Document.12">
                  <p:embed/>
                  <p:pic>
                    <p:nvPicPr>
                      <p:cNvPr id="0" name="图片 248062"/>
                      <p:cNvPicPr/>
                      <p:nvPr/>
                    </p:nvPicPr>
                    <p:blipFill>
                      <a:blip r:embed="rId2"/>
                      <a:stretch>
                        <a:fillRect/>
                      </a:stretch>
                    </p:blipFill>
                    <p:spPr>
                      <a:xfrm>
                        <a:off x="771525" y="117426"/>
                        <a:ext cx="5600700" cy="1114425"/>
                      </a:xfrm>
                      <a:prstGeom prst="rect">
                        <a:avLst/>
                      </a:prstGeom>
                    </p:spPr>
                  </p:pic>
                </p:oleObj>
              </mc:Fallback>
            </mc:AlternateContent>
          </a:graphicData>
        </a:graphic>
      </p:graphicFrame>
      <p:sp>
        <p:nvSpPr>
          <p:cNvPr id="8" name="矩形 7"/>
          <p:cNvSpPr/>
          <p:nvPr/>
        </p:nvSpPr>
        <p:spPr>
          <a:xfrm>
            <a:off x="694606" y="1917626"/>
            <a:ext cx="10945215" cy="766445"/>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即</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x</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1)</a:t>
            </a:r>
            <a:r>
              <a:rPr lang="en-US" altLang="zh-CN" sz="2800" kern="100" baseline="30000" dirty="0">
                <a:solidFill>
                  <a:srgbClr val="002060"/>
                </a:solidFill>
                <a:latin typeface="Times New Roman" panose="02020603050405020304"/>
                <a:ea typeface="华文细黑" panose="02010600040101010101" charset="-122"/>
                <a:cs typeface="Courier New" panose="02070309020205020404"/>
              </a:rPr>
              <a:t>2</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y</a:t>
            </a:r>
            <a:r>
              <a:rPr lang="en-US" altLang="zh-CN" sz="2800" kern="100" baseline="30000" dirty="0">
                <a:solidFill>
                  <a:srgbClr val="002060"/>
                </a:solidFill>
                <a:latin typeface="Times New Roman" panose="02020603050405020304"/>
                <a:ea typeface="华文细黑" panose="02010600040101010101" charset="-122"/>
                <a:cs typeface="Courier New" panose="02070309020205020404"/>
              </a:rPr>
              <a:t>2</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z</a:t>
            </a:r>
            <a:r>
              <a:rPr lang="en-US" altLang="zh-CN" sz="2800" kern="100" baseline="30000" dirty="0">
                <a:solidFill>
                  <a:srgbClr val="002060"/>
                </a:solidFill>
                <a:latin typeface="Times New Roman" panose="02020603050405020304"/>
                <a:ea typeface="华文细黑" panose="02010600040101010101" charset="-122"/>
                <a:cs typeface="Courier New" panose="02070309020205020404"/>
              </a:rPr>
              <a:t>2</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0</a:t>
            </a:r>
            <a:r>
              <a:rPr lang="en-US" altLang="zh-CN" sz="2800" kern="100" dirty="0" smtClean="0">
                <a:solidFill>
                  <a:srgbClr val="002060"/>
                </a:solidFill>
                <a:latin typeface="Times New Roman" panose="02020603050405020304"/>
                <a:ea typeface="华文细黑" panose="02010600040101010101" charset="-122"/>
                <a:cs typeface="Courier New" panose="02070309020205020404"/>
              </a:rPr>
              <a:t>.                           </a:t>
            </a:r>
            <a:r>
              <a:rPr lang="en-US" altLang="zh-CN" sz="2800" kern="100" dirty="0" smtClean="0">
                <a:solidFill>
                  <a:srgbClr val="002060"/>
                </a:solidFill>
                <a:latin typeface="宋体" panose="02010600030101010101" pitchFamily="2" charset="-122"/>
                <a:ea typeface="华文细黑" panose="02010600040101010101" charset="-122"/>
                <a:cs typeface="Times New Roman" panose="02020603050405020304"/>
              </a:rPr>
              <a:t>①</a:t>
            </a:r>
            <a:endParaRPr lang="zh-CN" altLang="zh-CN" sz="1050" kern="100" dirty="0">
              <a:effectLst/>
              <a:latin typeface="宋体" panose="02010600030101010101" pitchFamily="2" charset="-122"/>
              <a:cs typeface="Courier New" panose="02070309020205020404"/>
            </a:endParaRPr>
          </a:p>
        </p:txBody>
      </p:sp>
      <p:graphicFrame>
        <p:nvGraphicFramePr>
          <p:cNvPr id="10" name="对象 9"/>
          <p:cNvGraphicFramePr>
            <a:graphicFrameLocks noChangeAspect="1"/>
          </p:cNvGraphicFramePr>
          <p:nvPr/>
        </p:nvGraphicFramePr>
        <p:xfrm>
          <a:off x="838200" y="909514"/>
          <a:ext cx="5372100" cy="1495425"/>
        </p:xfrm>
        <a:graphic>
          <a:graphicData uri="http://schemas.openxmlformats.org/presentationml/2006/ole">
            <mc:AlternateContent xmlns:mc="http://schemas.openxmlformats.org/markup-compatibility/2006">
              <mc:Choice xmlns:v="urn:schemas-microsoft-com:vml" Requires="v">
                <p:oleObj spid="_x0000_s248064" name="文档" r:id="rId3" imgW="5384165" imgH="1497330" progId="Word.Document.12">
                  <p:embed/>
                </p:oleObj>
              </mc:Choice>
              <mc:Fallback>
                <p:oleObj name="文档" r:id="rId3" imgW="5384165" imgH="1497330" progId="Word.Document.12">
                  <p:embed/>
                  <p:pic>
                    <p:nvPicPr>
                      <p:cNvPr id="0" name="图片 248063"/>
                      <p:cNvPicPr/>
                      <p:nvPr/>
                    </p:nvPicPr>
                    <p:blipFill>
                      <a:blip r:embed="rId4"/>
                      <a:stretch>
                        <a:fillRect/>
                      </a:stretch>
                    </p:blipFill>
                    <p:spPr>
                      <a:xfrm>
                        <a:off x="838200" y="909514"/>
                        <a:ext cx="5372100" cy="1495425"/>
                      </a:xfrm>
                      <a:prstGeom prst="rect">
                        <a:avLst/>
                      </a:prstGeom>
                    </p:spPr>
                  </p:pic>
                </p:oleObj>
              </mc:Fallback>
            </mc:AlternateContent>
          </a:graphicData>
        </a:graphic>
      </p:graphicFrame>
      <p:graphicFrame>
        <p:nvGraphicFramePr>
          <p:cNvPr id="11" name="对象 10"/>
          <p:cNvGraphicFramePr>
            <a:graphicFrameLocks noChangeAspect="1"/>
          </p:cNvGraphicFramePr>
          <p:nvPr/>
        </p:nvGraphicFramePr>
        <p:xfrm>
          <a:off x="838200" y="2637706"/>
          <a:ext cx="7191375" cy="933450"/>
        </p:xfrm>
        <a:graphic>
          <a:graphicData uri="http://schemas.openxmlformats.org/presentationml/2006/ole">
            <mc:AlternateContent xmlns:mc="http://schemas.openxmlformats.org/markup-compatibility/2006">
              <mc:Choice xmlns:v="urn:schemas-microsoft-com:vml" Requires="v">
                <p:oleObj spid="_x0000_s248065" name="文档" r:id="rId5" imgW="7196455" imgH="941705" progId="Word.Document.12">
                  <p:embed/>
                </p:oleObj>
              </mc:Choice>
              <mc:Fallback>
                <p:oleObj name="文档" r:id="rId5" imgW="7196455" imgH="941705" progId="Word.Document.12">
                  <p:embed/>
                  <p:pic>
                    <p:nvPicPr>
                      <p:cNvPr id="0" name="图片 248064"/>
                      <p:cNvPicPr/>
                      <p:nvPr/>
                    </p:nvPicPr>
                    <p:blipFill>
                      <a:blip r:embed="rId6"/>
                      <a:stretch>
                        <a:fillRect/>
                      </a:stretch>
                    </p:blipFill>
                    <p:spPr>
                      <a:xfrm>
                        <a:off x="838200" y="2637706"/>
                        <a:ext cx="7191375" cy="933450"/>
                      </a:xfrm>
                      <a:prstGeom prst="rect">
                        <a:avLst/>
                      </a:prstGeom>
                    </p:spPr>
                  </p:pic>
                </p:oleObj>
              </mc:Fallback>
            </mc:AlternateContent>
          </a:graphicData>
        </a:graphic>
      </p:graphicFrame>
      <p:graphicFrame>
        <p:nvGraphicFramePr>
          <p:cNvPr id="9" name="对象 8"/>
          <p:cNvGraphicFramePr>
            <a:graphicFrameLocks noChangeAspect="1"/>
          </p:cNvGraphicFramePr>
          <p:nvPr/>
        </p:nvGraphicFramePr>
        <p:xfrm>
          <a:off x="838200" y="3501802"/>
          <a:ext cx="10658475" cy="933450"/>
        </p:xfrm>
        <a:graphic>
          <a:graphicData uri="http://schemas.openxmlformats.org/presentationml/2006/ole">
            <mc:AlternateContent xmlns:mc="http://schemas.openxmlformats.org/markup-compatibility/2006">
              <mc:Choice xmlns:v="urn:schemas-microsoft-com:vml" Requires="v">
                <p:oleObj spid="_x0000_s248066" name="文档" r:id="rId7" imgW="10664825" imgH="934085" progId="Word.Document.12">
                  <p:embed/>
                </p:oleObj>
              </mc:Choice>
              <mc:Fallback>
                <p:oleObj name="文档" r:id="rId7" imgW="10664825" imgH="934085" progId="Word.Document.12">
                  <p:embed/>
                  <p:pic>
                    <p:nvPicPr>
                      <p:cNvPr id="0" name="图片 248065"/>
                      <p:cNvPicPr/>
                      <p:nvPr/>
                    </p:nvPicPr>
                    <p:blipFill>
                      <a:blip r:embed="rId8"/>
                      <a:stretch>
                        <a:fillRect/>
                      </a:stretch>
                    </p:blipFill>
                    <p:spPr>
                      <a:xfrm>
                        <a:off x="838200" y="3501802"/>
                        <a:ext cx="10658475" cy="933450"/>
                      </a:xfrm>
                      <a:prstGeom prst="rect">
                        <a:avLst/>
                      </a:prstGeom>
                    </p:spPr>
                  </p:pic>
                </p:oleObj>
              </mc:Fallback>
            </mc:AlternateContent>
          </a:graphicData>
        </a:graphic>
      </p:graphicFrame>
      <p:graphicFrame>
        <p:nvGraphicFramePr>
          <p:cNvPr id="12" name="对象 11"/>
          <p:cNvGraphicFramePr>
            <a:graphicFrameLocks noChangeAspect="1"/>
          </p:cNvGraphicFramePr>
          <p:nvPr/>
        </p:nvGraphicFramePr>
        <p:xfrm>
          <a:off x="923925" y="4157836"/>
          <a:ext cx="10658475" cy="2800350"/>
        </p:xfrm>
        <a:graphic>
          <a:graphicData uri="http://schemas.openxmlformats.org/presentationml/2006/ole">
            <mc:AlternateContent xmlns:mc="http://schemas.openxmlformats.org/markup-compatibility/2006">
              <mc:Choice xmlns:v="urn:schemas-microsoft-com:vml" Requires="v">
                <p:oleObj spid="_x0000_s248067" name="文档" r:id="rId9" imgW="10664825" imgH="2802890" progId="Word.Document.12">
                  <p:embed/>
                </p:oleObj>
              </mc:Choice>
              <mc:Fallback>
                <p:oleObj name="文档" r:id="rId9" imgW="10664825" imgH="2802890" progId="Word.Document.12">
                  <p:embed/>
                  <p:pic>
                    <p:nvPicPr>
                      <p:cNvPr id="0" name="图片 248066"/>
                      <p:cNvPicPr/>
                      <p:nvPr/>
                    </p:nvPicPr>
                    <p:blipFill>
                      <a:blip r:embed="rId10"/>
                      <a:stretch>
                        <a:fillRect/>
                      </a:stretch>
                    </p:blipFill>
                    <p:spPr>
                      <a:xfrm>
                        <a:off x="923925" y="4157836"/>
                        <a:ext cx="10658475" cy="2800350"/>
                      </a:xfrm>
                      <a:prstGeom prst="rect">
                        <a:avLst/>
                      </a:prstGeom>
                    </p:spPr>
                  </p:pic>
                </p:oleObj>
              </mc:Fallback>
            </mc:AlternateContent>
          </a:graphicData>
        </a:graphic>
      </p:graphicFrame>
    </p:spTree>
    <p:custDataLst>
      <p:tags r:id="rId1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750"/>
                                        <p:tgtEl>
                                          <p:spTgt spid="2"/>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linds(horizontal)">
                                      <p:cBhvr>
                                        <p:cTn id="11" dur="750"/>
                                        <p:tgtEl>
                                          <p:spTgt spid="10"/>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Effect transition="in" filter="blinds(horizontal)">
                                      <p:cBhvr>
                                        <p:cTn id="15" dur="750"/>
                                        <p:tgtEl>
                                          <p:spTgt spid="8">
                                            <p:txEl>
                                              <p:pRg st="0" end="0"/>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750"/>
                                        <p:tgtEl>
                                          <p:spTgt spid="11"/>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linds(horizontal)">
                                      <p:cBhvr>
                                        <p:cTn id="23" dur="750"/>
                                        <p:tgtEl>
                                          <p:spTgt spid="9"/>
                                        </p:tgtEl>
                                      </p:cBhvr>
                                    </p:animEffect>
                                  </p:childTnLst>
                                </p:cTn>
                              </p:par>
                            </p:childTnLst>
                          </p:cTn>
                        </p:par>
                        <p:par>
                          <p:cTn id="24" fill="hold">
                            <p:stCondLst>
                              <p:cond delay="5000"/>
                            </p:stCondLst>
                            <p:childTnLst>
                              <p:par>
                                <p:cTn id="25" presetID="3" presetClass="entr" presetSubtype="1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nvGraphicFramePr>
        <p:xfrm>
          <a:off x="694606" y="189434"/>
          <a:ext cx="9401175" cy="1219200"/>
        </p:xfrm>
        <a:graphic>
          <a:graphicData uri="http://schemas.openxmlformats.org/presentationml/2006/ole">
            <mc:AlternateContent xmlns:mc="http://schemas.openxmlformats.org/markup-compatibility/2006">
              <mc:Choice xmlns:v="urn:schemas-microsoft-com:vml" Requires="v">
                <p:oleObj spid="_x0000_s249098" name="文档" r:id="rId1" imgW="9407525" imgH="1220470" progId="Word.Document.12">
                  <p:embed/>
                </p:oleObj>
              </mc:Choice>
              <mc:Fallback>
                <p:oleObj name="文档" r:id="rId1" imgW="9407525" imgH="1220470" progId="Word.Document.12">
                  <p:embed/>
                  <p:pic>
                    <p:nvPicPr>
                      <p:cNvPr id="0" name="图片 249097"/>
                      <p:cNvPicPr/>
                      <p:nvPr/>
                    </p:nvPicPr>
                    <p:blipFill>
                      <a:blip r:embed="rId2"/>
                      <a:stretch>
                        <a:fillRect/>
                      </a:stretch>
                    </p:blipFill>
                    <p:spPr>
                      <a:xfrm>
                        <a:off x="694606" y="189434"/>
                        <a:ext cx="9401175" cy="1219200"/>
                      </a:xfrm>
                      <a:prstGeom prst="rect">
                        <a:avLst/>
                      </a:prstGeom>
                    </p:spPr>
                  </p:pic>
                </p:oleObj>
              </mc:Fallback>
            </mc:AlternateContent>
          </a:graphicData>
        </a:graphic>
      </p:graphicFrame>
      <p:sp>
        <p:nvSpPr>
          <p:cNvPr id="8" name="矩形 7"/>
          <p:cNvSpPr/>
          <p:nvPr/>
        </p:nvSpPr>
        <p:spPr>
          <a:xfrm>
            <a:off x="550590" y="1053530"/>
            <a:ext cx="10945215" cy="687600"/>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设</a:t>
            </a:r>
            <a:r>
              <a:rPr lang="en-US" altLang="zh-CN" sz="2800" b="1" i="1" kern="100" dirty="0">
                <a:solidFill>
                  <a:srgbClr val="002060"/>
                </a:solidFill>
                <a:latin typeface="Times New Roman" panose="02020603050405020304"/>
                <a:ea typeface="华文细黑" panose="02010600040101010101" charset="-122"/>
              </a:rPr>
              <a:t>m</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rPr>
              <a:t>(</a:t>
            </a:r>
            <a:r>
              <a:rPr lang="en-US" altLang="zh-CN" sz="2800" i="1" kern="100" dirty="0">
                <a:solidFill>
                  <a:srgbClr val="002060"/>
                </a:solidFill>
                <a:latin typeface="Times New Roman" panose="02020603050405020304"/>
                <a:ea typeface="华文细黑" panose="02010600040101010101" charset="-122"/>
              </a:rPr>
              <a:t>x</a:t>
            </a:r>
            <a:r>
              <a:rPr lang="en-US" altLang="zh-CN" sz="2800" kern="100" baseline="-25000" dirty="0">
                <a:solidFill>
                  <a:srgbClr val="002060"/>
                </a:solidFill>
                <a:latin typeface="Times New Roman" panose="02020603050405020304"/>
                <a:ea typeface="华文细黑" panose="02010600040101010101" charset="-122"/>
              </a:rPr>
              <a:t>0</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rPr>
              <a:t>y</a:t>
            </a:r>
            <a:r>
              <a:rPr lang="en-US" altLang="zh-CN" sz="2800" kern="100" baseline="-25000" dirty="0">
                <a:solidFill>
                  <a:srgbClr val="002060"/>
                </a:solidFill>
                <a:latin typeface="Times New Roman" panose="02020603050405020304"/>
                <a:ea typeface="华文细黑" panose="02010600040101010101" charset="-122"/>
              </a:rPr>
              <a:t>0</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rPr>
              <a:t>z</a:t>
            </a:r>
            <a:r>
              <a:rPr lang="en-US" altLang="zh-CN" sz="2800" kern="100" baseline="-25000" dirty="0">
                <a:solidFill>
                  <a:srgbClr val="002060"/>
                </a:solidFill>
                <a:latin typeface="Times New Roman" panose="02020603050405020304"/>
                <a:ea typeface="华文细黑" panose="02010600040101010101" charset="-122"/>
              </a:rPr>
              <a:t>0</a:t>
            </a:r>
            <a:r>
              <a:rPr lang="en-US" altLang="zh-CN" sz="2800" kern="100" dirty="0">
                <a:solidFill>
                  <a:srgbClr val="002060"/>
                </a:solidFill>
                <a:latin typeface="Times New Roman" panose="02020603050405020304"/>
                <a:ea typeface="华文细黑" panose="02010600040101010101" charset="-122"/>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是平面</a:t>
            </a:r>
            <a:r>
              <a:rPr lang="en-US" altLang="zh-CN" sz="2800" i="1" kern="100" dirty="0">
                <a:solidFill>
                  <a:srgbClr val="002060"/>
                </a:solidFill>
                <a:latin typeface="Times New Roman" panose="02020603050405020304"/>
                <a:ea typeface="华文细黑" panose="02010600040101010101" charset="-122"/>
              </a:rPr>
              <a:t>ABM</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的法向量，</a:t>
            </a:r>
            <a:endParaRPr lang="zh-CN" altLang="zh-CN" sz="1050" kern="100" dirty="0">
              <a:effectLst/>
              <a:latin typeface="宋体" panose="02010600030101010101" pitchFamily="2" charset="-122"/>
              <a:cs typeface="Courier New" panose="02070309020205020404"/>
            </a:endParaRPr>
          </a:p>
        </p:txBody>
      </p:sp>
      <p:graphicFrame>
        <p:nvGraphicFramePr>
          <p:cNvPr id="11" name="对象 10"/>
          <p:cNvGraphicFramePr>
            <a:graphicFrameLocks noChangeAspect="1"/>
          </p:cNvGraphicFramePr>
          <p:nvPr/>
        </p:nvGraphicFramePr>
        <p:xfrm>
          <a:off x="694606" y="1845618"/>
          <a:ext cx="9534525" cy="2000250"/>
        </p:xfrm>
        <a:graphic>
          <a:graphicData uri="http://schemas.openxmlformats.org/presentationml/2006/ole">
            <mc:AlternateContent xmlns:mc="http://schemas.openxmlformats.org/markup-compatibility/2006">
              <mc:Choice xmlns:v="urn:schemas-microsoft-com:vml" Requires="v">
                <p:oleObj spid="_x0000_s249099" name="文档" r:id="rId3" imgW="9540240" imgH="2000885" progId="Word.Document.12">
                  <p:embed/>
                </p:oleObj>
              </mc:Choice>
              <mc:Fallback>
                <p:oleObj name="文档" r:id="rId3" imgW="9540240" imgH="2000885" progId="Word.Document.12">
                  <p:embed/>
                  <p:pic>
                    <p:nvPicPr>
                      <p:cNvPr id="0" name="图片 249098"/>
                      <p:cNvPicPr/>
                      <p:nvPr/>
                    </p:nvPicPr>
                    <p:blipFill>
                      <a:blip r:embed="rId4"/>
                      <a:stretch>
                        <a:fillRect/>
                      </a:stretch>
                    </p:blipFill>
                    <p:spPr>
                      <a:xfrm>
                        <a:off x="694606" y="1845618"/>
                        <a:ext cx="9534525" cy="2000250"/>
                      </a:xfrm>
                      <a:prstGeom prst="rect">
                        <a:avLst/>
                      </a:prstGeom>
                    </p:spPr>
                  </p:pic>
                </p:oleObj>
              </mc:Fallback>
            </mc:AlternateContent>
          </a:graphicData>
        </a:graphic>
      </p:graphicFrame>
      <p:sp>
        <p:nvSpPr>
          <p:cNvPr id="16" name="矩形 15"/>
          <p:cNvSpPr/>
          <p:nvPr/>
        </p:nvSpPr>
        <p:spPr>
          <a:xfrm>
            <a:off x="550590" y="5085978"/>
            <a:ext cx="10945215" cy="687600"/>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由图可知二面角</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M</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D</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是锐角，</a:t>
            </a:r>
            <a:endParaRPr lang="zh-CN" altLang="zh-CN" sz="1050" kern="100" dirty="0">
              <a:effectLst/>
              <a:latin typeface="宋体" panose="02010600030101010101" pitchFamily="2" charset="-122"/>
              <a:cs typeface="Courier New" panose="02070309020205020404"/>
            </a:endParaRPr>
          </a:p>
        </p:txBody>
      </p:sp>
      <p:graphicFrame>
        <p:nvGraphicFramePr>
          <p:cNvPr id="9" name="对象 8"/>
          <p:cNvGraphicFramePr>
            <a:graphicFrameLocks noChangeAspect="1"/>
          </p:cNvGraphicFramePr>
          <p:nvPr/>
        </p:nvGraphicFramePr>
        <p:xfrm>
          <a:off x="694606" y="3573810"/>
          <a:ext cx="10658475" cy="933450"/>
        </p:xfrm>
        <a:graphic>
          <a:graphicData uri="http://schemas.openxmlformats.org/presentationml/2006/ole">
            <mc:AlternateContent xmlns:mc="http://schemas.openxmlformats.org/markup-compatibility/2006">
              <mc:Choice xmlns:v="urn:schemas-microsoft-com:vml" Requires="v">
                <p:oleObj spid="_x0000_s249100" name="文档" r:id="rId5" imgW="10664825" imgH="934085" progId="Word.Document.12">
                  <p:embed/>
                </p:oleObj>
              </mc:Choice>
              <mc:Fallback>
                <p:oleObj name="文档" r:id="rId5" imgW="10664825" imgH="934085" progId="Word.Document.12">
                  <p:embed/>
                  <p:pic>
                    <p:nvPicPr>
                      <p:cNvPr id="0" name="图片 249099"/>
                      <p:cNvPicPr/>
                      <p:nvPr/>
                    </p:nvPicPr>
                    <p:blipFill>
                      <a:blip r:embed="rId6"/>
                      <a:stretch>
                        <a:fillRect/>
                      </a:stretch>
                    </p:blipFill>
                    <p:spPr>
                      <a:xfrm>
                        <a:off x="694606" y="3573810"/>
                        <a:ext cx="10658475" cy="933450"/>
                      </a:xfrm>
                      <a:prstGeom prst="rect">
                        <a:avLst/>
                      </a:prstGeom>
                    </p:spPr>
                  </p:pic>
                </p:oleObj>
              </mc:Fallback>
            </mc:AlternateContent>
          </a:graphicData>
        </a:graphic>
      </p:graphicFrame>
      <p:graphicFrame>
        <p:nvGraphicFramePr>
          <p:cNvPr id="12" name="对象 11"/>
          <p:cNvGraphicFramePr>
            <a:graphicFrameLocks noChangeAspect="1"/>
          </p:cNvGraphicFramePr>
          <p:nvPr/>
        </p:nvGraphicFramePr>
        <p:xfrm>
          <a:off x="694606" y="4221882"/>
          <a:ext cx="6600825" cy="1228725"/>
        </p:xfrm>
        <a:graphic>
          <a:graphicData uri="http://schemas.openxmlformats.org/presentationml/2006/ole">
            <mc:AlternateContent xmlns:mc="http://schemas.openxmlformats.org/markup-compatibility/2006">
              <mc:Choice xmlns:v="urn:schemas-microsoft-com:vml" Requires="v">
                <p:oleObj spid="_x0000_s249101" name="文档" r:id="rId7" imgW="6607810" imgH="1229995" progId="Word.Document.12">
                  <p:embed/>
                </p:oleObj>
              </mc:Choice>
              <mc:Fallback>
                <p:oleObj name="文档" r:id="rId7" imgW="6607810" imgH="1229995" progId="Word.Document.12">
                  <p:embed/>
                  <p:pic>
                    <p:nvPicPr>
                      <p:cNvPr id="0" name="图片 249100"/>
                      <p:cNvPicPr/>
                      <p:nvPr/>
                    </p:nvPicPr>
                    <p:blipFill>
                      <a:blip r:embed="rId8"/>
                      <a:stretch>
                        <a:fillRect/>
                      </a:stretch>
                    </p:blipFill>
                    <p:spPr>
                      <a:xfrm>
                        <a:off x="694606" y="4221882"/>
                        <a:ext cx="6600825" cy="1228725"/>
                      </a:xfrm>
                      <a:prstGeom prst="rect">
                        <a:avLst/>
                      </a:prstGeom>
                    </p:spPr>
                  </p:pic>
                </p:oleObj>
              </mc:Fallback>
            </mc:AlternateContent>
          </a:graphicData>
        </a:graphic>
      </p:graphicFrame>
      <p:graphicFrame>
        <p:nvGraphicFramePr>
          <p:cNvPr id="13" name="对象 12"/>
          <p:cNvGraphicFramePr>
            <a:graphicFrameLocks noChangeAspect="1"/>
          </p:cNvGraphicFramePr>
          <p:nvPr/>
        </p:nvGraphicFramePr>
        <p:xfrm>
          <a:off x="695325" y="5734050"/>
          <a:ext cx="6600825" cy="1219200"/>
        </p:xfrm>
        <a:graphic>
          <a:graphicData uri="http://schemas.openxmlformats.org/presentationml/2006/ole">
            <mc:AlternateContent xmlns:mc="http://schemas.openxmlformats.org/markup-compatibility/2006">
              <mc:Choice xmlns:v="urn:schemas-microsoft-com:vml" Requires="v">
                <p:oleObj spid="_x0000_s249102" name="文档" r:id="rId9" imgW="6607810" imgH="1229995" progId="Word.Document.12">
                  <p:embed/>
                </p:oleObj>
              </mc:Choice>
              <mc:Fallback>
                <p:oleObj name="文档" r:id="rId9" imgW="6607810" imgH="1229995" progId="Word.Document.12">
                  <p:embed/>
                  <p:pic>
                    <p:nvPicPr>
                      <p:cNvPr id="0" name="图片 249101"/>
                      <p:cNvPicPr/>
                      <p:nvPr/>
                    </p:nvPicPr>
                    <p:blipFill>
                      <a:blip r:embed="rId10"/>
                      <a:stretch>
                        <a:fillRect/>
                      </a:stretch>
                    </p:blipFill>
                    <p:spPr>
                      <a:xfrm>
                        <a:off x="695325" y="5734050"/>
                        <a:ext cx="6600825" cy="1219200"/>
                      </a:xfrm>
                      <a:prstGeom prst="rect">
                        <a:avLst/>
                      </a:prstGeom>
                    </p:spPr>
                  </p:pic>
                </p:oleObj>
              </mc:Fallback>
            </mc:AlternateContent>
          </a:graphicData>
        </a:graphic>
      </p:graphicFrame>
    </p:spTree>
    <p:custDataLst>
      <p:tags r:id="rId1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750"/>
                                        <p:tgtEl>
                                          <p:spTgt spid="2"/>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blinds(horizontal)">
                                      <p:cBhvr>
                                        <p:cTn id="11" dur="750"/>
                                        <p:tgtEl>
                                          <p:spTgt spid="8">
                                            <p:txEl>
                                              <p:pRg st="0" end="0"/>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linds(horizontal)">
                                      <p:cBhvr>
                                        <p:cTn id="15" dur="750"/>
                                        <p:tgtEl>
                                          <p:spTgt spid="11"/>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750"/>
                                        <p:tgtEl>
                                          <p:spTgt spid="9"/>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linds(horizontal)">
                                      <p:cBhvr>
                                        <p:cTn id="23" dur="750"/>
                                        <p:tgtEl>
                                          <p:spTgt spid="12"/>
                                        </p:tgtEl>
                                      </p:cBhvr>
                                    </p:animEffect>
                                  </p:childTnLst>
                                </p:cTn>
                              </p:par>
                            </p:childTnLst>
                          </p:cTn>
                        </p:par>
                        <p:par>
                          <p:cTn id="24" fill="hold">
                            <p:stCondLst>
                              <p:cond delay="5000"/>
                            </p:stCondLst>
                            <p:childTnLst>
                              <p:par>
                                <p:cTn id="25" presetID="3" presetClass="entr" presetSubtype="10" fill="hold" nodeType="afterEffect">
                                  <p:stCondLst>
                                    <p:cond delay="0"/>
                                  </p:stCondLst>
                                  <p:childTnLst>
                                    <p:set>
                                      <p:cBhvr>
                                        <p:cTn id="26" dur="1" fill="hold">
                                          <p:stCondLst>
                                            <p:cond delay="0"/>
                                          </p:stCondLst>
                                        </p:cTn>
                                        <p:tgtEl>
                                          <p:spTgt spid="16">
                                            <p:txEl>
                                              <p:pRg st="0" end="0"/>
                                            </p:txEl>
                                          </p:spTgt>
                                        </p:tgtEl>
                                        <p:attrNameLst>
                                          <p:attrName>style.visibility</p:attrName>
                                        </p:attrNameLst>
                                      </p:cBhvr>
                                      <p:to>
                                        <p:strVal val="visible"/>
                                      </p:to>
                                    </p:set>
                                    <p:animEffect transition="in" filter="blinds(horizontal)">
                                      <p:cBhvr>
                                        <p:cTn id="27" dur="750"/>
                                        <p:tgtEl>
                                          <p:spTgt spid="16">
                                            <p:txEl>
                                              <p:pRg st="0" end="0"/>
                                            </p:txEl>
                                          </p:spTgt>
                                        </p:tgtEl>
                                      </p:cBhvr>
                                    </p:animEffect>
                                  </p:childTnLst>
                                </p:cTn>
                              </p:par>
                            </p:childTnLst>
                          </p:cTn>
                        </p:par>
                        <p:par>
                          <p:cTn id="28" fill="hold">
                            <p:stCondLst>
                              <p:cond delay="6000"/>
                            </p:stCondLst>
                            <p:childTnLst>
                              <p:par>
                                <p:cTn id="29" presetID="3" presetClass="entr" presetSubtype="1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802236" y="495251"/>
            <a:ext cx="10588924" cy="1101090"/>
          </a:xfrm>
          <a:prstGeom prst="rect">
            <a:avLst/>
          </a:prstGeom>
        </p:spPr>
        <p:txBody>
          <a:bodyPr wrap="square" lIns="121898" tIns="60948" rIns="121898" bIns="60948">
            <a:spAutoFit/>
          </a:bodyPr>
          <a:p>
            <a:pPr algn="just">
              <a:lnSpc>
                <a:spcPct val="150000"/>
              </a:lnSpc>
              <a:spcAft>
                <a:spcPts val="0"/>
              </a:spcAft>
            </a:pPr>
            <a:r>
              <a:rPr lang="zh-CN" altLang="en-US" sz="3200" b="1" kern="100" dirty="0">
                <a:solidFill>
                  <a:srgbClr val="7030A0"/>
                </a:solidFill>
                <a:latin typeface="Times New Roman" panose="02020603050405020304"/>
                <a:ea typeface="华文细黑" panose="02010600040101010101" charset="-122"/>
                <a:cs typeface="Courier New" panose="02070309020205020404"/>
              </a:rPr>
              <a:t>总结：</a:t>
            </a:r>
            <a:r>
              <a:rPr lang="zh-CN" altLang="zh-CN" sz="3200" b="1" kern="100" dirty="0">
                <a:solidFill>
                  <a:srgbClr val="7030A0"/>
                </a:solidFill>
                <a:latin typeface="Times New Roman" panose="02020603050405020304"/>
                <a:ea typeface="华文细黑" panose="02010600040101010101" charset="-122"/>
                <a:cs typeface="Times New Roman" panose="02020603050405020304"/>
              </a:rPr>
              <a:t>求二面角的平面角的方法</a:t>
            </a:r>
            <a:endParaRPr lang="zh-CN" altLang="zh-CN" sz="3200" b="1" kern="100" dirty="0">
              <a:solidFill>
                <a:srgbClr val="7030A0"/>
              </a:solidFill>
              <a:latin typeface="宋体" panose="02010600030101010101" pitchFamily="2" charset="-122"/>
              <a:cs typeface="Courier New" panose="02070309020205020404"/>
            </a:endParaRPr>
          </a:p>
          <a:p>
            <a:pPr algn="just">
              <a:lnSpc>
                <a:spcPct val="150000"/>
              </a:lnSpc>
              <a:spcAft>
                <a:spcPts val="0"/>
              </a:spcAft>
            </a:pP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81418" y="1381007"/>
            <a:ext cx="11385581" cy="4645025"/>
          </a:xfrm>
          <a:prstGeom prst="rect">
            <a:avLst/>
          </a:prstGeom>
        </p:spPr>
        <p:txBody>
          <a:bodyPr wrap="square" lIns="121898" tIns="60948" rIns="121898" bIns="60948">
            <a:spAutoFit/>
          </a:bodyPr>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利用向量法计算二面角大小的常用方法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b="1" kern="100" dirty="0">
                <a:solidFill>
                  <a:srgbClr val="FF0000"/>
                </a:solidFill>
                <a:latin typeface="Times New Roman" panose="02020603050405020304"/>
                <a:ea typeface="华文细黑" panose="02010600040101010101" charset="-122"/>
                <a:cs typeface="Times New Roman" panose="02020603050405020304"/>
              </a:rPr>
              <a:t>找法向量法</a:t>
            </a:r>
            <a:r>
              <a:rPr lang="zh-CN" altLang="zh-CN" sz="2800" kern="100" dirty="0">
                <a:latin typeface="Times New Roman" panose="02020603050405020304"/>
                <a:ea typeface="华文细黑" panose="02010600040101010101" charset="-122"/>
                <a:cs typeface="Times New Roman" panose="02020603050405020304"/>
              </a:rPr>
              <a:t>：分别求出二面角的两个半平面所在平面的法向量，然后通过两个平面的法向量的夹角得到二面角的大小，但要注意结合实际图形判断所求角的大小</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b="1" kern="100" dirty="0">
                <a:solidFill>
                  <a:srgbClr val="7030A0"/>
                </a:solidFill>
                <a:latin typeface="Times New Roman" panose="02020603050405020304"/>
                <a:ea typeface="华文细黑" panose="02010600040101010101" charset="-122"/>
                <a:cs typeface="Times New Roman" panose="02020603050405020304"/>
              </a:rPr>
              <a:t>找与棱垂直的方向向量法</a:t>
            </a:r>
            <a:r>
              <a:rPr lang="zh-CN" altLang="zh-CN" sz="2800" kern="100" dirty="0">
                <a:latin typeface="Times New Roman" panose="02020603050405020304"/>
                <a:ea typeface="华文细黑" panose="02010600040101010101" charset="-122"/>
                <a:cs typeface="Times New Roman" panose="02020603050405020304"/>
              </a:rPr>
              <a:t>：分别在二面角的两个半平面内找到与棱垂直且以垂足为起点的两个向量，则这两个向量的夹角的大小就是二面角的大小</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Tree>
    <p:custDataLst>
      <p:tags r:id="rId1"/>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602698" y="104634"/>
            <a:ext cx="11037124" cy="3352165"/>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跟踪训练</a:t>
            </a:r>
            <a:r>
              <a:rPr lang="zh-CN" altLang="zh-CN" sz="2800" b="1" kern="100" dirty="0">
                <a:solidFill>
                  <a:srgbClr val="0000FF"/>
                </a:solidFill>
                <a:latin typeface="宋体" panose="02010600030101010101" pitchFamily="2" charset="-122"/>
                <a:ea typeface="Times New Roman" panose="02020603050405020304"/>
                <a:cs typeface="Courier New" panose="02070309020205020404"/>
              </a:rPr>
              <a:t> </a:t>
            </a:r>
            <a:r>
              <a:rPr lang="en-US" altLang="zh-CN" sz="2800" kern="100" dirty="0">
                <a:latin typeface="Times New Roman" panose="02020603050405020304"/>
                <a:ea typeface="华文细黑" panose="02010600040101010101" charset="-122"/>
                <a:cs typeface="Courier New" panose="02070309020205020404"/>
              </a:rPr>
              <a:t>(2017·</a:t>
            </a:r>
            <a:r>
              <a:rPr lang="zh-CN" altLang="zh-CN" sz="2800" kern="100" dirty="0">
                <a:latin typeface="Times New Roman" panose="02020603050405020304"/>
                <a:ea typeface="华文细黑" panose="02010600040101010101" charset="-122"/>
                <a:cs typeface="Times New Roman" panose="02020603050405020304"/>
              </a:rPr>
              <a:t>天津</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如图，在三棱锥</a:t>
            </a:r>
            <a:r>
              <a:rPr lang="en-US" altLang="zh-CN" sz="2800" i="1" kern="100" dirty="0" smtClean="0">
                <a:latin typeface="Times New Roman" panose="02020603050405020304"/>
                <a:ea typeface="华文细黑" panose="02010600040101010101" charset="-122"/>
                <a:cs typeface="Courier New" panose="02070309020205020404"/>
              </a:rPr>
              <a:t>P-ABC</a:t>
            </a:r>
            <a:r>
              <a:rPr lang="zh-CN" altLang="zh-CN" sz="2800" kern="100" dirty="0">
                <a:latin typeface="Times New Roman" panose="02020603050405020304"/>
                <a:ea typeface="华文细黑" panose="02010600040101010101" charset="-122"/>
                <a:cs typeface="Times New Roman" panose="02020603050405020304"/>
              </a:rPr>
              <a:t>中，</a:t>
            </a:r>
            <a:endParaRPr lang="zh-CN" altLang="zh-CN" sz="2800" kern="100" dirty="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i="1" kern="100" dirty="0">
                <a:latin typeface="Times New Roman" panose="02020603050405020304"/>
                <a:ea typeface="华文细黑" panose="02010600040101010101" charset="-122"/>
                <a:cs typeface="Courier New" panose="02070309020205020404"/>
              </a:rPr>
              <a:t>PA</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底面</a:t>
            </a:r>
            <a:r>
              <a:rPr lang="en-US" altLang="zh-CN" sz="2800" i="1" kern="100" dirty="0">
                <a:latin typeface="Times New Roman" panose="02020603050405020304"/>
                <a:ea typeface="华文细黑" panose="02010600040101010101" charset="-122"/>
                <a:cs typeface="Courier New" panose="02070309020205020404"/>
              </a:rPr>
              <a:t>ABC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宋体" panose="02010600030101010101" pitchFamily="2" charset="-122"/>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BAC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90°.</a:t>
            </a:r>
            <a:r>
              <a:rPr lang="zh-CN" altLang="zh-CN" sz="2800" kern="100" dirty="0">
                <a:latin typeface="Times New Roman" panose="02020603050405020304"/>
                <a:ea typeface="华文细黑" panose="02010600040101010101" charset="-122"/>
                <a:cs typeface="Times New Roman" panose="02020603050405020304"/>
              </a:rPr>
              <a:t>点</a:t>
            </a:r>
            <a:r>
              <a:rPr lang="en-US" altLang="zh-CN" sz="2800" i="1"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E</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N</a:t>
            </a:r>
            <a:r>
              <a:rPr lang="zh-CN" altLang="zh-CN" sz="2800" kern="100" dirty="0">
                <a:latin typeface="Times New Roman" panose="02020603050405020304"/>
                <a:ea typeface="华文细黑" panose="02010600040101010101" charset="-122"/>
                <a:cs typeface="Times New Roman" panose="02020603050405020304"/>
              </a:rPr>
              <a:t>分别</a:t>
            </a:r>
            <a:endParaRPr lang="zh-CN" altLang="zh-CN" sz="2800" kern="100" dirty="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为棱</a:t>
            </a:r>
            <a:r>
              <a:rPr lang="en-US" altLang="zh-CN" sz="2800" i="1" kern="100" dirty="0">
                <a:latin typeface="Times New Roman" panose="02020603050405020304"/>
                <a:ea typeface="华文细黑" panose="02010600040101010101" charset="-122"/>
                <a:cs typeface="Courier New" panose="02070309020205020404"/>
              </a:rPr>
              <a:t>PA</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PC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BC</a:t>
            </a:r>
            <a:r>
              <a:rPr lang="zh-CN" altLang="zh-CN" sz="2800" kern="100" dirty="0">
                <a:latin typeface="Times New Roman" panose="02020603050405020304"/>
                <a:ea typeface="华文细黑" panose="02010600040101010101" charset="-122"/>
                <a:cs typeface="Times New Roman" panose="02020603050405020304"/>
              </a:rPr>
              <a:t>的中点，</a:t>
            </a:r>
            <a:r>
              <a:rPr lang="en-US" altLang="zh-CN" sz="2800" i="1" kern="100" dirty="0">
                <a:latin typeface="Times New Roman" panose="02020603050405020304"/>
                <a:ea typeface="华文细黑" panose="02010600040101010101" charset="-122"/>
                <a:cs typeface="Courier New" panose="02070309020205020404"/>
              </a:rPr>
              <a:t>M</a:t>
            </a:r>
            <a:r>
              <a:rPr lang="zh-CN" altLang="zh-CN" sz="2800" kern="100" dirty="0">
                <a:latin typeface="Times New Roman" panose="02020603050405020304"/>
                <a:ea typeface="华文细黑" panose="02010600040101010101" charset="-122"/>
                <a:cs typeface="Times New Roman" panose="02020603050405020304"/>
              </a:rPr>
              <a:t>是线段</a:t>
            </a:r>
            <a:r>
              <a:rPr lang="en-US" altLang="zh-CN" sz="2800" i="1" kern="100" dirty="0">
                <a:latin typeface="Times New Roman" panose="02020603050405020304"/>
                <a:ea typeface="华文细黑" panose="02010600040101010101" charset="-122"/>
                <a:cs typeface="Courier New" panose="02070309020205020404"/>
              </a:rPr>
              <a:t>AD</a:t>
            </a:r>
            <a:r>
              <a:rPr lang="zh-CN" altLang="zh-CN" sz="2800" kern="100" dirty="0">
                <a:latin typeface="Times New Roman" panose="02020603050405020304"/>
                <a:ea typeface="华文细黑" panose="02010600040101010101" charset="-122"/>
                <a:cs typeface="Times New Roman" panose="02020603050405020304"/>
              </a:rPr>
              <a:t>的中点，</a:t>
            </a:r>
            <a:endParaRPr lang="zh-CN" altLang="zh-CN" sz="2800" kern="100" dirty="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i="1" kern="100" dirty="0">
                <a:latin typeface="Times New Roman" panose="02020603050405020304"/>
                <a:ea typeface="华文细黑" panose="02010600040101010101" charset="-122"/>
                <a:cs typeface="Courier New" panose="02070309020205020404"/>
              </a:rPr>
              <a:t>PA</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4</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i="1" kern="100" dirty="0">
                <a:latin typeface="Times New Roman" panose="02020603050405020304"/>
                <a:ea typeface="华文细黑" panose="02010600040101010101" charset="-122"/>
                <a:cs typeface="Courier New" panose="02070309020205020404"/>
              </a:rPr>
              <a:t>AB</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2</a:t>
            </a:r>
            <a:r>
              <a:rPr lang="en-US" altLang="zh-CN" sz="2800" kern="100" dirty="0" smtClean="0">
                <a:latin typeface="Times New Roman" panose="02020603050405020304"/>
                <a:ea typeface="华文细黑" panose="02010600040101010101" charset="-122"/>
                <a:cs typeface="Courier New" panose="02070309020205020404"/>
              </a:rPr>
              <a:t>.</a:t>
            </a:r>
            <a:endParaRPr lang="en-US" altLang="zh-CN" sz="2800" kern="100" dirty="0" smtClean="0">
              <a:latin typeface="Times New Roman" panose="02020603050405020304"/>
              <a:ea typeface="华文细黑" panose="02010600040101010101"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求证：</a:t>
            </a:r>
            <a:r>
              <a:rPr lang="en-US" altLang="zh-CN" sz="2800" i="1" kern="100" dirty="0">
                <a:latin typeface="Times New Roman" panose="02020603050405020304"/>
                <a:ea typeface="华文细黑" panose="02010600040101010101" charset="-122"/>
                <a:cs typeface="Courier New" panose="02070309020205020404"/>
              </a:rPr>
              <a:t>MN</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平面</a:t>
            </a:r>
            <a:r>
              <a:rPr lang="en-US" altLang="zh-CN" sz="2800" i="1" kern="100" dirty="0">
                <a:latin typeface="Times New Roman" panose="02020603050405020304"/>
                <a:ea typeface="华文细黑" panose="02010600040101010101" charset="-122"/>
                <a:cs typeface="Courier New" panose="02070309020205020404"/>
              </a:rPr>
              <a:t>BDE</a:t>
            </a:r>
            <a:r>
              <a:rPr lang="zh-CN" altLang="zh-CN" sz="2800" kern="100" dirty="0" smtClean="0">
                <a:latin typeface="Times New Roman" panose="02020603050405020304"/>
                <a:ea typeface="华文细黑" panose="02010600040101010101" charset="-122"/>
                <a:cs typeface="Times New Roman" panose="02020603050405020304"/>
              </a:rPr>
              <a:t>；</a:t>
            </a:r>
            <a:r>
              <a:rPr lang="en-US" altLang="zh-CN" sz="2800" kern="100" dirty="0" smtClean="0">
                <a:latin typeface="Times New Roman" panose="02020603050405020304"/>
                <a:ea typeface="华文细黑" panose="02010600040101010101" charset="-122"/>
                <a:cs typeface="Courier New" panose="02070309020205020404"/>
              </a:rPr>
              <a:t> </a:t>
            </a:r>
            <a:endParaRPr lang="zh-CN" altLang="zh-CN" sz="1050" kern="100" dirty="0">
              <a:effectLst/>
              <a:latin typeface="宋体" panose="02010600030101010101" pitchFamily="2" charset="-122"/>
              <a:cs typeface="Courier New" panose="02070309020205020404"/>
            </a:endParaRPr>
          </a:p>
        </p:txBody>
      </p:sp>
      <p:pic>
        <p:nvPicPr>
          <p:cNvPr id="215083" name="Picture 43" descr="\\0吕芳\f\源文件\2018\一轮\数学人教A版\17GS80.T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084820" y="427355"/>
            <a:ext cx="3708400" cy="370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602698" y="3303058"/>
            <a:ext cx="11037124" cy="769417"/>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求二面角</a:t>
            </a:r>
            <a:r>
              <a:rPr lang="en-US" altLang="zh-CN" sz="2800" i="1" kern="100" dirty="0" smtClean="0">
                <a:latin typeface="Times New Roman" panose="02020603050405020304"/>
                <a:ea typeface="华文细黑" panose="02010600040101010101" charset="-122"/>
                <a:cs typeface="Courier New" panose="02070309020205020404"/>
              </a:rPr>
              <a:t>C-EM-N</a:t>
            </a:r>
            <a:r>
              <a:rPr lang="zh-CN" altLang="zh-CN" sz="2800" kern="100" dirty="0">
                <a:latin typeface="Times New Roman" panose="02020603050405020304"/>
                <a:ea typeface="华文细黑" panose="02010600040101010101" charset="-122"/>
                <a:cs typeface="Times New Roman" panose="02020603050405020304"/>
              </a:rPr>
              <a:t>的正弦值；</a:t>
            </a:r>
            <a:endParaRPr lang="zh-CN" altLang="zh-CN" sz="1050" kern="100" dirty="0">
              <a:effectLst/>
              <a:latin typeface="宋体" panose="02010600030101010101" pitchFamily="2" charset="-122"/>
              <a:cs typeface="Courier New" panose="02070309020205020404"/>
            </a:endParaRPr>
          </a:p>
        </p:txBody>
      </p:sp>
      <p:graphicFrame>
        <p:nvGraphicFramePr>
          <p:cNvPr id="3" name="对象 2"/>
          <p:cNvGraphicFramePr>
            <a:graphicFrameLocks noChangeAspect="1"/>
          </p:cNvGraphicFramePr>
          <p:nvPr/>
        </p:nvGraphicFramePr>
        <p:xfrm>
          <a:off x="719366" y="4158615"/>
          <a:ext cx="9825037" cy="1952625"/>
        </p:xfrm>
        <a:graphic>
          <a:graphicData uri="http://schemas.openxmlformats.org/presentationml/2006/ole">
            <mc:AlternateContent xmlns:mc="http://schemas.openxmlformats.org/markup-compatibility/2006">
              <mc:Choice xmlns:v="urn:schemas-microsoft-com:vml" Requires="v">
                <p:oleObj spid="_x0000_s250943" name="文档" r:id="rId2" imgW="9826625" imgH="1953895" progId="Word.Document.12">
                  <p:embed/>
                </p:oleObj>
              </mc:Choice>
              <mc:Fallback>
                <p:oleObj name="文档" r:id="rId2" imgW="9826625" imgH="1953895" progId="Word.Document.12">
                  <p:embed/>
                  <p:pic>
                    <p:nvPicPr>
                      <p:cNvPr id="0" name="图片 250942"/>
                      <p:cNvPicPr/>
                      <p:nvPr/>
                    </p:nvPicPr>
                    <p:blipFill>
                      <a:blip r:embed="rId3"/>
                      <a:stretch>
                        <a:fillRect/>
                      </a:stretch>
                    </p:blipFill>
                    <p:spPr>
                      <a:xfrm>
                        <a:off x="719366" y="4158615"/>
                        <a:ext cx="9825037" cy="1952625"/>
                      </a:xfrm>
                      <a:prstGeom prst="rect">
                        <a:avLst/>
                      </a:prstGeom>
                    </p:spPr>
                  </p:pic>
                </p:oleObj>
              </mc:Fallback>
            </mc:AlternateContent>
          </a:graphicData>
        </a:graphic>
      </p:graphicFrame>
    </p:spTree>
    <p:custDataLst>
      <p:tags r:id="rId4"/>
    </p:custData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118542" y="87469"/>
            <a:ext cx="11770384" cy="2062079"/>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证明　</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如图，以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为原点，分别以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AB</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AC</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AP</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所在直线为</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x</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y</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z</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轴，建立空间直角坐标系</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由题意，可得</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a:t>
            </a:r>
            <a:r>
              <a:rPr lang="en-US" altLang="zh-CN" sz="2800" kern="100" dirty="0">
                <a:solidFill>
                  <a:srgbClr val="002060"/>
                </a:solidFill>
                <a:latin typeface="Times New Roman" panose="02020603050405020304"/>
                <a:ea typeface="华文细黑" panose="02010600040101010101" charset="-122"/>
                <a:cs typeface="Courier New" panose="02070309020205020404"/>
              </a:rPr>
              <a:t>(0,0,0)</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a:t>
            </a:r>
            <a:r>
              <a:rPr lang="en-US" altLang="zh-CN" sz="2800" kern="100" dirty="0">
                <a:solidFill>
                  <a:srgbClr val="002060"/>
                </a:solidFill>
                <a:latin typeface="Times New Roman" panose="02020603050405020304"/>
                <a:ea typeface="华文细黑" panose="02010600040101010101" charset="-122"/>
                <a:cs typeface="Courier New" panose="02070309020205020404"/>
              </a:rPr>
              <a:t>(2,0,0)</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C</a:t>
            </a:r>
            <a:r>
              <a:rPr lang="en-US" altLang="zh-CN" sz="2800" kern="100" dirty="0">
                <a:solidFill>
                  <a:srgbClr val="002060"/>
                </a:solidFill>
                <a:latin typeface="Times New Roman" panose="02020603050405020304"/>
                <a:ea typeface="华文细黑" panose="02010600040101010101" charset="-122"/>
                <a:cs typeface="Courier New" panose="02070309020205020404"/>
              </a:rPr>
              <a:t>(0,4,0)</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P</a:t>
            </a:r>
            <a:r>
              <a:rPr lang="en-US" altLang="zh-CN" sz="2800" kern="100" dirty="0">
                <a:solidFill>
                  <a:srgbClr val="002060"/>
                </a:solidFill>
                <a:latin typeface="Times New Roman" panose="02020603050405020304"/>
                <a:ea typeface="华文细黑" panose="02010600040101010101" charset="-122"/>
                <a:cs typeface="Courier New" panose="02070309020205020404"/>
              </a:rPr>
              <a:t>(0,0,4)</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D</a:t>
            </a:r>
            <a:r>
              <a:rPr lang="en-US" altLang="zh-CN" sz="2800" kern="100" dirty="0">
                <a:solidFill>
                  <a:srgbClr val="002060"/>
                </a:solidFill>
                <a:latin typeface="Times New Roman" panose="02020603050405020304"/>
                <a:ea typeface="华文细黑" panose="02010600040101010101" charset="-122"/>
                <a:cs typeface="Courier New" panose="02070309020205020404"/>
              </a:rPr>
              <a:t>(0,0,2)</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a:t>
            </a:r>
            <a:r>
              <a:rPr lang="en-US" altLang="zh-CN" sz="2800" kern="100" dirty="0">
                <a:solidFill>
                  <a:srgbClr val="002060"/>
                </a:solidFill>
                <a:latin typeface="Times New Roman" panose="02020603050405020304"/>
                <a:ea typeface="华文细黑" panose="02010600040101010101" charset="-122"/>
                <a:cs typeface="Courier New" panose="02070309020205020404"/>
              </a:rPr>
              <a:t>(0,2,2)</a:t>
            </a:r>
            <a:r>
              <a:rPr lang="zh-CN" altLang="zh-CN" sz="2800" kern="100" dirty="0" smtClean="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smtClean="0">
                <a:solidFill>
                  <a:srgbClr val="002060"/>
                </a:solidFill>
                <a:latin typeface="Times New Roman" panose="02020603050405020304"/>
                <a:ea typeface="华文细黑" panose="02010600040101010101" charset="-122"/>
                <a:cs typeface="Courier New" panose="02070309020205020404"/>
              </a:rPr>
              <a:t>M</a:t>
            </a:r>
            <a:r>
              <a:rPr lang="en-US" altLang="zh-CN" sz="2800" kern="100" dirty="0" smtClean="0">
                <a:solidFill>
                  <a:srgbClr val="002060"/>
                </a:solidFill>
                <a:latin typeface="Times New Roman" panose="02020603050405020304"/>
                <a:ea typeface="华文细黑" panose="02010600040101010101" charset="-122"/>
                <a:cs typeface="Courier New" panose="02070309020205020404"/>
              </a:rPr>
              <a:t>(0,0,1</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N</a:t>
            </a:r>
            <a:r>
              <a:rPr lang="en-US" altLang="zh-CN" sz="2800" kern="100" dirty="0">
                <a:solidFill>
                  <a:srgbClr val="002060"/>
                </a:solidFill>
                <a:latin typeface="Times New Roman" panose="02020603050405020304"/>
                <a:ea typeface="华文细黑" panose="02010600040101010101" charset="-122"/>
                <a:cs typeface="Courier New" panose="02070309020205020404"/>
              </a:rPr>
              <a:t>(1,2,0).</a:t>
            </a:r>
            <a:endParaRPr lang="zh-CN" altLang="zh-CN" sz="1050" kern="100" dirty="0">
              <a:effectLst/>
              <a:latin typeface="宋体" panose="02010600030101010101" pitchFamily="2" charset="-122"/>
              <a:cs typeface="Courier New" panose="02070309020205020404"/>
            </a:endParaRPr>
          </a:p>
        </p:txBody>
      </p:sp>
      <p:sp>
        <p:nvSpPr>
          <p:cNvPr id="10" name="矩形 9"/>
          <p:cNvSpPr/>
          <p:nvPr/>
        </p:nvSpPr>
        <p:spPr>
          <a:xfrm>
            <a:off x="133400" y="2925738"/>
            <a:ext cx="10223402" cy="687600"/>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设</a:t>
            </a:r>
            <a:r>
              <a:rPr lang="en-US" altLang="zh-CN" sz="2800" b="1" i="1" kern="100" dirty="0">
                <a:solidFill>
                  <a:srgbClr val="002060"/>
                </a:solidFill>
                <a:latin typeface="Times New Roman" panose="02020603050405020304"/>
                <a:ea typeface="华文细黑" panose="02010600040101010101" charset="-122"/>
                <a:cs typeface="Courier New" panose="02070309020205020404"/>
              </a:rPr>
              <a:t>n</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x</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y</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z</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为平面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BDE</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的一个法向量，</a:t>
            </a:r>
            <a:endParaRPr lang="zh-CN" altLang="zh-CN" sz="1050" kern="100" dirty="0">
              <a:effectLst/>
              <a:latin typeface="宋体" panose="02010600030101010101" pitchFamily="2" charset="-122"/>
              <a:cs typeface="Courier New" panose="02070309020205020404"/>
            </a:endParaRPr>
          </a:p>
        </p:txBody>
      </p:sp>
      <p:graphicFrame>
        <p:nvGraphicFramePr>
          <p:cNvPr id="12" name="对象 11"/>
          <p:cNvGraphicFramePr>
            <a:graphicFrameLocks noChangeAspect="1"/>
          </p:cNvGraphicFramePr>
          <p:nvPr/>
        </p:nvGraphicFramePr>
        <p:xfrm>
          <a:off x="247650" y="2205658"/>
          <a:ext cx="6276975" cy="1143000"/>
        </p:xfrm>
        <a:graphic>
          <a:graphicData uri="http://schemas.openxmlformats.org/presentationml/2006/ole">
            <mc:AlternateContent xmlns:mc="http://schemas.openxmlformats.org/markup-compatibility/2006">
              <mc:Choice xmlns:v="urn:schemas-microsoft-com:vml" Requires="v">
                <p:oleObj spid="_x0000_s216418" name="文档" r:id="rId1" imgW="6283325" imgH="1144270" progId="Word.Document.12">
                  <p:embed/>
                </p:oleObj>
              </mc:Choice>
              <mc:Fallback>
                <p:oleObj name="文档" r:id="rId1" imgW="6283325" imgH="1144270" progId="Word.Document.12">
                  <p:embed/>
                  <p:pic>
                    <p:nvPicPr>
                      <p:cNvPr id="0" name="图片 216417"/>
                      <p:cNvPicPr/>
                      <p:nvPr/>
                    </p:nvPicPr>
                    <p:blipFill>
                      <a:blip r:embed="rId2"/>
                      <a:stretch>
                        <a:fillRect/>
                      </a:stretch>
                    </p:blipFill>
                    <p:spPr>
                      <a:xfrm>
                        <a:off x="247650" y="2205658"/>
                        <a:ext cx="6276975" cy="1143000"/>
                      </a:xfrm>
                      <a:prstGeom prst="rect">
                        <a:avLst/>
                      </a:prstGeom>
                    </p:spPr>
                  </p:pic>
                </p:oleObj>
              </mc:Fallback>
            </mc:AlternateContent>
          </a:graphicData>
        </a:graphic>
      </p:graphicFrame>
      <p:graphicFrame>
        <p:nvGraphicFramePr>
          <p:cNvPr id="15" name="对象 14"/>
          <p:cNvGraphicFramePr>
            <a:graphicFrameLocks noChangeAspect="1"/>
          </p:cNvGraphicFramePr>
          <p:nvPr/>
        </p:nvGraphicFramePr>
        <p:xfrm>
          <a:off x="200025" y="3714750"/>
          <a:ext cx="7543800" cy="1990725"/>
        </p:xfrm>
        <a:graphic>
          <a:graphicData uri="http://schemas.openxmlformats.org/presentationml/2006/ole">
            <mc:AlternateContent xmlns:mc="http://schemas.openxmlformats.org/markup-compatibility/2006">
              <mc:Choice xmlns:v="urn:schemas-microsoft-com:vml" Requires="v">
                <p:oleObj spid="_x0000_s216419" name="文档" r:id="rId3" imgW="7555865" imgH="1991995" progId="Word.Document.12">
                  <p:embed/>
                </p:oleObj>
              </mc:Choice>
              <mc:Fallback>
                <p:oleObj name="文档" r:id="rId3" imgW="7555865" imgH="1991995" progId="Word.Document.12">
                  <p:embed/>
                  <p:pic>
                    <p:nvPicPr>
                      <p:cNvPr id="0" name="图片 216418"/>
                      <p:cNvPicPr/>
                      <p:nvPr/>
                    </p:nvPicPr>
                    <p:blipFill>
                      <a:blip r:embed="rId4"/>
                      <a:stretch>
                        <a:fillRect/>
                      </a:stretch>
                    </p:blipFill>
                    <p:spPr>
                      <a:xfrm>
                        <a:off x="200025" y="3714750"/>
                        <a:ext cx="7543800" cy="1990725"/>
                      </a:xfrm>
                      <a:prstGeom prst="rect">
                        <a:avLst/>
                      </a:prstGeom>
                    </p:spPr>
                  </p:pic>
                </p:oleObj>
              </mc:Fallback>
            </mc:AlternateContent>
          </a:graphicData>
        </a:graphic>
      </p:graphicFrame>
      <p:graphicFrame>
        <p:nvGraphicFramePr>
          <p:cNvPr id="16" name="对象 15"/>
          <p:cNvGraphicFramePr>
            <a:graphicFrameLocks noChangeAspect="1"/>
          </p:cNvGraphicFramePr>
          <p:nvPr/>
        </p:nvGraphicFramePr>
        <p:xfrm>
          <a:off x="190500" y="5157986"/>
          <a:ext cx="10410825" cy="1133475"/>
        </p:xfrm>
        <a:graphic>
          <a:graphicData uri="http://schemas.openxmlformats.org/presentationml/2006/ole">
            <mc:AlternateContent xmlns:mc="http://schemas.openxmlformats.org/markup-compatibility/2006">
              <mc:Choice xmlns:v="urn:schemas-microsoft-com:vml" Requires="v">
                <p:oleObj spid="_x0000_s216420" name="文档" r:id="rId5" imgW="10416540" imgH="1057910" progId="Word.Document.12">
                  <p:embed/>
                </p:oleObj>
              </mc:Choice>
              <mc:Fallback>
                <p:oleObj name="文档" r:id="rId5" imgW="10416540" imgH="1057910" progId="Word.Document.12">
                  <p:embed/>
                  <p:pic>
                    <p:nvPicPr>
                      <p:cNvPr id="0" name="图片 216419"/>
                      <p:cNvPicPr/>
                      <p:nvPr/>
                    </p:nvPicPr>
                    <p:blipFill>
                      <a:blip r:embed="rId6"/>
                      <a:stretch>
                        <a:fillRect/>
                      </a:stretch>
                    </p:blipFill>
                    <p:spPr>
                      <a:xfrm>
                        <a:off x="190500" y="5157986"/>
                        <a:ext cx="10410825" cy="1133475"/>
                      </a:xfrm>
                      <a:prstGeom prst="rect">
                        <a:avLst/>
                      </a:prstGeom>
                    </p:spPr>
                  </p:pic>
                </p:oleObj>
              </mc:Fallback>
            </mc:AlternateContent>
          </a:graphicData>
        </a:graphic>
      </p:graphicFrame>
      <p:pic>
        <p:nvPicPr>
          <p:cNvPr id="216264" name="Picture 200" descr="E:\马玉娜\马玉娜\2018\一轮\数学\数学人A（理）\word\17GS81.T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73503" y="1683072"/>
            <a:ext cx="3492104" cy="3618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矩形 18"/>
          <p:cNvSpPr/>
          <p:nvPr/>
        </p:nvSpPr>
        <p:spPr>
          <a:xfrm>
            <a:off x="137592" y="5910546"/>
            <a:ext cx="10223402" cy="687600"/>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因为</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MN</a:t>
            </a:r>
            <a:r>
              <a:rPr lang="zh-CN" altLang="zh-CN" sz="2800" kern="100" dirty="0">
                <a:solidFill>
                  <a:srgbClr val="002060"/>
                </a:solidFill>
                <a:latin typeface="宋体" panose="02010600030101010101" pitchFamily="2" charset="-122"/>
                <a:ea typeface="MS Mincho" panose="02020609040205080304" charset="-128"/>
                <a:cs typeface="MS Mincho" panose="02020609040205080304" charset="-128"/>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BDE</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，所以</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MN</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BDE</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750"/>
                                        <p:tgtEl>
                                          <p:spTgt spid="1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16264"/>
                                        </p:tgtEl>
                                        <p:attrNameLst>
                                          <p:attrName>style.visibility</p:attrName>
                                        </p:attrNameLst>
                                      </p:cBhvr>
                                      <p:to>
                                        <p:strVal val="visible"/>
                                      </p:to>
                                    </p:set>
                                    <p:animEffect transition="in" filter="blinds(horizontal)">
                                      <p:cBhvr>
                                        <p:cTn id="10" dur="750"/>
                                        <p:tgtEl>
                                          <p:spTgt spid="216264"/>
                                        </p:tgtEl>
                                      </p:cBhvr>
                                    </p:animEffect>
                                  </p:childTnLst>
                                </p:cTn>
                              </p:par>
                            </p:childTnLst>
                          </p:cTn>
                        </p:par>
                        <p:par>
                          <p:cTn id="11" fill="hold">
                            <p:stCondLst>
                              <p:cond delay="1000"/>
                            </p:stCondLst>
                            <p:childTnLst>
                              <p:par>
                                <p:cTn id="12" presetID="3" presetClass="entr" presetSubtype="1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blinds(horizontal)">
                                      <p:cBhvr>
                                        <p:cTn id="14" dur="750"/>
                                        <p:tgtEl>
                                          <p:spTgt spid="12"/>
                                        </p:tgtEl>
                                      </p:cBhvr>
                                    </p:animEffect>
                                  </p:childTnLst>
                                </p:cTn>
                              </p:par>
                            </p:childTnLst>
                          </p:cTn>
                        </p:par>
                        <p:par>
                          <p:cTn id="15" fill="hold">
                            <p:stCondLst>
                              <p:cond delay="2000"/>
                            </p:stCondLst>
                            <p:childTnLst>
                              <p:par>
                                <p:cTn id="16" presetID="3" presetClass="entr" presetSubtype="10" fill="hold" nodeType="afterEffect">
                                  <p:stCondLst>
                                    <p:cond delay="0"/>
                                  </p:stCondLst>
                                  <p:childTnLst>
                                    <p:set>
                                      <p:cBhvr>
                                        <p:cTn id="17" dur="1" fill="hold">
                                          <p:stCondLst>
                                            <p:cond delay="0"/>
                                          </p:stCondLst>
                                        </p:cTn>
                                        <p:tgtEl>
                                          <p:spTgt spid="10">
                                            <p:txEl>
                                              <p:pRg st="0" end="0"/>
                                            </p:txEl>
                                          </p:spTgt>
                                        </p:tgtEl>
                                        <p:attrNameLst>
                                          <p:attrName>style.visibility</p:attrName>
                                        </p:attrNameLst>
                                      </p:cBhvr>
                                      <p:to>
                                        <p:strVal val="visible"/>
                                      </p:to>
                                    </p:set>
                                    <p:animEffect transition="in" filter="blinds(horizontal)">
                                      <p:cBhvr>
                                        <p:cTn id="18" dur="750"/>
                                        <p:tgtEl>
                                          <p:spTgt spid="10">
                                            <p:txEl>
                                              <p:pRg st="0" end="0"/>
                                            </p:txEl>
                                          </p:spTgt>
                                        </p:tgtEl>
                                      </p:cBhvr>
                                    </p:animEffect>
                                  </p:childTnLst>
                                </p:cTn>
                              </p:par>
                            </p:childTnLst>
                          </p:cTn>
                        </p:par>
                        <p:par>
                          <p:cTn id="19" fill="hold">
                            <p:stCondLst>
                              <p:cond delay="3000"/>
                            </p:stCondLst>
                            <p:childTnLst>
                              <p:par>
                                <p:cTn id="20" presetID="3" presetClass="entr" presetSubtype="1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750"/>
                                        <p:tgtEl>
                                          <p:spTgt spid="15"/>
                                        </p:tgtEl>
                                      </p:cBhvr>
                                    </p:animEffect>
                                  </p:childTnLst>
                                </p:cTn>
                              </p:par>
                            </p:childTnLst>
                          </p:cTn>
                        </p:par>
                        <p:par>
                          <p:cTn id="23" fill="hold">
                            <p:stCondLst>
                              <p:cond delay="4000"/>
                            </p:stCondLst>
                            <p:childTnLst>
                              <p:par>
                                <p:cTn id="24" presetID="3" presetClass="entr" presetSubtype="10"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blinds(horizontal)">
                                      <p:cBhvr>
                                        <p:cTn id="26" dur="750"/>
                                        <p:tgtEl>
                                          <p:spTgt spid="16"/>
                                        </p:tgtEl>
                                      </p:cBhvr>
                                    </p:animEffect>
                                  </p:childTnLst>
                                </p:cTn>
                              </p:par>
                            </p:childTnLst>
                          </p:cTn>
                        </p:par>
                        <p:par>
                          <p:cTn id="27" fill="hold">
                            <p:stCondLst>
                              <p:cond delay="5000"/>
                            </p:stCondLst>
                            <p:childTnLst>
                              <p:par>
                                <p:cTn id="28" presetID="3" presetClass="entr" presetSubtype="10" fill="hold" nodeType="afterEffect">
                                  <p:stCondLst>
                                    <p:cond delay="0"/>
                                  </p:stCondLst>
                                  <p:childTnLst>
                                    <p:set>
                                      <p:cBhvr>
                                        <p:cTn id="29" dur="1" fill="hold">
                                          <p:stCondLst>
                                            <p:cond delay="0"/>
                                          </p:stCondLst>
                                        </p:cTn>
                                        <p:tgtEl>
                                          <p:spTgt spid="19">
                                            <p:txEl>
                                              <p:pRg st="0" end="0"/>
                                            </p:txEl>
                                          </p:spTgt>
                                        </p:tgtEl>
                                        <p:attrNameLst>
                                          <p:attrName>style.visibility</p:attrName>
                                        </p:attrNameLst>
                                      </p:cBhvr>
                                      <p:to>
                                        <p:strVal val="visible"/>
                                      </p:to>
                                    </p:set>
                                    <p:animEffect transition="in" filter="blinds(horizontal)">
                                      <p:cBhvr>
                                        <p:cTn id="30" dur="75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对象 14"/>
          <p:cNvGraphicFramePr>
            <a:graphicFrameLocks noChangeAspect="1"/>
          </p:cNvGraphicFramePr>
          <p:nvPr/>
        </p:nvGraphicFramePr>
        <p:xfrm>
          <a:off x="457200" y="2718842"/>
          <a:ext cx="11153775" cy="1562100"/>
        </p:xfrm>
        <a:graphic>
          <a:graphicData uri="http://schemas.openxmlformats.org/presentationml/2006/ole">
            <mc:AlternateContent xmlns:mc="http://schemas.openxmlformats.org/markup-compatibility/2006">
              <mc:Choice xmlns:v="urn:schemas-microsoft-com:vml" Requires="v">
                <p:oleObj spid="_x0000_s252165" name="文档" r:id="rId1" imgW="11160125" imgH="1563370" progId="Word.Document.12">
                  <p:embed/>
                </p:oleObj>
              </mc:Choice>
              <mc:Fallback>
                <p:oleObj name="文档" r:id="rId1" imgW="11160125" imgH="1563370" progId="Word.Document.12">
                  <p:embed/>
                  <p:pic>
                    <p:nvPicPr>
                      <p:cNvPr id="0" name="图片 252164"/>
                      <p:cNvPicPr/>
                      <p:nvPr/>
                    </p:nvPicPr>
                    <p:blipFill>
                      <a:blip r:embed="rId2"/>
                      <a:stretch>
                        <a:fillRect/>
                      </a:stretch>
                    </p:blipFill>
                    <p:spPr>
                      <a:xfrm>
                        <a:off x="457200" y="2718842"/>
                        <a:ext cx="11153775" cy="1562100"/>
                      </a:xfrm>
                      <a:prstGeom prst="rect">
                        <a:avLst/>
                      </a:prstGeom>
                    </p:spPr>
                  </p:pic>
                </p:oleObj>
              </mc:Fallback>
            </mc:AlternateContent>
          </a:graphicData>
        </a:graphic>
      </p:graphicFrame>
      <p:sp>
        <p:nvSpPr>
          <p:cNvPr id="19" name="矩形 18"/>
          <p:cNvSpPr/>
          <p:nvPr/>
        </p:nvSpPr>
        <p:spPr>
          <a:xfrm>
            <a:off x="392544" y="3582938"/>
            <a:ext cx="10223402" cy="687600"/>
          </a:xfrm>
          <a:prstGeom prst="rect">
            <a:avLst/>
          </a:prstGeom>
        </p:spPr>
        <p:txBody>
          <a:bodyPr wrap="square" lIns="121898" tIns="60948" rIns="121898" bIns="60948">
            <a:spAutoFit/>
          </a:bodyPr>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不妨设</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y</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，可得</a:t>
            </a:r>
            <a:r>
              <a:rPr lang="en-US" altLang="zh-CN" sz="2800" b="1" i="1" kern="100" dirty="0">
                <a:solidFill>
                  <a:srgbClr val="002060"/>
                </a:solidFill>
                <a:latin typeface="Times New Roman" panose="02020603050405020304"/>
                <a:ea typeface="华文细黑" panose="02010600040101010101" charset="-122"/>
                <a:cs typeface="Courier New" panose="02070309020205020404"/>
              </a:rPr>
              <a:t>n</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2</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4,1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2).</a:t>
            </a:r>
            <a:endParaRPr lang="zh-CN" altLang="zh-CN" sz="1050" kern="100" dirty="0">
              <a:effectLst/>
              <a:latin typeface="宋体" panose="02010600030101010101" pitchFamily="2" charset="-122"/>
              <a:cs typeface="Courier New" panose="02070309020205020404"/>
            </a:endParaRPr>
          </a:p>
        </p:txBody>
      </p:sp>
      <p:graphicFrame>
        <p:nvGraphicFramePr>
          <p:cNvPr id="2" name="对象 1"/>
          <p:cNvGraphicFramePr>
            <a:graphicFrameLocks noChangeAspect="1"/>
          </p:cNvGraphicFramePr>
          <p:nvPr/>
        </p:nvGraphicFramePr>
        <p:xfrm>
          <a:off x="457200" y="4231010"/>
          <a:ext cx="6629400" cy="1343025"/>
        </p:xfrm>
        <a:graphic>
          <a:graphicData uri="http://schemas.openxmlformats.org/presentationml/2006/ole">
            <mc:AlternateContent xmlns:mc="http://schemas.openxmlformats.org/markup-compatibility/2006">
              <mc:Choice xmlns:v="urn:schemas-microsoft-com:vml" Requires="v">
                <p:oleObj spid="_x0000_s252166" name="文档" r:id="rId3" imgW="6642100" imgH="1346200" progId="Word.Document.12">
                  <p:embed/>
                </p:oleObj>
              </mc:Choice>
              <mc:Fallback>
                <p:oleObj name="文档" r:id="rId3" imgW="6642100" imgH="1346200" progId="Word.Document.12">
                  <p:embed/>
                  <p:pic>
                    <p:nvPicPr>
                      <p:cNvPr id="0" name="对象 11"/>
                      <p:cNvPicPr>
                        <a:picLocks noChangeAspect="1" noChangeArrowheads="1"/>
                      </p:cNvPicPr>
                      <p:nvPr/>
                    </p:nvPicPr>
                    <p:blipFill>
                      <a:blip r:embed="rId4"/>
                      <a:srcRect/>
                      <a:stretch>
                        <a:fillRect/>
                      </a:stretch>
                    </p:blipFill>
                    <p:spPr bwMode="auto">
                      <a:xfrm>
                        <a:off x="457200" y="4231010"/>
                        <a:ext cx="6629400"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对象 2"/>
          <p:cNvGraphicFramePr>
            <a:graphicFrameLocks noChangeAspect="1"/>
          </p:cNvGraphicFramePr>
          <p:nvPr/>
        </p:nvGraphicFramePr>
        <p:xfrm>
          <a:off x="457200" y="5238750"/>
          <a:ext cx="7667625" cy="1123950"/>
        </p:xfrm>
        <a:graphic>
          <a:graphicData uri="http://schemas.openxmlformats.org/presentationml/2006/ole">
            <mc:AlternateContent xmlns:mc="http://schemas.openxmlformats.org/markup-compatibility/2006">
              <mc:Choice xmlns:v="urn:schemas-microsoft-com:vml" Requires="v">
                <p:oleObj spid="_x0000_s252167" name="文档" r:id="rId5" imgW="7675245" imgH="1126490" progId="Word.Document.12">
                  <p:embed/>
                </p:oleObj>
              </mc:Choice>
              <mc:Fallback>
                <p:oleObj name="文档" r:id="rId5" imgW="7675245" imgH="1126490" progId="Word.Document.12">
                  <p:embed/>
                  <p:pic>
                    <p:nvPicPr>
                      <p:cNvPr id="0" name="对象 14"/>
                      <p:cNvPicPr>
                        <a:picLocks noChangeAspect="1" noChangeArrowheads="1"/>
                      </p:cNvPicPr>
                      <p:nvPr/>
                    </p:nvPicPr>
                    <p:blipFill>
                      <a:blip r:embed="rId6"/>
                      <a:srcRect/>
                      <a:stretch>
                        <a:fillRect/>
                      </a:stretch>
                    </p:blipFill>
                    <p:spPr bwMode="auto">
                      <a:xfrm>
                        <a:off x="457200" y="5238750"/>
                        <a:ext cx="7667625"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 name="对象 3"/>
          <p:cNvGraphicFramePr>
            <a:graphicFrameLocks noChangeAspect="1"/>
          </p:cNvGraphicFramePr>
          <p:nvPr/>
        </p:nvGraphicFramePr>
        <p:xfrm>
          <a:off x="447675" y="5959202"/>
          <a:ext cx="7115175" cy="1143000"/>
        </p:xfrm>
        <a:graphic>
          <a:graphicData uri="http://schemas.openxmlformats.org/presentationml/2006/ole">
            <mc:AlternateContent xmlns:mc="http://schemas.openxmlformats.org/markup-compatibility/2006">
              <mc:Choice xmlns:v="urn:schemas-microsoft-com:vml" Requires="v">
                <p:oleObj spid="_x0000_s252168" name="文档" r:id="rId7" imgW="7120255" imgH="1142365" progId="Word.Document.12">
                  <p:embed/>
                </p:oleObj>
              </mc:Choice>
              <mc:Fallback>
                <p:oleObj name="文档" r:id="rId7" imgW="7120255" imgH="1142365" progId="Word.Document.12">
                  <p:embed/>
                  <p:pic>
                    <p:nvPicPr>
                      <p:cNvPr id="0" name="对象 15"/>
                      <p:cNvPicPr>
                        <a:picLocks noChangeAspect="1" noChangeArrowheads="1"/>
                      </p:cNvPicPr>
                      <p:nvPr/>
                    </p:nvPicPr>
                    <p:blipFill>
                      <a:blip r:embed="rId8"/>
                      <a:srcRect/>
                      <a:stretch>
                        <a:fillRect/>
                      </a:stretch>
                    </p:blipFill>
                    <p:spPr bwMode="auto">
                      <a:xfrm>
                        <a:off x="447675" y="5959202"/>
                        <a:ext cx="71151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 name="矩形 13"/>
          <p:cNvSpPr/>
          <p:nvPr/>
        </p:nvSpPr>
        <p:spPr>
          <a:xfrm>
            <a:off x="373494" y="1360994"/>
            <a:ext cx="11770384" cy="1333931"/>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解　</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易知</a:t>
            </a:r>
            <a:r>
              <a:rPr lang="en-US" altLang="zh-CN" sz="2800" b="1" i="1" kern="100" dirty="0">
                <a:solidFill>
                  <a:srgbClr val="002060"/>
                </a:solidFill>
                <a:latin typeface="Times New Roman" panose="02020603050405020304"/>
                <a:ea typeface="华文细黑" panose="02010600040101010101" charset="-122"/>
                <a:cs typeface="Courier New" panose="02070309020205020404"/>
              </a:rPr>
              <a:t>n</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(1,0,0)</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为平面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CEM</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的一个法向量</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solidFill>
                  <a:srgbClr val="002060"/>
                </a:solidFill>
                <a:latin typeface="Times New Roman" panose="02020603050405020304"/>
                <a:ea typeface="华文细黑" panose="02010600040101010101" charset="-122"/>
                <a:cs typeface="Times New Roman" panose="02020603050405020304"/>
              </a:rPr>
              <a:t>设</a:t>
            </a:r>
            <a:r>
              <a:rPr lang="en-US" altLang="zh-CN" sz="2800" b="1" i="1" kern="100" dirty="0">
                <a:solidFill>
                  <a:srgbClr val="002060"/>
                </a:solidFill>
                <a:latin typeface="Times New Roman" panose="02020603050405020304"/>
                <a:ea typeface="华文细黑" panose="02010600040101010101" charset="-122"/>
                <a:cs typeface="Courier New" panose="02070309020205020404"/>
              </a:rPr>
              <a:t>n</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2</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x</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y</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z</a:t>
            </a:r>
            <a:r>
              <a:rPr lang="en-US" altLang="zh-CN" sz="2800" kern="100" baseline="-25000" dirty="0">
                <a:solidFill>
                  <a:srgbClr val="002060"/>
                </a:solidFill>
                <a:latin typeface="Times New Roman" panose="02020603050405020304"/>
                <a:ea typeface="华文细黑" panose="02010600040101010101" charset="-122"/>
                <a:cs typeface="Courier New" panose="02070309020205020404"/>
              </a:rPr>
              <a:t>1</a:t>
            </a:r>
            <a:r>
              <a:rPr lang="en-US" altLang="zh-CN" sz="2800" kern="100" dirty="0">
                <a:solidFill>
                  <a:srgbClr val="002060"/>
                </a:solidFill>
                <a:latin typeface="Times New Roman" panose="02020603050405020304"/>
                <a:ea typeface="华文细黑" panose="02010600040101010101" charset="-122"/>
                <a:cs typeface="Courier New" panose="02070309020205020404"/>
              </a:rPr>
              <a:t>)</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为平面</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EMN</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的一个法向量，</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602698" y="559858"/>
            <a:ext cx="11037124" cy="769417"/>
          </a:xfrm>
          <a:prstGeom prst="rect">
            <a:avLst/>
          </a:prstGeom>
        </p:spPr>
        <p:txBody>
          <a:bodyPr wrap="square" lIns="121898" tIns="60948" rIns="121898" bIns="60948">
            <a:spAutoFit/>
          </a:bodyPr>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求二面角</a:t>
            </a:r>
            <a:r>
              <a:rPr lang="en-US" altLang="zh-CN" sz="2800" i="1" kern="100" dirty="0" smtClean="0">
                <a:latin typeface="Times New Roman" panose="02020603050405020304"/>
                <a:ea typeface="华文细黑" panose="02010600040101010101" charset="-122"/>
                <a:cs typeface="Courier New" panose="02070309020205020404"/>
              </a:rPr>
              <a:t>C-EM-N</a:t>
            </a:r>
            <a:r>
              <a:rPr lang="zh-CN" altLang="zh-CN" sz="2800" kern="100" dirty="0">
                <a:latin typeface="Times New Roman" panose="02020603050405020304"/>
                <a:ea typeface="华文细黑" panose="02010600040101010101" charset="-122"/>
                <a:cs typeface="Times New Roman" panose="02020603050405020304"/>
              </a:rPr>
              <a:t>的正弦值；</a:t>
            </a:r>
            <a:endParaRPr lang="zh-CN" altLang="zh-CN" sz="1050" kern="100" dirty="0">
              <a:effectLst/>
              <a:latin typeface="宋体" panose="02010600030101010101" pitchFamily="2" charset="-122"/>
              <a:cs typeface="Courier New" panose="02070309020205020404"/>
            </a:endParaRPr>
          </a:p>
        </p:txBody>
      </p:sp>
      <p:pic>
        <p:nvPicPr>
          <p:cNvPr id="216264" name="Picture 200" descr="E:\马玉娜\马玉娜\2018\一轮\数学\数学人A（理）\word\17GS81.T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98435" y="3804920"/>
            <a:ext cx="2816860" cy="2919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0"/>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750"/>
                                        <p:tgtEl>
                                          <p:spTgt spid="15"/>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9">
                                            <p:txEl>
                                              <p:pRg st="0" end="0"/>
                                            </p:txEl>
                                          </p:spTgt>
                                        </p:tgtEl>
                                        <p:attrNameLst>
                                          <p:attrName>style.visibility</p:attrName>
                                        </p:attrNameLst>
                                      </p:cBhvr>
                                      <p:to>
                                        <p:strVal val="visible"/>
                                      </p:to>
                                    </p:set>
                                    <p:animEffect transition="in" filter="blinds(horizontal)">
                                      <p:cBhvr>
                                        <p:cTn id="11" dur="750"/>
                                        <p:tgtEl>
                                          <p:spTgt spid="19">
                                            <p:txEl>
                                              <p:pRg st="0" end="0"/>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750"/>
                                        <p:tgtEl>
                                          <p:spTgt spid="2"/>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linds(horizontal)">
                                      <p:cBhvr>
                                        <p:cTn id="19" dur="750"/>
                                        <p:tgtEl>
                                          <p:spTgt spid="3"/>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horizontal)">
                                      <p:cBhvr>
                                        <p:cTn id="23" dur="750"/>
                                        <p:tgtEl>
                                          <p:spTgt spid="4"/>
                                        </p:tgtEl>
                                      </p:cBhvr>
                                    </p:animEffect>
                                  </p:childTnLst>
                                </p:cTn>
                              </p:par>
                              <p:par>
                                <p:cTn id="24" presetID="3" presetClass="entr" presetSubtype="10" fill="hold" nodeType="withEffect">
                                  <p:stCondLst>
                                    <p:cond delay="0"/>
                                  </p:stCondLst>
                                  <p:childTnLst>
                                    <p:set>
                                      <p:cBhvr>
                                        <p:cTn id="25" dur="1" fill="hold">
                                          <p:stCondLst>
                                            <p:cond delay="0"/>
                                          </p:stCondLst>
                                        </p:cTn>
                                        <p:tgtEl>
                                          <p:spTgt spid="14">
                                            <p:txEl>
                                              <p:pRg st="0" end="0"/>
                                            </p:txEl>
                                          </p:spTgt>
                                        </p:tgtEl>
                                        <p:attrNameLst>
                                          <p:attrName>style.visibility</p:attrName>
                                        </p:attrNameLst>
                                      </p:cBhvr>
                                      <p:to>
                                        <p:strVal val="visible"/>
                                      </p:to>
                                    </p:set>
                                    <p:animEffect transition="in" filter="blinds(horizontal)">
                                      <p:cBhvr>
                                        <p:cTn id="26" dur="750"/>
                                        <p:tgtEl>
                                          <p:spTgt spid="14">
                                            <p:txEl>
                                              <p:pRg st="0" end="0"/>
                                            </p:txEl>
                                          </p:spTgt>
                                        </p:tgtEl>
                                      </p:cBhvr>
                                    </p:animEffect>
                                  </p:childTnLst>
                                </p:cTn>
                              </p:par>
                            </p:childTnLst>
                          </p:cTn>
                        </p:par>
                        <p:par>
                          <p:cTn id="27" fill="hold">
                            <p:stCondLst>
                              <p:cond delay="5000"/>
                            </p:stCondLst>
                            <p:childTnLst>
                              <p:par>
                                <p:cTn id="28" presetID="3" presetClass="entr" presetSubtype="10" fill="hold" nodeType="afterEffect">
                                  <p:stCondLst>
                                    <p:cond delay="0"/>
                                  </p:stCondLst>
                                  <p:childTnLst>
                                    <p:set>
                                      <p:cBhvr>
                                        <p:cTn id="29" dur="1" fill="hold">
                                          <p:stCondLst>
                                            <p:cond delay="0"/>
                                          </p:stCondLst>
                                        </p:cTn>
                                        <p:tgtEl>
                                          <p:spTgt spid="14">
                                            <p:txEl>
                                              <p:pRg st="1" end="1"/>
                                            </p:txEl>
                                          </p:spTgt>
                                        </p:tgtEl>
                                        <p:attrNameLst>
                                          <p:attrName>style.visibility</p:attrName>
                                        </p:attrNameLst>
                                      </p:cBhvr>
                                      <p:to>
                                        <p:strVal val="visible"/>
                                      </p:to>
                                    </p:set>
                                    <p:animEffect transition="in" filter="blinds(horizontal)">
                                      <p:cBhvr>
                                        <p:cTn id="30" dur="750"/>
                                        <p:tgtEl>
                                          <p:spTgt spid="14">
                                            <p:txEl>
                                              <p:pRg st="1" end="1"/>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216264"/>
                                        </p:tgtEl>
                                        <p:attrNameLst>
                                          <p:attrName>style.visibility</p:attrName>
                                        </p:attrNameLst>
                                      </p:cBhvr>
                                      <p:to>
                                        <p:strVal val="visible"/>
                                      </p:to>
                                    </p:set>
                                    <p:animEffect transition="in" filter="blinds(horizontal)">
                                      <p:cBhvr>
                                        <p:cTn id="33" dur="750"/>
                                        <p:tgtEl>
                                          <p:spTgt spid="2162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73494" y="2354650"/>
            <a:ext cx="11770384" cy="687600"/>
          </a:xfrm>
          <a:prstGeom prst="rect">
            <a:avLst/>
          </a:prstGeom>
        </p:spPr>
        <p:txBody>
          <a:bodyPr wrap="square" lIns="121898" tIns="60948" rIns="121898" bIns="60948">
            <a:spAutoFit/>
          </a:bodyPr>
          <a:p>
            <a:pPr algn="just">
              <a:lnSpc>
                <a:spcPct val="150000"/>
              </a:lnSpc>
              <a:spcAft>
                <a:spcPts val="0"/>
              </a:spcAft>
            </a:pPr>
            <a:r>
              <a:rPr lang="zh-CN" altLang="zh-CN" sz="2800" b="1" kern="100" dirty="0">
                <a:solidFill>
                  <a:srgbClr val="0000FF"/>
                </a:solidFill>
                <a:latin typeface="Times New Roman" panose="02020603050405020304"/>
                <a:ea typeface="华文细黑" panose="02010600040101010101" charset="-122"/>
                <a:cs typeface="Times New Roman" panose="02020603050405020304"/>
              </a:rPr>
              <a:t>解　</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由题意，设</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AH</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h</a:t>
            </a:r>
            <a:r>
              <a:rPr lang="en-US" altLang="zh-CN" sz="2800" kern="100" dirty="0">
                <a:solidFill>
                  <a:srgbClr val="002060"/>
                </a:solidFill>
                <a:latin typeface="Times New Roman" panose="02020603050405020304"/>
                <a:ea typeface="华文细黑" panose="02010600040101010101" charset="-122"/>
                <a:cs typeface="Courier New" panose="02070309020205020404"/>
              </a:rPr>
              <a:t>(0</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i="1" kern="100" dirty="0">
                <a:solidFill>
                  <a:srgbClr val="002060"/>
                </a:solidFill>
                <a:latin typeface="Times New Roman" panose="02020603050405020304"/>
                <a:ea typeface="华文细黑" panose="02010600040101010101" charset="-122"/>
                <a:cs typeface="Courier New" panose="02070309020205020404"/>
              </a:rPr>
              <a:t>h</a:t>
            </a:r>
            <a:r>
              <a:rPr lang="en-US" altLang="zh-CN" sz="2800" kern="100" dirty="0">
                <a:solidFill>
                  <a:srgbClr val="002060"/>
                </a:solidFill>
                <a:latin typeface="宋体" panose="02010600030101010101" pitchFamily="2" charset="-122"/>
                <a:ea typeface="华文细黑" panose="02010600040101010101" charset="-122"/>
                <a:cs typeface="Times New Roman" panose="02020603050405020304"/>
              </a:rPr>
              <a:t>≤</a:t>
            </a:r>
            <a:r>
              <a:rPr lang="en-US" altLang="zh-CN" sz="2800" kern="100" dirty="0">
                <a:solidFill>
                  <a:srgbClr val="002060"/>
                </a:solidFill>
                <a:latin typeface="Times New Roman" panose="02020603050405020304"/>
                <a:ea typeface="华文细黑" panose="02010600040101010101" charset="-122"/>
                <a:cs typeface="Courier New" panose="02070309020205020404"/>
              </a:rPr>
              <a:t>4)</a:t>
            </a:r>
            <a:r>
              <a:rPr lang="zh-CN" altLang="zh-CN" sz="2800" kern="100" dirty="0">
                <a:solidFill>
                  <a:srgbClr val="002060"/>
                </a:solidFill>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graphicFrame>
        <p:nvGraphicFramePr>
          <p:cNvPr id="12" name="对象 11"/>
          <p:cNvGraphicFramePr>
            <a:graphicFrameLocks noChangeAspect="1"/>
          </p:cNvGraphicFramePr>
          <p:nvPr/>
        </p:nvGraphicFramePr>
        <p:xfrm>
          <a:off x="457200" y="3127693"/>
          <a:ext cx="10810875" cy="1104900"/>
        </p:xfrm>
        <a:graphic>
          <a:graphicData uri="http://schemas.openxmlformats.org/presentationml/2006/ole">
            <mc:AlternateContent xmlns:mc="http://schemas.openxmlformats.org/markup-compatibility/2006">
              <mc:Choice xmlns:v="urn:schemas-microsoft-com:vml" Requires="v">
                <p:oleObj spid="_x0000_s254135" name="文档" r:id="rId1" imgW="10817225" imgH="1106170" progId="Word.Document.12">
                  <p:embed/>
                </p:oleObj>
              </mc:Choice>
              <mc:Fallback>
                <p:oleObj name="文档" r:id="rId1" imgW="10817225" imgH="1106170" progId="Word.Document.12">
                  <p:embed/>
                  <p:pic>
                    <p:nvPicPr>
                      <p:cNvPr id="0" name="图片 254134"/>
                      <p:cNvPicPr/>
                      <p:nvPr/>
                    </p:nvPicPr>
                    <p:blipFill>
                      <a:blip r:embed="rId2"/>
                      <a:stretch>
                        <a:fillRect/>
                      </a:stretch>
                    </p:blipFill>
                    <p:spPr>
                      <a:xfrm>
                        <a:off x="457200" y="3127693"/>
                        <a:ext cx="10810875" cy="1104900"/>
                      </a:xfrm>
                      <a:prstGeom prst="rect">
                        <a:avLst/>
                      </a:prstGeom>
                    </p:spPr>
                  </p:pic>
                </p:oleObj>
              </mc:Fallback>
            </mc:AlternateContent>
          </a:graphicData>
        </a:graphic>
      </p:graphicFrame>
      <p:graphicFrame>
        <p:nvGraphicFramePr>
          <p:cNvPr id="15" name="对象 14"/>
          <p:cNvGraphicFramePr>
            <a:graphicFrameLocks noChangeAspect="1"/>
          </p:cNvGraphicFramePr>
          <p:nvPr/>
        </p:nvGraphicFramePr>
        <p:xfrm>
          <a:off x="457200" y="3889301"/>
          <a:ext cx="11153775" cy="1552575"/>
        </p:xfrm>
        <a:graphic>
          <a:graphicData uri="http://schemas.openxmlformats.org/presentationml/2006/ole">
            <mc:AlternateContent xmlns:mc="http://schemas.openxmlformats.org/markup-compatibility/2006">
              <mc:Choice xmlns:v="urn:schemas-microsoft-com:vml" Requires="v">
                <p:oleObj spid="_x0000_s254136" name="文档" r:id="rId3" imgW="11160125" imgH="1563370" progId="Word.Document.12">
                  <p:embed/>
                </p:oleObj>
              </mc:Choice>
              <mc:Fallback>
                <p:oleObj name="文档" r:id="rId3" imgW="11160125" imgH="1563370" progId="Word.Document.12">
                  <p:embed/>
                  <p:pic>
                    <p:nvPicPr>
                      <p:cNvPr id="0" name="图片 254135"/>
                      <p:cNvPicPr/>
                      <p:nvPr/>
                    </p:nvPicPr>
                    <p:blipFill>
                      <a:blip r:embed="rId4"/>
                      <a:stretch>
                        <a:fillRect/>
                      </a:stretch>
                    </p:blipFill>
                    <p:spPr>
                      <a:xfrm>
                        <a:off x="457200" y="3889301"/>
                        <a:ext cx="11153775" cy="1552575"/>
                      </a:xfrm>
                      <a:prstGeom prst="rect">
                        <a:avLst/>
                      </a:prstGeom>
                    </p:spPr>
                  </p:pic>
                </p:oleObj>
              </mc:Fallback>
            </mc:AlternateContent>
          </a:graphicData>
        </a:graphic>
      </p:graphicFrame>
      <p:graphicFrame>
        <p:nvGraphicFramePr>
          <p:cNvPr id="2" name="对象 1"/>
          <p:cNvGraphicFramePr>
            <a:graphicFrameLocks noChangeAspect="1"/>
          </p:cNvGraphicFramePr>
          <p:nvPr/>
        </p:nvGraphicFramePr>
        <p:xfrm>
          <a:off x="457200" y="5138941"/>
          <a:ext cx="8372475" cy="1295400"/>
        </p:xfrm>
        <a:graphic>
          <a:graphicData uri="http://schemas.openxmlformats.org/presentationml/2006/ole">
            <mc:AlternateContent xmlns:mc="http://schemas.openxmlformats.org/markup-compatibility/2006">
              <mc:Choice xmlns:v="urn:schemas-microsoft-com:vml" Requires="v">
                <p:oleObj spid="_x0000_s254137" name="文档" r:id="rId5" imgW="8386445" imgH="1296670" progId="Word.Document.12">
                  <p:embed/>
                </p:oleObj>
              </mc:Choice>
              <mc:Fallback>
                <p:oleObj name="文档" r:id="rId5" imgW="8386445" imgH="1296670" progId="Word.Document.12">
                  <p:embed/>
                  <p:pic>
                    <p:nvPicPr>
                      <p:cNvPr id="0" name="图片 254136"/>
                      <p:cNvPicPr>
                        <a:picLocks noChangeAspect="1" noChangeArrowheads="1"/>
                      </p:cNvPicPr>
                      <p:nvPr/>
                    </p:nvPicPr>
                    <p:blipFill>
                      <a:blip r:embed="rId6"/>
                      <a:srcRect/>
                      <a:stretch>
                        <a:fillRect/>
                      </a:stretch>
                    </p:blipFill>
                    <p:spPr bwMode="auto">
                      <a:xfrm>
                        <a:off x="457200" y="5138941"/>
                        <a:ext cx="837247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 name="对象 2"/>
          <p:cNvGraphicFramePr>
            <a:graphicFrameLocks noChangeAspect="1"/>
          </p:cNvGraphicFramePr>
          <p:nvPr/>
        </p:nvGraphicFramePr>
        <p:xfrm>
          <a:off x="457200" y="5875015"/>
          <a:ext cx="7781925" cy="1362075"/>
        </p:xfrm>
        <a:graphic>
          <a:graphicData uri="http://schemas.openxmlformats.org/presentationml/2006/ole">
            <mc:AlternateContent xmlns:mc="http://schemas.openxmlformats.org/markup-compatibility/2006">
              <mc:Choice xmlns:v="urn:schemas-microsoft-com:vml" Requires="v">
                <p:oleObj spid="_x0000_s254138" name="文档" r:id="rId7" imgW="7795895" imgH="1364615" progId="Word.Document.12">
                  <p:embed/>
                </p:oleObj>
              </mc:Choice>
              <mc:Fallback>
                <p:oleObj name="文档" r:id="rId7" imgW="7795895" imgH="1364615" progId="Word.Document.12">
                  <p:embed/>
                  <p:pic>
                    <p:nvPicPr>
                      <p:cNvPr id="0" name="图片 254137"/>
                      <p:cNvPicPr>
                        <a:picLocks noChangeAspect="1" noChangeArrowheads="1"/>
                      </p:cNvPicPr>
                      <p:nvPr/>
                    </p:nvPicPr>
                    <p:blipFill>
                      <a:blip r:embed="rId8"/>
                      <a:srcRect/>
                      <a:stretch>
                        <a:fillRect/>
                      </a:stretch>
                    </p:blipFill>
                    <p:spPr bwMode="auto">
                      <a:xfrm>
                        <a:off x="457200" y="5875015"/>
                        <a:ext cx="778192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 name="对象 3"/>
          <p:cNvGraphicFramePr>
            <a:graphicFrameLocks noChangeAspect="1"/>
          </p:cNvGraphicFramePr>
          <p:nvPr/>
        </p:nvGraphicFramePr>
        <p:xfrm>
          <a:off x="435521" y="15240"/>
          <a:ext cx="9825037" cy="1952625"/>
        </p:xfrm>
        <a:graphic>
          <a:graphicData uri="http://schemas.openxmlformats.org/presentationml/2006/ole">
            <mc:AlternateContent xmlns:mc="http://schemas.openxmlformats.org/markup-compatibility/2006">
              <mc:Choice xmlns:v="urn:schemas-microsoft-com:vml" Requires="v">
                <p:oleObj spid="_x0000_s250943" name="文档" r:id="rId9" imgW="9826625" imgH="1953895" progId="Word.Document.12">
                  <p:embed/>
                </p:oleObj>
              </mc:Choice>
              <mc:Fallback>
                <p:oleObj name="文档" r:id="rId9" imgW="9826625" imgH="1953895" progId="Word.Document.12">
                  <p:embed/>
                  <p:pic>
                    <p:nvPicPr>
                      <p:cNvPr id="0" name="图片 250942"/>
                      <p:cNvPicPr/>
                      <p:nvPr/>
                    </p:nvPicPr>
                    <p:blipFill>
                      <a:blip r:embed="rId10"/>
                      <a:stretch>
                        <a:fillRect/>
                      </a:stretch>
                    </p:blipFill>
                    <p:spPr>
                      <a:xfrm>
                        <a:off x="435521" y="15240"/>
                        <a:ext cx="9825037" cy="1952625"/>
                      </a:xfrm>
                      <a:prstGeom prst="rect">
                        <a:avLst/>
                      </a:prstGeom>
                    </p:spPr>
                  </p:pic>
                </p:oleObj>
              </mc:Fallback>
            </mc:AlternateContent>
          </a:graphicData>
        </a:graphic>
      </p:graphicFrame>
      <p:pic>
        <p:nvPicPr>
          <p:cNvPr id="9" name="Picture 43" descr="\\0吕芳\f\源文件\2018\一轮\数学人教A版\17GS80.T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129270" y="510540"/>
            <a:ext cx="2790825" cy="279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750"/>
                                        <p:tgtEl>
                                          <p:spTgt spid="14">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blinds(horizontal)">
                                      <p:cBhvr>
                                        <p:cTn id="11" dur="750"/>
                                        <p:tgtEl>
                                          <p:spTgt spid="12"/>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linds(horizontal)">
                                      <p:cBhvr>
                                        <p:cTn id="15" dur="750"/>
                                        <p:tgtEl>
                                          <p:spTgt spid="15"/>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linds(horizontal)">
                                      <p:cBhvr>
                                        <p:cTn id="19" dur="750"/>
                                        <p:tgtEl>
                                          <p:spTgt spid="2"/>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1"/>
            </p:custDataLst>
          </p:nvPr>
        </p:nvSpPr>
        <p:spPr>
          <a:xfrm>
            <a:off x="660399" y="3613359"/>
            <a:ext cx="10858500" cy="45719"/>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25000" lnSpcReduction="20000"/>
          </a:bodyPr>
          <a:lstStyle/>
          <a:p>
            <a:pPr algn="ctr"/>
            <a:endParaRPr>
              <a:latin typeface="微软雅黑" panose="020B0503020204020204" pitchFamily="34" charset="-122"/>
              <a:ea typeface="微软雅黑" panose="020B0503020204020204" pitchFamily="34" charset="-122"/>
            </a:endParaRPr>
          </a:p>
        </p:txBody>
      </p:sp>
      <p:sp>
        <p:nvSpPr>
          <p:cNvPr id="78" name="矩形 77"/>
          <p:cNvSpPr/>
          <p:nvPr>
            <p:custDataLst>
              <p:tags r:id="rId2"/>
            </p:custDataLst>
          </p:nvPr>
        </p:nvSpPr>
        <p:spPr bwMode="auto">
          <a:xfrm>
            <a:off x="3265805" y="4633595"/>
            <a:ext cx="2658745" cy="635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0" rIns="91440" bIns="45720" anchor="t" anchorCtr="0">
            <a:no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lnSpc>
                <a:spcPct val="120000"/>
              </a:lnSpc>
            </a:pPr>
            <a:r>
              <a:rPr lang="zh-CN" altLang="zh-CN" sz="1700" b="1" kern="100" dirty="0">
                <a:latin typeface="Times New Roman" panose="02020603050405020304"/>
                <a:ea typeface="华文细黑" panose="02010600040101010101" charset="-122"/>
                <a:cs typeface="Times New Roman" panose="02020603050405020304"/>
                <a:sym typeface="+mn-ea"/>
              </a:rPr>
              <a:t>求向量</a:t>
            </a:r>
            <a:r>
              <a:rPr lang="en-US" altLang="zh-CN" sz="1700" b="1" kern="100" dirty="0">
                <a:latin typeface="Times New Roman" panose="02020603050405020304"/>
                <a:ea typeface="华文细黑" panose="02010600040101010101" charset="-122"/>
                <a:cs typeface="Courier New" panose="02070309020205020404"/>
                <a:sym typeface="+mn-ea"/>
              </a:rPr>
              <a:t>(</a:t>
            </a:r>
            <a:r>
              <a:rPr lang="zh-CN" altLang="zh-CN" sz="1700" b="1" kern="100" dirty="0">
                <a:latin typeface="Times New Roman" panose="02020603050405020304"/>
                <a:ea typeface="华文细黑" panose="02010600040101010101" charset="-122"/>
                <a:cs typeface="Times New Roman" panose="02020603050405020304"/>
                <a:sym typeface="+mn-ea"/>
              </a:rPr>
              <a:t>直线的方向向量、平面的法向量</a:t>
            </a:r>
            <a:r>
              <a:rPr lang="en-US" altLang="zh-CN" sz="1700" b="1" kern="100" dirty="0">
                <a:latin typeface="Times New Roman" panose="02020603050405020304"/>
                <a:ea typeface="华文细黑" panose="02010600040101010101" charset="-122"/>
                <a:cs typeface="Courier New" panose="02070309020205020404"/>
                <a:sym typeface="+mn-ea"/>
              </a:rPr>
              <a:t>)</a:t>
            </a:r>
            <a:r>
              <a:rPr lang="zh-CN" altLang="zh-CN" sz="1700" b="1" kern="100" dirty="0">
                <a:latin typeface="Times New Roman" panose="02020603050405020304"/>
                <a:ea typeface="华文细黑" panose="02010600040101010101" charset="-122"/>
                <a:cs typeface="Times New Roman" panose="02020603050405020304"/>
                <a:sym typeface="+mn-ea"/>
              </a:rPr>
              <a:t>坐标</a:t>
            </a:r>
            <a:endParaRPr lang="zh-CN" altLang="zh-CN" sz="1500" b="1" kern="100" spc="150" dirty="0">
              <a:solidFill>
                <a:schemeClr val="tx1">
                  <a:lumMod val="75000"/>
                  <a:lumOff val="25000"/>
                </a:schemeClr>
              </a:solidFill>
              <a:latin typeface="Times New Roman" panose="02020603050405020304"/>
              <a:ea typeface="华文细黑" panose="02010600040101010101" charset="-122"/>
              <a:cs typeface="Times New Roman" panose="02020603050405020304"/>
              <a:sym typeface="+mn-ea"/>
            </a:endParaRPr>
          </a:p>
        </p:txBody>
      </p:sp>
      <p:sp>
        <p:nvSpPr>
          <p:cNvPr id="40" name="空心弧 39"/>
          <p:cNvSpPr/>
          <p:nvPr>
            <p:custDataLst>
              <p:tags r:id="rId3"/>
            </p:custDataLst>
          </p:nvPr>
        </p:nvSpPr>
        <p:spPr>
          <a:xfrm rot="19067234">
            <a:off x="4097428" y="2979271"/>
            <a:ext cx="1313895" cy="1313895"/>
          </a:xfrm>
          <a:prstGeom prst="blockArc">
            <a:avLst>
              <a:gd name="adj1" fmla="val 8881062"/>
              <a:gd name="adj2" fmla="val 7061138"/>
              <a:gd name="adj3" fmla="val 721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41" name="椭圆 40"/>
          <p:cNvSpPr/>
          <p:nvPr>
            <p:custDataLst>
              <p:tags r:id="rId4"/>
            </p:custDataLst>
          </p:nvPr>
        </p:nvSpPr>
        <p:spPr>
          <a:xfrm rot="205875">
            <a:off x="4365538" y="3247380"/>
            <a:ext cx="777675" cy="7776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39" name="任意多边形 38"/>
          <p:cNvSpPr/>
          <p:nvPr>
            <p:custDataLst>
              <p:tags r:id="rId5"/>
            </p:custDataLst>
          </p:nvPr>
        </p:nvSpPr>
        <p:spPr>
          <a:xfrm rot="205875">
            <a:off x="4577100" y="348926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lnSpcReduction="10000"/>
          </a:bodyPr>
          <a:lstStyle/>
          <a:p>
            <a:pPr algn="ctr"/>
            <a:endParaRPr>
              <a:latin typeface="微软雅黑" panose="020B0503020204020204" pitchFamily="34" charset="-122"/>
              <a:ea typeface="微软雅黑" panose="020B0503020204020204" pitchFamily="34" charset="-122"/>
            </a:endParaRPr>
          </a:p>
        </p:txBody>
      </p:sp>
      <p:sp>
        <p:nvSpPr>
          <p:cNvPr id="81" name="矩形 80"/>
          <p:cNvSpPr/>
          <p:nvPr>
            <p:custDataLst>
              <p:tags r:id="rId6"/>
            </p:custDataLst>
          </p:nvPr>
        </p:nvSpPr>
        <p:spPr bwMode="auto">
          <a:xfrm>
            <a:off x="9138645" y="4633473"/>
            <a:ext cx="1963191" cy="635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0" rIns="91440" bIns="45720" anchor="t" anchorCtr="0">
            <a:no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lnSpc>
                <a:spcPct val="120000"/>
              </a:lnSpc>
            </a:pPr>
            <a:r>
              <a:rPr lang="zh-CN" altLang="zh-CN" b="1" kern="100" dirty="0">
                <a:latin typeface="Times New Roman" panose="02020603050405020304"/>
                <a:ea typeface="华文细黑" panose="02010600040101010101" charset="-122"/>
                <a:cs typeface="Times New Roman" panose="02020603050405020304"/>
                <a:sym typeface="+mn-ea"/>
              </a:rPr>
              <a:t>将向量夹角转化为所求的空间角</a:t>
            </a:r>
            <a:endParaRPr lang="zh-CN" altLang="zh-CN" b="1" kern="100" spc="150" dirty="0">
              <a:solidFill>
                <a:schemeClr val="tx1">
                  <a:lumMod val="75000"/>
                  <a:lumOff val="25000"/>
                </a:schemeClr>
              </a:solidFill>
              <a:latin typeface="Times New Roman" panose="02020603050405020304"/>
              <a:ea typeface="华文细黑" panose="02010600040101010101" charset="-122"/>
              <a:cs typeface="Times New Roman" panose="02020603050405020304"/>
              <a:sym typeface="+mn-ea"/>
            </a:endParaRPr>
          </a:p>
        </p:txBody>
      </p:sp>
      <p:sp>
        <p:nvSpPr>
          <p:cNvPr id="36" name="空心弧 35"/>
          <p:cNvSpPr/>
          <p:nvPr>
            <p:custDataLst>
              <p:tags r:id="rId7"/>
            </p:custDataLst>
          </p:nvPr>
        </p:nvSpPr>
        <p:spPr>
          <a:xfrm rot="18933543">
            <a:off x="9463928" y="2979271"/>
            <a:ext cx="1313895" cy="1313895"/>
          </a:xfrm>
          <a:prstGeom prst="blockArc">
            <a:avLst>
              <a:gd name="adj1" fmla="val 8964929"/>
              <a:gd name="adj2" fmla="val 7324230"/>
              <a:gd name="adj3" fmla="val 759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37" name="椭圆 36"/>
          <p:cNvSpPr/>
          <p:nvPr>
            <p:custDataLst>
              <p:tags r:id="rId8"/>
            </p:custDataLst>
          </p:nvPr>
        </p:nvSpPr>
        <p:spPr>
          <a:xfrm rot="19724754">
            <a:off x="9732037" y="3247380"/>
            <a:ext cx="777675" cy="77767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46" name="任意多边形 45"/>
          <p:cNvSpPr/>
          <p:nvPr>
            <p:custDataLst>
              <p:tags r:id="rId9"/>
            </p:custDataLst>
          </p:nvPr>
        </p:nvSpPr>
        <p:spPr>
          <a:xfrm>
            <a:off x="9945297" y="3488164"/>
            <a:ext cx="351157" cy="296105"/>
          </a:xfrm>
          <a:custGeom>
            <a:avLst/>
            <a:gdLst>
              <a:gd name="T0" fmla="*/ 612 w 624"/>
              <a:gd name="T1" fmla="*/ 78 h 527"/>
              <a:gd name="T2" fmla="*/ 546 w 624"/>
              <a:gd name="T3" fmla="*/ 12 h 527"/>
              <a:gd name="T4" fmla="*/ 502 w 624"/>
              <a:gd name="T5" fmla="*/ 11 h 527"/>
              <a:gd name="T6" fmla="*/ 252 w 624"/>
              <a:gd name="T7" fmla="*/ 236 h 527"/>
              <a:gd name="T8" fmla="*/ 206 w 624"/>
              <a:gd name="T9" fmla="*/ 236 h 527"/>
              <a:gd name="T10" fmla="*/ 138 w 624"/>
              <a:gd name="T11" fmla="*/ 177 h 527"/>
              <a:gd name="T12" fmla="*/ 93 w 624"/>
              <a:gd name="T13" fmla="*/ 178 h 527"/>
              <a:gd name="T14" fmla="*/ 12 w 624"/>
              <a:gd name="T15" fmla="*/ 259 h 527"/>
              <a:gd name="T16" fmla="*/ 12 w 624"/>
              <a:gd name="T17" fmla="*/ 303 h 527"/>
              <a:gd name="T18" fmla="*/ 214 w 624"/>
              <a:gd name="T19" fmla="*/ 505 h 527"/>
              <a:gd name="T20" fmla="*/ 229 w 624"/>
              <a:gd name="T21" fmla="*/ 519 h 527"/>
              <a:gd name="T22" fmla="*/ 264 w 624"/>
              <a:gd name="T23" fmla="*/ 511 h 527"/>
              <a:gd name="T24" fmla="*/ 613 w 624"/>
              <a:gd name="T25" fmla="*/ 123 h 527"/>
              <a:gd name="T26" fmla="*/ 612 w 624"/>
              <a:gd name="T27" fmla="*/ 78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4" h="527">
                <a:moveTo>
                  <a:pt x="612" y="78"/>
                </a:moveTo>
                <a:lnTo>
                  <a:pt x="546" y="12"/>
                </a:lnTo>
                <a:cubicBezTo>
                  <a:pt x="534" y="0"/>
                  <a:pt x="514" y="0"/>
                  <a:pt x="502" y="11"/>
                </a:cubicBezTo>
                <a:lnTo>
                  <a:pt x="252" y="236"/>
                </a:lnTo>
                <a:cubicBezTo>
                  <a:pt x="239" y="247"/>
                  <a:pt x="218" y="247"/>
                  <a:pt x="206" y="236"/>
                </a:cubicBezTo>
                <a:lnTo>
                  <a:pt x="138" y="177"/>
                </a:lnTo>
                <a:cubicBezTo>
                  <a:pt x="125" y="166"/>
                  <a:pt x="105" y="166"/>
                  <a:pt x="93" y="178"/>
                </a:cubicBezTo>
                <a:lnTo>
                  <a:pt x="12" y="259"/>
                </a:lnTo>
                <a:cubicBezTo>
                  <a:pt x="0" y="271"/>
                  <a:pt x="0" y="291"/>
                  <a:pt x="12" y="303"/>
                </a:cubicBezTo>
                <a:lnTo>
                  <a:pt x="214" y="505"/>
                </a:lnTo>
                <a:lnTo>
                  <a:pt x="229" y="519"/>
                </a:lnTo>
                <a:cubicBezTo>
                  <a:pt x="237" y="527"/>
                  <a:pt x="252" y="524"/>
                  <a:pt x="264" y="511"/>
                </a:cubicBezTo>
                <a:lnTo>
                  <a:pt x="613" y="123"/>
                </a:lnTo>
                <a:cubicBezTo>
                  <a:pt x="624" y="110"/>
                  <a:pt x="624" y="90"/>
                  <a:pt x="612" y="7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85000" lnSpcReduction="20000"/>
          </a:bodyPr>
          <a:lstStyle>
            <a:defPPr>
              <a:defRPr lang="zh-CN"/>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a:latin typeface="微软雅黑" panose="020B0503020204020204" pitchFamily="34" charset="-122"/>
              <a:ea typeface="微软雅黑" panose="020B0503020204020204" pitchFamily="34" charset="-122"/>
            </a:endParaRPr>
          </a:p>
        </p:txBody>
      </p:sp>
      <p:sp>
        <p:nvSpPr>
          <p:cNvPr id="22" name="空心弧 21"/>
          <p:cNvSpPr/>
          <p:nvPr>
            <p:custDataLst>
              <p:tags r:id="rId10"/>
            </p:custDataLst>
          </p:nvPr>
        </p:nvSpPr>
        <p:spPr>
          <a:xfrm rot="8221189">
            <a:off x="1414178" y="2979271"/>
            <a:ext cx="1313895" cy="1313895"/>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3" name="椭圆 22"/>
          <p:cNvSpPr/>
          <p:nvPr>
            <p:custDataLst>
              <p:tags r:id="rId11"/>
            </p:custDataLst>
          </p:nvPr>
        </p:nvSpPr>
        <p:spPr>
          <a:xfrm>
            <a:off x="1682288" y="3247380"/>
            <a:ext cx="777675" cy="7776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21" name="任意多边形 20"/>
          <p:cNvSpPr/>
          <p:nvPr>
            <p:custDataLst>
              <p:tags r:id="rId12"/>
            </p:custDataLst>
          </p:nvPr>
        </p:nvSpPr>
        <p:spPr>
          <a:xfrm rot="1825674">
            <a:off x="1766993" y="3473852"/>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62500" lnSpcReduction="20000"/>
          </a:bodyPr>
          <a:lstStyle/>
          <a:p>
            <a:pPr algn="ctr"/>
            <a:endParaRPr>
              <a:latin typeface="微软雅黑" panose="020B0503020204020204" pitchFamily="34" charset="-122"/>
              <a:ea typeface="微软雅黑" panose="020B0503020204020204" pitchFamily="34" charset="-122"/>
            </a:endParaRPr>
          </a:p>
        </p:txBody>
      </p:sp>
      <p:sp>
        <p:nvSpPr>
          <p:cNvPr id="67" name="矩形 66"/>
          <p:cNvSpPr/>
          <p:nvPr>
            <p:custDataLst>
              <p:tags r:id="rId13"/>
            </p:custDataLst>
          </p:nvPr>
        </p:nvSpPr>
        <p:spPr bwMode="auto">
          <a:xfrm>
            <a:off x="969010" y="2071370"/>
            <a:ext cx="2296160" cy="635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0" rIns="91440" bIns="45720" anchor="t" anchorCtr="0">
            <a:no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lnSpc>
                <a:spcPct val="120000"/>
              </a:lnSpc>
            </a:pPr>
            <a:r>
              <a:rPr lang="zh-CN" altLang="zh-CN" b="1" kern="100" dirty="0">
                <a:latin typeface="Times New Roman" panose="02020603050405020304"/>
                <a:ea typeface="华文细黑" panose="02010600040101010101" charset="-122"/>
                <a:cs typeface="Times New Roman" panose="02020603050405020304"/>
                <a:sym typeface="+mn-ea"/>
              </a:rPr>
              <a:t>建立空间直角坐标系，</a:t>
            </a:r>
            <a:endParaRPr lang="zh-CN" altLang="zh-CN" b="1" kern="100" dirty="0">
              <a:latin typeface="Times New Roman" panose="02020603050405020304"/>
              <a:ea typeface="华文细黑" panose="02010600040101010101" charset="-122"/>
              <a:cs typeface="Times New Roman" panose="02020603050405020304"/>
              <a:sym typeface="+mn-ea"/>
            </a:endParaRPr>
          </a:p>
          <a:p>
            <a:pPr algn="ctr">
              <a:lnSpc>
                <a:spcPct val="120000"/>
              </a:lnSpc>
            </a:pPr>
            <a:r>
              <a:rPr lang="zh-CN" altLang="zh-CN" b="1" kern="100" dirty="0">
                <a:latin typeface="Times New Roman" panose="02020603050405020304"/>
                <a:ea typeface="华文细黑" panose="02010600040101010101" charset="-122"/>
                <a:cs typeface="Times New Roman" panose="02020603050405020304"/>
                <a:sym typeface="+mn-ea"/>
              </a:rPr>
              <a:t>确定点的坐标</a:t>
            </a:r>
            <a:endParaRPr lang="zh-CN" altLang="zh-CN" b="1" kern="100" spc="150" dirty="0">
              <a:solidFill>
                <a:schemeClr val="tx1">
                  <a:lumMod val="75000"/>
                  <a:lumOff val="25000"/>
                </a:schemeClr>
              </a:solidFill>
              <a:latin typeface="Times New Roman" panose="02020603050405020304"/>
              <a:ea typeface="华文细黑" panose="02010600040101010101" charset="-122"/>
              <a:cs typeface="Times New Roman" panose="02020603050405020304"/>
              <a:sym typeface="+mn-ea"/>
            </a:endParaRPr>
          </a:p>
        </p:txBody>
      </p:sp>
      <p:sp>
        <p:nvSpPr>
          <p:cNvPr id="30" name="空心弧 29"/>
          <p:cNvSpPr/>
          <p:nvPr>
            <p:custDataLst>
              <p:tags r:id="rId14"/>
            </p:custDataLst>
          </p:nvPr>
        </p:nvSpPr>
        <p:spPr>
          <a:xfrm rot="7908145">
            <a:off x="6780678" y="2979271"/>
            <a:ext cx="1313895" cy="1313895"/>
          </a:xfrm>
          <a:prstGeom prst="blockArc">
            <a:avLst>
              <a:gd name="adj1" fmla="val 9149185"/>
              <a:gd name="adj2" fmla="val 7405758"/>
              <a:gd name="adj3" fmla="val 698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31" name="椭圆 30"/>
          <p:cNvSpPr/>
          <p:nvPr>
            <p:custDataLst>
              <p:tags r:id="rId15"/>
            </p:custDataLst>
          </p:nvPr>
        </p:nvSpPr>
        <p:spPr>
          <a:xfrm rot="19311637">
            <a:off x="7048787" y="3247380"/>
            <a:ext cx="777675" cy="7776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latin typeface="微软雅黑" panose="020B0503020204020204" pitchFamily="34" charset="-122"/>
              <a:ea typeface="微软雅黑" panose="020B0503020204020204" pitchFamily="34" charset="-122"/>
            </a:endParaRPr>
          </a:p>
        </p:txBody>
      </p:sp>
      <p:sp>
        <p:nvSpPr>
          <p:cNvPr id="50" name="任意多边形 49"/>
          <p:cNvSpPr/>
          <p:nvPr>
            <p:custDataLst>
              <p:tags r:id="rId16"/>
            </p:custDataLst>
          </p:nvPr>
        </p:nvSpPr>
        <p:spPr>
          <a:xfrm>
            <a:off x="7262046" y="3475245"/>
            <a:ext cx="351157" cy="321945"/>
          </a:xfrm>
          <a:custGeom>
            <a:avLst/>
            <a:gdLst>
              <a:gd name="T0" fmla="*/ 352 w 451"/>
              <a:gd name="T1" fmla="*/ 239 h 414"/>
              <a:gd name="T2" fmla="*/ 350 w 451"/>
              <a:gd name="T3" fmla="*/ 264 h 414"/>
              <a:gd name="T4" fmla="*/ 350 w 451"/>
              <a:gd name="T5" fmla="*/ 239 h 414"/>
              <a:gd name="T6" fmla="*/ 364 w 451"/>
              <a:gd name="T7" fmla="*/ 306 h 414"/>
              <a:gd name="T8" fmla="*/ 383 w 451"/>
              <a:gd name="T9" fmla="*/ 292 h 414"/>
              <a:gd name="T10" fmla="*/ 364 w 451"/>
              <a:gd name="T11" fmla="*/ 279 h 414"/>
              <a:gd name="T12" fmla="*/ 358 w 451"/>
              <a:gd name="T13" fmla="*/ 363 h 414"/>
              <a:gd name="T14" fmla="*/ 358 w 451"/>
              <a:gd name="T15" fmla="*/ 176 h 414"/>
              <a:gd name="T16" fmla="*/ 400 w 451"/>
              <a:gd name="T17" fmla="*/ 292 h 414"/>
              <a:gd name="T18" fmla="*/ 368 w 451"/>
              <a:gd name="T19" fmla="*/ 264 h 414"/>
              <a:gd name="T20" fmla="*/ 364 w 451"/>
              <a:gd name="T21" fmla="*/ 239 h 414"/>
              <a:gd name="T22" fmla="*/ 381 w 451"/>
              <a:gd name="T23" fmla="*/ 250 h 414"/>
              <a:gd name="T24" fmla="*/ 397 w 451"/>
              <a:gd name="T25" fmla="*/ 252 h 414"/>
              <a:gd name="T26" fmla="*/ 390 w 451"/>
              <a:gd name="T27" fmla="*/ 229 h 414"/>
              <a:gd name="T28" fmla="*/ 364 w 451"/>
              <a:gd name="T29" fmla="*/ 214 h 414"/>
              <a:gd name="T30" fmla="*/ 352 w 451"/>
              <a:gd name="T31" fmla="*/ 224 h 414"/>
              <a:gd name="T32" fmla="*/ 317 w 451"/>
              <a:gd name="T33" fmla="*/ 251 h 414"/>
              <a:gd name="T34" fmla="*/ 352 w 451"/>
              <a:gd name="T35" fmla="*/ 279 h 414"/>
              <a:gd name="T36" fmla="*/ 350 w 451"/>
              <a:gd name="T37" fmla="*/ 306 h 414"/>
              <a:gd name="T38" fmla="*/ 334 w 451"/>
              <a:gd name="T39" fmla="*/ 291 h 414"/>
              <a:gd name="T40" fmla="*/ 316 w 451"/>
              <a:gd name="T41" fmla="*/ 289 h 414"/>
              <a:gd name="T42" fmla="*/ 324 w 451"/>
              <a:gd name="T43" fmla="*/ 315 h 414"/>
              <a:gd name="T44" fmla="*/ 352 w 451"/>
              <a:gd name="T45" fmla="*/ 321 h 414"/>
              <a:gd name="T46" fmla="*/ 364 w 451"/>
              <a:gd name="T47" fmla="*/ 332 h 414"/>
              <a:gd name="T48" fmla="*/ 368 w 451"/>
              <a:gd name="T49" fmla="*/ 321 h 414"/>
              <a:gd name="T50" fmla="*/ 400 w 451"/>
              <a:gd name="T51" fmla="*/ 292 h 414"/>
              <a:gd name="T52" fmla="*/ 412 w 451"/>
              <a:gd name="T53" fmla="*/ 61 h 414"/>
              <a:gd name="T54" fmla="*/ 352 w 451"/>
              <a:gd name="T55" fmla="*/ 2 h 414"/>
              <a:gd name="T56" fmla="*/ 83 w 451"/>
              <a:gd name="T57" fmla="*/ 212 h 414"/>
              <a:gd name="T58" fmla="*/ 128 w 451"/>
              <a:gd name="T59" fmla="*/ 286 h 414"/>
              <a:gd name="T60" fmla="*/ 202 w 451"/>
              <a:gd name="T61" fmla="*/ 331 h 414"/>
              <a:gd name="T62" fmla="*/ 123 w 451"/>
              <a:gd name="T63" fmla="*/ 318 h 414"/>
              <a:gd name="T64" fmla="*/ 68 w 451"/>
              <a:gd name="T65" fmla="*/ 345 h 414"/>
              <a:gd name="T66" fmla="*/ 96 w 451"/>
              <a:gd name="T67" fmla="*/ 290 h 414"/>
              <a:gd name="T68" fmla="*/ 0 w 451"/>
              <a:gd name="T69" fmla="*/ 414 h 414"/>
              <a:gd name="T70" fmla="*/ 123 w 451"/>
              <a:gd name="T71" fmla="*/ 318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51" h="414">
                <a:moveTo>
                  <a:pt x="350" y="239"/>
                </a:moveTo>
                <a:lnTo>
                  <a:pt x="352" y="239"/>
                </a:lnTo>
                <a:lnTo>
                  <a:pt x="352" y="264"/>
                </a:lnTo>
                <a:cubicBezTo>
                  <a:pt x="351" y="264"/>
                  <a:pt x="350" y="264"/>
                  <a:pt x="350" y="264"/>
                </a:cubicBezTo>
                <a:cubicBezTo>
                  <a:pt x="340" y="264"/>
                  <a:pt x="335" y="259"/>
                  <a:pt x="335" y="251"/>
                </a:cubicBezTo>
                <a:cubicBezTo>
                  <a:pt x="335" y="243"/>
                  <a:pt x="340" y="239"/>
                  <a:pt x="350" y="239"/>
                </a:cubicBezTo>
                <a:close/>
                <a:moveTo>
                  <a:pt x="364" y="279"/>
                </a:moveTo>
                <a:lnTo>
                  <a:pt x="364" y="306"/>
                </a:lnTo>
                <a:lnTo>
                  <a:pt x="366" y="306"/>
                </a:lnTo>
                <a:cubicBezTo>
                  <a:pt x="377" y="306"/>
                  <a:pt x="383" y="301"/>
                  <a:pt x="383" y="292"/>
                </a:cubicBezTo>
                <a:cubicBezTo>
                  <a:pt x="383" y="287"/>
                  <a:pt x="382" y="283"/>
                  <a:pt x="379" y="282"/>
                </a:cubicBezTo>
                <a:cubicBezTo>
                  <a:pt x="377" y="280"/>
                  <a:pt x="372" y="279"/>
                  <a:pt x="364" y="279"/>
                </a:cubicBezTo>
                <a:close/>
                <a:moveTo>
                  <a:pt x="451" y="270"/>
                </a:moveTo>
                <a:cubicBezTo>
                  <a:pt x="451" y="321"/>
                  <a:pt x="410" y="363"/>
                  <a:pt x="358" y="363"/>
                </a:cubicBezTo>
                <a:cubicBezTo>
                  <a:pt x="307" y="363"/>
                  <a:pt x="265" y="321"/>
                  <a:pt x="265" y="270"/>
                </a:cubicBezTo>
                <a:cubicBezTo>
                  <a:pt x="265" y="218"/>
                  <a:pt x="307" y="176"/>
                  <a:pt x="358" y="176"/>
                </a:cubicBezTo>
                <a:cubicBezTo>
                  <a:pt x="410" y="176"/>
                  <a:pt x="451" y="218"/>
                  <a:pt x="451" y="270"/>
                </a:cubicBezTo>
                <a:close/>
                <a:moveTo>
                  <a:pt x="400" y="292"/>
                </a:moveTo>
                <a:cubicBezTo>
                  <a:pt x="400" y="282"/>
                  <a:pt x="398" y="275"/>
                  <a:pt x="394" y="271"/>
                </a:cubicBezTo>
                <a:cubicBezTo>
                  <a:pt x="389" y="267"/>
                  <a:pt x="381" y="265"/>
                  <a:pt x="368" y="264"/>
                </a:cubicBezTo>
                <a:lnTo>
                  <a:pt x="364" y="264"/>
                </a:lnTo>
                <a:lnTo>
                  <a:pt x="364" y="239"/>
                </a:lnTo>
                <a:lnTo>
                  <a:pt x="367" y="239"/>
                </a:lnTo>
                <a:cubicBezTo>
                  <a:pt x="376" y="239"/>
                  <a:pt x="381" y="243"/>
                  <a:pt x="381" y="250"/>
                </a:cubicBezTo>
                <a:lnTo>
                  <a:pt x="381" y="252"/>
                </a:lnTo>
                <a:lnTo>
                  <a:pt x="397" y="252"/>
                </a:lnTo>
                <a:lnTo>
                  <a:pt x="397" y="250"/>
                </a:lnTo>
                <a:cubicBezTo>
                  <a:pt x="397" y="240"/>
                  <a:pt x="395" y="233"/>
                  <a:pt x="390" y="229"/>
                </a:cubicBezTo>
                <a:cubicBezTo>
                  <a:pt x="386" y="226"/>
                  <a:pt x="377" y="224"/>
                  <a:pt x="364" y="224"/>
                </a:cubicBezTo>
                <a:lnTo>
                  <a:pt x="364" y="214"/>
                </a:lnTo>
                <a:lnTo>
                  <a:pt x="352" y="214"/>
                </a:lnTo>
                <a:lnTo>
                  <a:pt x="352" y="224"/>
                </a:lnTo>
                <a:cubicBezTo>
                  <a:pt x="339" y="224"/>
                  <a:pt x="330" y="226"/>
                  <a:pt x="325" y="230"/>
                </a:cubicBezTo>
                <a:cubicBezTo>
                  <a:pt x="320" y="233"/>
                  <a:pt x="317" y="240"/>
                  <a:pt x="317" y="251"/>
                </a:cubicBezTo>
                <a:cubicBezTo>
                  <a:pt x="317" y="262"/>
                  <a:pt x="320" y="269"/>
                  <a:pt x="325" y="273"/>
                </a:cubicBezTo>
                <a:cubicBezTo>
                  <a:pt x="330" y="277"/>
                  <a:pt x="339" y="279"/>
                  <a:pt x="352" y="279"/>
                </a:cubicBezTo>
                <a:lnTo>
                  <a:pt x="352" y="306"/>
                </a:lnTo>
                <a:lnTo>
                  <a:pt x="350" y="306"/>
                </a:lnTo>
                <a:cubicBezTo>
                  <a:pt x="343" y="306"/>
                  <a:pt x="339" y="305"/>
                  <a:pt x="337" y="303"/>
                </a:cubicBezTo>
                <a:cubicBezTo>
                  <a:pt x="335" y="302"/>
                  <a:pt x="334" y="298"/>
                  <a:pt x="334" y="291"/>
                </a:cubicBezTo>
                <a:lnTo>
                  <a:pt x="334" y="289"/>
                </a:lnTo>
                <a:lnTo>
                  <a:pt x="316" y="289"/>
                </a:lnTo>
                <a:lnTo>
                  <a:pt x="316" y="293"/>
                </a:lnTo>
                <a:cubicBezTo>
                  <a:pt x="316" y="303"/>
                  <a:pt x="319" y="310"/>
                  <a:pt x="324" y="315"/>
                </a:cubicBezTo>
                <a:cubicBezTo>
                  <a:pt x="329" y="319"/>
                  <a:pt x="337" y="321"/>
                  <a:pt x="349" y="321"/>
                </a:cubicBezTo>
                <a:lnTo>
                  <a:pt x="352" y="321"/>
                </a:lnTo>
                <a:lnTo>
                  <a:pt x="352" y="332"/>
                </a:lnTo>
                <a:lnTo>
                  <a:pt x="364" y="332"/>
                </a:lnTo>
                <a:lnTo>
                  <a:pt x="364" y="321"/>
                </a:lnTo>
                <a:lnTo>
                  <a:pt x="368" y="321"/>
                </a:lnTo>
                <a:cubicBezTo>
                  <a:pt x="380" y="321"/>
                  <a:pt x="388" y="319"/>
                  <a:pt x="393" y="314"/>
                </a:cubicBezTo>
                <a:cubicBezTo>
                  <a:pt x="398" y="310"/>
                  <a:pt x="400" y="302"/>
                  <a:pt x="400" y="292"/>
                </a:cubicBezTo>
                <a:close/>
                <a:moveTo>
                  <a:pt x="197" y="277"/>
                </a:moveTo>
                <a:lnTo>
                  <a:pt x="412" y="61"/>
                </a:lnTo>
                <a:lnTo>
                  <a:pt x="414" y="0"/>
                </a:lnTo>
                <a:lnTo>
                  <a:pt x="352" y="2"/>
                </a:lnTo>
                <a:lnTo>
                  <a:pt x="137" y="217"/>
                </a:lnTo>
                <a:lnTo>
                  <a:pt x="83" y="212"/>
                </a:lnTo>
                <a:lnTo>
                  <a:pt x="24" y="271"/>
                </a:lnTo>
                <a:lnTo>
                  <a:pt x="128" y="286"/>
                </a:lnTo>
                <a:lnTo>
                  <a:pt x="143" y="390"/>
                </a:lnTo>
                <a:lnTo>
                  <a:pt x="202" y="331"/>
                </a:lnTo>
                <a:lnTo>
                  <a:pt x="197" y="277"/>
                </a:lnTo>
                <a:close/>
                <a:moveTo>
                  <a:pt x="123" y="318"/>
                </a:moveTo>
                <a:cubicBezTo>
                  <a:pt x="121" y="323"/>
                  <a:pt x="117" y="329"/>
                  <a:pt x="112" y="334"/>
                </a:cubicBezTo>
                <a:cubicBezTo>
                  <a:pt x="97" y="349"/>
                  <a:pt x="68" y="345"/>
                  <a:pt x="68" y="345"/>
                </a:cubicBezTo>
                <a:cubicBezTo>
                  <a:pt x="68" y="345"/>
                  <a:pt x="65" y="317"/>
                  <a:pt x="80" y="302"/>
                </a:cubicBezTo>
                <a:cubicBezTo>
                  <a:pt x="85" y="297"/>
                  <a:pt x="90" y="293"/>
                  <a:pt x="96" y="290"/>
                </a:cubicBezTo>
                <a:cubicBezTo>
                  <a:pt x="81" y="288"/>
                  <a:pt x="64" y="295"/>
                  <a:pt x="51" y="308"/>
                </a:cubicBezTo>
                <a:cubicBezTo>
                  <a:pt x="31" y="328"/>
                  <a:pt x="0" y="414"/>
                  <a:pt x="0" y="414"/>
                </a:cubicBezTo>
                <a:cubicBezTo>
                  <a:pt x="0" y="414"/>
                  <a:pt x="86" y="383"/>
                  <a:pt x="106" y="363"/>
                </a:cubicBezTo>
                <a:cubicBezTo>
                  <a:pt x="119" y="349"/>
                  <a:pt x="125" y="332"/>
                  <a:pt x="123" y="3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92500" lnSpcReduction="20000"/>
          </a:bodyPr>
          <a:lstStyle>
            <a:defPPr>
              <a:defRPr lang="zh-CN"/>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a:latin typeface="微软雅黑" panose="020B0503020204020204" pitchFamily="34" charset="-122"/>
              <a:ea typeface="微软雅黑" panose="020B0503020204020204" pitchFamily="34" charset="-122"/>
            </a:endParaRPr>
          </a:p>
        </p:txBody>
      </p:sp>
      <p:sp>
        <p:nvSpPr>
          <p:cNvPr id="87" name="矩形 86"/>
          <p:cNvSpPr/>
          <p:nvPr>
            <p:custDataLst>
              <p:tags r:id="rId17"/>
            </p:custDataLst>
          </p:nvPr>
        </p:nvSpPr>
        <p:spPr bwMode="auto">
          <a:xfrm>
            <a:off x="6456030" y="2164517"/>
            <a:ext cx="1963191" cy="635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0" rIns="91440" bIns="45720" anchor="t" anchorCtr="0">
            <a:normAutofit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ctr">
              <a:lnSpc>
                <a:spcPct val="120000"/>
              </a:lnSpc>
            </a:pPr>
            <a:r>
              <a:rPr lang="zh-CN" altLang="zh-CN" b="1" kern="100" dirty="0">
                <a:latin typeface="Times New Roman" panose="02020603050405020304"/>
                <a:ea typeface="华文细黑" panose="02010600040101010101" charset="-122"/>
                <a:cs typeface="Times New Roman" panose="02020603050405020304"/>
                <a:sym typeface="+mn-ea"/>
              </a:rPr>
              <a:t>计算向量的夹角</a:t>
            </a:r>
            <a:r>
              <a:rPr lang="en-US" altLang="zh-CN" b="1" kern="100" dirty="0">
                <a:latin typeface="Times New Roman" panose="02020603050405020304"/>
                <a:ea typeface="华文细黑" panose="02010600040101010101" charset="-122"/>
                <a:cs typeface="Courier New" panose="02070309020205020404"/>
                <a:sym typeface="+mn-ea"/>
              </a:rPr>
              <a:t>(</a:t>
            </a:r>
            <a:r>
              <a:rPr lang="zh-CN" altLang="zh-CN" b="1" kern="100" dirty="0">
                <a:latin typeface="Times New Roman" panose="02020603050405020304"/>
                <a:ea typeface="华文细黑" panose="02010600040101010101" charset="-122"/>
                <a:cs typeface="Times New Roman" panose="02020603050405020304"/>
                <a:sym typeface="+mn-ea"/>
              </a:rPr>
              <a:t>或函数值</a:t>
            </a:r>
            <a:r>
              <a:rPr lang="en-US" altLang="zh-CN" b="1" kern="100" dirty="0">
                <a:latin typeface="Times New Roman" panose="02020603050405020304"/>
                <a:ea typeface="华文细黑" panose="02010600040101010101" charset="-122"/>
                <a:cs typeface="Courier New" panose="02070309020205020404"/>
                <a:sym typeface="+mn-ea"/>
              </a:rPr>
              <a:t>)</a:t>
            </a:r>
            <a:endParaRPr lang="en-US" altLang="zh-CN" spc="1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4716145" y="831850"/>
            <a:ext cx="2428240" cy="1106805"/>
          </a:xfrm>
          <a:prstGeom prst="rect">
            <a:avLst/>
          </a:prstGeom>
          <a:noFill/>
        </p:spPr>
        <p:txBody>
          <a:bodyPr wrap="none" rtlCol="0" anchor="t">
            <a:spAutoFit/>
          </a:bodyPr>
          <a:p>
            <a:pPr algn="just">
              <a:lnSpc>
                <a:spcPct val="150000"/>
              </a:lnSpc>
              <a:spcAft>
                <a:spcPts val="0"/>
              </a:spcAft>
            </a:pPr>
            <a:r>
              <a:rPr lang="zh-CN" altLang="en-US" sz="4400" b="1">
                <a:solidFill>
                  <a:srgbClr val="7030A0"/>
                </a:solidFill>
              </a:rPr>
              <a:t>解题流程</a:t>
            </a:r>
            <a:endParaRPr lang="zh-CN" altLang="en-US" sz="4400" b="1">
              <a:solidFill>
                <a:srgbClr val="7030A0"/>
              </a:solidFill>
            </a:endParaRPr>
          </a:p>
        </p:txBody>
      </p:sp>
      <p:sp>
        <p:nvSpPr>
          <p:cNvPr id="4" name="文本框 3"/>
          <p:cNvSpPr txBox="1"/>
          <p:nvPr/>
        </p:nvSpPr>
        <p:spPr>
          <a:xfrm>
            <a:off x="2932113" y="5583555"/>
            <a:ext cx="6327775" cy="737235"/>
          </a:xfrm>
          <a:prstGeom prst="rect">
            <a:avLst/>
          </a:prstGeom>
          <a:noFill/>
        </p:spPr>
        <p:txBody>
          <a:bodyPr wrap="none" rtlCol="0" anchor="t">
            <a:spAutoFit/>
          </a:bodyPr>
          <a:p>
            <a:pPr algn="just">
              <a:lnSpc>
                <a:spcPct val="150000"/>
              </a:lnSpc>
              <a:spcAft>
                <a:spcPts val="0"/>
              </a:spcAft>
            </a:pPr>
            <a:r>
              <a:rPr lang="zh-CN" altLang="zh-CN" sz="2800" b="1" kern="100" dirty="0">
                <a:solidFill>
                  <a:srgbClr val="FF0000"/>
                </a:solidFill>
                <a:latin typeface="Times New Roman" panose="02020603050405020304"/>
                <a:ea typeface="华文细黑" panose="02010600040101010101" charset="-122"/>
                <a:cs typeface="Times New Roman" panose="02020603050405020304"/>
                <a:sym typeface="+mn-ea"/>
              </a:rPr>
              <a:t>提醒：查看关键点、易错点和答题规范</a:t>
            </a:r>
            <a:r>
              <a:rPr lang="en-US" altLang="zh-CN" sz="2800" b="1" kern="100" dirty="0">
                <a:solidFill>
                  <a:srgbClr val="FF0000"/>
                </a:solidFill>
                <a:latin typeface="Times New Roman" panose="02020603050405020304"/>
                <a:ea typeface="华文细黑" panose="02010600040101010101" charset="-122"/>
                <a:cs typeface="Courier New" panose="02070309020205020404"/>
                <a:sym typeface="+mn-ea"/>
              </a:rPr>
              <a:t>.</a:t>
            </a:r>
            <a:endParaRPr lang="en-US" altLang="zh-CN" sz="2800" b="1" kern="100" dirty="0">
              <a:solidFill>
                <a:srgbClr val="FF0000"/>
              </a:solidFill>
              <a:latin typeface="Times New Roman" panose="02020603050405020304"/>
              <a:ea typeface="华文细黑" panose="02010600040101010101" charset="-122"/>
              <a:cs typeface="Courier New" panose="02070309020205020404"/>
              <a:sym typeface="+mn-ea"/>
            </a:endParaRPr>
          </a:p>
        </p:txBody>
      </p:sp>
    </p:spTree>
    <p:custDataLst>
      <p:tags r:id="rId1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ctrTitle"/>
            <p:custDataLst>
              <p:tags r:id="rId1"/>
            </p:custDataLst>
          </p:nvPr>
        </p:nvSpPr>
        <p:spPr/>
        <p:txBody>
          <a:bodyPr/>
          <a:lstStyle/>
          <a:p>
            <a:r>
              <a:rPr lang="en-US" altLang="zh-CN" dirty="0"/>
              <a:t>Thanks.</a:t>
            </a:r>
            <a:endParaRPr lang="en-US" altLang="zh-CN" dirty="0"/>
          </a:p>
        </p:txBody>
      </p:sp>
    </p:spTree>
    <p:custDataLst>
      <p:tags r:id="rId2"/>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0.xml><?xml version="1.0" encoding="utf-8"?>
<p:tagLst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186617"/>
</p:tagLst>
</file>

<file path=ppt/tags/tag71.xml><?xml version="1.0" encoding="utf-8"?>
<p:tagLst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186617"/>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5.xml><?xml version="1.0" encoding="utf-8"?>
<p:tagLst xmlns:p="http://schemas.openxmlformats.org/presentationml/2006/main">
  <p:tag name="KSO_WM_BEAUTIFY_FLAG" val="#wm#"/>
  <p:tag name="KSO_WM_TAG_VERSION" val="1.0"/>
  <p:tag name="KSO_WM_TEMPLATE_INDEX" val="20186617"/>
  <p:tag name="KSO_WM_TEMPLATE_CATEGORY" val="custom"/>
  <p:tag name="KSO_WM_TEMPLATE_THUMBS_INDEX" val="1、2、3、4、5、6、7、8、9、10、11、12、13、14、15"/>
  <p:tag name="KSO_WM_TEMPLATE_TOPIC_ID" val="2869567"/>
  <p:tag name="KSO_WM_TEMPLATE_OUTLINE_ID" val="5"/>
  <p:tag name="KSO_WM_TEMPLATE_SCENE_ID" val="1"/>
  <p:tag name="KSO_WM_TEMPLATE_JOB_ID" val="5"/>
  <p:tag name="KSO_WM_TEMPLATE_TOPIC_DEFAULT" val="0"/>
</p:tagLst>
</file>

<file path=ppt/tags/tag76.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176_1*a*1"/>
  <p:tag name="KSO_WM_TEMPLATE_CATEGORY" val="custom"/>
  <p:tag name="KSO_WM_TEMPLATE_INDEX" val="20205176"/>
  <p:tag name="KSO_WM_UNIT_LAYERLEVEL" val="1"/>
  <p:tag name="KSO_WM_TAG_VERSION" val="1.0"/>
  <p:tag name="KSO_WM_BEAUTIFY_FLAG" val="#wm#"/>
</p:tagLst>
</file>

<file path=ppt/tags/tag77.xml><?xml version="1.0" encoding="utf-8"?>
<p:tagLst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6617"/>
  <p:tag name="KSO_WM_SLIDE_LAYOUT" val="a_b"/>
  <p:tag name="KSO_WM_SLIDE_LAYOUT_CNT" val="1_1"/>
  <p:tag name="KSO_WM_UNIT_SHOW_EDIT_AREA_INDICATION" val="1"/>
  <p:tag name="KSO_WM_TEMPLATE_THUMBS_INDEX" val="1、4、7、12、13、14、15、16、17、18、20、24、25、28、33、36、40、43、44"/>
</p:tagLst>
</file>

<file path=ppt/tags/tag78.xml><?xml version="1.0" encoding="utf-8"?>
<p:tagLst xmlns:p="http://schemas.openxmlformats.org/presentationml/2006/main">
  <p:tag name="KSO_WM_TEMPLATE_CATEGORY" val="custom"/>
  <p:tag name="KSO_WM_TEMPLATE_INDEX" val="20186617"/>
  <p:tag name="KSO_WM_UNIT_TYPE" val="a"/>
  <p:tag name="KSO_WM_UNIT_INDEX" val="1"/>
  <p:tag name="KSO_WM_UNIT_ID" val="custom20186617_10*a*1"/>
  <p:tag name="KSO_WM_UNIT_LAYERLEVEL" val="1"/>
  <p:tag name="KSO_WM_UNIT_VALUE" val="14"/>
  <p:tag name="KSO_WM_UNIT_ISCONTENTSTITLE" val="0"/>
  <p:tag name="KSO_WM_UNIT_HIGHLIGHT" val="0"/>
  <p:tag name="KSO_WM_UNIT_COMPATIBLE" val="0"/>
  <p:tag name="KSO_WM_BEAUTIFY_FLAG" val="#wm#"/>
  <p:tag name="KSO_WM_TAG_VERSION" val="1.0"/>
  <p:tag name="KSO_WM_UNIT_PRESET_TEXT" val="单击此处添加标题"/>
  <p:tag name="KSO_WM_UNIT_DIAGRAM_ISNUMVISUAL" val="0"/>
  <p:tag name="KSO_WM_UNIT_DIAGRAM_ISREFERUNIT" val="0"/>
  <p:tag name="KSO_WM_DIAGRAM_GROUP_CODE" val="l1-1"/>
  <p:tag name="KSO_WM_UNIT_TEXT_FILL_FORE_SCHEMECOLOR_INDEX" val="13"/>
  <p:tag name="KSO_WM_UNIT_TEXT_FILL_TYPE" val="1"/>
  <p:tag name="KSO_WM_UNIT_USESOURCEFORMAT_APPLY" val="1"/>
</p:tagLst>
</file>

<file path=ppt/tags/tag79.xml><?xml version="1.0" encoding="utf-8"?>
<p:tagLst xmlns:p="http://schemas.openxmlformats.org/presentationml/2006/main">
  <p:tag name="KSO_WM_UNIT_PLACING_PICTURE_USER_VIEWPORT" val="{&quot;height&quot;:14805,&quot;width&quot;:11025}"/>
</p:tagLst>
</file>

<file path=ppt/tags/tag80.xml><?xml version="1.0" encoding="utf-8"?>
<p:tagLst xmlns:p="http://schemas.openxmlformats.org/presentationml/2006/main">
  <p:tag name="KSO_WM_SLIDE_ID" val="custom20186617_10"/>
  <p:tag name="KSO_WM_SLIDE_TYPE" val="text"/>
  <p:tag name="KSO_WM_SLIDE_SUBTYPE" val="picTxt"/>
  <p:tag name="KSO_WM_SLIDE_ITEM_CNT" val="2"/>
  <p:tag name="KSO_WM_SLIDE_INDEX" val="10"/>
  <p:tag name="KSO_WM_SLIDE_SIZE" val="822.01*376.65"/>
  <p:tag name="KSO_WM_SLIDE_POSITION" val="69.2972*114.539"/>
  <p:tag name="KSO_WM_TAG_VERSION" val="1.0"/>
  <p:tag name="KSO_WM_BEAUTIFY_FLAG" val="#wm#"/>
  <p:tag name="KSO_WM_TEMPLATE_CATEGORY" val="custom"/>
  <p:tag name="KSO_WM_TEMPLATE_INDEX" val="20186617"/>
  <p:tag name="KSO_WM_SLIDE_LAYOUT" val="a_l"/>
  <p:tag name="KSO_WM_SLIDE_LAYOUT_CNT" val="1_1"/>
  <p:tag name="KSO_WM_DIAGRAM_GROUP_CODE" val="l1-1"/>
  <p:tag name="KSO_WM_SLIDE_DIAGTYPE" val="l"/>
</p:tagLst>
</file>

<file path=ppt/tags/tag81.xml><?xml version="1.0" encoding="utf-8"?>
<p:tagLst xmlns:p="http://schemas.openxmlformats.org/presentationml/2006/main">
  <p:tag name="KSO_WM_TEMPLATE_CATEGORY" val="custom"/>
  <p:tag name="KSO_WM_TEMPLATE_INDEX" val="20186617"/>
  <p:tag name="KSO_WM_TAG_VERSION" val="1.0"/>
  <p:tag name="KSO_WM_UNIT_TYPE" val="e"/>
  <p:tag name="KSO_WM_UNIT_INDEX" val="1"/>
  <p:tag name="KSO_WM_UNIT_ID" val="custom20186617_3*e*1"/>
  <p:tag name="KSO_WM_UNIT_LAYERLEVEL" val="1"/>
  <p:tag name="KSO_WM_UNIT_VALUE" val="2"/>
  <p:tag name="KSO_WM_UNIT_HIGHLIGHT" val="0"/>
  <p:tag name="KSO_WM_UNIT_COMPATIBLE" val="1"/>
  <p:tag name="KSO_WM_BEAUTIFY_FLAG" val="#wm#"/>
  <p:tag name="KSO_WM_UNIT_PRESET_TEXT" val="01"/>
  <p:tag name="KSO_WM_UNIT_DIAGRAM_ISNUMVISUAL" val="0"/>
  <p:tag name="KSO_WM_UNIT_DIAGRAM_ISREFERUNIT" val="0"/>
</p:tagLst>
</file>

<file path=ppt/tags/tag82.xml><?xml version="1.0" encoding="utf-8"?>
<p:tagLst xmlns:p="http://schemas.openxmlformats.org/presentationml/2006/main">
  <p:tag name="KSO_WM_UNIT_ISCONTENTSTITLE" val="0"/>
  <p:tag name="KSO_WM_UNIT_HIGHLIGHT" val="0"/>
  <p:tag name="KSO_WM_UNIT_COMPATIBLE" val="0"/>
  <p:tag name="KSO_WM_UNIT_TYPE" val="a"/>
  <p:tag name="KSO_WM_UNIT_INDEX" val="1"/>
  <p:tag name="KSO_WM_UNIT_ID" val="custom20186617_3*a*1"/>
  <p:tag name="KSO_WM_TEMPLATE_CATEGORY" val="custom"/>
  <p:tag name="KSO_WM_TEMPLATE_INDEX" val="20186617"/>
  <p:tag name="KSO_WM_UNIT_LAYERLEVEL" val="1"/>
  <p:tag name="KSO_WM_TAG_VERSION" val="1.0"/>
  <p:tag name="KSO_WM_BEAUTIFY_FLAG" val="#wm#"/>
  <p:tag name="KSO_WM_UNIT_PRESET_TEXT" val="单击此处添加标题"/>
  <p:tag name="KSO_WM_UNIT_VALUE" val="12"/>
  <p:tag name="KSO_WM_UNIT_DIAGRAM_ISNUMVISUAL" val="0"/>
  <p:tag name="KSO_WM_UNIT_DIAGRAM_ISREFERUNIT" val="0"/>
</p:tagLst>
</file>

<file path=ppt/tags/tag83.xml><?xml version="1.0" encoding="utf-8"?>
<p:tagLst xmlns:p="http://schemas.openxmlformats.org/presentationml/2006/main">
  <p:tag name="KSO_WM_TEMPLATE_CATEGORY" val="custom"/>
  <p:tag name="KSO_WM_TEMPLATE_INDEX" val="20186617"/>
  <p:tag name="KSO_WM_TAG_VERSION" val="1.0"/>
  <p:tag name="KSO_WM_SLIDE_ID" val="custom20186617_3"/>
  <p:tag name="KSO_WM_SLIDE_INDEX" val="3"/>
  <p:tag name="KSO_WM_SLIDE_ITEM_CNT" val="0"/>
  <p:tag name="KSO_WM_SLIDE_LAYOUT" val="a_b_e"/>
  <p:tag name="KSO_WM_SLIDE_LAYOUT_CNT" val="1_1_1"/>
  <p:tag name="KSO_WM_SLIDE_TYPE" val="sectionTitle"/>
  <p:tag name="KSO_WM_SLIDE_SUBTYPE" val="pureTxt"/>
  <p:tag name="KSO_WM_BEAUTIFY_FLAG" val="#wm#"/>
</p:tagLst>
</file>

<file path=ppt/tags/tag84.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85.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86.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87.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88.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89.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90.xml><?xml version="1.0" encoding="utf-8"?>
<p:tagLst xmlns:p="http://schemas.openxmlformats.org/presentationml/2006/main">
  <p:tag name="KSO_WM_SLIDE_ID" val="custom20186617_4"/>
  <p:tag name="KSO_WM_SLIDE_ITEM_CNT" val="0"/>
  <p:tag name="KSO_WM_SLIDE_INDEX" val="4"/>
  <p:tag name="KSO_WM_TAG_VERSION" val="1.0"/>
  <p:tag name="KSO_WM_BEAUTIFY_FLAG" val="#wm#"/>
  <p:tag name="KSO_WM_TEMPLATE_CATEGORY" val="custom"/>
  <p:tag name="KSO_WM_TEMPLATE_INDEX" val="20186617"/>
  <p:tag name="KSO_WM_SLIDE_TYPE" val="text"/>
  <p:tag name="KSO_WM_SLIDE_SUBTYPE" val="pureTxt"/>
  <p:tag name="KSO_WM_SLIDE_SIZE" val="822*459"/>
  <p:tag name="KSO_WM_SLIDE_POSITION" val="68*26"/>
  <p:tag name="KSO_WM_SLIDE_LAYOUT" val="a_f"/>
  <p:tag name="KSO_WM_SLIDE_LAYOUT_CNT" val="1_1"/>
</p:tagLst>
</file>

<file path=ppt/tags/tag91.xml><?xml version="1.0" encoding="utf-8"?>
<p:tagLst xmlns:p="http://schemas.openxmlformats.org/presentationml/2006/main">
  <p:tag name="KSO_WM_TEMPLATE_CATEGORY" val="custom"/>
  <p:tag name="KSO_WM_TEMPLATE_INDEX" val="20186617"/>
  <p:tag name="KSO_WM_TAG_VERSION" val="1.0"/>
  <p:tag name="KSO_WM_UNIT_TYPE" val="e"/>
  <p:tag name="KSO_WM_UNIT_INDEX" val="1"/>
  <p:tag name="KSO_WM_UNIT_ID" val="custom20186617_3*e*1"/>
  <p:tag name="KSO_WM_UNIT_LAYERLEVEL" val="1"/>
  <p:tag name="KSO_WM_UNIT_VALUE" val="2"/>
  <p:tag name="KSO_WM_UNIT_HIGHLIGHT" val="0"/>
  <p:tag name="KSO_WM_UNIT_COMPATIBLE" val="1"/>
  <p:tag name="KSO_WM_BEAUTIFY_FLAG" val="#wm#"/>
  <p:tag name="KSO_WM_UNIT_PRESET_TEXT" val="01"/>
  <p:tag name="KSO_WM_UNIT_DIAGRAM_ISNUMVISUAL" val="0"/>
  <p:tag name="KSO_WM_UNIT_DIAGRAM_ISREFERUNIT" val="0"/>
</p:tagLst>
</file>

<file path=ppt/tags/tag92.xml><?xml version="1.0" encoding="utf-8"?>
<p:tagLst xmlns:p="http://schemas.openxmlformats.org/presentationml/2006/main">
  <p:tag name="KSO_WM_UNIT_ISCONTENTSTITLE" val="0"/>
  <p:tag name="KSO_WM_UNIT_HIGHLIGHT" val="0"/>
  <p:tag name="KSO_WM_UNIT_COMPATIBLE" val="0"/>
  <p:tag name="KSO_WM_UNIT_TYPE" val="a"/>
  <p:tag name="KSO_WM_UNIT_INDEX" val="1"/>
  <p:tag name="KSO_WM_UNIT_ID" val="custom20186617_3*a*1"/>
  <p:tag name="KSO_WM_TEMPLATE_CATEGORY" val="custom"/>
  <p:tag name="KSO_WM_TEMPLATE_INDEX" val="20186617"/>
  <p:tag name="KSO_WM_UNIT_LAYERLEVEL" val="1"/>
  <p:tag name="KSO_WM_TAG_VERSION" val="1.0"/>
  <p:tag name="KSO_WM_BEAUTIFY_FLAG" val="#wm#"/>
  <p:tag name="KSO_WM_UNIT_PRESET_TEXT" val="单击此处添加标题"/>
  <p:tag name="KSO_WM_UNIT_VALUE" val="12"/>
  <p:tag name="KSO_WM_UNIT_DIAGRAM_ISNUMVISUAL" val="0"/>
  <p:tag name="KSO_WM_UNIT_DIAGRAM_ISREFERUNIT" val="0"/>
</p:tagLst>
</file>

<file path=ppt/tags/tag93.xml><?xml version="1.0" encoding="utf-8"?>
<p:tagLst xmlns:p="http://schemas.openxmlformats.org/presentationml/2006/main">
  <p:tag name="KSO_WM_TEMPLATE_CATEGORY" val="custom"/>
  <p:tag name="KSO_WM_TEMPLATE_INDEX" val="20186617"/>
  <p:tag name="KSO_WM_TAG_VERSION" val="1.0"/>
  <p:tag name="KSO_WM_SLIDE_ID" val="custom20186617_3"/>
  <p:tag name="KSO_WM_SLIDE_INDEX" val="3"/>
  <p:tag name="KSO_WM_SLIDE_ITEM_CNT" val="0"/>
  <p:tag name="KSO_WM_SLIDE_LAYOUT" val="a_b_e"/>
  <p:tag name="KSO_WM_SLIDE_LAYOUT_CNT" val="1_1_1"/>
  <p:tag name="KSO_WM_SLIDE_TYPE" val="sectionTitle"/>
  <p:tag name="KSO_WM_SLIDE_SUBTYPE" val="pureTxt"/>
  <p:tag name="KSO_WM_BEAUTIFY_FLAG" val="#wm#"/>
</p:tagLst>
</file>

<file path=ppt/tags/tag94.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95.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96.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97.xml><?xml version="1.0" encoding="utf-8"?>
<p:tagLst xmlns:p="http://schemas.openxmlformats.org/presentationml/2006/main">
  <p:tag name="KSO_WM_SLIDE_ID" val="custom20186617_4"/>
  <p:tag name="KSO_WM_SLIDE_ITEM_CNT" val="0"/>
  <p:tag name="KSO_WM_SLIDE_INDEX" val="4"/>
  <p:tag name="KSO_WM_TAG_VERSION" val="1.0"/>
  <p:tag name="KSO_WM_BEAUTIFY_FLAG" val="#wm#"/>
  <p:tag name="KSO_WM_TEMPLATE_CATEGORY" val="custom"/>
  <p:tag name="KSO_WM_TEMPLATE_INDEX" val="20186617"/>
  <p:tag name="KSO_WM_SLIDE_TYPE" val="text"/>
  <p:tag name="KSO_WM_SLIDE_SUBTYPE" val="pureTxt"/>
  <p:tag name="KSO_WM_SLIDE_SIZE" val="822*459"/>
  <p:tag name="KSO_WM_SLIDE_POSITION" val="68*26"/>
  <p:tag name="KSO_WM_SLIDE_LAYOUT" val="a_f"/>
  <p:tag name="KSO_WM_SLIDE_LAYOUT_CNT" val="1_1"/>
</p:tagLst>
</file>

<file path=ppt/tags/tag98.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99.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100.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101.xml><?xml version="1.0" encoding="utf-8"?>
<p:tagLst xmlns:p="http://schemas.openxmlformats.org/presentationml/2006/main">
  <p:tag name="KSO_WM_TEMPLATE_CATEGORY" val="custom"/>
  <p:tag name="KSO_WM_TEMPLATE_INDEX" val="20186617"/>
  <p:tag name="KSO_WM_TAG_VERSION" val="1.0"/>
  <p:tag name="KSO_WM_UNIT_TYPE" val="e"/>
  <p:tag name="KSO_WM_UNIT_INDEX" val="1"/>
  <p:tag name="KSO_WM_UNIT_ID" val="custom20186617_3*e*1"/>
  <p:tag name="KSO_WM_UNIT_LAYERLEVEL" val="1"/>
  <p:tag name="KSO_WM_UNIT_VALUE" val="2"/>
  <p:tag name="KSO_WM_UNIT_HIGHLIGHT" val="0"/>
  <p:tag name="KSO_WM_UNIT_COMPATIBLE" val="1"/>
  <p:tag name="KSO_WM_BEAUTIFY_FLAG" val="#wm#"/>
  <p:tag name="KSO_WM_UNIT_PRESET_TEXT" val="01"/>
  <p:tag name="KSO_WM_UNIT_DIAGRAM_ISNUMVISUAL" val="0"/>
  <p:tag name="KSO_WM_UNIT_DIAGRAM_ISREFERUNIT" val="0"/>
</p:tagLst>
</file>

<file path=ppt/tags/tag102.xml><?xml version="1.0" encoding="utf-8"?>
<p:tagLst xmlns:p="http://schemas.openxmlformats.org/presentationml/2006/main">
  <p:tag name="KSO_WM_UNIT_ISCONTENTSTITLE" val="0"/>
  <p:tag name="KSO_WM_UNIT_HIGHLIGHT" val="0"/>
  <p:tag name="KSO_WM_UNIT_COMPATIBLE" val="0"/>
  <p:tag name="KSO_WM_UNIT_TYPE" val="a"/>
  <p:tag name="KSO_WM_UNIT_INDEX" val="1"/>
  <p:tag name="KSO_WM_UNIT_ID" val="custom20186617_3*a*1"/>
  <p:tag name="KSO_WM_TEMPLATE_CATEGORY" val="custom"/>
  <p:tag name="KSO_WM_TEMPLATE_INDEX" val="20186617"/>
  <p:tag name="KSO_WM_UNIT_LAYERLEVEL" val="1"/>
  <p:tag name="KSO_WM_TAG_VERSION" val="1.0"/>
  <p:tag name="KSO_WM_BEAUTIFY_FLAG" val="#wm#"/>
  <p:tag name="KSO_WM_UNIT_PRESET_TEXT" val="单击此处添加标题"/>
  <p:tag name="KSO_WM_UNIT_VALUE" val="12"/>
  <p:tag name="KSO_WM_UNIT_DIAGRAM_ISNUMVISUAL" val="0"/>
  <p:tag name="KSO_WM_UNIT_DIAGRAM_ISREFERUNIT" val="0"/>
</p:tagLst>
</file>

<file path=ppt/tags/tag103.xml><?xml version="1.0" encoding="utf-8"?>
<p:tagLst xmlns:p="http://schemas.openxmlformats.org/presentationml/2006/main">
  <p:tag name="KSO_WM_TEMPLATE_CATEGORY" val="custom"/>
  <p:tag name="KSO_WM_TEMPLATE_INDEX" val="20186617"/>
  <p:tag name="KSO_WM_TAG_VERSION" val="1.0"/>
  <p:tag name="KSO_WM_SLIDE_ID" val="custom20186617_3"/>
  <p:tag name="KSO_WM_SLIDE_INDEX" val="3"/>
  <p:tag name="KSO_WM_SLIDE_ITEM_CNT" val="0"/>
  <p:tag name="KSO_WM_SLIDE_LAYOUT" val="a_b_e"/>
  <p:tag name="KSO_WM_SLIDE_LAYOUT_CNT" val="1_1_1"/>
  <p:tag name="KSO_WM_SLIDE_TYPE" val="sectionTitle"/>
  <p:tag name="KSO_WM_SLIDE_SUBTYPE" val="pureTxt"/>
  <p:tag name="KSO_WM_BEAUTIFY_FLAG" val="#wm#"/>
</p:tagLst>
</file>

<file path=ppt/tags/tag104.xml><?xml version="1.0" encoding="utf-8"?>
<p:tagLst xmlns:p="http://schemas.openxmlformats.org/presentationml/2006/main">
  <p:tag name="KSO_WM_SLIDE_ID" val="custom20186617_4"/>
  <p:tag name="KSO_WM_SLIDE_ITEM_CNT" val="0"/>
  <p:tag name="KSO_WM_SLIDE_INDEX" val="4"/>
  <p:tag name="KSO_WM_TAG_VERSION" val="1.0"/>
  <p:tag name="KSO_WM_BEAUTIFY_FLAG" val="#wm#"/>
  <p:tag name="KSO_WM_TEMPLATE_CATEGORY" val="custom"/>
  <p:tag name="KSO_WM_TEMPLATE_INDEX" val="20186617"/>
  <p:tag name="KSO_WM_SLIDE_TYPE" val="text"/>
  <p:tag name="KSO_WM_SLIDE_SUBTYPE" val="pureTxt"/>
  <p:tag name="KSO_WM_SLIDE_SIZE" val="822*459"/>
  <p:tag name="KSO_WM_SLIDE_POSITION" val="68*26"/>
  <p:tag name="KSO_WM_SLIDE_LAYOUT" val="a_f"/>
  <p:tag name="KSO_WM_SLIDE_LAYOUT_CNT" val="1_1"/>
</p:tagLst>
</file>

<file path=ppt/tags/tag105.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106.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107.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108.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109.xml><?xml version="1.0" encoding="utf-8"?>
<p:tagLst xmlns:p="http://schemas.openxmlformats.org/presentationml/2006/main">
  <p:tag name="KSO_WM_SLIDE_ID" val="custom20186617_4"/>
  <p:tag name="KSO_WM_SLIDE_ITEM_CNT" val="0"/>
  <p:tag name="KSO_WM_SLIDE_INDEX" val="4"/>
  <p:tag name="KSO_WM_TAG_VERSION" val="1.0"/>
  <p:tag name="KSO_WM_BEAUTIFY_FLAG" val="#wm#"/>
  <p:tag name="KSO_WM_TEMPLATE_CATEGORY" val="custom"/>
  <p:tag name="KSO_WM_TEMPLATE_INDEX" val="20186617"/>
  <p:tag name="KSO_WM_SLIDE_TYPE" val="text"/>
  <p:tag name="KSO_WM_SLIDE_SUBTYPE" val="pureTxt"/>
  <p:tag name="KSO_WM_SLIDE_SIZE" val="822*459"/>
  <p:tag name="KSO_WM_SLIDE_POSITION" val="68*26"/>
  <p:tag name="KSO_WM_SLIDE_LAYOUT" val="a_f"/>
  <p:tag name="KSO_WM_SLIDE_LAYOUT_CNT" val="1_1"/>
</p:tagLst>
</file>

<file path=ppt/tags/tag110.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111.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112.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113.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114.xml><?xml version="1.0" encoding="utf-8"?>
<p:tagLst xmlns:p="http://schemas.openxmlformats.org/presentationml/2006/main">
  <p:tag name="KSO_WM_UNIT_HIGHLIGHT" val="0"/>
  <p:tag name="KSO_WM_UNIT_COMPATIBLE" val="0"/>
  <p:tag name="KSO_WM_DIAGRAM_GROUP_CODE" val="m1-4"/>
  <p:tag name="KSO_WM_UNIT_TYPE" val="m_i"/>
  <p:tag name="KSO_WM_UNIT_INDEX" val="1_1"/>
  <p:tag name="KSO_WM_UNIT_ID" val="custom20186617_11*m_i*1_1"/>
  <p:tag name="KSO_WM_TEMPLATE_CATEGORY" val="custom"/>
  <p:tag name="KSO_WM_TEMPLATE_INDEX" val="20186617"/>
  <p:tag name="KSO_WM_UNIT_LAYERLEVEL" val="1_1"/>
  <p:tag name="KSO_WM_TAG_VERSION" val="1.0"/>
  <p:tag name="KSO_WM_BEAUTIFY_FLAG" val="#wm#"/>
  <p:tag name="KSO_WM_UNIT_COLOR_SCHEME_SHAPE_ID" val="3"/>
  <p:tag name="KSO_WM_UNIT_COLOR_SCHEME_PARENT_PAGE" val="0_3"/>
  <p:tag name="KSO_WM_UNIT_ABSOLUTE_COLOR" val="1"/>
  <p:tag name="KSO_WM_UNIT_DIAGRAM_ISNUMVISUAL" val="0"/>
  <p:tag name="KSO_WM_UNIT_DIAGRAM_ISREFERUNIT" val="0"/>
  <p:tag name="KSO_WM_UNIT_FILL_FORE_SCHEMECOLOR_INDEX" val="13"/>
  <p:tag name="KSO_WM_UNIT_FILL_TYPE" val="1"/>
  <p:tag name="KSO_WM_UNIT_TEXT_FILL_FORE_SCHEMECOLOR_INDEX" val="2"/>
  <p:tag name="KSO_WM_UNIT_TEXT_FILL_TYPE" val="1"/>
  <p:tag name="KSO_WM_UNIT_USESOURCEFORMAT_APPLY" val="1"/>
</p:tagLst>
</file>

<file path=ppt/tags/tag115.xml><?xml version="1.0" encoding="utf-8"?>
<p:tagLst xmlns:p="http://schemas.openxmlformats.org/presentationml/2006/main">
  <p:tag name="KSO_WM_UNIT_PRESET_TEXT" val="单击此处添加文本具体内容"/>
  <p:tag name="KSO_WM_UNIT_VALUE" val="24"/>
  <p:tag name="KSO_WM_UNIT_HIGHLIGHT" val="0"/>
  <p:tag name="KSO_WM_UNIT_COMPATIBLE" val="0"/>
  <p:tag name="KSO_WM_DIAGRAM_GROUP_CODE" val="m1-4"/>
  <p:tag name="KSO_WM_UNIT_TYPE" val="m_h_f"/>
  <p:tag name="KSO_WM_UNIT_INDEX" val="1_2_1"/>
  <p:tag name="KSO_WM_UNIT_ID" val="custom20186617_11*m_h_f*1_2_1"/>
  <p:tag name="KSO_WM_TEMPLATE_CATEGORY" val="custom"/>
  <p:tag name="KSO_WM_TEMPLATE_INDEX" val="20186617"/>
  <p:tag name="KSO_WM_UNIT_LAYERLEVEL" val="1_1_1"/>
  <p:tag name="KSO_WM_TAG_VERSION" val="1.0"/>
  <p:tag name="KSO_WM_BEAUTIFY_FLAG" val="#wm#"/>
  <p:tag name="KSO_WM_UNIT_COLOR_SCHEME_SHAPE_ID" val="78"/>
  <p:tag name="KSO_WM_UNIT_COLOR_SCHEME_PARENT_PAGE" val="0_3"/>
  <p:tag name="KSO_WM_UNIT_DIAGRAM_ISNUMVISUAL" val="0"/>
  <p:tag name="KSO_WM_UNIT_DIAGRAM_ISREFERUNIT" val="0"/>
  <p:tag name="KSO_WM_UNIT_TEXT_FILL_FORE_SCHEMECOLOR_INDEX" val="13"/>
  <p:tag name="KSO_WM_UNIT_TEXT_FILL_TYPE" val="1"/>
  <p:tag name="KSO_WM_UNIT_USESOURCEFORMAT_APPLY" val="1"/>
</p:tagLst>
</file>

<file path=ppt/tags/tag116.xml><?xml version="1.0" encoding="utf-8"?>
<p:tagLst xmlns:p="http://schemas.openxmlformats.org/presentationml/2006/main">
  <p:tag name="KSO_WM_UNIT_HIGHLIGHT" val="0"/>
  <p:tag name="KSO_WM_UNIT_COMPATIBLE" val="0"/>
  <p:tag name="KSO_WM_DIAGRAM_GROUP_CODE" val="m1-4"/>
  <p:tag name="KSO_WM_UNIT_TYPE" val="m_h_i"/>
  <p:tag name="KSO_WM_UNIT_INDEX" val="1_2_1"/>
  <p:tag name="KSO_WM_UNIT_ID" val="custom20186617_11*m_h_i*1_2_1"/>
  <p:tag name="KSO_WM_TEMPLATE_CATEGORY" val="custom"/>
  <p:tag name="KSO_WM_TEMPLATE_INDEX" val="20186617"/>
  <p:tag name="KSO_WM_UNIT_LAYERLEVEL" val="1_1_1"/>
  <p:tag name="KSO_WM_TAG_VERSION" val="1.0"/>
  <p:tag name="KSO_WM_BEAUTIFY_FLAG" val="#wm#"/>
  <p:tag name="KSO_WM_UNIT_COLOR_SCHEME_SHAPE_ID" val="40"/>
  <p:tag name="KSO_WM_UNIT_COLOR_SCHEME_PARENT_PAGE" val="0_3"/>
  <p:tag name="KSO_WM_UNIT_DIAGRAM_ISNUMVISUAL" val="0"/>
  <p:tag name="KSO_WM_UNIT_DIAGRAM_ISREFERUNIT" val="0"/>
  <p:tag name="KSO_WM_UNIT_FILL_FORE_SCHEMECOLOR_INDEX" val="6"/>
  <p:tag name="KSO_WM_UNIT_FILL_TYPE" val="1"/>
  <p:tag name="KSO_WM_UNIT_TEXT_FILL_FORE_SCHEMECOLOR_INDEX" val="2"/>
  <p:tag name="KSO_WM_UNIT_TEXT_FILL_TYPE" val="1"/>
  <p:tag name="KSO_WM_UNIT_USESOURCEFORMAT_APPLY" val="1"/>
</p:tagLst>
</file>

<file path=ppt/tags/tag117.xml><?xml version="1.0" encoding="utf-8"?>
<p:tagLst xmlns:p="http://schemas.openxmlformats.org/presentationml/2006/main">
  <p:tag name="KSO_WM_UNIT_HIGHLIGHT" val="0"/>
  <p:tag name="KSO_WM_UNIT_COMPATIBLE" val="0"/>
  <p:tag name="KSO_WM_DIAGRAM_GROUP_CODE" val="m1-4"/>
  <p:tag name="KSO_WM_UNIT_TYPE" val="m_h_i"/>
  <p:tag name="KSO_WM_UNIT_INDEX" val="1_2_2"/>
  <p:tag name="KSO_WM_UNIT_ID" val="custom20186617_11*m_h_i*1_2_2"/>
  <p:tag name="KSO_WM_TEMPLATE_CATEGORY" val="custom"/>
  <p:tag name="KSO_WM_TEMPLATE_INDEX" val="20186617"/>
  <p:tag name="KSO_WM_UNIT_LAYERLEVEL" val="1_1_1"/>
  <p:tag name="KSO_WM_TAG_VERSION" val="1.0"/>
  <p:tag name="KSO_WM_BEAUTIFY_FLAG" val="#wm#"/>
  <p:tag name="KSO_WM_UNIT_COLOR_SCHEME_SHAPE_ID" val="41"/>
  <p:tag name="KSO_WM_UNIT_COLOR_SCHEME_PARENT_PAGE" val="0_3"/>
  <p:tag name="KSO_WM_UNIT_DIAGRAM_ISNUMVISUAL" val="0"/>
  <p:tag name="KSO_WM_UNIT_DIAGRAM_ISREFERUNIT" val="0"/>
  <p:tag name="KSO_WM_UNIT_FILL_FORE_SCHEMECOLOR_INDEX" val="6"/>
  <p:tag name="KSO_WM_UNIT_FILL_TYPE" val="1"/>
  <p:tag name="KSO_WM_UNIT_TEXT_FILL_FORE_SCHEMECOLOR_INDEX" val="2"/>
  <p:tag name="KSO_WM_UNIT_TEXT_FILL_TYPE" val="1"/>
  <p:tag name="KSO_WM_UNIT_USESOURCEFORMAT_APPLY" val="1"/>
</p:tagLst>
</file>

<file path=ppt/tags/tag118.xml><?xml version="1.0" encoding="utf-8"?>
<p:tagLst xmlns:p="http://schemas.openxmlformats.org/presentationml/2006/main">
  <p:tag name="KSO_WM_UNIT_HIGHLIGHT" val="0"/>
  <p:tag name="KSO_WM_UNIT_COMPATIBLE" val="0"/>
  <p:tag name="KSO_WM_DIAGRAM_GROUP_CODE" val="m1-4"/>
  <p:tag name="KSO_WM_UNIT_TYPE" val="m_h_i"/>
  <p:tag name="KSO_WM_UNIT_INDEX" val="1_2_3"/>
  <p:tag name="KSO_WM_UNIT_ID" val="custom20186617_11*m_h_i*1_2_3"/>
  <p:tag name="KSO_WM_TEMPLATE_CATEGORY" val="custom"/>
  <p:tag name="KSO_WM_TEMPLATE_INDEX" val="20186617"/>
  <p:tag name="KSO_WM_UNIT_LAYERLEVEL" val="1_1_1"/>
  <p:tag name="KSO_WM_TAG_VERSION" val="1.0"/>
  <p:tag name="KSO_WM_BEAUTIFY_FLAG" val="#wm#"/>
  <p:tag name="KSO_WM_UNIT_COLOR_SCHEME_SHAPE_ID" val="39"/>
  <p:tag name="KSO_WM_UNIT_COLOR_SCHEME_PARENT_PAGE" val="0_3"/>
  <p:tag name="KSO_WM_UNIT_DIAGRAM_ISNUMVISUAL" val="0"/>
  <p:tag name="KSO_WM_UNIT_DIAGRAM_ISREFERUNIT" val="0"/>
  <p:tag name="KSO_WM_UNIT_FILL_FORE_SCHEMECOLOR_INDEX" val="14"/>
  <p:tag name="KSO_WM_UNIT_FILL_TYPE" val="1"/>
  <p:tag name="KSO_WM_UNIT_TEXT_FILL_FORE_SCHEMECOLOR_INDEX" val="2"/>
  <p:tag name="KSO_WM_UNIT_TEXT_FILL_TYPE" val="1"/>
  <p:tag name="KSO_WM_UNIT_USESOURCEFORMAT_APPLY" val="1"/>
</p:tagLst>
</file>

<file path=ppt/tags/tag119.xml><?xml version="1.0" encoding="utf-8"?>
<p:tagLst xmlns:p="http://schemas.openxmlformats.org/presentationml/2006/main">
  <p:tag name="KSO_WM_UNIT_PRESET_TEXT" val="单击此处添加文本具体内容"/>
  <p:tag name="KSO_WM_UNIT_VALUE" val="24"/>
  <p:tag name="KSO_WM_UNIT_HIGHLIGHT" val="0"/>
  <p:tag name="KSO_WM_UNIT_COMPATIBLE" val="0"/>
  <p:tag name="KSO_WM_DIAGRAM_GROUP_CODE" val="m1-4"/>
  <p:tag name="KSO_WM_UNIT_TYPE" val="m_h_f"/>
  <p:tag name="KSO_WM_UNIT_INDEX" val="1_4_1"/>
  <p:tag name="KSO_WM_UNIT_ID" val="custom20186617_11*m_h_f*1_4_1"/>
  <p:tag name="KSO_WM_TEMPLATE_CATEGORY" val="custom"/>
  <p:tag name="KSO_WM_TEMPLATE_INDEX" val="20186617"/>
  <p:tag name="KSO_WM_UNIT_LAYERLEVEL" val="1_1_1"/>
  <p:tag name="KSO_WM_TAG_VERSION" val="1.0"/>
  <p:tag name="KSO_WM_BEAUTIFY_FLAG" val="#wm#"/>
  <p:tag name="KSO_WM_UNIT_COLOR_SCHEME_SHAPE_ID" val="81"/>
  <p:tag name="KSO_WM_UNIT_COLOR_SCHEME_PARENT_PAGE" val="0_3"/>
  <p:tag name="KSO_WM_UNIT_DIAGRAM_ISNUMVISUAL" val="0"/>
  <p:tag name="KSO_WM_UNIT_DIAGRAM_ISREFERUNIT" val="0"/>
  <p:tag name="KSO_WM_UNIT_TEXT_FILL_FORE_SCHEMECOLOR_INDEX" val="13"/>
  <p:tag name="KSO_WM_UNIT_TEXT_FILL_TYPE" val="1"/>
  <p:tag name="KSO_WM_UNIT_USESOURCEFORMAT_APPLY" val="1"/>
</p:tagLst>
</file>

<file path=ppt/tags/tag120.xml><?xml version="1.0" encoding="utf-8"?>
<p:tagLst xmlns:p="http://schemas.openxmlformats.org/presentationml/2006/main">
  <p:tag name="KSO_WM_UNIT_HIGHLIGHT" val="0"/>
  <p:tag name="KSO_WM_UNIT_COMPATIBLE" val="0"/>
  <p:tag name="KSO_WM_DIAGRAM_GROUP_CODE" val="m1-4"/>
  <p:tag name="KSO_WM_UNIT_TYPE" val="m_h_i"/>
  <p:tag name="KSO_WM_UNIT_INDEX" val="1_4_1"/>
  <p:tag name="KSO_WM_UNIT_ID" val="custom20186617_11*m_h_i*1_4_1"/>
  <p:tag name="KSO_WM_TEMPLATE_CATEGORY" val="custom"/>
  <p:tag name="KSO_WM_TEMPLATE_INDEX" val="20186617"/>
  <p:tag name="KSO_WM_UNIT_LAYERLEVEL" val="1_1_1"/>
  <p:tag name="KSO_WM_TAG_VERSION" val="1.0"/>
  <p:tag name="KSO_WM_BEAUTIFY_FLAG" val="#wm#"/>
  <p:tag name="KSO_WM_UNIT_COLOR_SCHEME_SHAPE_ID" val="36"/>
  <p:tag name="KSO_WM_UNIT_COLOR_SCHEME_PARENT_PAGE" val="0_3"/>
  <p:tag name="KSO_WM_UNIT_DIAGRAM_ISNUMVISUAL" val="0"/>
  <p:tag name="KSO_WM_UNIT_DIAGRAM_ISREFERUNIT" val="0"/>
  <p:tag name="KSO_WM_UNIT_FILL_FORE_SCHEMECOLOR_INDEX" val="8"/>
  <p:tag name="KSO_WM_UNIT_FILL_TYPE" val="1"/>
  <p:tag name="KSO_WM_UNIT_TEXT_FILL_FORE_SCHEMECOLOR_INDEX" val="2"/>
  <p:tag name="KSO_WM_UNIT_TEXT_FILL_TYPE" val="1"/>
  <p:tag name="KSO_WM_UNIT_USESOURCEFORMAT_APPLY" val="1"/>
</p:tagLst>
</file>

<file path=ppt/tags/tag121.xml><?xml version="1.0" encoding="utf-8"?>
<p:tagLst xmlns:p="http://schemas.openxmlformats.org/presentationml/2006/main">
  <p:tag name="KSO_WM_UNIT_HIGHLIGHT" val="0"/>
  <p:tag name="KSO_WM_UNIT_COMPATIBLE" val="0"/>
  <p:tag name="KSO_WM_DIAGRAM_GROUP_CODE" val="m1-4"/>
  <p:tag name="KSO_WM_UNIT_TYPE" val="m_h_i"/>
  <p:tag name="KSO_WM_UNIT_INDEX" val="1_4_2"/>
  <p:tag name="KSO_WM_UNIT_ID" val="custom20186617_11*m_h_i*1_4_2"/>
  <p:tag name="KSO_WM_TEMPLATE_CATEGORY" val="custom"/>
  <p:tag name="KSO_WM_TEMPLATE_INDEX" val="20186617"/>
  <p:tag name="KSO_WM_UNIT_LAYERLEVEL" val="1_1_1"/>
  <p:tag name="KSO_WM_TAG_VERSION" val="1.0"/>
  <p:tag name="KSO_WM_BEAUTIFY_FLAG" val="#wm#"/>
  <p:tag name="KSO_WM_UNIT_COLOR_SCHEME_SHAPE_ID" val="37"/>
  <p:tag name="KSO_WM_UNIT_COLOR_SCHEME_PARENT_PAGE" val="0_3"/>
  <p:tag name="KSO_WM_UNIT_DIAGRAM_ISNUMVISUAL" val="0"/>
  <p:tag name="KSO_WM_UNIT_DIAGRAM_ISREFERUNIT" val="0"/>
  <p:tag name="KSO_WM_UNIT_FILL_FORE_SCHEMECOLOR_INDEX" val="8"/>
  <p:tag name="KSO_WM_UNIT_FILL_TYPE" val="1"/>
  <p:tag name="KSO_WM_UNIT_TEXT_FILL_FORE_SCHEMECOLOR_INDEX" val="2"/>
  <p:tag name="KSO_WM_UNIT_TEXT_FILL_TYPE" val="1"/>
  <p:tag name="KSO_WM_UNIT_USESOURCEFORMAT_APPLY" val="1"/>
</p:tagLst>
</file>

<file path=ppt/tags/tag122.xml><?xml version="1.0" encoding="utf-8"?>
<p:tagLst xmlns:p="http://schemas.openxmlformats.org/presentationml/2006/main">
  <p:tag name="KSO_WM_UNIT_HIGHLIGHT" val="0"/>
  <p:tag name="KSO_WM_UNIT_COMPATIBLE" val="0"/>
  <p:tag name="KSO_WM_DIAGRAM_GROUP_CODE" val="m1-4"/>
  <p:tag name="KSO_WM_UNIT_TYPE" val="m_h_i"/>
  <p:tag name="KSO_WM_UNIT_INDEX" val="1_4_3"/>
  <p:tag name="KSO_WM_UNIT_ID" val="custom20186617_11*m_h_i*1_4_3"/>
  <p:tag name="KSO_WM_TEMPLATE_CATEGORY" val="custom"/>
  <p:tag name="KSO_WM_TEMPLATE_INDEX" val="20186617"/>
  <p:tag name="KSO_WM_UNIT_LAYERLEVEL" val="1_1_1"/>
  <p:tag name="KSO_WM_TAG_VERSION" val="1.0"/>
  <p:tag name="KSO_WM_BEAUTIFY_FLAG" val="#wm#"/>
  <p:tag name="KSO_WM_UNIT_COLOR_SCHEME_SHAPE_ID" val="46"/>
  <p:tag name="KSO_WM_UNIT_COLOR_SCHEME_PARENT_PAGE" val="0_3"/>
  <p:tag name="KSO_WM_UNIT_DIAGRAM_ISNUMVISUAL" val="0"/>
  <p:tag name="KSO_WM_UNIT_DIAGRAM_ISREFERUNIT" val="0"/>
  <p:tag name="KSO_WM_UNIT_FILL_FORE_SCHEMECOLOR_INDEX" val="14"/>
  <p:tag name="KSO_WM_UNIT_FILL_TYPE" val="1"/>
  <p:tag name="KSO_WM_UNIT_TEXT_FILL_FORE_SCHEMECOLOR_INDEX" val="2"/>
  <p:tag name="KSO_WM_UNIT_TEXT_FILL_TYPE" val="1"/>
  <p:tag name="KSO_WM_UNIT_USESOURCEFORMAT_APPLY" val="1"/>
</p:tagLst>
</file>

<file path=ppt/tags/tag123.xml><?xml version="1.0" encoding="utf-8"?>
<p:tagLst xmlns:p="http://schemas.openxmlformats.org/presentationml/2006/main">
  <p:tag name="KSO_WM_UNIT_HIGHLIGHT" val="0"/>
  <p:tag name="KSO_WM_UNIT_COMPATIBLE" val="0"/>
  <p:tag name="KSO_WM_DIAGRAM_GROUP_CODE" val="m1-4"/>
  <p:tag name="KSO_WM_UNIT_TYPE" val="m_h_i"/>
  <p:tag name="KSO_WM_UNIT_INDEX" val="1_1_1"/>
  <p:tag name="KSO_WM_UNIT_ID" val="custom20186617_11*m_h_i*1_1_1"/>
  <p:tag name="KSO_WM_TEMPLATE_CATEGORY" val="custom"/>
  <p:tag name="KSO_WM_TEMPLATE_INDEX" val="20186617"/>
  <p:tag name="KSO_WM_UNIT_LAYERLEVEL" val="1_1_1"/>
  <p:tag name="KSO_WM_TAG_VERSION" val="1.0"/>
  <p:tag name="KSO_WM_BEAUTIFY_FLAG" val="#wm#"/>
  <p:tag name="KSO_WM_UNIT_COLOR_SCHEME_SHAPE_ID" val="22"/>
  <p:tag name="KSO_WM_UNIT_COLOR_SCHEME_PARENT_PAGE" val="0_3"/>
  <p:tag name="KSO_WM_UNIT_DIAGRAM_ISNUMVISUAL" val="0"/>
  <p:tag name="KSO_WM_UNIT_DIAGRAM_ISREFERUNIT" val="0"/>
  <p:tag name="KSO_WM_UNIT_FILL_FORE_SCHEMECOLOR_INDEX" val="5"/>
  <p:tag name="KSO_WM_UNIT_FILL_TYPE" val="1"/>
  <p:tag name="KSO_WM_UNIT_TEXT_FILL_FORE_SCHEMECOLOR_INDEX" val="2"/>
  <p:tag name="KSO_WM_UNIT_TEXT_FILL_TYPE" val="1"/>
  <p:tag name="KSO_WM_UNIT_USESOURCEFORMAT_APPLY" val="1"/>
</p:tagLst>
</file>

<file path=ppt/tags/tag124.xml><?xml version="1.0" encoding="utf-8"?>
<p:tagLst xmlns:p="http://schemas.openxmlformats.org/presentationml/2006/main">
  <p:tag name="KSO_WM_UNIT_HIGHLIGHT" val="0"/>
  <p:tag name="KSO_WM_UNIT_COMPATIBLE" val="0"/>
  <p:tag name="KSO_WM_DIAGRAM_GROUP_CODE" val="m1-4"/>
  <p:tag name="KSO_WM_UNIT_TYPE" val="m_h_i"/>
  <p:tag name="KSO_WM_UNIT_INDEX" val="1_1_2"/>
  <p:tag name="KSO_WM_UNIT_ID" val="custom20186617_11*m_h_i*1_1_2"/>
  <p:tag name="KSO_WM_TEMPLATE_CATEGORY" val="custom"/>
  <p:tag name="KSO_WM_TEMPLATE_INDEX" val="20186617"/>
  <p:tag name="KSO_WM_UNIT_LAYERLEVEL" val="1_1_1"/>
  <p:tag name="KSO_WM_TAG_VERSION" val="1.0"/>
  <p:tag name="KSO_WM_BEAUTIFY_FLAG" val="#wm#"/>
  <p:tag name="KSO_WM_UNIT_COLOR_SCHEME_SHAPE_ID" val="23"/>
  <p:tag name="KSO_WM_UNIT_COLOR_SCHEME_PARENT_PAGE" val="0_3"/>
  <p:tag name="KSO_WM_UNIT_DIAGRAM_ISNUMVISUAL" val="0"/>
  <p:tag name="KSO_WM_UNIT_DIAGRAM_ISREFERUNIT" val="0"/>
  <p:tag name="KSO_WM_UNIT_FILL_FORE_SCHEMECOLOR_INDEX" val="5"/>
  <p:tag name="KSO_WM_UNIT_FILL_TYPE" val="1"/>
  <p:tag name="KSO_WM_UNIT_TEXT_FILL_FORE_SCHEMECOLOR_INDEX" val="2"/>
  <p:tag name="KSO_WM_UNIT_TEXT_FILL_TYPE" val="1"/>
  <p:tag name="KSO_WM_UNIT_USESOURCEFORMAT_APPLY" val="1"/>
</p:tagLst>
</file>

<file path=ppt/tags/tag125.xml><?xml version="1.0" encoding="utf-8"?>
<p:tagLst xmlns:p="http://schemas.openxmlformats.org/presentationml/2006/main">
  <p:tag name="KSO_WM_UNIT_HIGHLIGHT" val="0"/>
  <p:tag name="KSO_WM_UNIT_COMPATIBLE" val="0"/>
  <p:tag name="KSO_WM_DIAGRAM_GROUP_CODE" val="m1-4"/>
  <p:tag name="KSO_WM_UNIT_TYPE" val="m_h_i"/>
  <p:tag name="KSO_WM_UNIT_INDEX" val="1_1_3"/>
  <p:tag name="KSO_WM_UNIT_ID" val="custom20186617_11*m_h_i*1_1_3"/>
  <p:tag name="KSO_WM_TEMPLATE_CATEGORY" val="custom"/>
  <p:tag name="KSO_WM_TEMPLATE_INDEX" val="20186617"/>
  <p:tag name="KSO_WM_UNIT_LAYERLEVEL" val="1_1_1"/>
  <p:tag name="KSO_WM_TAG_VERSION" val="1.0"/>
  <p:tag name="KSO_WM_BEAUTIFY_FLAG" val="#wm#"/>
  <p:tag name="KSO_WM_UNIT_COLOR_SCHEME_SHAPE_ID" val="21"/>
  <p:tag name="KSO_WM_UNIT_COLOR_SCHEME_PARENT_PAGE" val="0_3"/>
  <p:tag name="KSO_WM_UNIT_DIAGRAM_ISNUMVISUAL" val="0"/>
  <p:tag name="KSO_WM_UNIT_DIAGRAM_ISREFERUNIT" val="0"/>
  <p:tag name="KSO_WM_UNIT_FILL_FORE_SCHEMECOLOR_INDEX" val="14"/>
  <p:tag name="KSO_WM_UNIT_FILL_TYPE" val="1"/>
  <p:tag name="KSO_WM_UNIT_LINE_FORE_SCHEMECOLOR_INDEX" val="14"/>
  <p:tag name="KSO_WM_UNIT_LINE_FILL_TYPE" val="2"/>
  <p:tag name="KSO_WM_UNIT_TEXT_FILL_FORE_SCHEMECOLOR_INDEX" val="2"/>
  <p:tag name="KSO_WM_UNIT_TEXT_FILL_TYPE" val="1"/>
  <p:tag name="KSO_WM_UNIT_USESOURCEFORMAT_APPLY" val="1"/>
</p:tagLst>
</file>

<file path=ppt/tags/tag126.xml><?xml version="1.0" encoding="utf-8"?>
<p:tagLst xmlns:p="http://schemas.openxmlformats.org/presentationml/2006/main">
  <p:tag name="KSO_WM_UNIT_PRESET_TEXT" val="单击此处添加文本具体内容"/>
  <p:tag name="KSO_WM_UNIT_VALUE" val="24"/>
  <p:tag name="KSO_WM_UNIT_HIGHLIGHT" val="0"/>
  <p:tag name="KSO_WM_UNIT_COMPATIBLE" val="0"/>
  <p:tag name="KSO_WM_DIAGRAM_GROUP_CODE" val="m1-4"/>
  <p:tag name="KSO_WM_UNIT_TYPE" val="m_h_f"/>
  <p:tag name="KSO_WM_UNIT_INDEX" val="1_1_1"/>
  <p:tag name="KSO_WM_UNIT_ID" val="custom20186617_11*m_h_f*1_1_1"/>
  <p:tag name="KSO_WM_TEMPLATE_CATEGORY" val="custom"/>
  <p:tag name="KSO_WM_TEMPLATE_INDEX" val="20186617"/>
  <p:tag name="KSO_WM_UNIT_LAYERLEVEL" val="1_1_1"/>
  <p:tag name="KSO_WM_TAG_VERSION" val="1.0"/>
  <p:tag name="KSO_WM_BEAUTIFY_FLAG" val="#wm#"/>
  <p:tag name="KSO_WM_UNIT_COLOR_SCHEME_SHAPE_ID" val="67"/>
  <p:tag name="KSO_WM_UNIT_COLOR_SCHEME_PARENT_PAGE" val="0_3"/>
  <p:tag name="KSO_WM_UNIT_DIAGRAM_ISNUMVISUAL" val="0"/>
  <p:tag name="KSO_WM_UNIT_DIAGRAM_ISREFERUNIT" val="0"/>
  <p:tag name="KSO_WM_UNIT_TEXT_FILL_FORE_SCHEMECOLOR_INDEX" val="13"/>
  <p:tag name="KSO_WM_UNIT_TEXT_FILL_TYPE" val="1"/>
  <p:tag name="KSO_WM_UNIT_USESOURCEFORMAT_APPLY" val="1"/>
</p:tagLst>
</file>

<file path=ppt/tags/tag127.xml><?xml version="1.0" encoding="utf-8"?>
<p:tagLst xmlns:p="http://schemas.openxmlformats.org/presentationml/2006/main">
  <p:tag name="KSO_WM_UNIT_HIGHLIGHT" val="0"/>
  <p:tag name="KSO_WM_UNIT_COMPATIBLE" val="0"/>
  <p:tag name="KSO_WM_DIAGRAM_GROUP_CODE" val="m1-4"/>
  <p:tag name="KSO_WM_UNIT_TYPE" val="m_h_i"/>
  <p:tag name="KSO_WM_UNIT_INDEX" val="1_3_1"/>
  <p:tag name="KSO_WM_UNIT_ID" val="custom20186617_11*m_h_i*1_3_1"/>
  <p:tag name="KSO_WM_TEMPLATE_CATEGORY" val="custom"/>
  <p:tag name="KSO_WM_TEMPLATE_INDEX" val="20186617"/>
  <p:tag name="KSO_WM_UNIT_LAYERLEVEL" val="1_1_1"/>
  <p:tag name="KSO_WM_TAG_VERSION" val="1.0"/>
  <p:tag name="KSO_WM_BEAUTIFY_FLAG" val="#wm#"/>
  <p:tag name="KSO_WM_UNIT_COLOR_SCHEME_SHAPE_ID" val="30"/>
  <p:tag name="KSO_WM_UNIT_COLOR_SCHEME_PARENT_PAGE" val="0_3"/>
  <p:tag name="KSO_WM_UNIT_DIAGRAM_ISNUMVISUAL" val="0"/>
  <p:tag name="KSO_WM_UNIT_DIAGRAM_ISREFERUNIT" val="0"/>
  <p:tag name="KSO_WM_UNIT_FILL_FORE_SCHEMECOLOR_INDEX" val="7"/>
  <p:tag name="KSO_WM_UNIT_FILL_TYPE" val="1"/>
  <p:tag name="KSO_WM_UNIT_TEXT_FILL_FORE_SCHEMECOLOR_INDEX" val="2"/>
  <p:tag name="KSO_WM_UNIT_TEXT_FILL_TYPE" val="1"/>
  <p:tag name="KSO_WM_UNIT_USESOURCEFORMAT_APPLY" val="1"/>
</p:tagLst>
</file>

<file path=ppt/tags/tag128.xml><?xml version="1.0" encoding="utf-8"?>
<p:tagLst xmlns:p="http://schemas.openxmlformats.org/presentationml/2006/main">
  <p:tag name="KSO_WM_UNIT_HIGHLIGHT" val="0"/>
  <p:tag name="KSO_WM_UNIT_COMPATIBLE" val="0"/>
  <p:tag name="KSO_WM_DIAGRAM_GROUP_CODE" val="m1-4"/>
  <p:tag name="KSO_WM_UNIT_TYPE" val="m_h_i"/>
  <p:tag name="KSO_WM_UNIT_INDEX" val="1_3_2"/>
  <p:tag name="KSO_WM_UNIT_ID" val="custom20186617_11*m_h_i*1_3_2"/>
  <p:tag name="KSO_WM_TEMPLATE_CATEGORY" val="custom"/>
  <p:tag name="KSO_WM_TEMPLATE_INDEX" val="20186617"/>
  <p:tag name="KSO_WM_UNIT_LAYERLEVEL" val="1_1_1"/>
  <p:tag name="KSO_WM_TAG_VERSION" val="1.0"/>
  <p:tag name="KSO_WM_BEAUTIFY_FLAG" val="#wm#"/>
  <p:tag name="KSO_WM_UNIT_COLOR_SCHEME_SHAPE_ID" val="31"/>
  <p:tag name="KSO_WM_UNIT_COLOR_SCHEME_PARENT_PAGE" val="0_3"/>
  <p:tag name="KSO_WM_UNIT_DIAGRAM_ISNUMVISUAL" val="0"/>
  <p:tag name="KSO_WM_UNIT_DIAGRAM_ISREFERUNIT" val="0"/>
  <p:tag name="KSO_WM_UNIT_FILL_FORE_SCHEMECOLOR_INDEX" val="7"/>
  <p:tag name="KSO_WM_UNIT_FILL_TYPE" val="1"/>
  <p:tag name="KSO_WM_UNIT_TEXT_FILL_FORE_SCHEMECOLOR_INDEX" val="2"/>
  <p:tag name="KSO_WM_UNIT_TEXT_FILL_TYPE" val="1"/>
  <p:tag name="KSO_WM_UNIT_USESOURCEFORMAT_APPLY" val="1"/>
</p:tagLst>
</file>

<file path=ppt/tags/tag129.xml><?xml version="1.0" encoding="utf-8"?>
<p:tagLst xmlns:p="http://schemas.openxmlformats.org/presentationml/2006/main">
  <p:tag name="KSO_WM_UNIT_HIGHLIGHT" val="0"/>
  <p:tag name="KSO_WM_UNIT_COMPATIBLE" val="0"/>
  <p:tag name="KSO_WM_DIAGRAM_GROUP_CODE" val="m1-4"/>
  <p:tag name="KSO_WM_UNIT_TYPE" val="m_h_i"/>
  <p:tag name="KSO_WM_UNIT_INDEX" val="1_3_3"/>
  <p:tag name="KSO_WM_UNIT_ID" val="custom20186617_11*m_h_i*1_3_3"/>
  <p:tag name="KSO_WM_TEMPLATE_CATEGORY" val="custom"/>
  <p:tag name="KSO_WM_TEMPLATE_INDEX" val="20186617"/>
  <p:tag name="KSO_WM_UNIT_LAYERLEVEL" val="1_1_1"/>
  <p:tag name="KSO_WM_TAG_VERSION" val="1.0"/>
  <p:tag name="KSO_WM_BEAUTIFY_FLAG" val="#wm#"/>
  <p:tag name="KSO_WM_UNIT_COLOR_SCHEME_SHAPE_ID" val="50"/>
  <p:tag name="KSO_WM_UNIT_COLOR_SCHEME_PARENT_PAGE" val="0_3"/>
  <p:tag name="KSO_WM_UNIT_DIAGRAM_ISNUMVISUAL" val="0"/>
  <p:tag name="KSO_WM_UNIT_DIAGRAM_ISREFERUNIT" val="0"/>
  <p:tag name="KSO_WM_UNIT_FILL_FORE_SCHEMECOLOR_INDEX" val="14"/>
  <p:tag name="KSO_WM_UNIT_FILL_TYPE" val="1"/>
  <p:tag name="KSO_WM_UNIT_TEXT_FILL_FORE_SCHEMECOLOR_INDEX" val="2"/>
  <p:tag name="KSO_WM_UNIT_TEXT_FILL_TYPE" val="1"/>
  <p:tag name="KSO_WM_UNIT_USESOURCEFORMAT_APPLY" val="1"/>
</p:tagLst>
</file>

<file path=ppt/tags/tag130.xml><?xml version="1.0" encoding="utf-8"?>
<p:tagLst xmlns:p="http://schemas.openxmlformats.org/presentationml/2006/main">
  <p:tag name="KSO_WM_UNIT_PRESET_TEXT" val="单击此处添加文本具体内容"/>
  <p:tag name="KSO_WM_UNIT_VALUE" val="24"/>
  <p:tag name="KSO_WM_UNIT_HIGHLIGHT" val="0"/>
  <p:tag name="KSO_WM_UNIT_COMPATIBLE" val="0"/>
  <p:tag name="KSO_WM_DIAGRAM_GROUP_CODE" val="m1-4"/>
  <p:tag name="KSO_WM_UNIT_TYPE" val="m_h_f"/>
  <p:tag name="KSO_WM_UNIT_INDEX" val="1_3_1"/>
  <p:tag name="KSO_WM_UNIT_ID" val="custom20186617_11*m_h_f*1_3_1"/>
  <p:tag name="KSO_WM_TEMPLATE_CATEGORY" val="custom"/>
  <p:tag name="KSO_WM_TEMPLATE_INDEX" val="20186617"/>
  <p:tag name="KSO_WM_UNIT_LAYERLEVEL" val="1_1_1"/>
  <p:tag name="KSO_WM_TAG_VERSION" val="1.0"/>
  <p:tag name="KSO_WM_BEAUTIFY_FLAG" val="#wm#"/>
  <p:tag name="KSO_WM_UNIT_COLOR_SCHEME_SHAPE_ID" val="87"/>
  <p:tag name="KSO_WM_UNIT_COLOR_SCHEME_PARENT_PAGE" val="0_3"/>
  <p:tag name="KSO_WM_UNIT_DIAGRAM_ISNUMVISUAL" val="0"/>
  <p:tag name="KSO_WM_UNIT_DIAGRAM_ISREFERUNIT" val="0"/>
  <p:tag name="KSO_WM_UNIT_TEXT_FILL_FORE_SCHEMECOLOR_INDEX" val="13"/>
  <p:tag name="KSO_WM_UNIT_TEXT_FILL_TYPE" val="1"/>
  <p:tag name="KSO_WM_UNIT_USESOURCEFORMAT_APPLY" val="1"/>
</p:tagLst>
</file>

<file path=ppt/tags/tag131.xml><?xml version="1.0" encoding="utf-8"?>
<p:tagLst xmlns:p="http://schemas.openxmlformats.org/presentationml/2006/main">
  <p:tag name="KSO_WM_SLIDE_ID" val="custom20186617_11"/>
  <p:tag name="KSO_WM_SLIDE_ITEM_CNT" val="4"/>
  <p:tag name="KSO_WM_SLIDE_INDEX" val="11"/>
  <p:tag name="KSO_WM_TAG_VERSION" val="1.0"/>
  <p:tag name="KSO_WM_BEAUTIFY_FLAG" val="#wm#"/>
  <p:tag name="KSO_WM_TEMPLATE_CATEGORY" val="custom"/>
  <p:tag name="KSO_WM_TEMPLATE_INDEX" val="20186617"/>
  <p:tag name="KSO_WM_DIAGRAM_GROUP_CODE" val="m1-4"/>
  <p:tag name="KSO_WM_SLIDE_LAYOUT" val="m"/>
  <p:tag name="KSO_WM_SLIDE_LAYOUT_CNT" val="1"/>
  <p:tag name="KSO_WM_SLIDE_TYPE" val="text"/>
  <p:tag name="KSO_WM_SLIDE_SUBTYPE" val="diag"/>
  <p:tag name="KSO_WM_SLIDE_SIZE" val="855*292.684"/>
  <p:tag name="KSO_WM_SLIDE_POSITION" val="51.9999*155.234"/>
  <p:tag name="KSO_WM_SLIDE_DIAGTYPE" val="m"/>
  <p:tag name="KSO_WM_SLIDE_COLORSCHEME_VERSION" val="3.2"/>
</p:tagLst>
</file>

<file path=ppt/tags/tag132.xml><?xml version="1.0" encoding="utf-8"?>
<p:tagLst xmlns:p="http://schemas.openxmlformats.org/presentationml/2006/main">
  <p:tag name="KSO_WM_TEMPLATE_CATEGORY" val="custom"/>
  <p:tag name="KSO_WM_TEMPLATE_INDEX" val="20186617"/>
  <p:tag name="KSO_WM_TAG_VERSION" val="1.0"/>
  <p:tag name="KSO_WM_UNIT_TYPE" val="a"/>
  <p:tag name="KSO_WM_UNIT_INDEX" val="1"/>
  <p:tag name="KSO_WM_UNIT_ID" val="custom20186617_15*a*1"/>
  <p:tag name="KSO_WM_UNIT_LAYERLEVEL" val="1"/>
  <p:tag name="KSO_WM_UNIT_VALUE" val="26"/>
  <p:tag name="KSO_WM_UNIT_ISCONTENTSTITLE" val="0"/>
  <p:tag name="KSO_WM_UNIT_HIGHLIGHT" val="0"/>
  <p:tag name="KSO_WM_UNIT_COMPATIBLE" val="0"/>
  <p:tag name="KSO_WM_BEAUTIFY_FLAG" val="#wm#"/>
  <p:tag name="KSO_WM_UNIT_PRESET_TEXT" val="Thanks."/>
  <p:tag name="KSO_WM_UNIT_DIAGRAM_ISNUMVISUAL" val="0"/>
  <p:tag name="KSO_WM_UNIT_DIAGRAM_ISREFERUNIT" val="0"/>
</p:tagLst>
</file>

<file path=ppt/tags/tag133.xml><?xml version="1.0" encoding="utf-8"?>
<p:tagLst xmlns:p="http://schemas.openxmlformats.org/presentationml/2006/main">
  <p:tag name="KSO_WM_TEMPLATE_CATEGORY" val="custom"/>
  <p:tag name="KSO_WM_TEMPLATE_INDEX" val="20186617"/>
  <p:tag name="KSO_WM_TAG_VERSION" val="1.0"/>
  <p:tag name="KSO_WM_SLIDE_ID" val="custom20186617_15"/>
  <p:tag name="KSO_WM_SLIDE_INDEX" val="15"/>
  <p:tag name="KSO_WM_SLIDE_ITEM_CNT" val="0"/>
  <p:tag name="KSO_WM_SLIDE_LAYOUT" val="a"/>
  <p:tag name="KSO_WM_SLIDE_LAYOUT_CNT" val="1"/>
  <p:tag name="KSO_WM_SLIDE_TYPE" val="endPage"/>
  <p:tag name="KSO_WM_SLIDE_SUBTYPE" val="pureTxt"/>
  <p:tag name="KSO_WM_BEAUTIFY_FLAG" val="#wm#"/>
</p:tagLst>
</file>

<file path=ppt/theme/theme1.xml><?xml version="1.0" encoding="utf-8"?>
<a:theme xmlns:a="http://schemas.openxmlformats.org/drawingml/2006/main" name="1_Office 主题​​">
  <a:themeElements>
    <a:clrScheme name="20186615">
      <a:dk1>
        <a:srgbClr val="000000"/>
      </a:dk1>
      <a:lt1>
        <a:srgbClr val="FFFFFF"/>
      </a:lt1>
      <a:dk2>
        <a:srgbClr val="0BA0BD"/>
      </a:dk2>
      <a:lt2>
        <a:srgbClr val="E6E4E4"/>
      </a:lt2>
      <a:accent1>
        <a:srgbClr val="E85955"/>
      </a:accent1>
      <a:accent2>
        <a:srgbClr val="DE9138"/>
      </a:accent2>
      <a:accent3>
        <a:srgbClr val="F8B62D"/>
      </a:accent3>
      <a:accent4>
        <a:srgbClr val="B1BE4D"/>
      </a:accent4>
      <a:accent5>
        <a:srgbClr val="559DB4"/>
      </a:accent5>
      <a:accent6>
        <a:srgbClr val="C4AF8F"/>
      </a:accent6>
      <a:hlink>
        <a:srgbClr val="0563C1"/>
      </a:hlink>
      <a:folHlink>
        <a:srgbClr val="954D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20186615">
    <a:dk1>
      <a:srgbClr val="000000"/>
    </a:dk1>
    <a:lt1>
      <a:srgbClr val="FFFFFF"/>
    </a:lt1>
    <a:dk2>
      <a:srgbClr val="0BA0BD"/>
    </a:dk2>
    <a:lt2>
      <a:srgbClr val="E6E4E4"/>
    </a:lt2>
    <a:accent1>
      <a:srgbClr val="E85955"/>
    </a:accent1>
    <a:accent2>
      <a:srgbClr val="DE9138"/>
    </a:accent2>
    <a:accent3>
      <a:srgbClr val="F8B62D"/>
    </a:accent3>
    <a:accent4>
      <a:srgbClr val="B1BE4D"/>
    </a:accent4>
    <a:accent5>
      <a:srgbClr val="559DB4"/>
    </a:accent5>
    <a:accent6>
      <a:srgbClr val="C4AF8F"/>
    </a:accent6>
    <a:hlink>
      <a:srgbClr val="0563C1"/>
    </a:hlink>
    <a:folHlink>
      <a:srgbClr val="954D72"/>
    </a:folHlink>
  </a:clrScheme>
</a:themeOverride>
</file>

<file path=ppt/theme/themeOverride2.xml><?xml version="1.0" encoding="utf-8"?>
<a:themeOverride xmlns:a="http://schemas.openxmlformats.org/drawingml/2006/main">
  <a:clrScheme name="20186615">
    <a:dk1>
      <a:srgbClr val="000000"/>
    </a:dk1>
    <a:lt1>
      <a:srgbClr val="FFFFFF"/>
    </a:lt1>
    <a:dk2>
      <a:srgbClr val="0BA0BD"/>
    </a:dk2>
    <a:lt2>
      <a:srgbClr val="E6E4E4"/>
    </a:lt2>
    <a:accent1>
      <a:srgbClr val="E85955"/>
    </a:accent1>
    <a:accent2>
      <a:srgbClr val="DE9138"/>
    </a:accent2>
    <a:accent3>
      <a:srgbClr val="F8B62D"/>
    </a:accent3>
    <a:accent4>
      <a:srgbClr val="B1BE4D"/>
    </a:accent4>
    <a:accent5>
      <a:srgbClr val="559DB4"/>
    </a:accent5>
    <a:accent6>
      <a:srgbClr val="C4AF8F"/>
    </a:accent6>
    <a:hlink>
      <a:srgbClr val="0563C1"/>
    </a:hlink>
    <a:folHlink>
      <a:srgbClr val="954D72"/>
    </a:folHlink>
  </a:clrScheme>
</a:themeOverride>
</file>

<file path=ppt/theme/themeOverride3.xml><?xml version="1.0" encoding="utf-8"?>
<a:themeOverride xmlns:a="http://schemas.openxmlformats.org/drawingml/2006/main">
  <a:clrScheme name="20186615">
    <a:dk1>
      <a:srgbClr val="000000"/>
    </a:dk1>
    <a:lt1>
      <a:srgbClr val="FFFFFF"/>
    </a:lt1>
    <a:dk2>
      <a:srgbClr val="0BA0BD"/>
    </a:dk2>
    <a:lt2>
      <a:srgbClr val="E6E4E4"/>
    </a:lt2>
    <a:accent1>
      <a:srgbClr val="E85955"/>
    </a:accent1>
    <a:accent2>
      <a:srgbClr val="DE9138"/>
    </a:accent2>
    <a:accent3>
      <a:srgbClr val="F8B62D"/>
    </a:accent3>
    <a:accent4>
      <a:srgbClr val="B1BE4D"/>
    </a:accent4>
    <a:accent5>
      <a:srgbClr val="559DB4"/>
    </a:accent5>
    <a:accent6>
      <a:srgbClr val="C4AF8F"/>
    </a:accent6>
    <a:hlink>
      <a:srgbClr val="0563C1"/>
    </a:hlink>
    <a:folHlink>
      <a:srgbClr val="954D72"/>
    </a:folHlink>
  </a:clrScheme>
</a:themeOverride>
</file>

<file path=ppt/theme/themeOverride4.xml><?xml version="1.0" encoding="utf-8"?>
<a:themeOverride xmlns:a="http://schemas.openxmlformats.org/drawingml/2006/main">
  <a:clrScheme name="20186615">
    <a:dk1>
      <a:srgbClr val="000000"/>
    </a:dk1>
    <a:lt1>
      <a:srgbClr val="FFFFFF"/>
    </a:lt1>
    <a:dk2>
      <a:srgbClr val="0BA0BD"/>
    </a:dk2>
    <a:lt2>
      <a:srgbClr val="E6E4E4"/>
    </a:lt2>
    <a:accent1>
      <a:srgbClr val="E85955"/>
    </a:accent1>
    <a:accent2>
      <a:srgbClr val="DE9138"/>
    </a:accent2>
    <a:accent3>
      <a:srgbClr val="F8B62D"/>
    </a:accent3>
    <a:accent4>
      <a:srgbClr val="B1BE4D"/>
    </a:accent4>
    <a:accent5>
      <a:srgbClr val="559DB4"/>
    </a:accent5>
    <a:accent6>
      <a:srgbClr val="C4AF8F"/>
    </a:accent6>
    <a:hlink>
      <a:srgbClr val="0563C1"/>
    </a:hlink>
    <a:folHlink>
      <a:srgbClr val="954D72"/>
    </a:folHlink>
  </a:clrScheme>
</a:themeOverride>
</file>

<file path=ppt/theme/themeOverride5.xml><?xml version="1.0" encoding="utf-8"?>
<a:themeOverride xmlns:a="http://schemas.openxmlformats.org/drawingml/2006/main">
  <a:clrScheme name="20186615">
    <a:dk1>
      <a:srgbClr val="000000"/>
    </a:dk1>
    <a:lt1>
      <a:srgbClr val="FFFFFF"/>
    </a:lt1>
    <a:dk2>
      <a:srgbClr val="0BA0BD"/>
    </a:dk2>
    <a:lt2>
      <a:srgbClr val="E6E4E4"/>
    </a:lt2>
    <a:accent1>
      <a:srgbClr val="E85955"/>
    </a:accent1>
    <a:accent2>
      <a:srgbClr val="DE9138"/>
    </a:accent2>
    <a:accent3>
      <a:srgbClr val="F8B62D"/>
    </a:accent3>
    <a:accent4>
      <a:srgbClr val="B1BE4D"/>
    </a:accent4>
    <a:accent5>
      <a:srgbClr val="559DB4"/>
    </a:accent5>
    <a:accent6>
      <a:srgbClr val="C4AF8F"/>
    </a:accent6>
    <a:hlink>
      <a:srgbClr val="0563C1"/>
    </a:hlink>
    <a:folHlink>
      <a:srgbClr val="954D72"/>
    </a:folHlink>
  </a:clrScheme>
</a:themeOverride>
</file>

<file path=ppt/theme/themeOverride6.xml><?xml version="1.0" encoding="utf-8"?>
<a:themeOverride xmlns:a="http://schemas.openxmlformats.org/drawingml/2006/main">
  <a:clrScheme name="20186615">
    <a:dk1>
      <a:srgbClr val="000000"/>
    </a:dk1>
    <a:lt1>
      <a:srgbClr val="FFFFFF"/>
    </a:lt1>
    <a:dk2>
      <a:srgbClr val="0BA0BD"/>
    </a:dk2>
    <a:lt2>
      <a:srgbClr val="E6E4E4"/>
    </a:lt2>
    <a:accent1>
      <a:srgbClr val="E85955"/>
    </a:accent1>
    <a:accent2>
      <a:srgbClr val="DE9138"/>
    </a:accent2>
    <a:accent3>
      <a:srgbClr val="F8B62D"/>
    </a:accent3>
    <a:accent4>
      <a:srgbClr val="B1BE4D"/>
    </a:accent4>
    <a:accent5>
      <a:srgbClr val="559DB4"/>
    </a:accent5>
    <a:accent6>
      <a:srgbClr val="C4AF8F"/>
    </a:accent6>
    <a:hlink>
      <a:srgbClr val="0563C1"/>
    </a:hlink>
    <a:folHlink>
      <a:srgbClr val="954D72"/>
    </a:folHlink>
  </a:clrScheme>
</a:themeOverride>
</file>

<file path=ppt/theme/themeOverride7.xml><?xml version="1.0" encoding="utf-8"?>
<a:themeOverride xmlns:a="http://schemas.openxmlformats.org/drawingml/2006/main">
  <a:clrScheme name="20186615">
    <a:dk1>
      <a:srgbClr val="000000"/>
    </a:dk1>
    <a:lt1>
      <a:srgbClr val="FFFFFF"/>
    </a:lt1>
    <a:dk2>
      <a:srgbClr val="0BA0BD"/>
    </a:dk2>
    <a:lt2>
      <a:srgbClr val="E6E4E4"/>
    </a:lt2>
    <a:accent1>
      <a:srgbClr val="E85955"/>
    </a:accent1>
    <a:accent2>
      <a:srgbClr val="DE9138"/>
    </a:accent2>
    <a:accent3>
      <a:srgbClr val="F8B62D"/>
    </a:accent3>
    <a:accent4>
      <a:srgbClr val="B1BE4D"/>
    </a:accent4>
    <a:accent5>
      <a:srgbClr val="559DB4"/>
    </a:accent5>
    <a:accent6>
      <a:srgbClr val="C4AF8F"/>
    </a:accent6>
    <a:hlink>
      <a:srgbClr val="0563C1"/>
    </a:hlink>
    <a:folHlink>
      <a:srgbClr val="954D72"/>
    </a:folHlink>
  </a:clrScheme>
</a:themeOverride>
</file>

<file path=ppt/theme/themeOverride8.xml><?xml version="1.0" encoding="utf-8"?>
<a:themeOverride xmlns:a="http://schemas.openxmlformats.org/drawingml/2006/main">
  <a:clrScheme name="20186615">
    <a:dk1>
      <a:srgbClr val="000000"/>
    </a:dk1>
    <a:lt1>
      <a:srgbClr val="FFFFFF"/>
    </a:lt1>
    <a:dk2>
      <a:srgbClr val="0BA0BD"/>
    </a:dk2>
    <a:lt2>
      <a:srgbClr val="E6E4E4"/>
    </a:lt2>
    <a:accent1>
      <a:srgbClr val="E85955"/>
    </a:accent1>
    <a:accent2>
      <a:srgbClr val="DE9138"/>
    </a:accent2>
    <a:accent3>
      <a:srgbClr val="F8B62D"/>
    </a:accent3>
    <a:accent4>
      <a:srgbClr val="B1BE4D"/>
    </a:accent4>
    <a:accent5>
      <a:srgbClr val="559DB4"/>
    </a:accent5>
    <a:accent6>
      <a:srgbClr val="C4AF8F"/>
    </a:accent6>
    <a:hlink>
      <a:srgbClr val="0563C1"/>
    </a:hlink>
    <a:folHlink>
      <a:srgbClr val="954D72"/>
    </a:folHlink>
  </a:clrScheme>
</a:themeOverride>
</file>

<file path=docProps/app.xml><?xml version="1.0" encoding="utf-8"?>
<Properties xmlns="http://schemas.openxmlformats.org/officeDocument/2006/extended-properties" xmlns:vt="http://schemas.openxmlformats.org/officeDocument/2006/docPropsVTypes">
  <TotalTime>0</TotalTime>
  <Words>2950</Words>
  <Application>WPS 演示</Application>
  <PresentationFormat>宽屏</PresentationFormat>
  <Paragraphs>190</Paragraphs>
  <Slides>31</Slides>
  <Notes>4</Notes>
  <HiddenSlides>0</HiddenSlides>
  <MMClips>0</MMClips>
  <ScaleCrop>false</ScaleCrop>
  <HeadingPairs>
    <vt:vector size="8" baseType="variant">
      <vt:variant>
        <vt:lpstr>已用的字体</vt:lpstr>
      </vt:variant>
      <vt:variant>
        <vt:i4>14</vt:i4>
      </vt:variant>
      <vt:variant>
        <vt:lpstr>主题</vt:lpstr>
      </vt:variant>
      <vt:variant>
        <vt:i4>1</vt:i4>
      </vt:variant>
      <vt:variant>
        <vt:lpstr>嵌入 OLE 服务器</vt:lpstr>
      </vt:variant>
      <vt:variant>
        <vt:i4>72</vt:i4>
      </vt:variant>
      <vt:variant>
        <vt:lpstr>幻灯片标题</vt:lpstr>
      </vt:variant>
      <vt:variant>
        <vt:i4>31</vt:i4>
      </vt:variant>
    </vt:vector>
  </HeadingPairs>
  <TitlesOfParts>
    <vt:vector size="118" baseType="lpstr">
      <vt:lpstr>Arial</vt:lpstr>
      <vt:lpstr>宋体</vt:lpstr>
      <vt:lpstr>Wingdings</vt:lpstr>
      <vt:lpstr>微软雅黑</vt:lpstr>
      <vt:lpstr>华文中宋</vt:lpstr>
      <vt:lpstr>楷体</vt:lpstr>
      <vt:lpstr>Times New Roman</vt:lpstr>
      <vt:lpstr>华文细黑</vt:lpstr>
      <vt:lpstr>Courier New</vt:lpstr>
      <vt:lpstr>Cambria Math</vt:lpstr>
      <vt:lpstr>Arial Unicode MS</vt:lpstr>
      <vt:lpstr>Calibri</vt:lpstr>
      <vt:lpstr>MS Mincho</vt:lpstr>
      <vt:lpstr>黑体</vt:lpstr>
      <vt:lpstr>1_Office 主题​​</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Equation.KSEE3</vt:lpstr>
      <vt:lpstr>Equation.KSEE3</vt:lpstr>
      <vt:lpstr>Equation.KSEE3</vt:lpstr>
      <vt:lpstr>Equation.KSEE3</vt:lpstr>
      <vt:lpstr>Equation.KSEE3</vt:lpstr>
      <vt:lpstr>探索立体几何中的角度问题</vt:lpstr>
      <vt:lpstr>PowerPoint 演示文稿</vt:lpstr>
      <vt:lpstr>异面直线的夹角</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直线与平面所成角</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二面角</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Thanks.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豆爸</cp:lastModifiedBy>
  <cp:revision>178</cp:revision>
  <dcterms:created xsi:type="dcterms:W3CDTF">2019-06-19T02:08:00Z</dcterms:created>
  <dcterms:modified xsi:type="dcterms:W3CDTF">2021-01-03T14:06:47Z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