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7" r:id="rId2"/>
    <p:sldId id="261" r:id="rId3"/>
    <p:sldId id="260" r:id="rId4"/>
    <p:sldId id="263" r:id="rId5"/>
    <p:sldId id="262" r:id="rId6"/>
  </p:sldIdLst>
  <p:sldSz cx="9144000" cy="6858000" type="screen4x3"/>
  <p:notesSz cx="6858000" cy="9144000"/>
  <p:defaultTextStyle>
    <a:defPPr>
      <a:defRPr lang="zh-C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108" d="100"/>
          <a:sy n="108" d="100"/>
        </p:scale>
        <p:origin x="-1704" y="-8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5" Type="http://schemas.openxmlformats.org/officeDocument/2006/relationships/slide" Target="slides/slide4.xml"/><Relationship Id="rId10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zh-CN" altLang="en-US" smtClean="0"/>
              <a:t>单击此处编辑母版副标题样式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t>2017/1/13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t>2017/1/13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t>2017/1/13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t>2017/1/13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t>2017/1/13</a:t>
            </a:fld>
            <a:endParaRPr lang="zh-CN" altLang="en-US"/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t>2017/1/13</a:t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t>2017/1/13</a:t>
            </a:fld>
            <a:endParaRPr lang="zh-CN" altLang="en-US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t>2017/1/13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t>2017/1/13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t>2017/1/13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t>2017/1/13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30820CF-B880-4189-942D-D702A7CBA730}" type="datetimeFigureOut">
              <a:rPr lang="zh-CN" altLang="en-US" smtClean="0"/>
              <a:t>2017/1/13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C913308-F349-4B6D-A68A-DD1791B4A57B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zh-CN" altLang="en-US"/>
          </a:p>
        </p:txBody>
      </p:sp>
      <p:pic>
        <p:nvPicPr>
          <p:cNvPr id="1025" name="Picture 1" descr="C:\Users\lenovo\AppData\Roaming\Tencent\Users\24123739\QQ\WinTemp\RichOle\E~Q9JZ{H5@U8M65%3M@P~CM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239250" cy="6629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075128433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dirty="0" smtClean="0"/>
              <a:t>竞价规则</a:t>
            </a:r>
            <a:endParaRPr lang="zh-CN" altLang="en-US" dirty="0"/>
          </a:p>
        </p:txBody>
      </p:sp>
      <p:pic>
        <p:nvPicPr>
          <p:cNvPr id="5" name="图片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4135103"/>
            <a:ext cx="3007726" cy="2779018"/>
          </a:xfrm>
          <a:prstGeom prst="rect">
            <a:avLst/>
          </a:prstGeom>
        </p:spPr>
      </p:pic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827584" y="1627147"/>
            <a:ext cx="8229600" cy="4525963"/>
          </a:xfrm>
        </p:spPr>
        <p:txBody>
          <a:bodyPr/>
          <a:lstStyle/>
          <a:p>
            <a:r>
              <a:rPr lang="zh-CN" altLang="zh-CN" b="1" dirty="0" smtClean="0"/>
              <a:t>每</a:t>
            </a:r>
            <a:r>
              <a:rPr lang="zh-CN" altLang="en-US" b="1" dirty="0" smtClean="0"/>
              <a:t>人</a:t>
            </a:r>
            <a:r>
              <a:rPr lang="en-US" altLang="zh-CN" b="1" dirty="0" smtClean="0"/>
              <a:t>5000</a:t>
            </a:r>
            <a:r>
              <a:rPr lang="zh-CN" altLang="zh-CN" b="1" dirty="0"/>
              <a:t>元</a:t>
            </a:r>
            <a:r>
              <a:rPr lang="zh-CN" altLang="zh-CN" b="1" dirty="0" smtClean="0"/>
              <a:t>，可以</a:t>
            </a:r>
            <a:r>
              <a:rPr lang="zh-CN" altLang="zh-CN" b="1" dirty="0"/>
              <a:t>随意叫卖下表中的</a:t>
            </a:r>
            <a:r>
              <a:rPr lang="zh-CN" altLang="zh-CN" b="1" dirty="0" smtClean="0"/>
              <a:t>东西</a:t>
            </a:r>
            <a:r>
              <a:rPr lang="zh-CN" altLang="en-US" b="1" dirty="0" smtClean="0"/>
              <a:t>。</a:t>
            </a:r>
            <a:endParaRPr lang="en-US" altLang="zh-CN" b="1" dirty="0" smtClean="0"/>
          </a:p>
          <a:p>
            <a:r>
              <a:rPr lang="zh-CN" altLang="zh-CN" b="1" dirty="0" smtClean="0"/>
              <a:t>每</a:t>
            </a:r>
            <a:r>
              <a:rPr lang="zh-CN" altLang="zh-CN" b="1" dirty="0"/>
              <a:t>样东西都有底价</a:t>
            </a:r>
            <a:r>
              <a:rPr lang="zh-CN" altLang="zh-CN" b="1" dirty="0" smtClean="0"/>
              <a:t>。</a:t>
            </a:r>
            <a:endParaRPr lang="en-US" altLang="zh-CN" b="1" dirty="0" smtClean="0"/>
          </a:p>
          <a:p>
            <a:r>
              <a:rPr lang="zh-CN" altLang="zh-CN" b="1" dirty="0" smtClean="0"/>
              <a:t>每次</a:t>
            </a:r>
            <a:r>
              <a:rPr lang="zh-CN" altLang="zh-CN" b="1" dirty="0"/>
              <a:t>出价以</a:t>
            </a:r>
            <a:r>
              <a:rPr lang="en-US" altLang="zh-CN" b="1" dirty="0"/>
              <a:t>500</a:t>
            </a:r>
            <a:r>
              <a:rPr lang="zh-CN" altLang="zh-CN" b="1" dirty="0"/>
              <a:t>元</a:t>
            </a:r>
            <a:r>
              <a:rPr lang="zh-CN" altLang="zh-CN" b="1" dirty="0" smtClean="0"/>
              <a:t>为单位</a:t>
            </a:r>
            <a:r>
              <a:rPr lang="zh-CN" altLang="en-US" b="1" dirty="0" smtClean="0"/>
              <a:t>，</a:t>
            </a:r>
            <a:r>
              <a:rPr lang="zh-CN" altLang="zh-CN" b="1" dirty="0" smtClean="0"/>
              <a:t>价</a:t>
            </a:r>
            <a:r>
              <a:rPr lang="zh-CN" altLang="zh-CN" b="1" dirty="0"/>
              <a:t>高者</a:t>
            </a:r>
            <a:r>
              <a:rPr lang="zh-CN" altLang="zh-CN" b="1" dirty="0" smtClean="0"/>
              <a:t>得</a:t>
            </a:r>
            <a:r>
              <a:rPr lang="zh-CN" altLang="en-US" b="1" dirty="0" smtClean="0"/>
              <a:t>之</a:t>
            </a:r>
            <a:r>
              <a:rPr lang="zh-CN" altLang="zh-CN" b="1" dirty="0" smtClean="0"/>
              <a:t>。</a:t>
            </a:r>
            <a:endParaRPr lang="en-US" altLang="zh-CN" b="1" dirty="0" smtClean="0"/>
          </a:p>
          <a:p>
            <a:r>
              <a:rPr lang="zh-CN" altLang="en-US" b="1" dirty="0" smtClean="0"/>
              <a:t>主持人喊三声后，成交。</a:t>
            </a:r>
            <a:endParaRPr lang="en-US" altLang="zh-CN" b="1" dirty="0" smtClean="0"/>
          </a:p>
          <a:p>
            <a:r>
              <a:rPr lang="zh-CN" altLang="zh-CN" b="1" dirty="0" smtClean="0"/>
              <a:t>有</a:t>
            </a:r>
            <a:r>
              <a:rPr lang="zh-CN" altLang="zh-CN" b="1" dirty="0"/>
              <a:t>出价</a:t>
            </a:r>
            <a:r>
              <a:rPr lang="en-US" altLang="zh-CN" b="1" dirty="0"/>
              <a:t>5000</a:t>
            </a:r>
            <a:r>
              <a:rPr lang="zh-CN" altLang="zh-CN" b="1" dirty="0"/>
              <a:t>元的，立即成交。</a:t>
            </a:r>
            <a:endParaRPr lang="zh-CN" altLang="zh-CN" dirty="0"/>
          </a:p>
          <a:p>
            <a:endParaRPr lang="zh-CN" altLang="en-US" dirty="0"/>
          </a:p>
        </p:txBody>
      </p:sp>
      <p:sp>
        <p:nvSpPr>
          <p:cNvPr id="4" name="矩形 3"/>
          <p:cNvSpPr/>
          <p:nvPr/>
        </p:nvSpPr>
        <p:spPr>
          <a:xfrm>
            <a:off x="1763688" y="5019273"/>
            <a:ext cx="6277399" cy="707886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en-US" altLang="zh-CN" sz="4000" b="1" cap="none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5000</a:t>
            </a:r>
            <a:r>
              <a:rPr lang="zh-CN" altLang="en-US" sz="4000" b="1" cap="none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元</a:t>
            </a:r>
            <a:r>
              <a:rPr lang="en-US" altLang="zh-CN" sz="4000" b="1" cap="none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=</a:t>
            </a:r>
            <a:r>
              <a:rPr lang="zh-CN" altLang="en-US" sz="4000" b="1" cap="none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一生的时间、精力</a:t>
            </a:r>
            <a:endParaRPr lang="zh-CN" altLang="en-US" sz="4000" b="1" cap="none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1897430529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CN" altLang="en-US"/>
          </a:p>
        </p:txBody>
      </p:sp>
      <p:pic>
        <p:nvPicPr>
          <p:cNvPr id="4" name="内容占位符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5536" y="332656"/>
            <a:ext cx="8485492" cy="5976664"/>
          </a:xfrm>
        </p:spPr>
      </p:pic>
    </p:spTree>
    <p:extLst>
      <p:ext uri="{BB962C8B-B14F-4D97-AF65-F5344CB8AC3E}">
        <p14:creationId xmlns:p14="http://schemas.microsoft.com/office/powerpoint/2010/main" val="137567543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CN" altLang="en-US"/>
          </a:p>
        </p:txBody>
      </p:sp>
      <p:pic>
        <p:nvPicPr>
          <p:cNvPr id="5" name="图片 4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159" y="2668"/>
            <a:ext cx="9329972" cy="6855332"/>
          </a:xfrm>
          <a:prstGeom prst="rect">
            <a:avLst/>
          </a:prstGeom>
        </p:spPr>
      </p:pic>
      <p:sp>
        <p:nvSpPr>
          <p:cNvPr id="8" name="内容占位符 7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56792989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dirty="0" smtClean="0"/>
              <a:t>思考：</a:t>
            </a:r>
            <a:endParaRPr lang="zh-CN" altLang="en-US" dirty="0"/>
          </a:p>
        </p:txBody>
      </p:sp>
      <p:pic>
        <p:nvPicPr>
          <p:cNvPr id="4" name="内容占位符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772816"/>
            <a:ext cx="9050098" cy="3456384"/>
          </a:xfrm>
        </p:spPr>
      </p:pic>
      <p:pic>
        <p:nvPicPr>
          <p:cNvPr id="5" name="图片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084168" y="116632"/>
            <a:ext cx="2858771" cy="212416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5059044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89</TotalTime>
  <Words>63</Words>
  <Application>Microsoft Office PowerPoint</Application>
  <PresentationFormat>全屏显示(4:3)</PresentationFormat>
  <Paragraphs>8</Paragraphs>
  <Slides>5</Slides>
  <Notes>0</Notes>
  <HiddenSlides>0</HiddenSlides>
  <MMClips>0</MMClips>
  <ScaleCrop>false</ScaleCrop>
  <HeadingPairs>
    <vt:vector size="4" baseType="variant">
      <vt:variant>
        <vt:lpstr>主题</vt:lpstr>
      </vt:variant>
      <vt:variant>
        <vt:i4>1</vt:i4>
      </vt:variant>
      <vt:variant>
        <vt:lpstr>幻灯片标题</vt:lpstr>
      </vt:variant>
      <vt:variant>
        <vt:i4>5</vt:i4>
      </vt:variant>
    </vt:vector>
  </HeadingPairs>
  <TitlesOfParts>
    <vt:vector size="6" baseType="lpstr">
      <vt:lpstr>Office 主题</vt:lpstr>
      <vt:lpstr>PowerPoint 演示文稿</vt:lpstr>
      <vt:lpstr>竞价规则</vt:lpstr>
      <vt:lpstr>PowerPoint 演示文稿</vt:lpstr>
      <vt:lpstr>PowerPoint 演示文稿</vt:lpstr>
      <vt:lpstr>思考：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演示文稿</dc:title>
  <dc:creator>lenovo</dc:creator>
  <cp:lastModifiedBy>lenovo</cp:lastModifiedBy>
  <cp:revision>6</cp:revision>
  <dcterms:created xsi:type="dcterms:W3CDTF">2017-01-13T00:49:47Z</dcterms:created>
  <dcterms:modified xsi:type="dcterms:W3CDTF">2017-01-13T02:29:46Z</dcterms:modified>
</cp:coreProperties>
</file>