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6" r:id="rId10"/>
    <p:sldId id="275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695" y="122868"/>
            <a:ext cx="4733333" cy="50476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677" y="784739"/>
            <a:ext cx="1800000" cy="40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686" y="1357730"/>
            <a:ext cx="9752381" cy="81904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924" y="2484005"/>
            <a:ext cx="9857143" cy="2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88" y="96370"/>
            <a:ext cx="1695238" cy="35238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564416" y="704976"/>
            <a:ext cx="9761905" cy="2447433"/>
            <a:chOff x="564416" y="704976"/>
            <a:chExt cx="9761905" cy="24474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4416" y="704976"/>
              <a:ext cx="9761905" cy="201904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58481" y="2790504"/>
              <a:ext cx="1104762" cy="361905"/>
            </a:xfrm>
            <a:prstGeom prst="rect">
              <a:avLst/>
            </a:prstGeom>
          </p:spPr>
        </p:pic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1839" y="3152409"/>
            <a:ext cx="2990476" cy="29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2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381" y="24238"/>
            <a:ext cx="5495238" cy="68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99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238" y="130077"/>
            <a:ext cx="1809524" cy="39047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238" y="620611"/>
            <a:ext cx="2200000" cy="3238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466" y="1044479"/>
            <a:ext cx="9695238" cy="1904762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2238946" y="3183518"/>
            <a:ext cx="4541680" cy="570697"/>
            <a:chOff x="2894266" y="3002412"/>
            <a:chExt cx="4541680" cy="57069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94266" y="3049299"/>
              <a:ext cx="2095238" cy="52381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54994" y="3002412"/>
              <a:ext cx="2380952" cy="561905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2305182" y="4037161"/>
            <a:ext cx="7622907" cy="1005790"/>
            <a:chOff x="2894266" y="3870107"/>
            <a:chExt cx="7622907" cy="1005790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94266" y="3927250"/>
              <a:ext cx="2571429" cy="30476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498125" y="3870107"/>
              <a:ext cx="5019048" cy="419048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292114" y="4313992"/>
              <a:ext cx="2038095" cy="5619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194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656" y="323952"/>
            <a:ext cx="9742857" cy="163809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668118" y="2870723"/>
            <a:ext cx="4747188" cy="571429"/>
            <a:chOff x="1668118" y="2870723"/>
            <a:chExt cx="4747188" cy="571429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68118" y="2932629"/>
              <a:ext cx="2314286" cy="447619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53401" y="2870723"/>
              <a:ext cx="2361905" cy="571429"/>
            </a:xfrm>
            <a:prstGeom prst="rect">
              <a:avLst/>
            </a:prstGeom>
          </p:spPr>
        </p:pic>
      </p:grpSp>
      <p:grpSp>
        <p:nvGrpSpPr>
          <p:cNvPr id="10" name="组合 9"/>
          <p:cNvGrpSpPr/>
          <p:nvPr/>
        </p:nvGrpSpPr>
        <p:grpSpPr>
          <a:xfrm>
            <a:off x="1649071" y="3834938"/>
            <a:ext cx="7350846" cy="893542"/>
            <a:chOff x="1649071" y="3834938"/>
            <a:chExt cx="7350846" cy="893542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49071" y="3834938"/>
              <a:ext cx="2333333" cy="419048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09441" y="3896482"/>
              <a:ext cx="4990476" cy="304762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994337" y="4376099"/>
              <a:ext cx="5038095" cy="352381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032432" y="4376831"/>
              <a:ext cx="523810" cy="342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554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978" y="180995"/>
            <a:ext cx="2171429" cy="3238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66" y="1132874"/>
            <a:ext cx="9466667" cy="20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64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870" y="852854"/>
            <a:ext cx="5161905" cy="48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1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052" y="67068"/>
            <a:ext cx="2247619" cy="42857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561" y="1519419"/>
            <a:ext cx="9819048" cy="2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0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611751" y="457184"/>
            <a:ext cx="10712417" cy="5609524"/>
            <a:chOff x="611751" y="457184"/>
            <a:chExt cx="10712417" cy="560952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1751" y="457184"/>
              <a:ext cx="5095238" cy="5609524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15763" y="457184"/>
              <a:ext cx="2552381" cy="2523809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43216" y="3261946"/>
              <a:ext cx="5180952" cy="1285714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219406" y="4672057"/>
              <a:ext cx="5104762" cy="714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3994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0</Words>
  <Application>Microsoft Office PowerPoint</Application>
  <PresentationFormat>宽屏</PresentationFormat>
  <Paragraphs>0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58</cp:revision>
  <dcterms:created xsi:type="dcterms:W3CDTF">2019-02-16T09:18:31Z</dcterms:created>
  <dcterms:modified xsi:type="dcterms:W3CDTF">2019-12-19T12:01:43Z</dcterms:modified>
</cp:coreProperties>
</file>