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3" r:id="rId3"/>
    <p:sldId id="424" r:id="rId5"/>
    <p:sldId id="544" r:id="rId6"/>
    <p:sldId id="443" r:id="rId7"/>
    <p:sldId id="444" r:id="rId8"/>
    <p:sldId id="461" r:id="rId9"/>
    <p:sldId id="460" r:id="rId10"/>
    <p:sldId id="564" r:id="rId11"/>
    <p:sldId id="462" r:id="rId12"/>
    <p:sldId id="283" r:id="rId13"/>
    <p:sldId id="281" r:id="rId14"/>
  </p:sldIdLst>
  <p:sldSz cx="12192000" cy="6858000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6863"/>
    <a:srgbClr val="FBF4DC"/>
    <a:srgbClr val="64A8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-420" y="-1596"/>
      </p:cViewPr>
      <p:guideLst>
        <p:guide orient="horz" pos="2538"/>
        <p:guide pos="3549"/>
        <p:guide pos="232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F729E6-9905-4A9C-9203-F014B6BA3A5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744CB-2226-4812-9310-E9B996422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11579" y="337344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811579" y="616744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7" name="自由: 形状 32"/>
          <p:cNvSpPr/>
          <p:nvPr userDrawn="1"/>
        </p:nvSpPr>
        <p:spPr>
          <a:xfrm rot="16200000">
            <a:off x="98247" y="239098"/>
            <a:ext cx="558527" cy="755019"/>
          </a:xfrm>
          <a:custGeom>
            <a:avLst/>
            <a:gdLst>
              <a:gd name="connsiteX0" fmla="*/ 558527 w 558527"/>
              <a:gd name="connsiteY0" fmla="*/ 0 h 755019"/>
              <a:gd name="connsiteX1" fmla="*/ 558527 w 558527"/>
              <a:gd name="connsiteY1" fmla="*/ 525460 h 755019"/>
              <a:gd name="connsiteX2" fmla="*/ 279263 w 558527"/>
              <a:gd name="connsiteY2" fmla="*/ 755019 h 755019"/>
              <a:gd name="connsiteX3" fmla="*/ 0 w 558527"/>
              <a:gd name="connsiteY3" fmla="*/ 525460 h 755019"/>
              <a:gd name="connsiteX4" fmla="*/ 0 w 558527"/>
              <a:gd name="connsiteY4" fmla="*/ 0 h 755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8527" h="755019">
                <a:moveTo>
                  <a:pt x="558527" y="0"/>
                </a:moveTo>
                <a:lnTo>
                  <a:pt x="558527" y="525460"/>
                </a:lnTo>
                <a:lnTo>
                  <a:pt x="279263" y="755019"/>
                </a:lnTo>
                <a:lnTo>
                  <a:pt x="0" y="5254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自由: 形状 31"/>
          <p:cNvSpPr/>
          <p:nvPr userDrawn="1"/>
        </p:nvSpPr>
        <p:spPr>
          <a:xfrm rot="16200000">
            <a:off x="4767" y="332578"/>
            <a:ext cx="558527" cy="568058"/>
          </a:xfrm>
          <a:custGeom>
            <a:avLst/>
            <a:gdLst>
              <a:gd name="connsiteX0" fmla="*/ 558527 w 558527"/>
              <a:gd name="connsiteY0" fmla="*/ 0 h 568058"/>
              <a:gd name="connsiteX1" fmla="*/ 558527 w 558527"/>
              <a:gd name="connsiteY1" fmla="*/ 338499 h 568058"/>
              <a:gd name="connsiteX2" fmla="*/ 279263 w 558527"/>
              <a:gd name="connsiteY2" fmla="*/ 568058 h 568058"/>
              <a:gd name="connsiteX3" fmla="*/ 0 w 558527"/>
              <a:gd name="connsiteY3" fmla="*/ 338499 h 568058"/>
              <a:gd name="connsiteX4" fmla="*/ 0 w 558527"/>
              <a:gd name="connsiteY4" fmla="*/ 0 h 568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8527" h="568058">
                <a:moveTo>
                  <a:pt x="558527" y="0"/>
                </a:moveTo>
                <a:lnTo>
                  <a:pt x="558527" y="338499"/>
                </a:lnTo>
                <a:lnTo>
                  <a:pt x="279263" y="568058"/>
                </a:lnTo>
                <a:lnTo>
                  <a:pt x="0" y="3384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11270629" y="463233"/>
            <a:ext cx="468000" cy="2990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z="135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</a:fld>
            <a:endParaRPr lang="zh-CN" altLang="en-US" sz="1350" dirty="0">
              <a:solidFill>
                <a:schemeClr val="bg1">
                  <a:lumMod val="8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4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0E8F5-014E-4ACE-9BEE-2C4E337F7A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0CE39-DEFF-4EA4-B05B-EE170A8C1A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原创设计师QQ598969553                 _2"/>
          <p:cNvSpPr/>
          <p:nvPr/>
        </p:nvSpPr>
        <p:spPr bwMode="auto">
          <a:xfrm rot="16200000">
            <a:off x="3982879" y="2110264"/>
            <a:ext cx="943451" cy="82819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2" name="原创设计师QQ598969553                 _4"/>
          <p:cNvSpPr/>
          <p:nvPr/>
        </p:nvSpPr>
        <p:spPr bwMode="auto">
          <a:xfrm rot="16200000">
            <a:off x="4957286" y="2109788"/>
            <a:ext cx="922496" cy="82915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8" name="原创设计师QQ598969553                 _10"/>
          <p:cNvSpPr txBox="1"/>
          <p:nvPr/>
        </p:nvSpPr>
        <p:spPr>
          <a:xfrm>
            <a:off x="4070078" y="2124002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高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原创设计师QQ598969553                 _11"/>
          <p:cNvSpPr txBox="1"/>
          <p:nvPr/>
        </p:nvSpPr>
        <p:spPr>
          <a:xfrm>
            <a:off x="5042767" y="2134232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考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原创设计师QQ598969553                 _14"/>
          <p:cNvSpPr/>
          <p:nvPr/>
        </p:nvSpPr>
        <p:spPr>
          <a:xfrm>
            <a:off x="4937125" y="3445679"/>
            <a:ext cx="23164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走班学习规划</a:t>
            </a:r>
            <a:endParaRPr lang="zh-CN" altLang="en-US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: 圆角 36"/>
          <p:cNvSpPr/>
          <p:nvPr/>
        </p:nvSpPr>
        <p:spPr>
          <a:xfrm>
            <a:off x="4942712" y="4745185"/>
            <a:ext cx="2305384" cy="462457"/>
          </a:xfrm>
          <a:prstGeom prst="roundRect">
            <a:avLst>
              <a:gd name="adj" fmla="val 42964"/>
            </a:avLst>
          </a:prstGeom>
          <a:solidFill>
            <a:srgbClr val="FBF4DC"/>
          </a:solidFill>
          <a:ln w="19050">
            <a:noFill/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原创设计师QQ598969553                 _15"/>
          <p:cNvSpPr/>
          <p:nvPr/>
        </p:nvSpPr>
        <p:spPr>
          <a:xfrm>
            <a:off x="5430516" y="4850210"/>
            <a:ext cx="1329776" cy="252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吴燕雁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2" name="原创设计师QQ598969553                 _4"/>
          <p:cNvSpPr/>
          <p:nvPr/>
        </p:nvSpPr>
        <p:spPr bwMode="auto">
          <a:xfrm rot="16200000">
            <a:off x="3019901" y="2110740"/>
            <a:ext cx="922496" cy="82915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3" name="原创设计师QQ598969553                 _11"/>
          <p:cNvSpPr txBox="1"/>
          <p:nvPr/>
        </p:nvSpPr>
        <p:spPr>
          <a:xfrm>
            <a:off x="3073949" y="2124707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新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原创设计师QQ598969553                 _2"/>
          <p:cNvSpPr/>
          <p:nvPr/>
        </p:nvSpPr>
        <p:spPr bwMode="auto">
          <a:xfrm rot="16200000">
            <a:off x="5932646" y="2090261"/>
            <a:ext cx="943451" cy="82819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5" name="原创设计师QQ598969553                 _10"/>
          <p:cNvSpPr txBox="1"/>
          <p:nvPr/>
        </p:nvSpPr>
        <p:spPr>
          <a:xfrm>
            <a:off x="6019845" y="2072567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走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原创设计师QQ598969553                 _4"/>
          <p:cNvSpPr/>
          <p:nvPr/>
        </p:nvSpPr>
        <p:spPr bwMode="auto">
          <a:xfrm rot="16200000">
            <a:off x="6907054" y="2079308"/>
            <a:ext cx="922496" cy="82915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7" name="原创设计师QQ598969553                 _11"/>
          <p:cNvSpPr txBox="1"/>
          <p:nvPr/>
        </p:nvSpPr>
        <p:spPr>
          <a:xfrm>
            <a:off x="6961101" y="2082797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班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原创设计师QQ598969553                 _2"/>
          <p:cNvSpPr/>
          <p:nvPr/>
        </p:nvSpPr>
        <p:spPr bwMode="auto">
          <a:xfrm rot="16200000">
            <a:off x="7882414" y="2091214"/>
            <a:ext cx="943451" cy="82819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9" name="原创设计师QQ598969553                 _10"/>
          <p:cNvSpPr txBox="1"/>
          <p:nvPr/>
        </p:nvSpPr>
        <p:spPr>
          <a:xfrm>
            <a:off x="7980090" y="2115429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制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2" grpId="0" bldLvl="0" animBg="1"/>
      <p:bldP spid="28" grpId="0"/>
      <p:bldP spid="29" grpId="0"/>
      <p:bldP spid="32" grpId="0"/>
      <p:bldP spid="33" grpId="0" bldLvl="0" animBg="1"/>
      <p:bldP spid="2" grpId="0" bldLvl="0" animBg="1"/>
      <p:bldP spid="3" grpId="0"/>
      <p:bldP spid="4" grpId="0" bldLvl="0" animBg="1"/>
      <p:bldP spid="5" grpId="0"/>
      <p:bldP spid="6" grpId="0" bldLvl="0" animBg="1"/>
      <p:bldP spid="7" grpId="0"/>
      <p:bldP spid="8" grpId="0" bldLvl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104900" y="1293495"/>
            <a:ext cx="8081645" cy="4604385"/>
            <a:chOff x="1" y="984250"/>
            <a:chExt cx="9563099" cy="4889500"/>
          </a:xfrm>
        </p:grpSpPr>
        <p:sp>
          <p:nvSpPr>
            <p:cNvPr id="8" name="图文框 7"/>
            <p:cNvSpPr/>
            <p:nvPr/>
          </p:nvSpPr>
          <p:spPr>
            <a:xfrm>
              <a:off x="2628900" y="984250"/>
              <a:ext cx="6934200" cy="4889500"/>
            </a:xfrm>
            <a:prstGeom prst="frame">
              <a:avLst>
                <a:gd name="adj1" fmla="val 15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350" dirty="0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" y="2088775"/>
              <a:ext cx="3179134" cy="3174341"/>
            </a:xfrm>
            <a:prstGeom prst="rect">
              <a:avLst/>
            </a:prstGeom>
            <a:solidFill>
              <a:srgbClr val="FBF4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5" name="原创设计师QQ598969553           _6"/>
          <p:cNvSpPr/>
          <p:nvPr/>
        </p:nvSpPr>
        <p:spPr>
          <a:xfrm flipH="1">
            <a:off x="4031613" y="2729983"/>
            <a:ext cx="5059680" cy="681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3200" b="1" dirty="0">
                <a:solidFill>
                  <a:schemeClr val="accent3"/>
                </a:solidFill>
                <a:sym typeface="+mn-ea"/>
              </a:rPr>
              <a:t>走班制学习适应及学习规划</a:t>
            </a:r>
            <a:endParaRPr lang="zh-CN" altLang="en-US" sz="3200" b="1" dirty="0">
              <a:solidFill>
                <a:schemeClr val="accent3"/>
              </a:solidFill>
              <a:sym typeface="+mn-ea"/>
            </a:endParaRPr>
          </a:p>
        </p:txBody>
      </p:sp>
      <p:sp>
        <p:nvSpPr>
          <p:cNvPr id="6" name="原创设计师QQ598969553           _7"/>
          <p:cNvSpPr/>
          <p:nvPr/>
        </p:nvSpPr>
        <p:spPr>
          <a:xfrm flipH="1">
            <a:off x="4175125" y="3610610"/>
            <a:ext cx="4306570" cy="1276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sym typeface="+mn-ea"/>
              </a:rPr>
              <a:t>走班后发生了什么变化？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sym typeface="+mn-ea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该如何做学习规划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cxnSp>
        <p:nvCxnSpPr>
          <p:cNvPr id="7" name="原创设计师QQ598969553           _8"/>
          <p:cNvCxnSpPr/>
          <p:nvPr/>
        </p:nvCxnSpPr>
        <p:spPr>
          <a:xfrm flipH="1">
            <a:off x="4175330" y="2368390"/>
            <a:ext cx="182147" cy="0"/>
          </a:xfrm>
          <a:prstGeom prst="line">
            <a:avLst/>
          </a:prstGeom>
          <a:ln w="381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原创设计师QQ598969553           _6"/>
          <p:cNvSpPr/>
          <p:nvPr/>
        </p:nvSpPr>
        <p:spPr>
          <a:xfrm flipH="1">
            <a:off x="3963423" y="1795181"/>
            <a:ext cx="6045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sz="3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0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811579" y="413544"/>
            <a:ext cx="7886700" cy="431800"/>
          </a:xfrm>
        </p:spPr>
        <p:txBody>
          <a:bodyPr/>
          <a:p>
            <a:r>
              <a:rPr lang="zh-CN" altLang="en-US" sz="2400" b="1"/>
              <a:t>分科走班后的变化？</a:t>
            </a:r>
            <a:endParaRPr lang="zh-CN" altLang="en-US" sz="2400" b="1"/>
          </a:p>
        </p:txBody>
      </p:sp>
      <p:pic>
        <p:nvPicPr>
          <p:cNvPr id="3" name="图片 2" descr="u=3665291001,3241886689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5725" y="1019810"/>
            <a:ext cx="7541895" cy="52349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922374" y="461804"/>
            <a:ext cx="5915025" cy="431800"/>
          </a:xfrm>
        </p:spPr>
        <p:txBody>
          <a:bodyPr/>
          <a:lstStyle/>
          <a:p>
            <a:r>
              <a:rPr lang="zh-CN" altLang="en-US" sz="2400" b="1" dirty="0"/>
              <a:t>走班后的变化</a:t>
            </a:r>
            <a:endParaRPr lang="zh-CN" altLang="en-US" sz="2400" b="1" dirty="0"/>
          </a:p>
        </p:txBody>
      </p:sp>
      <p:grpSp>
        <p:nvGrpSpPr>
          <p:cNvPr id="7" name="原创设计师QQ：598969553              _5"/>
          <p:cNvGrpSpPr/>
          <p:nvPr/>
        </p:nvGrpSpPr>
        <p:grpSpPr>
          <a:xfrm>
            <a:off x="2030252" y="1698780"/>
            <a:ext cx="1917113" cy="1743733"/>
            <a:chOff x="1889161" y="2258267"/>
            <a:chExt cx="2556151" cy="2324978"/>
          </a:xfrm>
        </p:grpSpPr>
        <p:grpSp>
          <p:nvGrpSpPr>
            <p:cNvPr id="8" name="Group 81"/>
            <p:cNvGrpSpPr/>
            <p:nvPr/>
          </p:nvGrpSpPr>
          <p:grpSpPr>
            <a:xfrm>
              <a:off x="2773009" y="2258267"/>
              <a:ext cx="788455" cy="811990"/>
              <a:chOff x="3681413" y="3632200"/>
              <a:chExt cx="638175" cy="657225"/>
            </a:xfrm>
            <a:solidFill>
              <a:schemeClr val="accent1"/>
            </a:solidFill>
          </p:grpSpPr>
          <p:sp>
            <p:nvSpPr>
              <p:cNvPr id="10" name="Freeform 14"/>
              <p:cNvSpPr>
                <a:spLocks noEditPoints="1"/>
              </p:cNvSpPr>
              <p:nvPr/>
            </p:nvSpPr>
            <p:spPr bwMode="auto">
              <a:xfrm>
                <a:off x="3976688" y="3681413"/>
                <a:ext cx="342900" cy="533400"/>
              </a:xfrm>
              <a:custGeom>
                <a:avLst/>
                <a:gdLst/>
                <a:ahLst/>
                <a:cxnLst>
                  <a:cxn ang="0">
                    <a:pos x="135" y="53"/>
                  </a:cxn>
                  <a:cxn ang="0">
                    <a:pos x="134" y="52"/>
                  </a:cxn>
                  <a:cxn ang="0">
                    <a:pos x="121" y="47"/>
                  </a:cxn>
                  <a:cxn ang="0">
                    <a:pos x="112" y="56"/>
                  </a:cxn>
                  <a:cxn ang="0">
                    <a:pos x="103" y="46"/>
                  </a:cxn>
                  <a:cxn ang="0">
                    <a:pos x="103" y="46"/>
                  </a:cxn>
                  <a:cxn ang="0">
                    <a:pos x="91" y="52"/>
                  </a:cxn>
                  <a:cxn ang="0">
                    <a:pos x="88" y="53"/>
                  </a:cxn>
                  <a:cxn ang="0">
                    <a:pos x="71" y="55"/>
                  </a:cxn>
                  <a:cxn ang="0">
                    <a:pos x="29" y="9"/>
                  </a:cxn>
                  <a:cxn ang="0">
                    <a:pos x="22" y="2"/>
                  </a:cxn>
                  <a:cxn ang="0">
                    <a:pos x="18" y="1"/>
                  </a:cxn>
                  <a:cxn ang="0">
                    <a:pos x="10" y="2"/>
                  </a:cxn>
                  <a:cxn ang="0">
                    <a:pos x="3" y="21"/>
                  </a:cxn>
                  <a:cxn ang="0">
                    <a:pos x="12" y="36"/>
                  </a:cxn>
                  <a:cxn ang="0">
                    <a:pos x="16" y="41"/>
                  </a:cxn>
                  <a:cxn ang="0">
                    <a:pos x="63" y="82"/>
                  </a:cxn>
                  <a:cxn ang="0">
                    <a:pos x="75" y="84"/>
                  </a:cxn>
                  <a:cxn ang="0">
                    <a:pos x="75" y="158"/>
                  </a:cxn>
                  <a:cxn ang="0">
                    <a:pos x="77" y="168"/>
                  </a:cxn>
                  <a:cxn ang="0">
                    <a:pos x="77" y="170"/>
                  </a:cxn>
                  <a:cxn ang="0">
                    <a:pos x="77" y="305"/>
                  </a:cxn>
                  <a:cxn ang="0">
                    <a:pos x="93" y="321"/>
                  </a:cxn>
                  <a:cxn ang="0">
                    <a:pos x="110" y="305"/>
                  </a:cxn>
                  <a:cxn ang="0">
                    <a:pos x="110" y="190"/>
                  </a:cxn>
                  <a:cxn ang="0">
                    <a:pos x="112" y="190"/>
                  </a:cxn>
                  <a:cxn ang="0">
                    <a:pos x="112" y="190"/>
                  </a:cxn>
                  <a:cxn ang="0">
                    <a:pos x="112" y="305"/>
                  </a:cxn>
                  <a:cxn ang="0">
                    <a:pos x="129" y="321"/>
                  </a:cxn>
                  <a:cxn ang="0">
                    <a:pos x="129" y="321"/>
                  </a:cxn>
                  <a:cxn ang="0">
                    <a:pos x="146" y="305"/>
                  </a:cxn>
                  <a:cxn ang="0">
                    <a:pos x="146" y="173"/>
                  </a:cxn>
                  <a:cxn ang="0">
                    <a:pos x="149" y="175"/>
                  </a:cxn>
                  <a:cxn ang="0">
                    <a:pos x="155" y="177"/>
                  </a:cxn>
                  <a:cxn ang="0">
                    <a:pos x="168" y="170"/>
                  </a:cxn>
                  <a:cxn ang="0">
                    <a:pos x="135" y="53"/>
                  </a:cxn>
                  <a:cxn ang="0">
                    <a:pos x="112" y="127"/>
                  </a:cxn>
                  <a:cxn ang="0">
                    <a:pos x="112" y="127"/>
                  </a:cxn>
                  <a:cxn ang="0">
                    <a:pos x="103" y="115"/>
                  </a:cxn>
                  <a:cxn ang="0">
                    <a:pos x="112" y="57"/>
                  </a:cxn>
                  <a:cxn ang="0">
                    <a:pos x="112" y="57"/>
                  </a:cxn>
                  <a:cxn ang="0">
                    <a:pos x="121" y="115"/>
                  </a:cxn>
                  <a:cxn ang="0">
                    <a:pos x="112" y="127"/>
                  </a:cxn>
                  <a:cxn ang="0">
                    <a:pos x="149" y="143"/>
                  </a:cxn>
                  <a:cxn ang="0">
                    <a:pos x="149" y="103"/>
                  </a:cxn>
                  <a:cxn ang="0">
                    <a:pos x="149" y="143"/>
                  </a:cxn>
                  <a:cxn ang="0">
                    <a:pos x="149" y="143"/>
                  </a:cxn>
                  <a:cxn ang="0">
                    <a:pos x="149" y="143"/>
                  </a:cxn>
                </a:cxnLst>
                <a:rect l="0" t="0" r="r" b="b"/>
                <a:pathLst>
                  <a:path w="207" h="321">
                    <a:moveTo>
                      <a:pt x="135" y="53"/>
                    </a:moveTo>
                    <a:cubicBezTo>
                      <a:pt x="135" y="53"/>
                      <a:pt x="134" y="52"/>
                      <a:pt x="134" y="52"/>
                    </a:cubicBezTo>
                    <a:cubicBezTo>
                      <a:pt x="130" y="50"/>
                      <a:pt x="126" y="48"/>
                      <a:pt x="121" y="47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99" y="48"/>
                      <a:pt x="95" y="49"/>
                      <a:pt x="91" y="52"/>
                    </a:cubicBezTo>
                    <a:cubicBezTo>
                      <a:pt x="90" y="52"/>
                      <a:pt x="89" y="52"/>
                      <a:pt x="88" y="53"/>
                    </a:cubicBezTo>
                    <a:cubicBezTo>
                      <a:pt x="82" y="56"/>
                      <a:pt x="77" y="57"/>
                      <a:pt x="71" y="55"/>
                    </a:cubicBezTo>
                    <a:cubicBezTo>
                      <a:pt x="52" y="49"/>
                      <a:pt x="34" y="19"/>
                      <a:pt x="29" y="9"/>
                    </a:cubicBezTo>
                    <a:cubicBezTo>
                      <a:pt x="27" y="6"/>
                      <a:pt x="25" y="4"/>
                      <a:pt x="22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6" y="0"/>
                      <a:pt x="13" y="1"/>
                      <a:pt x="10" y="2"/>
                    </a:cubicBezTo>
                    <a:cubicBezTo>
                      <a:pt x="3" y="5"/>
                      <a:pt x="0" y="14"/>
                      <a:pt x="3" y="21"/>
                    </a:cubicBezTo>
                    <a:cubicBezTo>
                      <a:pt x="4" y="23"/>
                      <a:pt x="7" y="29"/>
                      <a:pt x="12" y="36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6" y="56"/>
                      <a:pt x="42" y="75"/>
                      <a:pt x="63" y="82"/>
                    </a:cubicBezTo>
                    <a:cubicBezTo>
                      <a:pt x="67" y="83"/>
                      <a:pt x="71" y="84"/>
                      <a:pt x="75" y="84"/>
                    </a:cubicBezTo>
                    <a:cubicBezTo>
                      <a:pt x="75" y="158"/>
                      <a:pt x="75" y="158"/>
                      <a:pt x="75" y="158"/>
                    </a:cubicBezTo>
                    <a:cubicBezTo>
                      <a:pt x="75" y="162"/>
                      <a:pt x="76" y="165"/>
                      <a:pt x="77" y="168"/>
                    </a:cubicBezTo>
                    <a:cubicBezTo>
                      <a:pt x="77" y="169"/>
                      <a:pt x="77" y="170"/>
                      <a:pt x="77" y="170"/>
                    </a:cubicBezTo>
                    <a:cubicBezTo>
                      <a:pt x="77" y="305"/>
                      <a:pt x="77" y="305"/>
                      <a:pt x="77" y="305"/>
                    </a:cubicBezTo>
                    <a:cubicBezTo>
                      <a:pt x="77" y="314"/>
                      <a:pt x="84" y="321"/>
                      <a:pt x="93" y="321"/>
                    </a:cubicBezTo>
                    <a:cubicBezTo>
                      <a:pt x="103" y="321"/>
                      <a:pt x="110" y="314"/>
                      <a:pt x="110" y="305"/>
                    </a:cubicBezTo>
                    <a:cubicBezTo>
                      <a:pt x="110" y="190"/>
                      <a:pt x="110" y="190"/>
                      <a:pt x="110" y="190"/>
                    </a:cubicBezTo>
                    <a:cubicBezTo>
                      <a:pt x="111" y="190"/>
                      <a:pt x="111" y="190"/>
                      <a:pt x="112" y="190"/>
                    </a:cubicBezTo>
                    <a:cubicBezTo>
                      <a:pt x="112" y="190"/>
                      <a:pt x="112" y="190"/>
                      <a:pt x="112" y="190"/>
                    </a:cubicBezTo>
                    <a:cubicBezTo>
                      <a:pt x="112" y="305"/>
                      <a:pt x="112" y="305"/>
                      <a:pt x="112" y="305"/>
                    </a:cubicBezTo>
                    <a:cubicBezTo>
                      <a:pt x="112" y="314"/>
                      <a:pt x="120" y="321"/>
                      <a:pt x="129" y="321"/>
                    </a:cubicBezTo>
                    <a:cubicBezTo>
                      <a:pt x="129" y="321"/>
                      <a:pt x="129" y="321"/>
                      <a:pt x="129" y="321"/>
                    </a:cubicBezTo>
                    <a:cubicBezTo>
                      <a:pt x="138" y="321"/>
                      <a:pt x="146" y="314"/>
                      <a:pt x="146" y="305"/>
                    </a:cubicBezTo>
                    <a:cubicBezTo>
                      <a:pt x="146" y="173"/>
                      <a:pt x="146" y="173"/>
                      <a:pt x="146" y="173"/>
                    </a:cubicBezTo>
                    <a:cubicBezTo>
                      <a:pt x="146" y="174"/>
                      <a:pt x="147" y="175"/>
                      <a:pt x="149" y="175"/>
                    </a:cubicBezTo>
                    <a:cubicBezTo>
                      <a:pt x="151" y="176"/>
                      <a:pt x="153" y="177"/>
                      <a:pt x="155" y="177"/>
                    </a:cubicBezTo>
                    <a:cubicBezTo>
                      <a:pt x="160" y="177"/>
                      <a:pt x="165" y="174"/>
                      <a:pt x="168" y="170"/>
                    </a:cubicBezTo>
                    <a:cubicBezTo>
                      <a:pt x="207" y="97"/>
                      <a:pt x="153" y="64"/>
                      <a:pt x="135" y="53"/>
                    </a:cubicBezTo>
                    <a:close/>
                    <a:moveTo>
                      <a:pt x="112" y="127"/>
                    </a:moveTo>
                    <a:cubicBezTo>
                      <a:pt x="112" y="127"/>
                      <a:pt x="112" y="127"/>
                      <a:pt x="112" y="127"/>
                    </a:cubicBezTo>
                    <a:cubicBezTo>
                      <a:pt x="103" y="115"/>
                      <a:pt x="103" y="115"/>
                      <a:pt x="103" y="115"/>
                    </a:cubicBezTo>
                    <a:cubicBezTo>
                      <a:pt x="112" y="57"/>
                      <a:pt x="112" y="57"/>
                      <a:pt x="112" y="57"/>
                    </a:cubicBezTo>
                    <a:cubicBezTo>
                      <a:pt x="112" y="57"/>
                      <a:pt x="112" y="57"/>
                      <a:pt x="112" y="57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112" y="127"/>
                    </a:lnTo>
                    <a:close/>
                    <a:moveTo>
                      <a:pt x="149" y="143"/>
                    </a:moveTo>
                    <a:cubicBezTo>
                      <a:pt x="149" y="103"/>
                      <a:pt x="149" y="103"/>
                      <a:pt x="149" y="103"/>
                    </a:cubicBezTo>
                    <a:cubicBezTo>
                      <a:pt x="154" y="113"/>
                      <a:pt x="156" y="126"/>
                      <a:pt x="149" y="143"/>
                    </a:cubicBezTo>
                    <a:close/>
                    <a:moveTo>
                      <a:pt x="149" y="143"/>
                    </a:moveTo>
                    <a:cubicBezTo>
                      <a:pt x="149" y="143"/>
                      <a:pt x="149" y="143"/>
                      <a:pt x="149" y="14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1" name="Freeform 15"/>
              <p:cNvSpPr>
                <a:spLocks noEditPoints="1"/>
              </p:cNvSpPr>
              <p:nvPr/>
            </p:nvSpPr>
            <p:spPr bwMode="auto">
              <a:xfrm>
                <a:off x="4102100" y="3633788"/>
                <a:ext cx="119063" cy="120650"/>
              </a:xfrm>
              <a:custGeom>
                <a:avLst/>
                <a:gdLst/>
                <a:ahLst/>
                <a:cxnLst>
                  <a:cxn ang="0">
                    <a:pos x="72" y="36"/>
                  </a:cxn>
                  <a:cxn ang="0">
                    <a:pos x="36" y="72"/>
                  </a:cxn>
                  <a:cxn ang="0">
                    <a:pos x="0" y="36"/>
                  </a:cxn>
                  <a:cxn ang="0">
                    <a:pos x="36" y="0"/>
                  </a:cxn>
                  <a:cxn ang="0">
                    <a:pos x="72" y="36"/>
                  </a:cxn>
                  <a:cxn ang="0">
                    <a:pos x="72" y="36"/>
                  </a:cxn>
                  <a:cxn ang="0">
                    <a:pos x="72" y="36"/>
                  </a:cxn>
                </a:cxnLst>
                <a:rect l="0" t="0" r="r" b="b"/>
                <a:pathLst>
                  <a:path w="72" h="72">
                    <a:moveTo>
                      <a:pt x="72" y="36"/>
                    </a:move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lose/>
                    <a:moveTo>
                      <a:pt x="72" y="36"/>
                    </a:moveTo>
                    <a:cubicBezTo>
                      <a:pt x="72" y="36"/>
                      <a:pt x="72" y="36"/>
                      <a:pt x="72" y="36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2" name="Freeform 16"/>
              <p:cNvSpPr>
                <a:spLocks noEditPoints="1"/>
              </p:cNvSpPr>
              <p:nvPr/>
            </p:nvSpPr>
            <p:spPr bwMode="auto">
              <a:xfrm>
                <a:off x="3703638" y="3632200"/>
                <a:ext cx="361950" cy="338137"/>
              </a:xfrm>
              <a:custGeom>
                <a:avLst/>
                <a:gdLst/>
                <a:ahLst/>
                <a:cxnLst>
                  <a:cxn ang="0">
                    <a:pos x="197" y="203"/>
                  </a:cxn>
                  <a:cxn ang="0">
                    <a:pos x="20" y="203"/>
                  </a:cxn>
                  <a:cxn ang="0">
                    <a:pos x="0" y="182"/>
                  </a:cxn>
                  <a:cxn ang="0">
                    <a:pos x="0" y="20"/>
                  </a:cxn>
                  <a:cxn ang="0">
                    <a:pos x="20" y="0"/>
                  </a:cxn>
                  <a:cxn ang="0">
                    <a:pos x="197" y="0"/>
                  </a:cxn>
                  <a:cxn ang="0">
                    <a:pos x="218" y="20"/>
                  </a:cxn>
                  <a:cxn ang="0">
                    <a:pos x="218" y="182"/>
                  </a:cxn>
                  <a:cxn ang="0">
                    <a:pos x="197" y="203"/>
                  </a:cxn>
                  <a:cxn ang="0">
                    <a:pos x="20" y="13"/>
                  </a:cxn>
                  <a:cxn ang="0">
                    <a:pos x="13" y="20"/>
                  </a:cxn>
                  <a:cxn ang="0">
                    <a:pos x="13" y="182"/>
                  </a:cxn>
                  <a:cxn ang="0">
                    <a:pos x="20" y="189"/>
                  </a:cxn>
                  <a:cxn ang="0">
                    <a:pos x="197" y="189"/>
                  </a:cxn>
                  <a:cxn ang="0">
                    <a:pos x="204" y="182"/>
                  </a:cxn>
                  <a:cxn ang="0">
                    <a:pos x="204" y="20"/>
                  </a:cxn>
                  <a:cxn ang="0">
                    <a:pos x="197" y="13"/>
                  </a:cxn>
                  <a:cxn ang="0">
                    <a:pos x="20" y="13"/>
                  </a:cxn>
                  <a:cxn ang="0">
                    <a:pos x="20" y="13"/>
                  </a:cxn>
                  <a:cxn ang="0">
                    <a:pos x="20" y="13"/>
                  </a:cxn>
                </a:cxnLst>
                <a:rect l="0" t="0" r="r" b="b"/>
                <a:pathLst>
                  <a:path w="218" h="203">
                    <a:moveTo>
                      <a:pt x="197" y="203"/>
                    </a:moveTo>
                    <a:cubicBezTo>
                      <a:pt x="20" y="203"/>
                      <a:pt x="20" y="203"/>
                      <a:pt x="20" y="203"/>
                    </a:cubicBezTo>
                    <a:cubicBezTo>
                      <a:pt x="9" y="203"/>
                      <a:pt x="0" y="194"/>
                      <a:pt x="0" y="18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97" y="0"/>
                      <a:pt x="197" y="0"/>
                      <a:pt x="197" y="0"/>
                    </a:cubicBezTo>
                    <a:cubicBezTo>
                      <a:pt x="208" y="0"/>
                      <a:pt x="218" y="9"/>
                      <a:pt x="218" y="20"/>
                    </a:cubicBezTo>
                    <a:cubicBezTo>
                      <a:pt x="218" y="182"/>
                      <a:pt x="218" y="182"/>
                      <a:pt x="218" y="182"/>
                    </a:cubicBezTo>
                    <a:cubicBezTo>
                      <a:pt x="218" y="194"/>
                      <a:pt x="208" y="203"/>
                      <a:pt x="197" y="203"/>
                    </a:cubicBezTo>
                    <a:close/>
                    <a:moveTo>
                      <a:pt x="20" y="13"/>
                    </a:moveTo>
                    <a:cubicBezTo>
                      <a:pt x="16" y="13"/>
                      <a:pt x="13" y="16"/>
                      <a:pt x="13" y="20"/>
                    </a:cubicBezTo>
                    <a:cubicBezTo>
                      <a:pt x="13" y="182"/>
                      <a:pt x="13" y="182"/>
                      <a:pt x="13" y="182"/>
                    </a:cubicBezTo>
                    <a:cubicBezTo>
                      <a:pt x="13" y="186"/>
                      <a:pt x="16" y="189"/>
                      <a:pt x="20" y="189"/>
                    </a:cubicBezTo>
                    <a:cubicBezTo>
                      <a:pt x="197" y="189"/>
                      <a:pt x="197" y="189"/>
                      <a:pt x="197" y="189"/>
                    </a:cubicBezTo>
                    <a:cubicBezTo>
                      <a:pt x="201" y="189"/>
                      <a:pt x="204" y="186"/>
                      <a:pt x="204" y="182"/>
                    </a:cubicBezTo>
                    <a:cubicBezTo>
                      <a:pt x="204" y="20"/>
                      <a:pt x="204" y="20"/>
                      <a:pt x="204" y="20"/>
                    </a:cubicBezTo>
                    <a:cubicBezTo>
                      <a:pt x="204" y="16"/>
                      <a:pt x="201" y="13"/>
                      <a:pt x="197" y="13"/>
                    </a:cubicBezTo>
                    <a:lnTo>
                      <a:pt x="20" y="13"/>
                    </a:lnTo>
                    <a:close/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3" name="Freeform 17"/>
              <p:cNvSpPr>
                <a:spLocks noEditPoints="1"/>
              </p:cNvSpPr>
              <p:nvPr/>
            </p:nvSpPr>
            <p:spPr bwMode="auto">
              <a:xfrm>
                <a:off x="3743325" y="4003675"/>
                <a:ext cx="96838" cy="93662"/>
              </a:xfrm>
              <a:custGeom>
                <a:avLst/>
                <a:gdLst/>
                <a:ahLst/>
                <a:cxnLst>
                  <a:cxn ang="0">
                    <a:pos x="58" y="29"/>
                  </a:cxn>
                  <a:cxn ang="0">
                    <a:pos x="29" y="57"/>
                  </a:cxn>
                  <a:cxn ang="0">
                    <a:pos x="0" y="29"/>
                  </a:cxn>
                  <a:cxn ang="0">
                    <a:pos x="29" y="0"/>
                  </a:cxn>
                  <a:cxn ang="0">
                    <a:pos x="58" y="29"/>
                  </a:cxn>
                  <a:cxn ang="0">
                    <a:pos x="58" y="29"/>
                  </a:cxn>
                  <a:cxn ang="0">
                    <a:pos x="58" y="29"/>
                  </a:cxn>
                </a:cxnLst>
                <a:rect l="0" t="0" r="r" b="b"/>
                <a:pathLst>
                  <a:path w="58" h="57">
                    <a:moveTo>
                      <a:pt x="58" y="29"/>
                    </a:moveTo>
                    <a:cubicBezTo>
                      <a:pt x="58" y="45"/>
                      <a:pt x="45" y="57"/>
                      <a:pt x="29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lose/>
                    <a:moveTo>
                      <a:pt x="58" y="29"/>
                    </a:moveTo>
                    <a:cubicBezTo>
                      <a:pt x="58" y="29"/>
                      <a:pt x="58" y="29"/>
                      <a:pt x="58" y="2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4" name="Freeform 18"/>
              <p:cNvSpPr>
                <a:spLocks noEditPoints="1"/>
              </p:cNvSpPr>
              <p:nvPr/>
            </p:nvSpPr>
            <p:spPr bwMode="auto">
              <a:xfrm>
                <a:off x="3695700" y="4100513"/>
                <a:ext cx="192088" cy="106362"/>
              </a:xfrm>
              <a:custGeom>
                <a:avLst/>
                <a:gdLst/>
                <a:ahLst/>
                <a:cxnLst>
                  <a:cxn ang="0">
                    <a:pos x="25" y="64"/>
                  </a:cxn>
                  <a:cxn ang="0">
                    <a:pos x="29" y="44"/>
                  </a:cxn>
                  <a:cxn ang="0">
                    <a:pos x="29" y="64"/>
                  </a:cxn>
                  <a:cxn ang="0">
                    <a:pos x="58" y="64"/>
                  </a:cxn>
                  <a:cxn ang="0">
                    <a:pos x="51" y="5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5" y="54"/>
                  </a:cxn>
                  <a:cxn ang="0">
                    <a:pos x="58" y="64"/>
                  </a:cxn>
                  <a:cxn ang="0">
                    <a:pos x="87" y="64"/>
                  </a:cxn>
                  <a:cxn ang="0">
                    <a:pos x="87" y="44"/>
                  </a:cxn>
                  <a:cxn ang="0">
                    <a:pos x="91" y="64"/>
                  </a:cxn>
                  <a:cxn ang="0">
                    <a:pos x="114" y="64"/>
                  </a:cxn>
                  <a:cxn ang="0">
                    <a:pos x="77" y="5"/>
                  </a:cxn>
                  <a:cxn ang="0">
                    <a:pos x="76" y="5"/>
                  </a:cxn>
                  <a:cxn ang="0">
                    <a:pos x="65" y="0"/>
                  </a:cxn>
                  <a:cxn ang="0">
                    <a:pos x="58" y="7"/>
                  </a:cxn>
                  <a:cxn ang="0">
                    <a:pos x="51" y="0"/>
                  </a:cxn>
                  <a:cxn ang="0">
                    <a:pos x="51" y="0"/>
                  </a:cxn>
                  <a:cxn ang="0">
                    <a:pos x="40" y="5"/>
                  </a:cxn>
                  <a:cxn ang="0">
                    <a:pos x="39" y="5"/>
                  </a:cxn>
                  <a:cxn ang="0">
                    <a:pos x="2" y="64"/>
                  </a:cxn>
                  <a:cxn ang="0">
                    <a:pos x="25" y="64"/>
                  </a:cxn>
                  <a:cxn ang="0">
                    <a:pos x="25" y="64"/>
                  </a:cxn>
                  <a:cxn ang="0">
                    <a:pos x="25" y="64"/>
                  </a:cxn>
                </a:cxnLst>
                <a:rect l="0" t="0" r="r" b="b"/>
                <a:pathLst>
                  <a:path w="116" h="64">
                    <a:moveTo>
                      <a:pt x="25" y="64"/>
                    </a:moveTo>
                    <a:cubicBezTo>
                      <a:pt x="24" y="56"/>
                      <a:pt x="26" y="49"/>
                      <a:pt x="29" y="4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65" y="54"/>
                      <a:pt x="65" y="54"/>
                      <a:pt x="65" y="5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44"/>
                      <a:pt x="87" y="44"/>
                      <a:pt x="87" y="44"/>
                    </a:cubicBezTo>
                    <a:cubicBezTo>
                      <a:pt x="90" y="49"/>
                      <a:pt x="92" y="56"/>
                      <a:pt x="91" y="64"/>
                    </a:cubicBezTo>
                    <a:cubicBezTo>
                      <a:pt x="114" y="64"/>
                      <a:pt x="114" y="64"/>
                      <a:pt x="114" y="64"/>
                    </a:cubicBezTo>
                    <a:cubicBezTo>
                      <a:pt x="116" y="29"/>
                      <a:pt x="88" y="12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cubicBezTo>
                      <a:pt x="72" y="2"/>
                      <a:pt x="69" y="1"/>
                      <a:pt x="65" y="0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7" y="1"/>
                      <a:pt x="44" y="2"/>
                      <a:pt x="40" y="5"/>
                    </a:cubicBezTo>
                    <a:cubicBezTo>
                      <a:pt x="40" y="5"/>
                      <a:pt x="39" y="5"/>
                      <a:pt x="39" y="5"/>
                    </a:cubicBezTo>
                    <a:cubicBezTo>
                      <a:pt x="28" y="12"/>
                      <a:pt x="0" y="29"/>
                      <a:pt x="2" y="64"/>
                    </a:cubicBezTo>
                    <a:lnTo>
                      <a:pt x="25" y="64"/>
                    </a:lnTo>
                    <a:close/>
                    <a:moveTo>
                      <a:pt x="25" y="64"/>
                    </a:moveTo>
                    <a:cubicBezTo>
                      <a:pt x="25" y="64"/>
                      <a:pt x="25" y="64"/>
                      <a:pt x="25" y="6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5" name="Freeform 19"/>
              <p:cNvSpPr>
                <a:spLocks noEditPoints="1"/>
              </p:cNvSpPr>
              <p:nvPr/>
            </p:nvSpPr>
            <p:spPr bwMode="auto">
              <a:xfrm>
                <a:off x="3929063" y="4003675"/>
                <a:ext cx="93663" cy="93662"/>
              </a:xfrm>
              <a:custGeom>
                <a:avLst/>
                <a:gdLst/>
                <a:ahLst/>
                <a:cxnLst>
                  <a:cxn ang="0">
                    <a:pos x="57" y="29"/>
                  </a:cxn>
                  <a:cxn ang="0">
                    <a:pos x="28" y="57"/>
                  </a:cxn>
                  <a:cxn ang="0">
                    <a:pos x="0" y="29"/>
                  </a:cxn>
                  <a:cxn ang="0">
                    <a:pos x="28" y="0"/>
                  </a:cxn>
                  <a:cxn ang="0">
                    <a:pos x="57" y="29"/>
                  </a:cxn>
                  <a:cxn ang="0">
                    <a:pos x="57" y="29"/>
                  </a:cxn>
                  <a:cxn ang="0">
                    <a:pos x="57" y="29"/>
                  </a:cxn>
                </a:cxnLst>
                <a:rect l="0" t="0" r="r" b="b"/>
                <a:pathLst>
                  <a:path w="57" h="57">
                    <a:moveTo>
                      <a:pt x="57" y="29"/>
                    </a:moveTo>
                    <a:cubicBezTo>
                      <a:pt x="57" y="45"/>
                      <a:pt x="44" y="57"/>
                      <a:pt x="28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8" y="0"/>
                    </a:cubicBezTo>
                    <a:cubicBezTo>
                      <a:pt x="44" y="0"/>
                      <a:pt x="57" y="13"/>
                      <a:pt x="57" y="29"/>
                    </a:cubicBezTo>
                    <a:close/>
                    <a:moveTo>
                      <a:pt x="57" y="29"/>
                    </a:moveTo>
                    <a:cubicBezTo>
                      <a:pt x="57" y="29"/>
                      <a:pt x="57" y="29"/>
                      <a:pt x="57" y="2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6" name="Freeform 20"/>
              <p:cNvSpPr>
                <a:spLocks noEditPoints="1"/>
              </p:cNvSpPr>
              <p:nvPr/>
            </p:nvSpPr>
            <p:spPr bwMode="auto">
              <a:xfrm>
                <a:off x="3879850" y="4100513"/>
                <a:ext cx="192088" cy="106362"/>
              </a:xfrm>
              <a:custGeom>
                <a:avLst/>
                <a:gdLst/>
                <a:ahLst/>
                <a:cxnLst>
                  <a:cxn ang="0">
                    <a:pos x="25" y="64"/>
                  </a:cxn>
                  <a:cxn ang="0">
                    <a:pos x="29" y="44"/>
                  </a:cxn>
                  <a:cxn ang="0">
                    <a:pos x="29" y="64"/>
                  </a:cxn>
                  <a:cxn ang="0">
                    <a:pos x="58" y="64"/>
                  </a:cxn>
                  <a:cxn ang="0">
                    <a:pos x="51" y="5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5" y="54"/>
                  </a:cxn>
                  <a:cxn ang="0">
                    <a:pos x="59" y="64"/>
                  </a:cxn>
                  <a:cxn ang="0">
                    <a:pos x="88" y="64"/>
                  </a:cxn>
                  <a:cxn ang="0">
                    <a:pos x="88" y="44"/>
                  </a:cxn>
                  <a:cxn ang="0">
                    <a:pos x="92" y="64"/>
                  </a:cxn>
                  <a:cxn ang="0">
                    <a:pos x="114" y="64"/>
                  </a:cxn>
                  <a:cxn ang="0">
                    <a:pos x="77" y="5"/>
                  </a:cxn>
                  <a:cxn ang="0">
                    <a:pos x="76" y="5"/>
                  </a:cxn>
                  <a:cxn ang="0">
                    <a:pos x="66" y="0"/>
                  </a:cxn>
                  <a:cxn ang="0">
                    <a:pos x="58" y="7"/>
                  </a:cxn>
                  <a:cxn ang="0">
                    <a:pos x="52" y="0"/>
                  </a:cxn>
                  <a:cxn ang="0">
                    <a:pos x="51" y="0"/>
                  </a:cxn>
                  <a:cxn ang="0">
                    <a:pos x="41" y="5"/>
                  </a:cxn>
                  <a:cxn ang="0">
                    <a:pos x="39" y="5"/>
                  </a:cxn>
                  <a:cxn ang="0">
                    <a:pos x="3" y="64"/>
                  </a:cxn>
                  <a:cxn ang="0">
                    <a:pos x="25" y="64"/>
                  </a:cxn>
                  <a:cxn ang="0">
                    <a:pos x="25" y="64"/>
                  </a:cxn>
                  <a:cxn ang="0">
                    <a:pos x="25" y="64"/>
                  </a:cxn>
                </a:cxnLst>
                <a:rect l="0" t="0" r="r" b="b"/>
                <a:pathLst>
                  <a:path w="116" h="64">
                    <a:moveTo>
                      <a:pt x="25" y="64"/>
                    </a:moveTo>
                    <a:cubicBezTo>
                      <a:pt x="24" y="56"/>
                      <a:pt x="26" y="49"/>
                      <a:pt x="29" y="4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65" y="54"/>
                      <a:pt x="65" y="54"/>
                      <a:pt x="65" y="54"/>
                    </a:cubicBezTo>
                    <a:cubicBezTo>
                      <a:pt x="59" y="64"/>
                      <a:pt x="59" y="64"/>
                      <a:pt x="59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91" y="49"/>
                      <a:pt x="92" y="56"/>
                      <a:pt x="92" y="64"/>
                    </a:cubicBezTo>
                    <a:cubicBezTo>
                      <a:pt x="114" y="64"/>
                      <a:pt x="114" y="64"/>
                      <a:pt x="114" y="64"/>
                    </a:cubicBezTo>
                    <a:cubicBezTo>
                      <a:pt x="116" y="29"/>
                      <a:pt x="88" y="12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cubicBezTo>
                      <a:pt x="73" y="2"/>
                      <a:pt x="69" y="1"/>
                      <a:pt x="66" y="0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8" y="1"/>
                      <a:pt x="44" y="2"/>
                      <a:pt x="41" y="5"/>
                    </a:cubicBezTo>
                    <a:cubicBezTo>
                      <a:pt x="40" y="5"/>
                      <a:pt x="40" y="5"/>
                      <a:pt x="39" y="5"/>
                    </a:cubicBezTo>
                    <a:cubicBezTo>
                      <a:pt x="28" y="12"/>
                      <a:pt x="0" y="29"/>
                      <a:pt x="3" y="64"/>
                    </a:cubicBezTo>
                    <a:lnTo>
                      <a:pt x="25" y="64"/>
                    </a:lnTo>
                    <a:close/>
                    <a:moveTo>
                      <a:pt x="25" y="64"/>
                    </a:moveTo>
                    <a:cubicBezTo>
                      <a:pt x="25" y="64"/>
                      <a:pt x="25" y="64"/>
                      <a:pt x="25" y="6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7" name="Rectangle 21"/>
              <p:cNvSpPr>
                <a:spLocks noChangeArrowheads="1"/>
              </p:cNvSpPr>
              <p:nvPr/>
            </p:nvSpPr>
            <p:spPr bwMode="auto">
              <a:xfrm>
                <a:off x="3681413" y="4222750"/>
                <a:ext cx="542925" cy="6667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18" name="Freeform 22"/>
              <p:cNvSpPr>
                <a:spLocks noEditPoints="1"/>
              </p:cNvSpPr>
              <p:nvPr/>
            </p:nvSpPr>
            <p:spPr bwMode="auto">
              <a:xfrm>
                <a:off x="3795713" y="3709988"/>
                <a:ext cx="177800" cy="179387"/>
              </a:xfrm>
              <a:custGeom>
                <a:avLst/>
                <a:gdLst/>
                <a:ahLst/>
                <a:cxnLst>
                  <a:cxn ang="0">
                    <a:pos x="103" y="61"/>
                  </a:cxn>
                  <a:cxn ang="0">
                    <a:pos x="97" y="59"/>
                  </a:cxn>
                  <a:cxn ang="0">
                    <a:pos x="97" y="46"/>
                  </a:cxn>
                  <a:cxn ang="0">
                    <a:pos x="102" y="44"/>
                  </a:cxn>
                  <a:cxn ang="0">
                    <a:pos x="105" y="35"/>
                  </a:cxn>
                  <a:cxn ang="0">
                    <a:pos x="102" y="28"/>
                  </a:cxn>
                  <a:cxn ang="0">
                    <a:pos x="93" y="24"/>
                  </a:cxn>
                  <a:cxn ang="0">
                    <a:pos x="88" y="27"/>
                  </a:cxn>
                  <a:cxn ang="0">
                    <a:pos x="78" y="18"/>
                  </a:cxn>
                  <a:cxn ang="0">
                    <a:pos x="81" y="13"/>
                  </a:cxn>
                  <a:cxn ang="0">
                    <a:pos x="76" y="4"/>
                  </a:cxn>
                  <a:cxn ang="0">
                    <a:pos x="69" y="1"/>
                  </a:cxn>
                  <a:cxn ang="0">
                    <a:pos x="60" y="5"/>
                  </a:cxn>
                  <a:cxn ang="0">
                    <a:pos x="58" y="11"/>
                  </a:cxn>
                  <a:cxn ang="0">
                    <a:pos x="46" y="11"/>
                  </a:cxn>
                  <a:cxn ang="0">
                    <a:pos x="43" y="6"/>
                  </a:cxn>
                  <a:cxn ang="0">
                    <a:pos x="34" y="3"/>
                  </a:cxn>
                  <a:cxn ang="0">
                    <a:pos x="27" y="6"/>
                  </a:cxn>
                  <a:cxn ang="0">
                    <a:pos x="24" y="15"/>
                  </a:cxn>
                  <a:cxn ang="0">
                    <a:pos x="26" y="20"/>
                  </a:cxn>
                  <a:cxn ang="0">
                    <a:pos x="18" y="30"/>
                  </a:cxn>
                  <a:cxn ang="0">
                    <a:pos x="12" y="28"/>
                  </a:cxn>
                  <a:cxn ang="0">
                    <a:pos x="3" y="32"/>
                  </a:cxn>
                  <a:cxn ang="0">
                    <a:pos x="1" y="39"/>
                  </a:cxn>
                  <a:cxn ang="0">
                    <a:pos x="1" y="44"/>
                  </a:cxn>
                  <a:cxn ang="0">
                    <a:pos x="5" y="48"/>
                  </a:cxn>
                  <a:cxn ang="0">
                    <a:pos x="10" y="50"/>
                  </a:cxn>
                  <a:cxn ang="0">
                    <a:pos x="11" y="62"/>
                  </a:cxn>
                  <a:cxn ang="0">
                    <a:pos x="5" y="65"/>
                  </a:cxn>
                  <a:cxn ang="0">
                    <a:pos x="2" y="74"/>
                  </a:cxn>
                  <a:cxn ang="0">
                    <a:pos x="5" y="81"/>
                  </a:cxn>
                  <a:cxn ang="0">
                    <a:pos x="14" y="84"/>
                  </a:cxn>
                  <a:cxn ang="0">
                    <a:pos x="20" y="82"/>
                  </a:cxn>
                  <a:cxn ang="0">
                    <a:pos x="29" y="90"/>
                  </a:cxn>
                  <a:cxn ang="0">
                    <a:pos x="27" y="96"/>
                  </a:cxn>
                  <a:cxn ang="0">
                    <a:pos x="27" y="101"/>
                  </a:cxn>
                  <a:cxn ang="0">
                    <a:pos x="31" y="105"/>
                  </a:cxn>
                  <a:cxn ang="0">
                    <a:pos x="38" y="107"/>
                  </a:cxn>
                  <a:cxn ang="0">
                    <a:pos x="43" y="107"/>
                  </a:cxn>
                  <a:cxn ang="0">
                    <a:pos x="47" y="103"/>
                  </a:cxn>
                  <a:cxn ang="0">
                    <a:pos x="49" y="98"/>
                  </a:cxn>
                  <a:cxn ang="0">
                    <a:pos x="62" y="97"/>
                  </a:cxn>
                  <a:cxn ang="0">
                    <a:pos x="64" y="103"/>
                  </a:cxn>
                  <a:cxn ang="0">
                    <a:pos x="73" y="106"/>
                  </a:cxn>
                  <a:cxn ang="0">
                    <a:pos x="80" y="103"/>
                  </a:cxn>
                  <a:cxn ang="0">
                    <a:pos x="84" y="94"/>
                  </a:cxn>
                  <a:cxn ang="0">
                    <a:pos x="81" y="88"/>
                  </a:cxn>
                  <a:cxn ang="0">
                    <a:pos x="90" y="79"/>
                  </a:cxn>
                  <a:cxn ang="0">
                    <a:pos x="95" y="81"/>
                  </a:cxn>
                  <a:cxn ang="0">
                    <a:pos x="101" y="81"/>
                  </a:cxn>
                  <a:cxn ang="0">
                    <a:pos x="104" y="77"/>
                  </a:cxn>
                  <a:cxn ang="0">
                    <a:pos x="107" y="70"/>
                  </a:cxn>
                  <a:cxn ang="0">
                    <a:pos x="103" y="61"/>
                  </a:cxn>
                  <a:cxn ang="0">
                    <a:pos x="65" y="79"/>
                  </a:cxn>
                  <a:cxn ang="0">
                    <a:pos x="54" y="81"/>
                  </a:cxn>
                  <a:cxn ang="0">
                    <a:pos x="29" y="66"/>
                  </a:cxn>
                  <a:cxn ang="0">
                    <a:pos x="42" y="30"/>
                  </a:cxn>
                  <a:cxn ang="0">
                    <a:pos x="54" y="27"/>
                  </a:cxn>
                  <a:cxn ang="0">
                    <a:pos x="78" y="43"/>
                  </a:cxn>
                  <a:cxn ang="0">
                    <a:pos x="65" y="79"/>
                  </a:cxn>
                  <a:cxn ang="0">
                    <a:pos x="65" y="79"/>
                  </a:cxn>
                  <a:cxn ang="0">
                    <a:pos x="65" y="79"/>
                  </a:cxn>
                </a:cxnLst>
                <a:rect l="0" t="0" r="r" b="b"/>
                <a:pathLst>
                  <a:path w="108" h="108">
                    <a:moveTo>
                      <a:pt x="103" y="61"/>
                    </a:moveTo>
                    <a:cubicBezTo>
                      <a:pt x="97" y="59"/>
                      <a:pt x="97" y="59"/>
                      <a:pt x="97" y="59"/>
                    </a:cubicBezTo>
                    <a:cubicBezTo>
                      <a:pt x="98" y="55"/>
                      <a:pt x="97" y="51"/>
                      <a:pt x="97" y="46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6" y="42"/>
                      <a:pt x="107" y="38"/>
                      <a:pt x="105" y="35"/>
                    </a:cubicBezTo>
                    <a:cubicBezTo>
                      <a:pt x="102" y="28"/>
                      <a:pt x="102" y="28"/>
                      <a:pt x="102" y="28"/>
                    </a:cubicBezTo>
                    <a:cubicBezTo>
                      <a:pt x="101" y="24"/>
                      <a:pt x="97" y="23"/>
                      <a:pt x="93" y="24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5" y="24"/>
                      <a:pt x="82" y="21"/>
                      <a:pt x="78" y="18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2" y="9"/>
                      <a:pt x="80" y="5"/>
                      <a:pt x="76" y="4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0"/>
                      <a:pt x="62" y="2"/>
                      <a:pt x="60" y="5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54" y="10"/>
                      <a:pt x="50" y="11"/>
                      <a:pt x="46" y="11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2"/>
                      <a:pt x="38" y="1"/>
                      <a:pt x="34" y="3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4" y="7"/>
                      <a:pt x="22" y="11"/>
                      <a:pt x="24" y="15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3" y="23"/>
                      <a:pt x="20" y="26"/>
                      <a:pt x="18" y="30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9" y="26"/>
                      <a:pt x="4" y="28"/>
                      <a:pt x="3" y="3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41"/>
                      <a:pt x="0" y="42"/>
                      <a:pt x="1" y="44"/>
                    </a:cubicBezTo>
                    <a:cubicBezTo>
                      <a:pt x="2" y="46"/>
                      <a:pt x="3" y="47"/>
                      <a:pt x="5" y="48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4"/>
                      <a:pt x="10" y="58"/>
                      <a:pt x="11" y="62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6"/>
                      <a:pt x="0" y="71"/>
                      <a:pt x="2" y="74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7" y="84"/>
                      <a:pt x="11" y="86"/>
                      <a:pt x="14" y="84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22" y="85"/>
                      <a:pt x="26" y="88"/>
                      <a:pt x="29" y="90"/>
                    </a:cubicBezTo>
                    <a:cubicBezTo>
                      <a:pt x="27" y="96"/>
                      <a:pt x="27" y="96"/>
                      <a:pt x="27" y="96"/>
                    </a:cubicBezTo>
                    <a:cubicBezTo>
                      <a:pt x="26" y="98"/>
                      <a:pt x="26" y="100"/>
                      <a:pt x="27" y="101"/>
                    </a:cubicBezTo>
                    <a:cubicBezTo>
                      <a:pt x="28" y="103"/>
                      <a:pt x="29" y="104"/>
                      <a:pt x="31" y="105"/>
                    </a:cubicBezTo>
                    <a:cubicBezTo>
                      <a:pt x="38" y="107"/>
                      <a:pt x="38" y="107"/>
                      <a:pt x="38" y="107"/>
                    </a:cubicBezTo>
                    <a:cubicBezTo>
                      <a:pt x="40" y="108"/>
                      <a:pt x="42" y="108"/>
                      <a:pt x="43" y="107"/>
                    </a:cubicBezTo>
                    <a:cubicBezTo>
                      <a:pt x="45" y="107"/>
                      <a:pt x="46" y="105"/>
                      <a:pt x="47" y="103"/>
                    </a:cubicBezTo>
                    <a:cubicBezTo>
                      <a:pt x="49" y="98"/>
                      <a:pt x="49" y="98"/>
                      <a:pt x="49" y="98"/>
                    </a:cubicBezTo>
                    <a:cubicBezTo>
                      <a:pt x="53" y="98"/>
                      <a:pt x="57" y="98"/>
                      <a:pt x="62" y="97"/>
                    </a:cubicBezTo>
                    <a:cubicBezTo>
                      <a:pt x="64" y="103"/>
                      <a:pt x="64" y="103"/>
                      <a:pt x="64" y="103"/>
                    </a:cubicBezTo>
                    <a:cubicBezTo>
                      <a:pt x="66" y="106"/>
                      <a:pt x="70" y="108"/>
                      <a:pt x="73" y="106"/>
                    </a:cubicBezTo>
                    <a:cubicBezTo>
                      <a:pt x="80" y="103"/>
                      <a:pt x="80" y="103"/>
                      <a:pt x="80" y="103"/>
                    </a:cubicBezTo>
                    <a:cubicBezTo>
                      <a:pt x="84" y="101"/>
                      <a:pt x="85" y="97"/>
                      <a:pt x="84" y="94"/>
                    </a:cubicBezTo>
                    <a:cubicBezTo>
                      <a:pt x="81" y="88"/>
                      <a:pt x="81" y="88"/>
                      <a:pt x="81" y="88"/>
                    </a:cubicBezTo>
                    <a:cubicBezTo>
                      <a:pt x="84" y="86"/>
                      <a:pt x="87" y="82"/>
                      <a:pt x="90" y="79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7" y="82"/>
                      <a:pt x="99" y="82"/>
                      <a:pt x="101" y="81"/>
                    </a:cubicBezTo>
                    <a:cubicBezTo>
                      <a:pt x="102" y="80"/>
                      <a:pt x="104" y="79"/>
                      <a:pt x="104" y="77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08" y="66"/>
                      <a:pt x="106" y="62"/>
                      <a:pt x="103" y="61"/>
                    </a:cubicBezTo>
                    <a:close/>
                    <a:moveTo>
                      <a:pt x="65" y="79"/>
                    </a:moveTo>
                    <a:cubicBezTo>
                      <a:pt x="61" y="81"/>
                      <a:pt x="58" y="81"/>
                      <a:pt x="54" y="81"/>
                    </a:cubicBezTo>
                    <a:cubicBezTo>
                      <a:pt x="43" y="81"/>
                      <a:pt x="33" y="75"/>
                      <a:pt x="29" y="66"/>
                    </a:cubicBezTo>
                    <a:cubicBezTo>
                      <a:pt x="23" y="52"/>
                      <a:pt x="29" y="36"/>
                      <a:pt x="42" y="30"/>
                    </a:cubicBezTo>
                    <a:cubicBezTo>
                      <a:pt x="46" y="28"/>
                      <a:pt x="50" y="27"/>
                      <a:pt x="54" y="27"/>
                    </a:cubicBezTo>
                    <a:cubicBezTo>
                      <a:pt x="64" y="27"/>
                      <a:pt x="74" y="33"/>
                      <a:pt x="78" y="43"/>
                    </a:cubicBezTo>
                    <a:cubicBezTo>
                      <a:pt x="85" y="57"/>
                      <a:pt x="79" y="73"/>
                      <a:pt x="65" y="79"/>
                    </a:cubicBezTo>
                    <a:close/>
                    <a:moveTo>
                      <a:pt x="65" y="79"/>
                    </a:moveTo>
                    <a:cubicBezTo>
                      <a:pt x="65" y="79"/>
                      <a:pt x="65" y="79"/>
                      <a:pt x="65" y="7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</p:grpSp>
        <p:sp>
          <p:nvSpPr>
            <p:cNvPr id="9" name="原创设计师QQ：598969553           _26"/>
            <p:cNvSpPr/>
            <p:nvPr/>
          </p:nvSpPr>
          <p:spPr>
            <a:xfrm>
              <a:off x="1889161" y="3288691"/>
              <a:ext cx="2556151" cy="1294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</a:rPr>
                <a:t>课室变化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</a:rPr>
                <a:t>同学流动</a:t>
              </a:r>
              <a:endParaRPr lang="en-US" altLang="zh-CN" sz="2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9" name="原创设计师QQ：598969553              _6"/>
          <p:cNvGrpSpPr/>
          <p:nvPr/>
        </p:nvGrpSpPr>
        <p:grpSpPr>
          <a:xfrm>
            <a:off x="4291756" y="1762015"/>
            <a:ext cx="1917113" cy="1694469"/>
            <a:chOff x="3893161" y="2323953"/>
            <a:chExt cx="2556151" cy="2259291"/>
          </a:xfrm>
        </p:grpSpPr>
        <p:grpSp>
          <p:nvGrpSpPr>
            <p:cNvPr id="20" name="Group 93"/>
            <p:cNvGrpSpPr/>
            <p:nvPr/>
          </p:nvGrpSpPr>
          <p:grpSpPr>
            <a:xfrm>
              <a:off x="4760200" y="2323953"/>
              <a:ext cx="822072" cy="680619"/>
              <a:chOff x="2897188" y="3733800"/>
              <a:chExt cx="636587" cy="527050"/>
            </a:xfrm>
            <a:solidFill>
              <a:schemeClr val="accent2"/>
            </a:solidFill>
          </p:grpSpPr>
          <p:sp>
            <p:nvSpPr>
              <p:cNvPr id="22" name="Freeform 5"/>
              <p:cNvSpPr>
                <a:spLocks noEditPoints="1"/>
              </p:cNvSpPr>
              <p:nvPr/>
            </p:nvSpPr>
            <p:spPr bwMode="auto">
              <a:xfrm>
                <a:off x="2952750" y="3838575"/>
                <a:ext cx="98425" cy="100012"/>
              </a:xfrm>
              <a:custGeom>
                <a:avLst/>
                <a:gdLst/>
                <a:ahLst/>
                <a:cxnLst>
                  <a:cxn ang="0">
                    <a:pos x="59" y="30"/>
                  </a:cxn>
                  <a:cxn ang="0">
                    <a:pos x="29" y="60"/>
                  </a:cxn>
                  <a:cxn ang="0">
                    <a:pos x="0" y="30"/>
                  </a:cxn>
                  <a:cxn ang="0">
                    <a:pos x="29" y="0"/>
                  </a:cxn>
                  <a:cxn ang="0">
                    <a:pos x="59" y="30"/>
                  </a:cxn>
                  <a:cxn ang="0">
                    <a:pos x="59" y="30"/>
                  </a:cxn>
                  <a:cxn ang="0">
                    <a:pos x="59" y="30"/>
                  </a:cxn>
                </a:cxnLst>
                <a:rect l="0" t="0" r="r" b="b"/>
                <a:pathLst>
                  <a:path w="59" h="60">
                    <a:moveTo>
                      <a:pt x="59" y="30"/>
                    </a:moveTo>
                    <a:cubicBezTo>
                      <a:pt x="59" y="46"/>
                      <a:pt x="46" y="60"/>
                      <a:pt x="29" y="60"/>
                    </a:cubicBezTo>
                    <a:cubicBezTo>
                      <a:pt x="13" y="60"/>
                      <a:pt x="0" y="46"/>
                      <a:pt x="0" y="30"/>
                    </a:cubicBezTo>
                    <a:cubicBezTo>
                      <a:pt x="0" y="14"/>
                      <a:pt x="13" y="0"/>
                      <a:pt x="29" y="0"/>
                    </a:cubicBezTo>
                    <a:cubicBezTo>
                      <a:pt x="46" y="0"/>
                      <a:pt x="59" y="14"/>
                      <a:pt x="59" y="30"/>
                    </a:cubicBezTo>
                    <a:close/>
                    <a:moveTo>
                      <a:pt x="59" y="30"/>
                    </a:moveTo>
                    <a:cubicBezTo>
                      <a:pt x="59" y="30"/>
                      <a:pt x="59" y="30"/>
                      <a:pt x="59" y="3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3" name="Freeform 6"/>
              <p:cNvSpPr>
                <a:spLocks noEditPoints="1"/>
              </p:cNvSpPr>
              <p:nvPr/>
            </p:nvSpPr>
            <p:spPr bwMode="auto">
              <a:xfrm>
                <a:off x="2944813" y="3940175"/>
                <a:ext cx="193675" cy="317500"/>
              </a:xfrm>
              <a:custGeom>
                <a:avLst/>
                <a:gdLst/>
                <a:ahLst/>
                <a:cxnLst>
                  <a:cxn ang="0">
                    <a:pos x="92" y="97"/>
                  </a:cxn>
                  <a:cxn ang="0">
                    <a:pos x="79" y="85"/>
                  </a:cxn>
                  <a:cxn ang="0">
                    <a:pos x="55" y="85"/>
                  </a:cxn>
                  <a:cxn ang="0">
                    <a:pos x="55" y="52"/>
                  </a:cxn>
                  <a:cxn ang="0">
                    <a:pos x="84" y="64"/>
                  </a:cxn>
                  <a:cxn ang="0">
                    <a:pos x="108" y="58"/>
                  </a:cxn>
                  <a:cxn ang="0">
                    <a:pos x="115" y="43"/>
                  </a:cxn>
                  <a:cxn ang="0">
                    <a:pos x="100" y="37"/>
                  </a:cxn>
                  <a:cxn ang="0">
                    <a:pos x="52" y="13"/>
                  </a:cxn>
                  <a:cxn ang="0">
                    <a:pos x="52" y="12"/>
                  </a:cxn>
                  <a:cxn ang="0">
                    <a:pos x="34" y="1"/>
                  </a:cxn>
                  <a:cxn ang="0">
                    <a:pos x="28" y="0"/>
                  </a:cxn>
                  <a:cxn ang="0">
                    <a:pos x="21" y="1"/>
                  </a:cxn>
                  <a:cxn ang="0">
                    <a:pos x="21" y="1"/>
                  </a:cxn>
                  <a:cxn ang="0">
                    <a:pos x="0" y="23"/>
                  </a:cxn>
                  <a:cxn ang="0">
                    <a:pos x="0" y="89"/>
                  </a:cxn>
                  <a:cxn ang="0">
                    <a:pos x="28" y="112"/>
                  </a:cxn>
                  <a:cxn ang="0">
                    <a:pos x="30" y="112"/>
                  </a:cxn>
                  <a:cxn ang="0">
                    <a:pos x="66" y="112"/>
                  </a:cxn>
                  <a:cxn ang="0">
                    <a:pos x="74" y="179"/>
                  </a:cxn>
                  <a:cxn ang="0">
                    <a:pos x="88" y="191"/>
                  </a:cxn>
                  <a:cxn ang="0">
                    <a:pos x="89" y="191"/>
                  </a:cxn>
                  <a:cxn ang="0">
                    <a:pos x="101" y="176"/>
                  </a:cxn>
                  <a:cxn ang="0">
                    <a:pos x="92" y="97"/>
                  </a:cxn>
                  <a:cxn ang="0">
                    <a:pos x="92" y="97"/>
                  </a:cxn>
                  <a:cxn ang="0">
                    <a:pos x="92" y="97"/>
                  </a:cxn>
                </a:cxnLst>
                <a:rect l="0" t="0" r="r" b="b"/>
                <a:pathLst>
                  <a:path w="117" h="191">
                    <a:moveTo>
                      <a:pt x="92" y="97"/>
                    </a:moveTo>
                    <a:cubicBezTo>
                      <a:pt x="91" y="90"/>
                      <a:pt x="85" y="85"/>
                      <a:pt x="79" y="85"/>
                    </a:cubicBezTo>
                    <a:cubicBezTo>
                      <a:pt x="55" y="85"/>
                      <a:pt x="55" y="85"/>
                      <a:pt x="55" y="85"/>
                    </a:cubicBezTo>
                    <a:cubicBezTo>
                      <a:pt x="55" y="52"/>
                      <a:pt x="55" y="52"/>
                      <a:pt x="55" y="52"/>
                    </a:cubicBezTo>
                    <a:cubicBezTo>
                      <a:pt x="63" y="59"/>
                      <a:pt x="72" y="64"/>
                      <a:pt x="84" y="64"/>
                    </a:cubicBezTo>
                    <a:cubicBezTo>
                      <a:pt x="91" y="64"/>
                      <a:pt x="99" y="62"/>
                      <a:pt x="108" y="58"/>
                    </a:cubicBezTo>
                    <a:cubicBezTo>
                      <a:pt x="114" y="56"/>
                      <a:pt x="117" y="49"/>
                      <a:pt x="115" y="43"/>
                    </a:cubicBezTo>
                    <a:cubicBezTo>
                      <a:pt x="113" y="37"/>
                      <a:pt x="106" y="34"/>
                      <a:pt x="100" y="37"/>
                    </a:cubicBezTo>
                    <a:cubicBezTo>
                      <a:pt x="77" y="46"/>
                      <a:pt x="72" y="41"/>
                      <a:pt x="52" y="13"/>
                    </a:cubicBezTo>
                    <a:cubicBezTo>
                      <a:pt x="52" y="13"/>
                      <a:pt x="52" y="13"/>
                      <a:pt x="52" y="12"/>
                    </a:cubicBezTo>
                    <a:cubicBezTo>
                      <a:pt x="48" y="6"/>
                      <a:pt x="41" y="2"/>
                      <a:pt x="34" y="1"/>
                    </a:cubicBezTo>
                    <a:cubicBezTo>
                      <a:pt x="34" y="1"/>
                      <a:pt x="31" y="0"/>
                      <a:pt x="28" y="0"/>
                    </a:cubicBezTo>
                    <a:cubicBezTo>
                      <a:pt x="25" y="0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11" y="3"/>
                      <a:pt x="0" y="11"/>
                      <a:pt x="0" y="23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103"/>
                      <a:pt x="15" y="112"/>
                      <a:pt x="28" y="112"/>
                    </a:cubicBezTo>
                    <a:cubicBezTo>
                      <a:pt x="28" y="112"/>
                      <a:pt x="29" y="112"/>
                      <a:pt x="30" y="112"/>
                    </a:cubicBezTo>
                    <a:cubicBezTo>
                      <a:pt x="66" y="112"/>
                      <a:pt x="66" y="112"/>
                      <a:pt x="66" y="112"/>
                    </a:cubicBezTo>
                    <a:cubicBezTo>
                      <a:pt x="74" y="179"/>
                      <a:pt x="74" y="179"/>
                      <a:pt x="74" y="179"/>
                    </a:cubicBezTo>
                    <a:cubicBezTo>
                      <a:pt x="75" y="186"/>
                      <a:pt x="81" y="191"/>
                      <a:pt x="88" y="191"/>
                    </a:cubicBezTo>
                    <a:cubicBezTo>
                      <a:pt x="88" y="191"/>
                      <a:pt x="89" y="191"/>
                      <a:pt x="89" y="191"/>
                    </a:cubicBezTo>
                    <a:cubicBezTo>
                      <a:pt x="97" y="190"/>
                      <a:pt x="102" y="184"/>
                      <a:pt x="101" y="176"/>
                    </a:cubicBezTo>
                    <a:lnTo>
                      <a:pt x="92" y="97"/>
                    </a:lnTo>
                    <a:close/>
                    <a:moveTo>
                      <a:pt x="92" y="97"/>
                    </a:moveTo>
                    <a:cubicBezTo>
                      <a:pt x="92" y="97"/>
                      <a:pt x="92" y="97"/>
                      <a:pt x="92" y="9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4" name="Freeform 7"/>
              <p:cNvSpPr>
                <a:spLocks noEditPoints="1"/>
              </p:cNvSpPr>
              <p:nvPr/>
            </p:nvSpPr>
            <p:spPr bwMode="auto">
              <a:xfrm>
                <a:off x="2897188" y="3960813"/>
                <a:ext cx="152400" cy="300037"/>
              </a:xfrm>
              <a:custGeom>
                <a:avLst/>
                <a:gdLst/>
                <a:ahLst/>
                <a:cxnLst>
                  <a:cxn ang="0">
                    <a:pos x="92" y="114"/>
                  </a:cxn>
                  <a:cxn ang="0">
                    <a:pos x="80" y="103"/>
                  </a:cxn>
                  <a:cxn ang="0">
                    <a:pos x="23" y="10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0" y="114"/>
                  </a:cxn>
                  <a:cxn ang="0">
                    <a:pos x="6" y="124"/>
                  </a:cxn>
                  <a:cxn ang="0">
                    <a:pos x="2" y="138"/>
                  </a:cxn>
                  <a:cxn ang="0">
                    <a:pos x="2" y="170"/>
                  </a:cxn>
                  <a:cxn ang="0">
                    <a:pos x="12" y="180"/>
                  </a:cxn>
                  <a:cxn ang="0">
                    <a:pos x="22" y="170"/>
                  </a:cxn>
                  <a:cxn ang="0">
                    <a:pos x="22" y="138"/>
                  </a:cxn>
                  <a:cxn ang="0">
                    <a:pos x="30" y="130"/>
                  </a:cxn>
                  <a:cxn ang="0">
                    <a:pos x="62" y="130"/>
                  </a:cxn>
                  <a:cxn ang="0">
                    <a:pos x="70" y="138"/>
                  </a:cxn>
                  <a:cxn ang="0">
                    <a:pos x="70" y="170"/>
                  </a:cxn>
                  <a:cxn ang="0">
                    <a:pos x="79" y="180"/>
                  </a:cxn>
                  <a:cxn ang="0">
                    <a:pos x="89" y="170"/>
                  </a:cxn>
                  <a:cxn ang="0">
                    <a:pos x="89" y="138"/>
                  </a:cxn>
                  <a:cxn ang="0">
                    <a:pos x="86" y="125"/>
                  </a:cxn>
                  <a:cxn ang="0">
                    <a:pos x="92" y="114"/>
                  </a:cxn>
                  <a:cxn ang="0">
                    <a:pos x="92" y="114"/>
                  </a:cxn>
                  <a:cxn ang="0">
                    <a:pos x="92" y="114"/>
                  </a:cxn>
                </a:cxnLst>
                <a:rect l="0" t="0" r="r" b="b"/>
                <a:pathLst>
                  <a:path w="92" h="180">
                    <a:moveTo>
                      <a:pt x="92" y="114"/>
                    </a:moveTo>
                    <a:cubicBezTo>
                      <a:pt x="92" y="108"/>
                      <a:pt x="87" y="103"/>
                      <a:pt x="80" y="103"/>
                    </a:cubicBezTo>
                    <a:cubicBezTo>
                      <a:pt x="23" y="103"/>
                      <a:pt x="23" y="103"/>
                      <a:pt x="23" y="103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19"/>
                      <a:pt x="2" y="122"/>
                      <a:pt x="6" y="124"/>
                    </a:cubicBezTo>
                    <a:cubicBezTo>
                      <a:pt x="4" y="128"/>
                      <a:pt x="2" y="133"/>
                      <a:pt x="2" y="138"/>
                    </a:cubicBezTo>
                    <a:cubicBezTo>
                      <a:pt x="2" y="170"/>
                      <a:pt x="2" y="170"/>
                      <a:pt x="2" y="170"/>
                    </a:cubicBezTo>
                    <a:cubicBezTo>
                      <a:pt x="2" y="175"/>
                      <a:pt x="7" y="180"/>
                      <a:pt x="12" y="180"/>
                    </a:cubicBezTo>
                    <a:cubicBezTo>
                      <a:pt x="17" y="180"/>
                      <a:pt x="22" y="175"/>
                      <a:pt x="22" y="170"/>
                    </a:cubicBezTo>
                    <a:cubicBezTo>
                      <a:pt x="22" y="138"/>
                      <a:pt x="22" y="138"/>
                      <a:pt x="22" y="138"/>
                    </a:cubicBezTo>
                    <a:cubicBezTo>
                      <a:pt x="22" y="133"/>
                      <a:pt x="25" y="130"/>
                      <a:pt x="30" y="130"/>
                    </a:cubicBezTo>
                    <a:cubicBezTo>
                      <a:pt x="62" y="130"/>
                      <a:pt x="62" y="130"/>
                      <a:pt x="62" y="130"/>
                    </a:cubicBezTo>
                    <a:cubicBezTo>
                      <a:pt x="66" y="130"/>
                      <a:pt x="70" y="133"/>
                      <a:pt x="70" y="138"/>
                    </a:cubicBezTo>
                    <a:cubicBezTo>
                      <a:pt x="70" y="170"/>
                      <a:pt x="70" y="170"/>
                      <a:pt x="70" y="170"/>
                    </a:cubicBezTo>
                    <a:cubicBezTo>
                      <a:pt x="70" y="175"/>
                      <a:pt x="74" y="180"/>
                      <a:pt x="79" y="180"/>
                    </a:cubicBezTo>
                    <a:cubicBezTo>
                      <a:pt x="85" y="180"/>
                      <a:pt x="89" y="175"/>
                      <a:pt x="89" y="170"/>
                    </a:cubicBezTo>
                    <a:cubicBezTo>
                      <a:pt x="89" y="138"/>
                      <a:pt x="89" y="138"/>
                      <a:pt x="89" y="138"/>
                    </a:cubicBezTo>
                    <a:cubicBezTo>
                      <a:pt x="89" y="133"/>
                      <a:pt x="88" y="128"/>
                      <a:pt x="86" y="125"/>
                    </a:cubicBezTo>
                    <a:cubicBezTo>
                      <a:pt x="89" y="123"/>
                      <a:pt x="92" y="119"/>
                      <a:pt x="92" y="114"/>
                    </a:cubicBezTo>
                    <a:close/>
                    <a:moveTo>
                      <a:pt x="92" y="114"/>
                    </a:moveTo>
                    <a:cubicBezTo>
                      <a:pt x="92" y="114"/>
                      <a:pt x="92" y="114"/>
                      <a:pt x="92" y="11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5" name="Freeform 8"/>
              <p:cNvSpPr>
                <a:spLocks noEditPoints="1"/>
              </p:cNvSpPr>
              <p:nvPr/>
            </p:nvSpPr>
            <p:spPr bwMode="auto">
              <a:xfrm>
                <a:off x="3379788" y="3838575"/>
                <a:ext cx="98425" cy="100012"/>
              </a:xfrm>
              <a:custGeom>
                <a:avLst/>
                <a:gdLst/>
                <a:ahLst/>
                <a:cxnLst>
                  <a:cxn ang="0">
                    <a:pos x="59" y="30"/>
                  </a:cxn>
                  <a:cxn ang="0">
                    <a:pos x="30" y="60"/>
                  </a:cxn>
                  <a:cxn ang="0">
                    <a:pos x="0" y="30"/>
                  </a:cxn>
                  <a:cxn ang="0">
                    <a:pos x="30" y="0"/>
                  </a:cxn>
                  <a:cxn ang="0">
                    <a:pos x="59" y="30"/>
                  </a:cxn>
                  <a:cxn ang="0">
                    <a:pos x="59" y="30"/>
                  </a:cxn>
                  <a:cxn ang="0">
                    <a:pos x="59" y="30"/>
                  </a:cxn>
                </a:cxnLst>
                <a:rect l="0" t="0" r="r" b="b"/>
                <a:pathLst>
                  <a:path w="59" h="60">
                    <a:moveTo>
                      <a:pt x="59" y="30"/>
                    </a:moveTo>
                    <a:cubicBezTo>
                      <a:pt x="59" y="46"/>
                      <a:pt x="46" y="60"/>
                      <a:pt x="30" y="60"/>
                    </a:cubicBezTo>
                    <a:cubicBezTo>
                      <a:pt x="13" y="60"/>
                      <a:pt x="0" y="46"/>
                      <a:pt x="0" y="30"/>
                    </a:cubicBezTo>
                    <a:cubicBezTo>
                      <a:pt x="0" y="14"/>
                      <a:pt x="13" y="0"/>
                      <a:pt x="30" y="0"/>
                    </a:cubicBezTo>
                    <a:cubicBezTo>
                      <a:pt x="46" y="0"/>
                      <a:pt x="59" y="14"/>
                      <a:pt x="59" y="30"/>
                    </a:cubicBezTo>
                    <a:close/>
                    <a:moveTo>
                      <a:pt x="59" y="30"/>
                    </a:moveTo>
                    <a:cubicBezTo>
                      <a:pt x="59" y="30"/>
                      <a:pt x="59" y="30"/>
                      <a:pt x="59" y="3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6" name="Freeform 9"/>
              <p:cNvSpPr>
                <a:spLocks noEditPoints="1"/>
              </p:cNvSpPr>
              <p:nvPr/>
            </p:nvSpPr>
            <p:spPr bwMode="auto">
              <a:xfrm>
                <a:off x="3292475" y="3940175"/>
                <a:ext cx="193675" cy="317500"/>
              </a:xfrm>
              <a:custGeom>
                <a:avLst/>
                <a:gdLst/>
                <a:ahLst/>
                <a:cxnLst>
                  <a:cxn ang="0">
                    <a:pos x="89" y="112"/>
                  </a:cxn>
                  <a:cxn ang="0">
                    <a:pos x="117" y="89"/>
                  </a:cxn>
                  <a:cxn ang="0">
                    <a:pos x="117" y="23"/>
                  </a:cxn>
                  <a:cxn ang="0">
                    <a:pos x="96" y="1"/>
                  </a:cxn>
                  <a:cxn ang="0">
                    <a:pos x="96" y="1"/>
                  </a:cxn>
                  <a:cxn ang="0">
                    <a:pos x="89" y="0"/>
                  </a:cxn>
                  <a:cxn ang="0">
                    <a:pos x="83" y="1"/>
                  </a:cxn>
                  <a:cxn ang="0">
                    <a:pos x="65" y="12"/>
                  </a:cxn>
                  <a:cxn ang="0">
                    <a:pos x="65" y="13"/>
                  </a:cxn>
                  <a:cxn ang="0">
                    <a:pos x="17" y="37"/>
                  </a:cxn>
                  <a:cxn ang="0">
                    <a:pos x="2" y="43"/>
                  </a:cxn>
                  <a:cxn ang="0">
                    <a:pos x="9" y="58"/>
                  </a:cxn>
                  <a:cxn ang="0">
                    <a:pos x="33" y="64"/>
                  </a:cxn>
                  <a:cxn ang="0">
                    <a:pos x="62" y="52"/>
                  </a:cxn>
                  <a:cxn ang="0">
                    <a:pos x="62" y="85"/>
                  </a:cxn>
                  <a:cxn ang="0">
                    <a:pos x="38" y="85"/>
                  </a:cxn>
                  <a:cxn ang="0">
                    <a:pos x="38" y="85"/>
                  </a:cxn>
                  <a:cxn ang="0">
                    <a:pos x="25" y="97"/>
                  </a:cxn>
                  <a:cxn ang="0">
                    <a:pos x="16" y="176"/>
                  </a:cxn>
                  <a:cxn ang="0">
                    <a:pos x="28" y="191"/>
                  </a:cxn>
                  <a:cxn ang="0">
                    <a:pos x="29" y="191"/>
                  </a:cxn>
                  <a:cxn ang="0">
                    <a:pos x="43" y="179"/>
                  </a:cxn>
                  <a:cxn ang="0">
                    <a:pos x="51" y="112"/>
                  </a:cxn>
                  <a:cxn ang="0">
                    <a:pos x="87" y="112"/>
                  </a:cxn>
                  <a:cxn ang="0">
                    <a:pos x="89" y="112"/>
                  </a:cxn>
                  <a:cxn ang="0">
                    <a:pos x="89" y="112"/>
                  </a:cxn>
                  <a:cxn ang="0">
                    <a:pos x="89" y="112"/>
                  </a:cxn>
                </a:cxnLst>
                <a:rect l="0" t="0" r="r" b="b"/>
                <a:pathLst>
                  <a:path w="117" h="191">
                    <a:moveTo>
                      <a:pt x="89" y="112"/>
                    </a:moveTo>
                    <a:cubicBezTo>
                      <a:pt x="102" y="112"/>
                      <a:pt x="117" y="103"/>
                      <a:pt x="117" y="89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7" y="11"/>
                      <a:pt x="106" y="3"/>
                      <a:pt x="96" y="1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96" y="1"/>
                      <a:pt x="92" y="0"/>
                      <a:pt x="89" y="0"/>
                    </a:cubicBezTo>
                    <a:cubicBezTo>
                      <a:pt x="86" y="0"/>
                      <a:pt x="83" y="1"/>
                      <a:pt x="83" y="1"/>
                    </a:cubicBezTo>
                    <a:cubicBezTo>
                      <a:pt x="76" y="2"/>
                      <a:pt x="69" y="6"/>
                      <a:pt x="65" y="12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45" y="41"/>
                      <a:pt x="40" y="46"/>
                      <a:pt x="17" y="37"/>
                    </a:cubicBezTo>
                    <a:cubicBezTo>
                      <a:pt x="11" y="34"/>
                      <a:pt x="4" y="37"/>
                      <a:pt x="2" y="43"/>
                    </a:cubicBezTo>
                    <a:cubicBezTo>
                      <a:pt x="0" y="49"/>
                      <a:pt x="3" y="56"/>
                      <a:pt x="9" y="58"/>
                    </a:cubicBezTo>
                    <a:cubicBezTo>
                      <a:pt x="18" y="62"/>
                      <a:pt x="26" y="64"/>
                      <a:pt x="33" y="64"/>
                    </a:cubicBezTo>
                    <a:cubicBezTo>
                      <a:pt x="45" y="64"/>
                      <a:pt x="54" y="59"/>
                      <a:pt x="62" y="52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38" y="85"/>
                      <a:pt x="38" y="85"/>
                      <a:pt x="38" y="85"/>
                    </a:cubicBezTo>
                    <a:cubicBezTo>
                      <a:pt x="38" y="85"/>
                      <a:pt x="38" y="85"/>
                      <a:pt x="38" y="85"/>
                    </a:cubicBezTo>
                    <a:cubicBezTo>
                      <a:pt x="31" y="85"/>
                      <a:pt x="26" y="90"/>
                      <a:pt x="25" y="97"/>
                    </a:cubicBezTo>
                    <a:cubicBezTo>
                      <a:pt x="16" y="176"/>
                      <a:pt x="16" y="176"/>
                      <a:pt x="16" y="176"/>
                    </a:cubicBezTo>
                    <a:cubicBezTo>
                      <a:pt x="15" y="184"/>
                      <a:pt x="20" y="190"/>
                      <a:pt x="28" y="191"/>
                    </a:cubicBezTo>
                    <a:cubicBezTo>
                      <a:pt x="28" y="191"/>
                      <a:pt x="29" y="191"/>
                      <a:pt x="29" y="191"/>
                    </a:cubicBezTo>
                    <a:cubicBezTo>
                      <a:pt x="36" y="191"/>
                      <a:pt x="42" y="186"/>
                      <a:pt x="43" y="179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88" y="112"/>
                      <a:pt x="89" y="112"/>
                      <a:pt x="89" y="112"/>
                    </a:cubicBezTo>
                    <a:close/>
                    <a:moveTo>
                      <a:pt x="89" y="112"/>
                    </a:moveTo>
                    <a:cubicBezTo>
                      <a:pt x="89" y="112"/>
                      <a:pt x="89" y="112"/>
                      <a:pt x="89" y="112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7" name="Freeform 10"/>
              <p:cNvSpPr>
                <a:spLocks noEditPoints="1"/>
              </p:cNvSpPr>
              <p:nvPr/>
            </p:nvSpPr>
            <p:spPr bwMode="auto">
              <a:xfrm>
                <a:off x="3381375" y="3960813"/>
                <a:ext cx="152400" cy="300037"/>
              </a:xfrm>
              <a:custGeom>
                <a:avLst/>
                <a:gdLst/>
                <a:ahLst/>
                <a:cxnLst>
                  <a:cxn ang="0">
                    <a:pos x="92" y="114"/>
                  </a:cxn>
                  <a:cxn ang="0">
                    <a:pos x="92" y="11"/>
                  </a:cxn>
                  <a:cxn ang="0">
                    <a:pos x="80" y="0"/>
                  </a:cxn>
                  <a:cxn ang="0">
                    <a:pos x="69" y="11"/>
                  </a:cxn>
                  <a:cxn ang="0">
                    <a:pos x="69" y="103"/>
                  </a:cxn>
                  <a:cxn ang="0">
                    <a:pos x="12" y="103"/>
                  </a:cxn>
                  <a:cxn ang="0">
                    <a:pos x="0" y="114"/>
                  </a:cxn>
                  <a:cxn ang="0">
                    <a:pos x="6" y="125"/>
                  </a:cxn>
                  <a:cxn ang="0">
                    <a:pos x="3" y="138"/>
                  </a:cxn>
                  <a:cxn ang="0">
                    <a:pos x="3" y="170"/>
                  </a:cxn>
                  <a:cxn ang="0">
                    <a:pos x="12" y="180"/>
                  </a:cxn>
                  <a:cxn ang="0">
                    <a:pos x="22" y="170"/>
                  </a:cxn>
                  <a:cxn ang="0">
                    <a:pos x="22" y="138"/>
                  </a:cxn>
                  <a:cxn ang="0">
                    <a:pos x="30" y="130"/>
                  </a:cxn>
                  <a:cxn ang="0">
                    <a:pos x="62" y="130"/>
                  </a:cxn>
                  <a:cxn ang="0">
                    <a:pos x="70" y="138"/>
                  </a:cxn>
                  <a:cxn ang="0">
                    <a:pos x="70" y="170"/>
                  </a:cxn>
                  <a:cxn ang="0">
                    <a:pos x="80" y="180"/>
                  </a:cxn>
                  <a:cxn ang="0">
                    <a:pos x="90" y="170"/>
                  </a:cxn>
                  <a:cxn ang="0">
                    <a:pos x="90" y="138"/>
                  </a:cxn>
                  <a:cxn ang="0">
                    <a:pos x="86" y="124"/>
                  </a:cxn>
                  <a:cxn ang="0">
                    <a:pos x="92" y="114"/>
                  </a:cxn>
                  <a:cxn ang="0">
                    <a:pos x="92" y="114"/>
                  </a:cxn>
                  <a:cxn ang="0">
                    <a:pos x="92" y="114"/>
                  </a:cxn>
                </a:cxnLst>
                <a:rect l="0" t="0" r="r" b="b"/>
                <a:pathLst>
                  <a:path w="92" h="180">
                    <a:moveTo>
                      <a:pt x="92" y="114"/>
                    </a:moveTo>
                    <a:cubicBezTo>
                      <a:pt x="92" y="11"/>
                      <a:pt x="92" y="11"/>
                      <a:pt x="92" y="11"/>
                    </a:cubicBezTo>
                    <a:cubicBezTo>
                      <a:pt x="92" y="5"/>
                      <a:pt x="87" y="0"/>
                      <a:pt x="80" y="0"/>
                    </a:cubicBezTo>
                    <a:cubicBezTo>
                      <a:pt x="74" y="0"/>
                      <a:pt x="69" y="5"/>
                      <a:pt x="69" y="11"/>
                    </a:cubicBezTo>
                    <a:cubicBezTo>
                      <a:pt x="69" y="103"/>
                      <a:pt x="69" y="103"/>
                      <a:pt x="69" y="103"/>
                    </a:cubicBezTo>
                    <a:cubicBezTo>
                      <a:pt x="12" y="103"/>
                      <a:pt x="12" y="103"/>
                      <a:pt x="12" y="103"/>
                    </a:cubicBezTo>
                    <a:cubicBezTo>
                      <a:pt x="5" y="103"/>
                      <a:pt x="0" y="108"/>
                      <a:pt x="0" y="114"/>
                    </a:cubicBezTo>
                    <a:cubicBezTo>
                      <a:pt x="0" y="119"/>
                      <a:pt x="3" y="123"/>
                      <a:pt x="6" y="125"/>
                    </a:cubicBezTo>
                    <a:cubicBezTo>
                      <a:pt x="4" y="128"/>
                      <a:pt x="3" y="133"/>
                      <a:pt x="3" y="138"/>
                    </a:cubicBezTo>
                    <a:cubicBezTo>
                      <a:pt x="3" y="170"/>
                      <a:pt x="3" y="170"/>
                      <a:pt x="3" y="170"/>
                    </a:cubicBezTo>
                    <a:cubicBezTo>
                      <a:pt x="3" y="175"/>
                      <a:pt x="7" y="180"/>
                      <a:pt x="12" y="180"/>
                    </a:cubicBezTo>
                    <a:cubicBezTo>
                      <a:pt x="18" y="180"/>
                      <a:pt x="22" y="175"/>
                      <a:pt x="22" y="170"/>
                    </a:cubicBezTo>
                    <a:cubicBezTo>
                      <a:pt x="22" y="138"/>
                      <a:pt x="22" y="138"/>
                      <a:pt x="22" y="138"/>
                    </a:cubicBezTo>
                    <a:cubicBezTo>
                      <a:pt x="22" y="133"/>
                      <a:pt x="26" y="130"/>
                      <a:pt x="30" y="130"/>
                    </a:cubicBezTo>
                    <a:cubicBezTo>
                      <a:pt x="62" y="130"/>
                      <a:pt x="62" y="130"/>
                      <a:pt x="62" y="130"/>
                    </a:cubicBezTo>
                    <a:cubicBezTo>
                      <a:pt x="67" y="130"/>
                      <a:pt x="70" y="133"/>
                      <a:pt x="70" y="138"/>
                    </a:cubicBezTo>
                    <a:cubicBezTo>
                      <a:pt x="70" y="170"/>
                      <a:pt x="70" y="170"/>
                      <a:pt x="70" y="170"/>
                    </a:cubicBezTo>
                    <a:cubicBezTo>
                      <a:pt x="70" y="175"/>
                      <a:pt x="75" y="180"/>
                      <a:pt x="80" y="180"/>
                    </a:cubicBezTo>
                    <a:cubicBezTo>
                      <a:pt x="85" y="180"/>
                      <a:pt x="90" y="175"/>
                      <a:pt x="90" y="170"/>
                    </a:cubicBezTo>
                    <a:cubicBezTo>
                      <a:pt x="90" y="138"/>
                      <a:pt x="90" y="138"/>
                      <a:pt x="90" y="138"/>
                    </a:cubicBezTo>
                    <a:cubicBezTo>
                      <a:pt x="90" y="133"/>
                      <a:pt x="88" y="128"/>
                      <a:pt x="86" y="124"/>
                    </a:cubicBezTo>
                    <a:cubicBezTo>
                      <a:pt x="89" y="122"/>
                      <a:pt x="92" y="119"/>
                      <a:pt x="92" y="114"/>
                    </a:cubicBezTo>
                    <a:close/>
                    <a:moveTo>
                      <a:pt x="92" y="114"/>
                    </a:moveTo>
                    <a:cubicBezTo>
                      <a:pt x="92" y="114"/>
                      <a:pt x="92" y="114"/>
                      <a:pt x="92" y="11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8" name="Freeform 11"/>
              <p:cNvSpPr>
                <a:spLocks noEditPoints="1"/>
              </p:cNvSpPr>
              <p:nvPr/>
            </p:nvSpPr>
            <p:spPr bwMode="auto">
              <a:xfrm>
                <a:off x="3087688" y="4049713"/>
                <a:ext cx="247650" cy="200025"/>
              </a:xfrm>
              <a:custGeom>
                <a:avLst/>
                <a:gdLst/>
                <a:ahLst/>
                <a:cxnLst>
                  <a:cxn ang="0">
                    <a:pos x="150" y="11"/>
                  </a:cxn>
                  <a:cxn ang="0">
                    <a:pos x="139" y="0"/>
                  </a:cxn>
                  <a:cxn ang="0">
                    <a:pos x="11" y="0"/>
                  </a:cxn>
                  <a:cxn ang="0">
                    <a:pos x="0" y="11"/>
                  </a:cxn>
                  <a:cxn ang="0">
                    <a:pos x="11" y="22"/>
                  </a:cxn>
                  <a:cxn ang="0">
                    <a:pos x="26" y="22"/>
                  </a:cxn>
                  <a:cxn ang="0">
                    <a:pos x="26" y="120"/>
                  </a:cxn>
                  <a:cxn ang="0">
                    <a:pos x="124" y="120"/>
                  </a:cxn>
                  <a:cxn ang="0">
                    <a:pos x="124" y="22"/>
                  </a:cxn>
                  <a:cxn ang="0">
                    <a:pos x="139" y="22"/>
                  </a:cxn>
                  <a:cxn ang="0">
                    <a:pos x="150" y="11"/>
                  </a:cxn>
                  <a:cxn ang="0">
                    <a:pos x="150" y="11"/>
                  </a:cxn>
                  <a:cxn ang="0">
                    <a:pos x="150" y="11"/>
                  </a:cxn>
                </a:cxnLst>
                <a:rect l="0" t="0" r="r" b="b"/>
                <a:pathLst>
                  <a:path w="150" h="120">
                    <a:moveTo>
                      <a:pt x="150" y="11"/>
                    </a:moveTo>
                    <a:cubicBezTo>
                      <a:pt x="150" y="5"/>
                      <a:pt x="145" y="0"/>
                      <a:pt x="13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6" y="120"/>
                      <a:pt x="26" y="120"/>
                      <a:pt x="26" y="120"/>
                    </a:cubicBezTo>
                    <a:cubicBezTo>
                      <a:pt x="124" y="120"/>
                      <a:pt x="124" y="120"/>
                      <a:pt x="124" y="120"/>
                    </a:cubicBezTo>
                    <a:cubicBezTo>
                      <a:pt x="124" y="22"/>
                      <a:pt x="124" y="22"/>
                      <a:pt x="124" y="22"/>
                    </a:cubicBezTo>
                    <a:cubicBezTo>
                      <a:pt x="139" y="22"/>
                      <a:pt x="139" y="22"/>
                      <a:pt x="139" y="22"/>
                    </a:cubicBezTo>
                    <a:cubicBezTo>
                      <a:pt x="145" y="22"/>
                      <a:pt x="150" y="17"/>
                      <a:pt x="150" y="11"/>
                    </a:cubicBezTo>
                    <a:close/>
                    <a:moveTo>
                      <a:pt x="150" y="11"/>
                    </a:moveTo>
                    <a:cubicBezTo>
                      <a:pt x="150" y="11"/>
                      <a:pt x="150" y="11"/>
                      <a:pt x="150" y="11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29" name="Freeform 12"/>
              <p:cNvSpPr>
                <a:spLocks noEditPoints="1"/>
              </p:cNvSpPr>
              <p:nvPr/>
            </p:nvSpPr>
            <p:spPr bwMode="auto">
              <a:xfrm>
                <a:off x="3071813" y="3733800"/>
                <a:ext cx="206375" cy="153987"/>
              </a:xfrm>
              <a:custGeom>
                <a:avLst/>
                <a:gdLst/>
                <a:ahLst/>
                <a:cxnLst>
                  <a:cxn ang="0">
                    <a:pos x="8" y="77"/>
                  </a:cxn>
                  <a:cxn ang="0">
                    <a:pos x="11" y="77"/>
                  </a:cxn>
                  <a:cxn ang="0">
                    <a:pos x="4" y="93"/>
                  </a:cxn>
                  <a:cxn ang="0">
                    <a:pos x="23" y="77"/>
                  </a:cxn>
                  <a:cxn ang="0">
                    <a:pos x="41" y="77"/>
                  </a:cxn>
                  <a:cxn ang="0">
                    <a:pos x="41" y="69"/>
                  </a:cxn>
                  <a:cxn ang="0">
                    <a:pos x="50" y="61"/>
                  </a:cxn>
                  <a:cxn ang="0">
                    <a:pos x="124" y="61"/>
                  </a:cxn>
                  <a:cxn ang="0">
                    <a:pos x="124" y="8"/>
                  </a:cxn>
                  <a:cxn ang="0">
                    <a:pos x="116" y="0"/>
                  </a:cxn>
                  <a:cxn ang="0">
                    <a:pos x="8" y="0"/>
                  </a:cxn>
                  <a:cxn ang="0">
                    <a:pos x="0" y="8"/>
                  </a:cxn>
                  <a:cxn ang="0">
                    <a:pos x="0" y="69"/>
                  </a:cxn>
                  <a:cxn ang="0">
                    <a:pos x="8" y="77"/>
                  </a:cxn>
                  <a:cxn ang="0">
                    <a:pos x="87" y="27"/>
                  </a:cxn>
                  <a:cxn ang="0">
                    <a:pos x="95" y="35"/>
                  </a:cxn>
                  <a:cxn ang="0">
                    <a:pos x="87" y="43"/>
                  </a:cxn>
                  <a:cxn ang="0">
                    <a:pos x="79" y="35"/>
                  </a:cxn>
                  <a:cxn ang="0">
                    <a:pos x="87" y="27"/>
                  </a:cxn>
                  <a:cxn ang="0">
                    <a:pos x="62" y="27"/>
                  </a:cxn>
                  <a:cxn ang="0">
                    <a:pos x="70" y="35"/>
                  </a:cxn>
                  <a:cxn ang="0">
                    <a:pos x="62" y="43"/>
                  </a:cxn>
                  <a:cxn ang="0">
                    <a:pos x="54" y="35"/>
                  </a:cxn>
                  <a:cxn ang="0">
                    <a:pos x="62" y="27"/>
                  </a:cxn>
                  <a:cxn ang="0">
                    <a:pos x="36" y="27"/>
                  </a:cxn>
                  <a:cxn ang="0">
                    <a:pos x="44" y="35"/>
                  </a:cxn>
                  <a:cxn ang="0">
                    <a:pos x="36" y="43"/>
                  </a:cxn>
                  <a:cxn ang="0">
                    <a:pos x="28" y="35"/>
                  </a:cxn>
                  <a:cxn ang="0">
                    <a:pos x="36" y="27"/>
                  </a:cxn>
                  <a:cxn ang="0">
                    <a:pos x="36" y="27"/>
                  </a:cxn>
                  <a:cxn ang="0">
                    <a:pos x="36" y="27"/>
                  </a:cxn>
                </a:cxnLst>
                <a:rect l="0" t="0" r="r" b="b"/>
                <a:pathLst>
                  <a:path w="124" h="93">
                    <a:moveTo>
                      <a:pt x="8" y="77"/>
                    </a:moveTo>
                    <a:cubicBezTo>
                      <a:pt x="11" y="77"/>
                      <a:pt x="11" y="77"/>
                      <a:pt x="11" y="77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23" y="77"/>
                      <a:pt x="23" y="77"/>
                      <a:pt x="23" y="77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5"/>
                      <a:pt x="45" y="61"/>
                      <a:pt x="50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8"/>
                      <a:pt x="124" y="8"/>
                      <a:pt x="124" y="8"/>
                    </a:cubicBezTo>
                    <a:cubicBezTo>
                      <a:pt x="124" y="4"/>
                      <a:pt x="120" y="0"/>
                      <a:pt x="1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7"/>
                      <a:pt x="8" y="77"/>
                    </a:cubicBezTo>
                    <a:close/>
                    <a:moveTo>
                      <a:pt x="87" y="27"/>
                    </a:moveTo>
                    <a:cubicBezTo>
                      <a:pt x="92" y="27"/>
                      <a:pt x="95" y="31"/>
                      <a:pt x="95" y="35"/>
                    </a:cubicBezTo>
                    <a:cubicBezTo>
                      <a:pt x="95" y="40"/>
                      <a:pt x="92" y="43"/>
                      <a:pt x="87" y="43"/>
                    </a:cubicBezTo>
                    <a:cubicBezTo>
                      <a:pt x="83" y="43"/>
                      <a:pt x="79" y="40"/>
                      <a:pt x="79" y="35"/>
                    </a:cubicBezTo>
                    <a:cubicBezTo>
                      <a:pt x="79" y="31"/>
                      <a:pt x="83" y="27"/>
                      <a:pt x="87" y="27"/>
                    </a:cubicBezTo>
                    <a:close/>
                    <a:moveTo>
                      <a:pt x="62" y="27"/>
                    </a:moveTo>
                    <a:cubicBezTo>
                      <a:pt x="67" y="27"/>
                      <a:pt x="70" y="31"/>
                      <a:pt x="70" y="35"/>
                    </a:cubicBezTo>
                    <a:cubicBezTo>
                      <a:pt x="70" y="40"/>
                      <a:pt x="67" y="43"/>
                      <a:pt x="62" y="43"/>
                    </a:cubicBezTo>
                    <a:cubicBezTo>
                      <a:pt x="58" y="43"/>
                      <a:pt x="54" y="40"/>
                      <a:pt x="54" y="35"/>
                    </a:cubicBezTo>
                    <a:cubicBezTo>
                      <a:pt x="54" y="31"/>
                      <a:pt x="58" y="27"/>
                      <a:pt x="62" y="27"/>
                    </a:cubicBezTo>
                    <a:close/>
                    <a:moveTo>
                      <a:pt x="36" y="27"/>
                    </a:moveTo>
                    <a:cubicBezTo>
                      <a:pt x="41" y="27"/>
                      <a:pt x="44" y="31"/>
                      <a:pt x="44" y="35"/>
                    </a:cubicBezTo>
                    <a:cubicBezTo>
                      <a:pt x="44" y="40"/>
                      <a:pt x="41" y="43"/>
                      <a:pt x="36" y="43"/>
                    </a:cubicBezTo>
                    <a:cubicBezTo>
                      <a:pt x="32" y="43"/>
                      <a:pt x="28" y="40"/>
                      <a:pt x="28" y="35"/>
                    </a:cubicBezTo>
                    <a:cubicBezTo>
                      <a:pt x="28" y="31"/>
                      <a:pt x="32" y="27"/>
                      <a:pt x="36" y="27"/>
                    </a:cubicBezTo>
                    <a:close/>
                    <a:moveTo>
                      <a:pt x="36" y="27"/>
                    </a:moveTo>
                    <a:cubicBezTo>
                      <a:pt x="36" y="27"/>
                      <a:pt x="36" y="27"/>
                      <a:pt x="36" y="2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30" name="Freeform 13"/>
              <p:cNvSpPr>
                <a:spLocks noEditPoints="1"/>
              </p:cNvSpPr>
              <p:nvPr/>
            </p:nvSpPr>
            <p:spPr bwMode="auto">
              <a:xfrm>
                <a:off x="3149600" y="3844925"/>
                <a:ext cx="207963" cy="155575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69"/>
                  </a:cxn>
                  <a:cxn ang="0">
                    <a:pos x="9" y="77"/>
                  </a:cxn>
                  <a:cxn ang="0">
                    <a:pos x="102" y="77"/>
                  </a:cxn>
                  <a:cxn ang="0">
                    <a:pos x="120" y="93"/>
                  </a:cxn>
                  <a:cxn ang="0">
                    <a:pos x="114" y="77"/>
                  </a:cxn>
                  <a:cxn ang="0">
                    <a:pos x="116" y="77"/>
                  </a:cxn>
                  <a:cxn ang="0">
                    <a:pos x="125" y="69"/>
                  </a:cxn>
                  <a:cxn ang="0">
                    <a:pos x="125" y="9"/>
                  </a:cxn>
                  <a:cxn ang="0">
                    <a:pos x="116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88" y="29"/>
                  </a:cxn>
                  <a:cxn ang="0">
                    <a:pos x="96" y="37"/>
                  </a:cxn>
                  <a:cxn ang="0">
                    <a:pos x="88" y="45"/>
                  </a:cxn>
                  <a:cxn ang="0">
                    <a:pos x="80" y="37"/>
                  </a:cxn>
                  <a:cxn ang="0">
                    <a:pos x="88" y="29"/>
                  </a:cxn>
                  <a:cxn ang="0">
                    <a:pos x="63" y="29"/>
                  </a:cxn>
                  <a:cxn ang="0">
                    <a:pos x="71" y="37"/>
                  </a:cxn>
                  <a:cxn ang="0">
                    <a:pos x="63" y="45"/>
                  </a:cxn>
                  <a:cxn ang="0">
                    <a:pos x="55" y="37"/>
                  </a:cxn>
                  <a:cxn ang="0">
                    <a:pos x="63" y="29"/>
                  </a:cxn>
                  <a:cxn ang="0">
                    <a:pos x="37" y="29"/>
                  </a:cxn>
                  <a:cxn ang="0">
                    <a:pos x="45" y="37"/>
                  </a:cxn>
                  <a:cxn ang="0">
                    <a:pos x="37" y="45"/>
                  </a:cxn>
                  <a:cxn ang="0">
                    <a:pos x="29" y="37"/>
                  </a:cxn>
                  <a:cxn ang="0">
                    <a:pos x="37" y="29"/>
                  </a:cxn>
                  <a:cxn ang="0">
                    <a:pos x="37" y="29"/>
                  </a:cxn>
                  <a:cxn ang="0">
                    <a:pos x="37" y="29"/>
                  </a:cxn>
                </a:cxnLst>
                <a:rect l="0" t="0" r="r" b="b"/>
                <a:pathLst>
                  <a:path w="125" h="93">
                    <a:moveTo>
                      <a:pt x="0" y="9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74"/>
                      <a:pt x="4" y="77"/>
                      <a:pt x="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14" y="77"/>
                      <a:pt x="114" y="77"/>
                      <a:pt x="114" y="77"/>
                    </a:cubicBezTo>
                    <a:cubicBezTo>
                      <a:pt x="116" y="77"/>
                      <a:pt x="116" y="77"/>
                      <a:pt x="116" y="77"/>
                    </a:cubicBezTo>
                    <a:cubicBezTo>
                      <a:pt x="121" y="77"/>
                      <a:pt x="125" y="74"/>
                      <a:pt x="125" y="69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125" y="4"/>
                      <a:pt x="121" y="0"/>
                      <a:pt x="1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lose/>
                    <a:moveTo>
                      <a:pt x="88" y="29"/>
                    </a:moveTo>
                    <a:cubicBezTo>
                      <a:pt x="93" y="29"/>
                      <a:pt x="96" y="33"/>
                      <a:pt x="96" y="37"/>
                    </a:cubicBezTo>
                    <a:cubicBezTo>
                      <a:pt x="96" y="41"/>
                      <a:pt x="93" y="45"/>
                      <a:pt x="88" y="45"/>
                    </a:cubicBezTo>
                    <a:cubicBezTo>
                      <a:pt x="84" y="45"/>
                      <a:pt x="80" y="41"/>
                      <a:pt x="80" y="37"/>
                    </a:cubicBezTo>
                    <a:cubicBezTo>
                      <a:pt x="80" y="33"/>
                      <a:pt x="84" y="29"/>
                      <a:pt x="88" y="29"/>
                    </a:cubicBezTo>
                    <a:close/>
                    <a:moveTo>
                      <a:pt x="63" y="29"/>
                    </a:moveTo>
                    <a:cubicBezTo>
                      <a:pt x="67" y="29"/>
                      <a:pt x="71" y="33"/>
                      <a:pt x="71" y="37"/>
                    </a:cubicBezTo>
                    <a:cubicBezTo>
                      <a:pt x="71" y="41"/>
                      <a:pt x="67" y="45"/>
                      <a:pt x="63" y="45"/>
                    </a:cubicBezTo>
                    <a:cubicBezTo>
                      <a:pt x="59" y="45"/>
                      <a:pt x="55" y="41"/>
                      <a:pt x="55" y="37"/>
                    </a:cubicBezTo>
                    <a:cubicBezTo>
                      <a:pt x="55" y="33"/>
                      <a:pt x="59" y="29"/>
                      <a:pt x="63" y="29"/>
                    </a:cubicBezTo>
                    <a:close/>
                    <a:moveTo>
                      <a:pt x="37" y="29"/>
                    </a:moveTo>
                    <a:cubicBezTo>
                      <a:pt x="41" y="29"/>
                      <a:pt x="45" y="33"/>
                      <a:pt x="45" y="37"/>
                    </a:cubicBezTo>
                    <a:cubicBezTo>
                      <a:pt x="45" y="41"/>
                      <a:pt x="41" y="45"/>
                      <a:pt x="37" y="45"/>
                    </a:cubicBezTo>
                    <a:cubicBezTo>
                      <a:pt x="32" y="45"/>
                      <a:pt x="29" y="41"/>
                      <a:pt x="29" y="37"/>
                    </a:cubicBezTo>
                    <a:cubicBezTo>
                      <a:pt x="29" y="33"/>
                      <a:pt x="32" y="29"/>
                      <a:pt x="37" y="29"/>
                    </a:cubicBezTo>
                    <a:close/>
                    <a:moveTo>
                      <a:pt x="37" y="29"/>
                    </a:moveTo>
                    <a:cubicBezTo>
                      <a:pt x="37" y="29"/>
                      <a:pt x="37" y="29"/>
                      <a:pt x="37" y="2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</p:grpSp>
        <p:sp>
          <p:nvSpPr>
            <p:cNvPr id="21" name="原创设计师QQ：598969553           _26"/>
            <p:cNvSpPr/>
            <p:nvPr/>
          </p:nvSpPr>
          <p:spPr>
            <a:xfrm>
              <a:off x="3893161" y="3288691"/>
              <a:ext cx="2556151" cy="1294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  <a:buClrTx/>
                <a:buSzTx/>
                <a:buNone/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  <a:sym typeface="+mn-ea"/>
                </a:rPr>
                <a:t>学习科目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buClrTx/>
                <a:buSzTx/>
                <a:buNone/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  <a:sym typeface="+mn-ea"/>
                </a:rPr>
                <a:t>学习层次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</p:txBody>
        </p:sp>
      </p:grpSp>
      <p:grpSp>
        <p:nvGrpSpPr>
          <p:cNvPr id="31" name="原创设计师QQ：598969553              _7"/>
          <p:cNvGrpSpPr/>
          <p:nvPr/>
        </p:nvGrpSpPr>
        <p:grpSpPr>
          <a:xfrm>
            <a:off x="6553260" y="1727457"/>
            <a:ext cx="1917113" cy="1742997"/>
            <a:chOff x="5791497" y="2259249"/>
            <a:chExt cx="2556151" cy="2323995"/>
          </a:xfrm>
        </p:grpSpPr>
        <p:grpSp>
          <p:nvGrpSpPr>
            <p:cNvPr id="32" name="Group 105"/>
            <p:cNvGrpSpPr/>
            <p:nvPr/>
          </p:nvGrpSpPr>
          <p:grpSpPr>
            <a:xfrm>
              <a:off x="6702804" y="2259249"/>
              <a:ext cx="733536" cy="810027"/>
              <a:chOff x="4425950" y="3640138"/>
              <a:chExt cx="593725" cy="655637"/>
            </a:xfrm>
            <a:solidFill>
              <a:schemeClr val="accent3"/>
            </a:solidFill>
          </p:grpSpPr>
          <p:sp>
            <p:nvSpPr>
              <p:cNvPr id="34" name="Freeform 23"/>
              <p:cNvSpPr>
                <a:spLocks noEditPoints="1"/>
              </p:cNvSpPr>
              <p:nvPr/>
            </p:nvSpPr>
            <p:spPr bwMode="auto">
              <a:xfrm>
                <a:off x="4495800" y="3640138"/>
                <a:ext cx="141288" cy="141287"/>
              </a:xfrm>
              <a:custGeom>
                <a:avLst/>
                <a:gdLst/>
                <a:ahLst/>
                <a:cxnLst>
                  <a:cxn ang="0">
                    <a:pos x="85" y="42"/>
                  </a:cxn>
                  <a:cxn ang="0">
                    <a:pos x="43" y="85"/>
                  </a:cxn>
                  <a:cxn ang="0">
                    <a:pos x="0" y="42"/>
                  </a:cxn>
                  <a:cxn ang="0">
                    <a:pos x="43" y="0"/>
                  </a:cxn>
                  <a:cxn ang="0">
                    <a:pos x="85" y="42"/>
                  </a:cxn>
                  <a:cxn ang="0">
                    <a:pos x="85" y="42"/>
                  </a:cxn>
                  <a:cxn ang="0">
                    <a:pos x="85" y="42"/>
                  </a:cxn>
                </a:cxnLst>
                <a:rect l="0" t="0" r="r" b="b"/>
                <a:pathLst>
                  <a:path w="85" h="85">
                    <a:moveTo>
                      <a:pt x="85" y="42"/>
                    </a:moveTo>
                    <a:cubicBezTo>
                      <a:pt x="85" y="66"/>
                      <a:pt x="66" y="85"/>
                      <a:pt x="43" y="85"/>
                    </a:cubicBezTo>
                    <a:cubicBezTo>
                      <a:pt x="19" y="85"/>
                      <a:pt x="0" y="66"/>
                      <a:pt x="0" y="42"/>
                    </a:cubicBezTo>
                    <a:cubicBezTo>
                      <a:pt x="0" y="19"/>
                      <a:pt x="19" y="0"/>
                      <a:pt x="43" y="0"/>
                    </a:cubicBezTo>
                    <a:cubicBezTo>
                      <a:pt x="66" y="0"/>
                      <a:pt x="85" y="19"/>
                      <a:pt x="85" y="42"/>
                    </a:cubicBezTo>
                    <a:close/>
                    <a:moveTo>
                      <a:pt x="85" y="42"/>
                    </a:moveTo>
                    <a:cubicBezTo>
                      <a:pt x="85" y="42"/>
                      <a:pt x="85" y="42"/>
                      <a:pt x="85" y="42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35" name="Freeform 24"/>
              <p:cNvSpPr>
                <a:spLocks noEditPoints="1"/>
              </p:cNvSpPr>
              <p:nvPr/>
            </p:nvSpPr>
            <p:spPr bwMode="auto">
              <a:xfrm>
                <a:off x="4727575" y="3640138"/>
                <a:ext cx="141288" cy="141287"/>
              </a:xfrm>
              <a:custGeom>
                <a:avLst/>
                <a:gdLst/>
                <a:ahLst/>
                <a:cxnLst>
                  <a:cxn ang="0">
                    <a:pos x="85" y="42"/>
                  </a:cxn>
                  <a:cxn ang="0">
                    <a:pos x="43" y="85"/>
                  </a:cxn>
                  <a:cxn ang="0">
                    <a:pos x="0" y="42"/>
                  </a:cxn>
                  <a:cxn ang="0">
                    <a:pos x="43" y="0"/>
                  </a:cxn>
                  <a:cxn ang="0">
                    <a:pos x="85" y="42"/>
                  </a:cxn>
                  <a:cxn ang="0">
                    <a:pos x="85" y="42"/>
                  </a:cxn>
                  <a:cxn ang="0">
                    <a:pos x="85" y="42"/>
                  </a:cxn>
                </a:cxnLst>
                <a:rect l="0" t="0" r="r" b="b"/>
                <a:pathLst>
                  <a:path w="85" h="85">
                    <a:moveTo>
                      <a:pt x="85" y="42"/>
                    </a:moveTo>
                    <a:cubicBezTo>
                      <a:pt x="85" y="66"/>
                      <a:pt x="66" y="85"/>
                      <a:pt x="43" y="85"/>
                    </a:cubicBezTo>
                    <a:cubicBezTo>
                      <a:pt x="19" y="85"/>
                      <a:pt x="0" y="66"/>
                      <a:pt x="0" y="42"/>
                    </a:cubicBezTo>
                    <a:cubicBezTo>
                      <a:pt x="0" y="19"/>
                      <a:pt x="19" y="0"/>
                      <a:pt x="43" y="0"/>
                    </a:cubicBezTo>
                    <a:cubicBezTo>
                      <a:pt x="66" y="0"/>
                      <a:pt x="85" y="19"/>
                      <a:pt x="85" y="42"/>
                    </a:cubicBezTo>
                    <a:close/>
                    <a:moveTo>
                      <a:pt x="85" y="42"/>
                    </a:moveTo>
                    <a:cubicBezTo>
                      <a:pt x="85" y="42"/>
                      <a:pt x="85" y="42"/>
                      <a:pt x="85" y="42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36" name="Freeform 25"/>
              <p:cNvSpPr>
                <a:spLocks noEditPoints="1"/>
              </p:cNvSpPr>
              <p:nvPr/>
            </p:nvSpPr>
            <p:spPr bwMode="auto">
              <a:xfrm>
                <a:off x="4843463" y="4206875"/>
                <a:ext cx="73025" cy="889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0"/>
                  </a:cxn>
                  <a:cxn ang="0">
                    <a:pos x="22" y="53"/>
                  </a:cxn>
                  <a:cxn ang="0">
                    <a:pos x="22" y="53"/>
                  </a:cxn>
                  <a:cxn ang="0">
                    <a:pos x="44" y="30"/>
                  </a:cxn>
                  <a:cxn ang="0">
                    <a:pos x="4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4" h="53">
                    <a:moveTo>
                      <a:pt x="0" y="0"/>
                    </a:moveTo>
                    <a:cubicBezTo>
                      <a:pt x="0" y="30"/>
                      <a:pt x="0" y="30"/>
                      <a:pt x="0" y="30"/>
                    </a:cubicBezTo>
                    <a:cubicBezTo>
                      <a:pt x="0" y="43"/>
                      <a:pt x="10" y="53"/>
                      <a:pt x="22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34" y="53"/>
                      <a:pt x="44" y="43"/>
                      <a:pt x="44" y="30"/>
                    </a:cubicBezTo>
                    <a:cubicBezTo>
                      <a:pt x="44" y="0"/>
                      <a:pt x="44" y="0"/>
                      <a:pt x="44" y="0"/>
                    </a:cubicBezTo>
                    <a:lnTo>
                      <a:pt x="0" y="0"/>
                    </a:ln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37" name="Freeform 26"/>
              <p:cNvSpPr>
                <a:spLocks noEditPoints="1"/>
              </p:cNvSpPr>
              <p:nvPr/>
            </p:nvSpPr>
            <p:spPr bwMode="auto">
              <a:xfrm>
                <a:off x="4425950" y="3776663"/>
                <a:ext cx="593725" cy="519112"/>
              </a:xfrm>
              <a:custGeom>
                <a:avLst/>
                <a:gdLst/>
                <a:ahLst/>
                <a:cxnLst>
                  <a:cxn ang="0">
                    <a:pos x="327" y="159"/>
                  </a:cxn>
                  <a:cxn ang="0">
                    <a:pos x="312" y="142"/>
                  </a:cxn>
                  <a:cxn ang="0">
                    <a:pos x="312" y="138"/>
                  </a:cxn>
                  <a:cxn ang="0">
                    <a:pos x="284" y="26"/>
                  </a:cxn>
                  <a:cxn ang="0">
                    <a:pos x="254" y="0"/>
                  </a:cxn>
                  <a:cxn ang="0">
                    <a:pos x="254" y="0"/>
                  </a:cxn>
                  <a:cxn ang="0">
                    <a:pos x="244" y="1"/>
                  </a:cxn>
                  <a:cxn ang="0">
                    <a:pos x="235" y="4"/>
                  </a:cxn>
                  <a:cxn ang="0">
                    <a:pos x="213" y="34"/>
                  </a:cxn>
                  <a:cxn ang="0">
                    <a:pos x="212" y="35"/>
                  </a:cxn>
                  <a:cxn ang="0">
                    <a:pos x="201" y="74"/>
                  </a:cxn>
                  <a:cxn ang="0">
                    <a:pos x="154" y="82"/>
                  </a:cxn>
                  <a:cxn ang="0">
                    <a:pos x="140" y="90"/>
                  </a:cxn>
                  <a:cxn ang="0">
                    <a:pos x="111" y="77"/>
                  </a:cxn>
                  <a:cxn ang="0">
                    <a:pos x="99" y="35"/>
                  </a:cxn>
                  <a:cxn ang="0">
                    <a:pos x="99" y="34"/>
                  </a:cxn>
                  <a:cxn ang="0">
                    <a:pos x="76" y="4"/>
                  </a:cxn>
                  <a:cxn ang="0">
                    <a:pos x="68" y="1"/>
                  </a:cxn>
                  <a:cxn ang="0">
                    <a:pos x="58" y="0"/>
                  </a:cxn>
                  <a:cxn ang="0">
                    <a:pos x="58" y="0"/>
                  </a:cxn>
                  <a:cxn ang="0">
                    <a:pos x="22" y="26"/>
                  </a:cxn>
                  <a:cxn ang="0">
                    <a:pos x="3" y="117"/>
                  </a:cxn>
                  <a:cxn ang="0">
                    <a:pos x="14" y="148"/>
                  </a:cxn>
                  <a:cxn ang="0">
                    <a:pos x="14" y="289"/>
                  </a:cxn>
                  <a:cxn ang="0">
                    <a:pos x="37" y="312"/>
                  </a:cxn>
                  <a:cxn ang="0">
                    <a:pos x="59" y="289"/>
                  </a:cxn>
                  <a:cxn ang="0">
                    <a:pos x="59" y="156"/>
                  </a:cxn>
                  <a:cxn ang="0">
                    <a:pos x="79" y="134"/>
                  </a:cxn>
                  <a:cxn ang="0">
                    <a:pos x="86" y="99"/>
                  </a:cxn>
                  <a:cxn ang="0">
                    <a:pos x="152" y="125"/>
                  </a:cxn>
                  <a:cxn ang="0">
                    <a:pos x="154" y="126"/>
                  </a:cxn>
                  <a:cxn ang="0">
                    <a:pos x="170" y="115"/>
                  </a:cxn>
                  <a:cxn ang="0">
                    <a:pos x="225" y="96"/>
                  </a:cxn>
                  <a:cxn ang="0">
                    <a:pos x="233" y="134"/>
                  </a:cxn>
                  <a:cxn ang="0">
                    <a:pos x="249" y="154"/>
                  </a:cxn>
                  <a:cxn ang="0">
                    <a:pos x="260" y="154"/>
                  </a:cxn>
                  <a:cxn ang="0">
                    <a:pos x="273" y="139"/>
                  </a:cxn>
                  <a:cxn ang="0">
                    <a:pos x="253" y="71"/>
                  </a:cxn>
                  <a:cxn ang="0">
                    <a:pos x="258" y="68"/>
                  </a:cxn>
                  <a:cxn ang="0">
                    <a:pos x="279" y="142"/>
                  </a:cxn>
                  <a:cxn ang="0">
                    <a:pos x="264" y="159"/>
                  </a:cxn>
                  <a:cxn ang="0">
                    <a:pos x="232" y="159"/>
                  </a:cxn>
                  <a:cxn ang="0">
                    <a:pos x="232" y="253"/>
                  </a:cxn>
                  <a:cxn ang="0">
                    <a:pos x="359" y="253"/>
                  </a:cxn>
                  <a:cxn ang="0">
                    <a:pos x="359" y="159"/>
                  </a:cxn>
                  <a:cxn ang="0">
                    <a:pos x="327" y="159"/>
                  </a:cxn>
                  <a:cxn ang="0">
                    <a:pos x="275" y="159"/>
                  </a:cxn>
                  <a:cxn ang="0">
                    <a:pos x="284" y="152"/>
                  </a:cxn>
                  <a:cxn ang="0">
                    <a:pos x="296" y="157"/>
                  </a:cxn>
                  <a:cxn ang="0">
                    <a:pos x="299" y="157"/>
                  </a:cxn>
                  <a:cxn ang="0">
                    <a:pos x="308" y="152"/>
                  </a:cxn>
                  <a:cxn ang="0">
                    <a:pos x="316" y="159"/>
                  </a:cxn>
                  <a:cxn ang="0">
                    <a:pos x="275" y="159"/>
                  </a:cxn>
                  <a:cxn ang="0">
                    <a:pos x="275" y="159"/>
                  </a:cxn>
                  <a:cxn ang="0">
                    <a:pos x="275" y="159"/>
                  </a:cxn>
                </a:cxnLst>
                <a:rect l="0" t="0" r="r" b="b"/>
                <a:pathLst>
                  <a:path w="359" h="312">
                    <a:moveTo>
                      <a:pt x="327" y="159"/>
                    </a:moveTo>
                    <a:cubicBezTo>
                      <a:pt x="326" y="151"/>
                      <a:pt x="320" y="144"/>
                      <a:pt x="312" y="142"/>
                    </a:cubicBezTo>
                    <a:cubicBezTo>
                      <a:pt x="312" y="140"/>
                      <a:pt x="312" y="139"/>
                      <a:pt x="312" y="138"/>
                    </a:cubicBezTo>
                    <a:cubicBezTo>
                      <a:pt x="310" y="127"/>
                      <a:pt x="284" y="26"/>
                      <a:pt x="284" y="26"/>
                    </a:cubicBezTo>
                    <a:cubicBezTo>
                      <a:pt x="280" y="9"/>
                      <a:pt x="269" y="1"/>
                      <a:pt x="254" y="0"/>
                    </a:cubicBezTo>
                    <a:cubicBezTo>
                      <a:pt x="254" y="0"/>
                      <a:pt x="254" y="0"/>
                      <a:pt x="254" y="0"/>
                    </a:cubicBezTo>
                    <a:cubicBezTo>
                      <a:pt x="254" y="0"/>
                      <a:pt x="249" y="0"/>
                      <a:pt x="244" y="1"/>
                    </a:cubicBezTo>
                    <a:cubicBezTo>
                      <a:pt x="239" y="2"/>
                      <a:pt x="235" y="4"/>
                      <a:pt x="235" y="4"/>
                    </a:cubicBezTo>
                    <a:cubicBezTo>
                      <a:pt x="225" y="10"/>
                      <a:pt x="214" y="20"/>
                      <a:pt x="213" y="34"/>
                    </a:cubicBezTo>
                    <a:cubicBezTo>
                      <a:pt x="213" y="34"/>
                      <a:pt x="213" y="35"/>
                      <a:pt x="212" y="35"/>
                    </a:cubicBezTo>
                    <a:cubicBezTo>
                      <a:pt x="210" y="56"/>
                      <a:pt x="207" y="68"/>
                      <a:pt x="201" y="74"/>
                    </a:cubicBezTo>
                    <a:cubicBezTo>
                      <a:pt x="194" y="80"/>
                      <a:pt x="180" y="82"/>
                      <a:pt x="154" y="82"/>
                    </a:cubicBezTo>
                    <a:cubicBezTo>
                      <a:pt x="148" y="82"/>
                      <a:pt x="143" y="85"/>
                      <a:pt x="140" y="90"/>
                    </a:cubicBezTo>
                    <a:cubicBezTo>
                      <a:pt x="125" y="87"/>
                      <a:pt x="116" y="83"/>
                      <a:pt x="111" y="77"/>
                    </a:cubicBezTo>
                    <a:cubicBezTo>
                      <a:pt x="105" y="70"/>
                      <a:pt x="102" y="57"/>
                      <a:pt x="99" y="35"/>
                    </a:cubicBezTo>
                    <a:cubicBezTo>
                      <a:pt x="99" y="35"/>
                      <a:pt x="99" y="34"/>
                      <a:pt x="99" y="34"/>
                    </a:cubicBezTo>
                    <a:cubicBezTo>
                      <a:pt x="98" y="20"/>
                      <a:pt x="87" y="10"/>
                      <a:pt x="76" y="4"/>
                    </a:cubicBezTo>
                    <a:cubicBezTo>
                      <a:pt x="76" y="4"/>
                      <a:pt x="72" y="2"/>
                      <a:pt x="68" y="1"/>
                    </a:cubicBezTo>
                    <a:cubicBezTo>
                      <a:pt x="63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3" y="1"/>
                      <a:pt x="26" y="9"/>
                      <a:pt x="22" y="26"/>
                    </a:cubicBezTo>
                    <a:cubicBezTo>
                      <a:pt x="3" y="117"/>
                      <a:pt x="3" y="117"/>
                      <a:pt x="3" y="117"/>
                    </a:cubicBezTo>
                    <a:cubicBezTo>
                      <a:pt x="0" y="130"/>
                      <a:pt x="6" y="141"/>
                      <a:pt x="14" y="148"/>
                    </a:cubicBezTo>
                    <a:cubicBezTo>
                      <a:pt x="14" y="289"/>
                      <a:pt x="14" y="289"/>
                      <a:pt x="14" y="289"/>
                    </a:cubicBezTo>
                    <a:cubicBezTo>
                      <a:pt x="14" y="302"/>
                      <a:pt x="24" y="312"/>
                      <a:pt x="37" y="312"/>
                    </a:cubicBezTo>
                    <a:cubicBezTo>
                      <a:pt x="49" y="312"/>
                      <a:pt x="59" y="302"/>
                      <a:pt x="59" y="289"/>
                    </a:cubicBezTo>
                    <a:cubicBezTo>
                      <a:pt x="59" y="156"/>
                      <a:pt x="59" y="156"/>
                      <a:pt x="59" y="156"/>
                    </a:cubicBezTo>
                    <a:cubicBezTo>
                      <a:pt x="68" y="152"/>
                      <a:pt x="76" y="145"/>
                      <a:pt x="79" y="134"/>
                    </a:cubicBezTo>
                    <a:cubicBezTo>
                      <a:pt x="86" y="99"/>
                      <a:pt x="86" y="99"/>
                      <a:pt x="86" y="99"/>
                    </a:cubicBezTo>
                    <a:cubicBezTo>
                      <a:pt x="98" y="113"/>
                      <a:pt x="117" y="121"/>
                      <a:pt x="152" y="125"/>
                    </a:cubicBezTo>
                    <a:cubicBezTo>
                      <a:pt x="153" y="126"/>
                      <a:pt x="154" y="126"/>
                      <a:pt x="154" y="126"/>
                    </a:cubicBezTo>
                    <a:cubicBezTo>
                      <a:pt x="161" y="126"/>
                      <a:pt x="168" y="121"/>
                      <a:pt x="170" y="115"/>
                    </a:cubicBezTo>
                    <a:cubicBezTo>
                      <a:pt x="197" y="113"/>
                      <a:pt x="214" y="108"/>
                      <a:pt x="225" y="96"/>
                    </a:cubicBezTo>
                    <a:cubicBezTo>
                      <a:pt x="233" y="134"/>
                      <a:pt x="233" y="134"/>
                      <a:pt x="233" y="134"/>
                    </a:cubicBezTo>
                    <a:cubicBezTo>
                      <a:pt x="235" y="143"/>
                      <a:pt x="241" y="150"/>
                      <a:pt x="249" y="154"/>
                    </a:cubicBezTo>
                    <a:cubicBezTo>
                      <a:pt x="260" y="154"/>
                      <a:pt x="260" y="154"/>
                      <a:pt x="260" y="154"/>
                    </a:cubicBezTo>
                    <a:cubicBezTo>
                      <a:pt x="262" y="148"/>
                      <a:pt x="267" y="142"/>
                      <a:pt x="273" y="139"/>
                    </a:cubicBezTo>
                    <a:cubicBezTo>
                      <a:pt x="267" y="113"/>
                      <a:pt x="259" y="86"/>
                      <a:pt x="253" y="71"/>
                    </a:cubicBezTo>
                    <a:cubicBezTo>
                      <a:pt x="248" y="62"/>
                      <a:pt x="255" y="59"/>
                      <a:pt x="258" y="68"/>
                    </a:cubicBezTo>
                    <a:cubicBezTo>
                      <a:pt x="261" y="77"/>
                      <a:pt x="274" y="116"/>
                      <a:pt x="279" y="142"/>
                    </a:cubicBezTo>
                    <a:cubicBezTo>
                      <a:pt x="271" y="144"/>
                      <a:pt x="265" y="151"/>
                      <a:pt x="264" y="159"/>
                    </a:cubicBezTo>
                    <a:cubicBezTo>
                      <a:pt x="232" y="159"/>
                      <a:pt x="232" y="159"/>
                      <a:pt x="232" y="159"/>
                    </a:cubicBezTo>
                    <a:cubicBezTo>
                      <a:pt x="232" y="253"/>
                      <a:pt x="232" y="253"/>
                      <a:pt x="232" y="253"/>
                    </a:cubicBezTo>
                    <a:cubicBezTo>
                      <a:pt x="359" y="253"/>
                      <a:pt x="359" y="253"/>
                      <a:pt x="359" y="253"/>
                    </a:cubicBezTo>
                    <a:cubicBezTo>
                      <a:pt x="359" y="159"/>
                      <a:pt x="359" y="159"/>
                      <a:pt x="359" y="159"/>
                    </a:cubicBezTo>
                    <a:lnTo>
                      <a:pt x="327" y="159"/>
                    </a:lnTo>
                    <a:close/>
                    <a:moveTo>
                      <a:pt x="275" y="159"/>
                    </a:moveTo>
                    <a:cubicBezTo>
                      <a:pt x="277" y="155"/>
                      <a:pt x="280" y="153"/>
                      <a:pt x="284" y="152"/>
                    </a:cubicBezTo>
                    <a:cubicBezTo>
                      <a:pt x="287" y="155"/>
                      <a:pt x="291" y="157"/>
                      <a:pt x="296" y="157"/>
                    </a:cubicBezTo>
                    <a:cubicBezTo>
                      <a:pt x="297" y="157"/>
                      <a:pt x="298" y="157"/>
                      <a:pt x="299" y="157"/>
                    </a:cubicBezTo>
                    <a:cubicBezTo>
                      <a:pt x="302" y="156"/>
                      <a:pt x="305" y="154"/>
                      <a:pt x="308" y="152"/>
                    </a:cubicBezTo>
                    <a:cubicBezTo>
                      <a:pt x="312" y="153"/>
                      <a:pt x="315" y="155"/>
                      <a:pt x="316" y="159"/>
                    </a:cubicBezTo>
                    <a:lnTo>
                      <a:pt x="275" y="159"/>
                    </a:lnTo>
                    <a:close/>
                    <a:moveTo>
                      <a:pt x="275" y="159"/>
                    </a:moveTo>
                    <a:cubicBezTo>
                      <a:pt x="275" y="159"/>
                      <a:pt x="275" y="159"/>
                      <a:pt x="275" y="15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</p:grpSp>
        <p:sp>
          <p:nvSpPr>
            <p:cNvPr id="33" name="原创设计师QQ：598969553           _26"/>
            <p:cNvSpPr/>
            <p:nvPr/>
          </p:nvSpPr>
          <p:spPr>
            <a:xfrm>
              <a:off x="5791497" y="3288691"/>
              <a:ext cx="2556151" cy="1294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  <a:buClrTx/>
                <a:buSzTx/>
                <a:buNone/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  <a:sym typeface="+mn-ea"/>
                </a:rPr>
                <a:t>新的教学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buClrTx/>
                <a:buSzTx/>
                <a:buNone/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  <a:sym typeface="+mn-ea"/>
                </a:rPr>
                <a:t>管理模式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</p:txBody>
        </p:sp>
      </p:grpSp>
      <p:grpSp>
        <p:nvGrpSpPr>
          <p:cNvPr id="38" name="原创设计师QQ：598969553              _8"/>
          <p:cNvGrpSpPr/>
          <p:nvPr/>
        </p:nvGrpSpPr>
        <p:grpSpPr>
          <a:xfrm>
            <a:off x="8605215" y="1716851"/>
            <a:ext cx="1917113" cy="1809483"/>
            <a:chOff x="7531149" y="2170601"/>
            <a:chExt cx="2556151" cy="2412643"/>
          </a:xfrm>
        </p:grpSpPr>
        <p:grpSp>
          <p:nvGrpSpPr>
            <p:cNvPr id="39" name="Group 128"/>
            <p:cNvGrpSpPr/>
            <p:nvPr/>
          </p:nvGrpSpPr>
          <p:grpSpPr>
            <a:xfrm>
              <a:off x="8460758" y="2170601"/>
              <a:ext cx="696933" cy="987322"/>
              <a:chOff x="6932612" y="3789363"/>
              <a:chExt cx="571500" cy="809625"/>
            </a:xfrm>
            <a:solidFill>
              <a:schemeClr val="accent4"/>
            </a:solidFill>
          </p:grpSpPr>
          <p:sp>
            <p:nvSpPr>
              <p:cNvPr id="41" name="Freeform 5"/>
              <p:cNvSpPr>
                <a:spLocks noEditPoints="1"/>
              </p:cNvSpPr>
              <p:nvPr/>
            </p:nvSpPr>
            <p:spPr bwMode="auto">
              <a:xfrm>
                <a:off x="6932612" y="3948113"/>
                <a:ext cx="430213" cy="609600"/>
              </a:xfrm>
              <a:custGeom>
                <a:avLst/>
                <a:gdLst/>
                <a:ahLst/>
                <a:cxnLst>
                  <a:cxn ang="0">
                    <a:pos x="17" y="167"/>
                  </a:cxn>
                  <a:cxn ang="0">
                    <a:pos x="18" y="167"/>
                  </a:cxn>
                  <a:cxn ang="0">
                    <a:pos x="36" y="150"/>
                  </a:cxn>
                  <a:cxn ang="0">
                    <a:pos x="41" y="85"/>
                  </a:cxn>
                  <a:cxn ang="0">
                    <a:pos x="75" y="61"/>
                  </a:cxn>
                  <a:cxn ang="0">
                    <a:pos x="75" y="155"/>
                  </a:cxn>
                  <a:cxn ang="0">
                    <a:pos x="78" y="168"/>
                  </a:cxn>
                  <a:cxn ang="0">
                    <a:pos x="40" y="327"/>
                  </a:cxn>
                  <a:cxn ang="0">
                    <a:pos x="56" y="353"/>
                  </a:cxn>
                  <a:cxn ang="0">
                    <a:pos x="61" y="353"/>
                  </a:cxn>
                  <a:cxn ang="0">
                    <a:pos x="82" y="337"/>
                  </a:cxn>
                  <a:cxn ang="0">
                    <a:pos x="118" y="186"/>
                  </a:cxn>
                  <a:cxn ang="0">
                    <a:pos x="160" y="205"/>
                  </a:cxn>
                  <a:cxn ang="0">
                    <a:pos x="156" y="262"/>
                  </a:cxn>
                  <a:cxn ang="0">
                    <a:pos x="176" y="284"/>
                  </a:cxn>
                  <a:cxn ang="0">
                    <a:pos x="177" y="284"/>
                  </a:cxn>
                  <a:cxn ang="0">
                    <a:pos x="199" y="264"/>
                  </a:cxn>
                  <a:cxn ang="0">
                    <a:pos x="203" y="194"/>
                  </a:cxn>
                  <a:cxn ang="0">
                    <a:pos x="191" y="173"/>
                  </a:cxn>
                  <a:cxn ang="0">
                    <a:pos x="132" y="145"/>
                  </a:cxn>
                  <a:cxn ang="0">
                    <a:pos x="132" y="83"/>
                  </a:cxn>
                  <a:cxn ang="0">
                    <a:pos x="153" y="107"/>
                  </a:cxn>
                  <a:cxn ang="0">
                    <a:pos x="164" y="113"/>
                  </a:cxn>
                  <a:cxn ang="0">
                    <a:pos x="227" y="121"/>
                  </a:cxn>
                  <a:cxn ang="0">
                    <a:pos x="229" y="121"/>
                  </a:cxn>
                  <a:cxn ang="0">
                    <a:pos x="247" y="105"/>
                  </a:cxn>
                  <a:cxn ang="0">
                    <a:pos x="231" y="85"/>
                  </a:cxn>
                  <a:cxn ang="0">
                    <a:pos x="175" y="79"/>
                  </a:cxn>
                  <a:cxn ang="0">
                    <a:pos x="130" y="25"/>
                  </a:cxn>
                  <a:cxn ang="0">
                    <a:pos x="124" y="16"/>
                  </a:cxn>
                  <a:cxn ang="0">
                    <a:pos x="104" y="0"/>
                  </a:cxn>
                  <a:cxn ang="0">
                    <a:pos x="86" y="9"/>
                  </a:cxn>
                  <a:cxn ang="0">
                    <a:pos x="14" y="61"/>
                  </a:cxn>
                  <a:cxn ang="0">
                    <a:pos x="6" y="74"/>
                  </a:cxn>
                  <a:cxn ang="0">
                    <a:pos x="0" y="148"/>
                  </a:cxn>
                  <a:cxn ang="0">
                    <a:pos x="17" y="167"/>
                  </a:cxn>
                  <a:cxn ang="0">
                    <a:pos x="17" y="167"/>
                  </a:cxn>
                  <a:cxn ang="0">
                    <a:pos x="17" y="167"/>
                  </a:cxn>
                </a:cxnLst>
                <a:rect l="0" t="0" r="r" b="b"/>
                <a:pathLst>
                  <a:path w="248" h="353">
                    <a:moveTo>
                      <a:pt x="17" y="167"/>
                    </a:moveTo>
                    <a:cubicBezTo>
                      <a:pt x="17" y="167"/>
                      <a:pt x="18" y="167"/>
                      <a:pt x="18" y="167"/>
                    </a:cubicBezTo>
                    <a:cubicBezTo>
                      <a:pt x="27" y="167"/>
                      <a:pt x="35" y="160"/>
                      <a:pt x="36" y="150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75" y="155"/>
                      <a:pt x="75" y="155"/>
                      <a:pt x="75" y="155"/>
                    </a:cubicBezTo>
                    <a:cubicBezTo>
                      <a:pt x="75" y="160"/>
                      <a:pt x="76" y="164"/>
                      <a:pt x="78" y="168"/>
                    </a:cubicBezTo>
                    <a:cubicBezTo>
                      <a:pt x="40" y="327"/>
                      <a:pt x="40" y="327"/>
                      <a:pt x="40" y="327"/>
                    </a:cubicBezTo>
                    <a:cubicBezTo>
                      <a:pt x="37" y="338"/>
                      <a:pt x="44" y="350"/>
                      <a:pt x="56" y="353"/>
                    </a:cubicBezTo>
                    <a:cubicBezTo>
                      <a:pt x="58" y="353"/>
                      <a:pt x="59" y="353"/>
                      <a:pt x="61" y="353"/>
                    </a:cubicBezTo>
                    <a:cubicBezTo>
                      <a:pt x="71" y="353"/>
                      <a:pt x="79" y="347"/>
                      <a:pt x="82" y="337"/>
                    </a:cubicBezTo>
                    <a:cubicBezTo>
                      <a:pt x="118" y="186"/>
                      <a:pt x="118" y="186"/>
                      <a:pt x="118" y="186"/>
                    </a:cubicBezTo>
                    <a:cubicBezTo>
                      <a:pt x="160" y="205"/>
                      <a:pt x="160" y="205"/>
                      <a:pt x="160" y="205"/>
                    </a:cubicBezTo>
                    <a:cubicBezTo>
                      <a:pt x="156" y="262"/>
                      <a:pt x="156" y="262"/>
                      <a:pt x="156" y="262"/>
                    </a:cubicBezTo>
                    <a:cubicBezTo>
                      <a:pt x="155" y="273"/>
                      <a:pt x="164" y="284"/>
                      <a:pt x="176" y="284"/>
                    </a:cubicBezTo>
                    <a:cubicBezTo>
                      <a:pt x="176" y="284"/>
                      <a:pt x="177" y="284"/>
                      <a:pt x="177" y="284"/>
                    </a:cubicBezTo>
                    <a:cubicBezTo>
                      <a:pt x="189" y="284"/>
                      <a:pt x="198" y="276"/>
                      <a:pt x="199" y="264"/>
                    </a:cubicBezTo>
                    <a:cubicBezTo>
                      <a:pt x="203" y="194"/>
                      <a:pt x="203" y="194"/>
                      <a:pt x="203" y="194"/>
                    </a:cubicBezTo>
                    <a:cubicBezTo>
                      <a:pt x="204" y="185"/>
                      <a:pt x="199" y="177"/>
                      <a:pt x="191" y="173"/>
                    </a:cubicBezTo>
                    <a:cubicBezTo>
                      <a:pt x="132" y="145"/>
                      <a:pt x="132" y="145"/>
                      <a:pt x="132" y="145"/>
                    </a:cubicBezTo>
                    <a:cubicBezTo>
                      <a:pt x="132" y="83"/>
                      <a:pt x="132" y="83"/>
                      <a:pt x="132" y="83"/>
                    </a:cubicBezTo>
                    <a:cubicBezTo>
                      <a:pt x="153" y="107"/>
                      <a:pt x="153" y="107"/>
                      <a:pt x="153" y="107"/>
                    </a:cubicBezTo>
                    <a:cubicBezTo>
                      <a:pt x="156" y="111"/>
                      <a:pt x="160" y="113"/>
                      <a:pt x="164" y="113"/>
                    </a:cubicBezTo>
                    <a:cubicBezTo>
                      <a:pt x="227" y="121"/>
                      <a:pt x="227" y="121"/>
                      <a:pt x="227" y="121"/>
                    </a:cubicBezTo>
                    <a:cubicBezTo>
                      <a:pt x="228" y="121"/>
                      <a:pt x="228" y="121"/>
                      <a:pt x="229" y="121"/>
                    </a:cubicBezTo>
                    <a:cubicBezTo>
                      <a:pt x="238" y="121"/>
                      <a:pt x="246" y="114"/>
                      <a:pt x="247" y="105"/>
                    </a:cubicBezTo>
                    <a:cubicBezTo>
                      <a:pt x="248" y="95"/>
                      <a:pt x="241" y="86"/>
                      <a:pt x="231" y="85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29" y="21"/>
                      <a:pt x="127" y="18"/>
                      <a:pt x="124" y="16"/>
                    </a:cubicBezTo>
                    <a:cubicBezTo>
                      <a:pt x="122" y="7"/>
                      <a:pt x="113" y="0"/>
                      <a:pt x="104" y="0"/>
                    </a:cubicBezTo>
                    <a:cubicBezTo>
                      <a:pt x="96" y="0"/>
                      <a:pt x="90" y="3"/>
                      <a:pt x="86" y="9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9" y="64"/>
                      <a:pt x="7" y="69"/>
                      <a:pt x="6" y="74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7"/>
                      <a:pt x="7" y="166"/>
                      <a:pt x="17" y="167"/>
                    </a:cubicBezTo>
                    <a:close/>
                    <a:moveTo>
                      <a:pt x="17" y="167"/>
                    </a:moveTo>
                    <a:cubicBezTo>
                      <a:pt x="17" y="167"/>
                      <a:pt x="17" y="167"/>
                      <a:pt x="17" y="16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42" name="Freeform 6"/>
              <p:cNvSpPr>
                <a:spLocks noEditPoints="1"/>
              </p:cNvSpPr>
              <p:nvPr/>
            </p:nvSpPr>
            <p:spPr bwMode="auto">
              <a:xfrm>
                <a:off x="7067550" y="3789363"/>
                <a:ext cx="152400" cy="152400"/>
              </a:xfrm>
              <a:custGeom>
                <a:avLst/>
                <a:gdLst/>
                <a:ahLst/>
                <a:cxnLst>
                  <a:cxn ang="0">
                    <a:pos x="88" y="44"/>
                  </a:cxn>
                  <a:cxn ang="0">
                    <a:pos x="44" y="88"/>
                  </a:cxn>
                  <a:cxn ang="0">
                    <a:pos x="0" y="44"/>
                  </a:cxn>
                  <a:cxn ang="0">
                    <a:pos x="44" y="0"/>
                  </a:cxn>
                  <a:cxn ang="0">
                    <a:pos x="88" y="44"/>
                  </a:cxn>
                  <a:cxn ang="0">
                    <a:pos x="88" y="44"/>
                  </a:cxn>
                  <a:cxn ang="0">
                    <a:pos x="88" y="44"/>
                  </a:cxn>
                </a:cxnLst>
                <a:rect l="0" t="0" r="r" b="b"/>
                <a:pathLst>
                  <a:path w="88" h="88">
                    <a:moveTo>
                      <a:pt x="88" y="44"/>
                    </a:moveTo>
                    <a:cubicBezTo>
                      <a:pt x="88" y="69"/>
                      <a:pt x="68" y="88"/>
                      <a:pt x="44" y="88"/>
                    </a:cubicBezTo>
                    <a:cubicBezTo>
                      <a:pt x="20" y="88"/>
                      <a:pt x="0" y="69"/>
                      <a:pt x="0" y="44"/>
                    </a:cubicBezTo>
                    <a:cubicBezTo>
                      <a:pt x="0" y="20"/>
                      <a:pt x="20" y="0"/>
                      <a:pt x="44" y="0"/>
                    </a:cubicBezTo>
                    <a:cubicBezTo>
                      <a:pt x="68" y="0"/>
                      <a:pt x="88" y="20"/>
                      <a:pt x="88" y="44"/>
                    </a:cubicBezTo>
                    <a:close/>
                    <a:moveTo>
                      <a:pt x="88" y="44"/>
                    </a:moveTo>
                    <a:cubicBezTo>
                      <a:pt x="88" y="44"/>
                      <a:pt x="88" y="44"/>
                      <a:pt x="88" y="4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  <p:sp>
            <p:nvSpPr>
              <p:cNvPr id="43" name="Freeform 7"/>
              <p:cNvSpPr>
                <a:spLocks noEditPoints="1"/>
              </p:cNvSpPr>
              <p:nvPr/>
            </p:nvSpPr>
            <p:spPr bwMode="auto">
              <a:xfrm>
                <a:off x="6932612" y="4203700"/>
                <a:ext cx="571500" cy="395288"/>
              </a:xfrm>
              <a:custGeom>
                <a:avLst/>
                <a:gdLst/>
                <a:ahLst/>
                <a:cxnLst>
                  <a:cxn ang="0">
                    <a:pos x="330" y="0"/>
                  </a:cxn>
                  <a:cxn ang="0">
                    <a:pos x="278" y="16"/>
                  </a:cxn>
                  <a:cxn ang="0">
                    <a:pos x="290" y="29"/>
                  </a:cxn>
                  <a:cxn ang="0">
                    <a:pos x="232" y="74"/>
                  </a:cxn>
                  <a:cxn ang="0">
                    <a:pos x="230" y="80"/>
                  </a:cxn>
                  <a:cxn ang="0">
                    <a:pos x="230" y="144"/>
                  </a:cxn>
                  <a:cxn ang="0">
                    <a:pos x="122" y="144"/>
                  </a:cxn>
                  <a:cxn ang="0">
                    <a:pos x="115" y="151"/>
                  </a:cxn>
                  <a:cxn ang="0">
                    <a:pos x="115" y="215"/>
                  </a:cxn>
                  <a:cxn ang="0">
                    <a:pos x="7" y="215"/>
                  </a:cxn>
                  <a:cxn ang="0">
                    <a:pos x="0" y="222"/>
                  </a:cxn>
                  <a:cxn ang="0">
                    <a:pos x="7" y="229"/>
                  </a:cxn>
                  <a:cxn ang="0">
                    <a:pos x="122" y="229"/>
                  </a:cxn>
                  <a:cxn ang="0">
                    <a:pos x="129" y="222"/>
                  </a:cxn>
                  <a:cxn ang="0">
                    <a:pos x="129" y="158"/>
                  </a:cxn>
                  <a:cxn ang="0">
                    <a:pos x="237" y="158"/>
                  </a:cxn>
                  <a:cxn ang="0">
                    <a:pos x="244" y="151"/>
                  </a:cxn>
                  <a:cxn ang="0">
                    <a:pos x="244" y="83"/>
                  </a:cxn>
                  <a:cxn ang="0">
                    <a:pos x="300" y="39"/>
                  </a:cxn>
                  <a:cxn ang="0">
                    <a:pos x="314" y="52"/>
                  </a:cxn>
                  <a:cxn ang="0">
                    <a:pos x="330" y="0"/>
                  </a:cxn>
                  <a:cxn ang="0">
                    <a:pos x="330" y="0"/>
                  </a:cxn>
                  <a:cxn ang="0">
                    <a:pos x="330" y="0"/>
                  </a:cxn>
                </a:cxnLst>
                <a:rect l="0" t="0" r="r" b="b"/>
                <a:pathLst>
                  <a:path w="330" h="229">
                    <a:moveTo>
                      <a:pt x="330" y="0"/>
                    </a:moveTo>
                    <a:cubicBezTo>
                      <a:pt x="278" y="16"/>
                      <a:pt x="278" y="16"/>
                      <a:pt x="278" y="16"/>
                    </a:cubicBezTo>
                    <a:cubicBezTo>
                      <a:pt x="290" y="29"/>
                      <a:pt x="290" y="29"/>
                      <a:pt x="290" y="29"/>
                    </a:cubicBezTo>
                    <a:cubicBezTo>
                      <a:pt x="232" y="74"/>
                      <a:pt x="232" y="74"/>
                      <a:pt x="232" y="74"/>
                    </a:cubicBezTo>
                    <a:cubicBezTo>
                      <a:pt x="231" y="76"/>
                      <a:pt x="230" y="78"/>
                      <a:pt x="230" y="80"/>
                    </a:cubicBezTo>
                    <a:cubicBezTo>
                      <a:pt x="230" y="144"/>
                      <a:pt x="230" y="144"/>
                      <a:pt x="230" y="144"/>
                    </a:cubicBezTo>
                    <a:cubicBezTo>
                      <a:pt x="122" y="144"/>
                      <a:pt x="122" y="144"/>
                      <a:pt x="122" y="144"/>
                    </a:cubicBezTo>
                    <a:cubicBezTo>
                      <a:pt x="118" y="144"/>
                      <a:pt x="115" y="147"/>
                      <a:pt x="115" y="151"/>
                    </a:cubicBezTo>
                    <a:cubicBezTo>
                      <a:pt x="115" y="215"/>
                      <a:pt x="115" y="215"/>
                      <a:pt x="115" y="215"/>
                    </a:cubicBezTo>
                    <a:cubicBezTo>
                      <a:pt x="7" y="215"/>
                      <a:pt x="7" y="215"/>
                      <a:pt x="7" y="215"/>
                    </a:cubicBezTo>
                    <a:cubicBezTo>
                      <a:pt x="3" y="215"/>
                      <a:pt x="0" y="218"/>
                      <a:pt x="0" y="222"/>
                    </a:cubicBezTo>
                    <a:cubicBezTo>
                      <a:pt x="0" y="226"/>
                      <a:pt x="3" y="229"/>
                      <a:pt x="7" y="229"/>
                    </a:cubicBezTo>
                    <a:cubicBezTo>
                      <a:pt x="122" y="229"/>
                      <a:pt x="122" y="229"/>
                      <a:pt x="122" y="229"/>
                    </a:cubicBezTo>
                    <a:cubicBezTo>
                      <a:pt x="126" y="229"/>
                      <a:pt x="129" y="226"/>
                      <a:pt x="129" y="222"/>
                    </a:cubicBezTo>
                    <a:cubicBezTo>
                      <a:pt x="129" y="158"/>
                      <a:pt x="129" y="158"/>
                      <a:pt x="129" y="158"/>
                    </a:cubicBezTo>
                    <a:cubicBezTo>
                      <a:pt x="237" y="158"/>
                      <a:pt x="237" y="158"/>
                      <a:pt x="237" y="158"/>
                    </a:cubicBezTo>
                    <a:cubicBezTo>
                      <a:pt x="241" y="158"/>
                      <a:pt x="244" y="155"/>
                      <a:pt x="244" y="151"/>
                    </a:cubicBezTo>
                    <a:cubicBezTo>
                      <a:pt x="244" y="83"/>
                      <a:pt x="244" y="83"/>
                      <a:pt x="244" y="83"/>
                    </a:cubicBezTo>
                    <a:cubicBezTo>
                      <a:pt x="300" y="39"/>
                      <a:pt x="300" y="39"/>
                      <a:pt x="300" y="39"/>
                    </a:cubicBezTo>
                    <a:cubicBezTo>
                      <a:pt x="314" y="52"/>
                      <a:pt x="314" y="52"/>
                      <a:pt x="314" y="52"/>
                    </a:cubicBezTo>
                    <a:lnTo>
                      <a:pt x="330" y="0"/>
                    </a:lnTo>
                    <a:close/>
                    <a:moveTo>
                      <a:pt x="330" y="0"/>
                    </a:moveTo>
                    <a:cubicBezTo>
                      <a:pt x="330" y="0"/>
                      <a:pt x="330" y="0"/>
                      <a:pt x="330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350"/>
              </a:p>
            </p:txBody>
          </p:sp>
        </p:grpSp>
        <p:sp>
          <p:nvSpPr>
            <p:cNvPr id="40" name="原创设计师QQ：598969553           _26"/>
            <p:cNvSpPr/>
            <p:nvPr/>
          </p:nvSpPr>
          <p:spPr>
            <a:xfrm>
              <a:off x="7531149" y="3288691"/>
              <a:ext cx="2556151" cy="1294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  <a:buClrTx/>
                <a:buSzTx/>
                <a:buNone/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</a:rPr>
                <a:t>多类选科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buClrTx/>
                <a:buSzTx/>
                <a:buNone/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Open Sans" panose="020B0606030504020204" pitchFamily="34" charset="0"/>
                </a:rPr>
                <a:t>对比受限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endParaRPr>
            </a:p>
          </p:txBody>
        </p:sp>
      </p:grpSp>
      <p:pic>
        <p:nvPicPr>
          <p:cNvPr id="45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1855470" y="4426585"/>
            <a:ext cx="2540000" cy="970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走班影响上课注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意力及同学关系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390922" y="4440854"/>
            <a:ext cx="1859280" cy="9709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必修新课程多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作业难度大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512487" y="4444664"/>
            <a:ext cx="2138680" cy="9709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走</a:t>
            </a: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班后无法适应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老师的上课进度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000417" y="4487844"/>
            <a:ext cx="1300480" cy="9709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学习成绩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ctr">
              <a:lnSpc>
                <a:spcPct val="130000"/>
              </a:lnSpc>
              <a:buClrTx/>
              <a:buSzTx/>
              <a:buNone/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难以比较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922374" y="371634"/>
            <a:ext cx="5915025" cy="431800"/>
          </a:xfrm>
        </p:spPr>
        <p:txBody>
          <a:bodyPr/>
          <a:lstStyle/>
          <a:p>
            <a:r>
              <a:rPr lang="zh-CN" altLang="en-US" sz="2400" b="1" dirty="0">
                <a:sym typeface="+mn-ea"/>
              </a:rPr>
              <a:t>走班应对措施</a:t>
            </a:r>
            <a:endParaRPr lang="zh-CN" altLang="en-US" sz="2400" dirty="0"/>
          </a:p>
        </p:txBody>
      </p:sp>
      <p:sp>
        <p:nvSpPr>
          <p:cNvPr id="4" name="原创设计师QQ：598969553              _2"/>
          <p:cNvSpPr/>
          <p:nvPr/>
        </p:nvSpPr>
        <p:spPr bwMode="auto">
          <a:xfrm>
            <a:off x="4683324" y="2200427"/>
            <a:ext cx="1728875" cy="1732142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原创设计师QQ：598969553              _3"/>
          <p:cNvSpPr/>
          <p:nvPr/>
        </p:nvSpPr>
        <p:spPr bwMode="auto">
          <a:xfrm>
            <a:off x="4683324" y="3300174"/>
            <a:ext cx="1728875" cy="17288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原创设计师QQ：598969553              _4"/>
          <p:cNvSpPr/>
          <p:nvPr/>
        </p:nvSpPr>
        <p:spPr bwMode="auto">
          <a:xfrm>
            <a:off x="5779802" y="2200427"/>
            <a:ext cx="1728875" cy="1732142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原创设计师QQ：598969553              _5"/>
          <p:cNvSpPr/>
          <p:nvPr/>
        </p:nvSpPr>
        <p:spPr bwMode="auto">
          <a:xfrm>
            <a:off x="5779802" y="3300174"/>
            <a:ext cx="1728875" cy="17288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原创设计师QQ：598969553              _6"/>
          <p:cNvSpPr>
            <a:spLocks noEditPoints="1"/>
          </p:cNvSpPr>
          <p:nvPr/>
        </p:nvSpPr>
        <p:spPr bwMode="auto">
          <a:xfrm>
            <a:off x="7049496" y="3528948"/>
            <a:ext cx="290870" cy="233675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原创设计师QQ：598969553              _7"/>
          <p:cNvSpPr>
            <a:spLocks noEditPoints="1"/>
          </p:cNvSpPr>
          <p:nvPr/>
        </p:nvSpPr>
        <p:spPr bwMode="auto">
          <a:xfrm>
            <a:off x="4825490" y="3525680"/>
            <a:ext cx="287601" cy="24021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原创设计师QQ：598969553              _8"/>
          <p:cNvSpPr>
            <a:spLocks noEditPoints="1"/>
          </p:cNvSpPr>
          <p:nvPr/>
        </p:nvSpPr>
        <p:spPr bwMode="auto">
          <a:xfrm>
            <a:off x="5972626" y="2362202"/>
            <a:ext cx="289236" cy="24021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原创设计师QQ：598969553              _9"/>
          <p:cNvSpPr>
            <a:spLocks noEditPoints="1"/>
          </p:cNvSpPr>
          <p:nvPr/>
        </p:nvSpPr>
        <p:spPr bwMode="auto">
          <a:xfrm>
            <a:off x="5939944" y="3483193"/>
            <a:ext cx="318650" cy="259821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原创设计师QQ：598969553              _10"/>
          <p:cNvSpPr>
            <a:spLocks noEditPoints="1"/>
          </p:cNvSpPr>
          <p:nvPr/>
        </p:nvSpPr>
        <p:spPr bwMode="auto">
          <a:xfrm>
            <a:off x="6016747" y="4600916"/>
            <a:ext cx="200993" cy="284333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原创设计师QQ：598969553              _11"/>
          <p:cNvSpPr>
            <a:spLocks noChangeShapeType="1"/>
          </p:cNvSpPr>
          <p:nvPr/>
        </p:nvSpPr>
        <p:spPr bwMode="auto">
          <a:xfrm flipH="1">
            <a:off x="4969291" y="2440640"/>
            <a:ext cx="782733" cy="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原创设计师QQ：598969553              _12"/>
          <p:cNvSpPr>
            <a:spLocks noChangeShapeType="1"/>
          </p:cNvSpPr>
          <p:nvPr/>
        </p:nvSpPr>
        <p:spPr bwMode="auto">
          <a:xfrm>
            <a:off x="4969291" y="3971788"/>
            <a:ext cx="0" cy="771294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原创设计师QQ：598969553              _13"/>
          <p:cNvSpPr>
            <a:spLocks noChangeShapeType="1"/>
          </p:cNvSpPr>
          <p:nvPr/>
        </p:nvSpPr>
        <p:spPr bwMode="auto">
          <a:xfrm>
            <a:off x="6451417" y="4743081"/>
            <a:ext cx="741880" cy="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原创设计师QQ：598969553              _14"/>
          <p:cNvSpPr>
            <a:spLocks noChangeShapeType="1"/>
          </p:cNvSpPr>
          <p:nvPr/>
        </p:nvSpPr>
        <p:spPr bwMode="auto">
          <a:xfrm flipV="1">
            <a:off x="7193297" y="2440640"/>
            <a:ext cx="0" cy="812146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原创设计师QQ：598969553              _15"/>
          <p:cNvSpPr/>
          <p:nvPr/>
        </p:nvSpPr>
        <p:spPr>
          <a:xfrm>
            <a:off x="7340600" y="2171700"/>
            <a:ext cx="3317240" cy="930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掌握信息咨询</a:t>
            </a:r>
            <a:endParaRPr lang="zh-CN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新高考招录政策、竞争情况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原创设计师QQ：598969553              _16"/>
          <p:cNvSpPr/>
          <p:nvPr/>
        </p:nvSpPr>
        <p:spPr>
          <a:xfrm>
            <a:off x="7340600" y="4708525"/>
            <a:ext cx="3317875" cy="133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及时寻求有效帮助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学业、生活、生涯、心理...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原创设计师QQ：598969553              _17"/>
          <p:cNvSpPr/>
          <p:nvPr/>
        </p:nvSpPr>
        <p:spPr>
          <a:xfrm>
            <a:off x="2078355" y="4830445"/>
            <a:ext cx="3385185" cy="133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明确学习目标与计划</a:t>
            </a:r>
            <a:endParaRPr lang="zh-CN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学习动机、兴趣、学习目标、规划、实施、自我调节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原创设计师QQ：598969553              _18"/>
          <p:cNvSpPr/>
          <p:nvPr/>
        </p:nvSpPr>
        <p:spPr>
          <a:xfrm>
            <a:off x="2188210" y="2196465"/>
            <a:ext cx="2687955" cy="133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梳理角色定位</a:t>
            </a:r>
            <a:endParaRPr lang="zh-CN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同学关系、学习环境、学习与娱乐平衡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1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7" grpId="0"/>
      <p:bldP spid="19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1112874" y="450374"/>
            <a:ext cx="5915025" cy="431800"/>
          </a:xfrm>
        </p:spPr>
        <p:txBody>
          <a:bodyPr/>
          <a:p>
            <a:pPr algn="l">
              <a:buClrTx/>
              <a:buSzTx/>
            </a:pPr>
            <a:r>
              <a:rPr lang="zh-CN" altLang="en-US" sz="2400" b="1" dirty="0">
                <a:sym typeface="+mn-ea"/>
              </a:rPr>
              <a:t>学习规划--高中学习生涯</a:t>
            </a:r>
            <a:endParaRPr lang="zh-CN" altLang="en-US" sz="2400" b="1" dirty="0"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32965" y="1064260"/>
            <a:ext cx="754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000" b="1">
                <a:solidFill>
                  <a:srgbClr val="0070C0"/>
                </a:solidFill>
                <a:sym typeface="+mn-ea"/>
              </a:rPr>
              <a:t>高中三年学习时间规划：参照本科学校录取方式：两依据，一参考</a:t>
            </a:r>
            <a:endParaRPr lang="zh-CN" altLang="en-US" sz="2000" b="1">
              <a:solidFill>
                <a:srgbClr val="0070C0"/>
              </a:solidFill>
              <a:sym typeface="+mn-ea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513715" y="1666875"/>
          <a:ext cx="11190605" cy="46056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6750"/>
                <a:gridCol w="1922145"/>
                <a:gridCol w="1769745"/>
                <a:gridCol w="2580005"/>
                <a:gridCol w="1902460"/>
                <a:gridCol w="2349500"/>
              </a:tblGrid>
              <a:tr h="9207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学习要求与定位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统一高考科目（选择性考试）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学业水平选考科目（合格性考试）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综合素质评价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自主招生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748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高一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学科基础+选科倾向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夯实学科基础知识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完成学科必修课程并培养学科兴趣，有一定的学科选择倾向。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养成良好的学习品质，拓展社会实践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l">
                        <a:buNone/>
                      </a:pPr>
                      <a:endParaRPr 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l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知悉五大学科竞赛信息、参加高校冬/夏令营</a:t>
                      </a:r>
                      <a:endParaRPr 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l">
                        <a:buNone/>
                      </a:pPr>
                      <a:r>
                        <a:rPr lang="en-US" altLang="zh-CN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参加国家、省级竞赛、收集材料</a:t>
                      </a:r>
                      <a:endParaRPr 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314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高二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明确选择+拓展知识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形成学科基本知识体系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对选</a:t>
                      </a:r>
                      <a:r>
                        <a:rPr lang="zh-CN" alt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考</a:t>
                      </a: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科目有明确的分析能力、探究能力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形成较好的学科素养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428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高三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深度学习+关键决策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查漏补缺，深挖潜能，全力冲刺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准备选考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注重研究性学习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招生简章3月、初审4-5月、考试（笔试、面试）高考后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841094" y="373539"/>
            <a:ext cx="5915025" cy="431800"/>
          </a:xfrm>
        </p:spPr>
        <p:txBody>
          <a:bodyPr/>
          <a:p>
            <a:pPr algn="l">
              <a:buClrTx/>
              <a:buSzTx/>
            </a:pPr>
            <a:r>
              <a:rPr lang="zh-CN" altLang="en-US" sz="2400" b="1" dirty="0">
                <a:sym typeface="+mn-ea"/>
              </a:rPr>
              <a:t>学习规划--高二高考科目</a:t>
            </a:r>
            <a:endParaRPr lang="zh-CN" altLang="en-US" sz="2400" dirty="0"/>
          </a:p>
          <a:p>
            <a:endParaRPr lang="zh-CN" altLang="en-US" sz="2400"/>
          </a:p>
        </p:txBody>
      </p:sp>
      <p:graphicFrame>
        <p:nvGraphicFramePr>
          <p:cNvPr id="3" name="表格 2"/>
          <p:cNvGraphicFramePr/>
          <p:nvPr/>
        </p:nvGraphicFramePr>
        <p:xfrm>
          <a:off x="841375" y="1283970"/>
          <a:ext cx="10734040" cy="5077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710"/>
                <a:gridCol w="3836035"/>
                <a:gridCol w="5916295"/>
              </a:tblGrid>
              <a:tr h="49022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Calibri" panose="020F0502020204030204" charset="0"/>
                        </a:rPr>
                        <a:t>学科</a:t>
                      </a:r>
                      <a:endParaRPr lang="en-US" alt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alibri" panose="020F0502020204030204" charset="0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Calibri" panose="020F0502020204030204" charset="0"/>
                        </a:rPr>
                        <a:t>变化</a:t>
                      </a:r>
                      <a:endParaRPr lang="en-US" alt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alibri" panose="020F0502020204030204" charset="0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alt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Calibri" panose="020F0502020204030204" charset="0"/>
                        </a:rPr>
                        <a:t>应对</a:t>
                      </a:r>
                      <a:endParaRPr lang="zh-CN" alt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alibri" panose="020F0502020204030204" charset="0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74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语文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基本不变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广泛阅读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；关注</a:t>
                      </a: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社会、时事政治热点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201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数学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不分文理，难度加大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训练数学思维，选择难题进行针对性训练，特别是数学偏弱的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英语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“听说”增加5分至20分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加强英语听说的练习，高三第二学期开学后考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74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物理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2选1下，选考人数多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巩固基础，攻克难题，</a:t>
                      </a: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 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+mn-ea"/>
                        </a:rPr>
                        <a:t>拔高分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98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历史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2选1下，选考人数少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分专业组报名录取，排名竞争；广泛涉猎学习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74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等级赋分，100分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分专业组报名录取，排名竞争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；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地理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等级赋分，100分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分专业组报名录取，排名竞争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；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74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化学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等级赋分，100分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分专业组报名录取，排名竞争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；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740"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生物</a:t>
                      </a:r>
                      <a:endParaRPr lang="en-US" sz="22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等级赋分，100分</a:t>
                      </a:r>
                      <a:endParaRPr 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分专业组报名录取，排名竞争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；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34290" marB="34290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811579" y="413544"/>
            <a:ext cx="7886700" cy="431800"/>
          </a:xfrm>
        </p:spPr>
        <p:txBody>
          <a:bodyPr/>
          <a:p>
            <a:r>
              <a:rPr lang="zh-CN" altLang="en-US" sz="2400" b="1"/>
              <a:t>等级赋分</a:t>
            </a:r>
            <a:endParaRPr lang="zh-CN" altLang="en-US" sz="2400" b="1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t="3546" b="10056"/>
          <a:stretch>
            <a:fillRect/>
          </a:stretch>
        </p:blipFill>
        <p:spPr>
          <a:xfrm>
            <a:off x="610235" y="845185"/>
            <a:ext cx="8917305" cy="22586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4724" t="2499" r="3375" b="4007"/>
          <a:stretch>
            <a:fillRect/>
          </a:stretch>
        </p:blipFill>
        <p:spPr>
          <a:xfrm>
            <a:off x="610235" y="3180080"/>
            <a:ext cx="5523865" cy="28657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4100" y="3180080"/>
            <a:ext cx="5335270" cy="28752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922374" y="574834"/>
            <a:ext cx="5915025" cy="431800"/>
          </a:xfrm>
        </p:spPr>
        <p:txBody>
          <a:bodyPr/>
          <a:lstStyle/>
          <a:p>
            <a:r>
              <a:rPr lang="zh-CN" altLang="en-US" sz="2400" b="1" dirty="0">
                <a:sym typeface="+mn-ea"/>
              </a:rPr>
              <a:t>学习规划</a:t>
            </a:r>
            <a:endParaRPr lang="zh-CN" altLang="en-US" sz="2400" dirty="0"/>
          </a:p>
        </p:txBody>
      </p:sp>
      <p:grpSp>
        <p:nvGrpSpPr>
          <p:cNvPr id="4" name="原创设计师QQ：598969553              _2"/>
          <p:cNvGrpSpPr/>
          <p:nvPr/>
        </p:nvGrpSpPr>
        <p:grpSpPr>
          <a:xfrm>
            <a:off x="9184005" y="5624195"/>
            <a:ext cx="1170940" cy="1102360"/>
            <a:chOff x="1903413" y="1601788"/>
            <a:chExt cx="1949450" cy="1951038"/>
          </a:xfrm>
        </p:grpSpPr>
        <p:sp>
          <p:nvSpPr>
            <p:cNvPr id="5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7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8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9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</p:grpSp>
      <p:grpSp>
        <p:nvGrpSpPr>
          <p:cNvPr id="10" name="原创设计师QQ：598969553              _3"/>
          <p:cNvGrpSpPr/>
          <p:nvPr/>
        </p:nvGrpSpPr>
        <p:grpSpPr>
          <a:xfrm>
            <a:off x="8945245" y="5504180"/>
            <a:ext cx="824865" cy="655955"/>
            <a:chOff x="1508126" y="1417638"/>
            <a:chExt cx="1373187" cy="1160463"/>
          </a:xfrm>
        </p:grpSpPr>
        <p:sp>
          <p:nvSpPr>
            <p:cNvPr id="11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</p:grpSp>
      <p:sp>
        <p:nvSpPr>
          <p:cNvPr id="16" name="原创设计师QQ：598969553              _4"/>
          <p:cNvSpPr/>
          <p:nvPr/>
        </p:nvSpPr>
        <p:spPr bwMode="auto">
          <a:xfrm flipV="1">
            <a:off x="1527369" y="3752666"/>
            <a:ext cx="1313109" cy="1235345"/>
          </a:xfrm>
          <a:custGeom>
            <a:avLst/>
            <a:gdLst/>
            <a:ahLst/>
            <a:cxnLst/>
            <a:rect l="l" t="t" r="r" b="b"/>
            <a:pathLst>
              <a:path w="1373187" h="1291466">
                <a:moveTo>
                  <a:pt x="1373186" y="1291466"/>
                </a:moveTo>
                <a:lnTo>
                  <a:pt x="1316220" y="1239784"/>
                </a:lnTo>
                <a:lnTo>
                  <a:pt x="1316221" y="1239784"/>
                </a:lnTo>
                <a:lnTo>
                  <a:pt x="1373187" y="1291466"/>
                </a:lnTo>
                <a:lnTo>
                  <a:pt x="1217612" y="1008792"/>
                </a:lnTo>
                <a:lnTo>
                  <a:pt x="1224267" y="1113714"/>
                </a:lnTo>
                <a:cubicBezTo>
                  <a:pt x="1123585" y="1022574"/>
                  <a:pt x="907850" y="827283"/>
                  <a:pt x="445585" y="408824"/>
                </a:cubicBezTo>
                <a:lnTo>
                  <a:pt x="450849" y="206706"/>
                </a:lnTo>
                <a:lnTo>
                  <a:pt x="219074" y="0"/>
                </a:lnTo>
                <a:lnTo>
                  <a:pt x="213889" y="199085"/>
                </a:lnTo>
                <a:lnTo>
                  <a:pt x="205595" y="191578"/>
                </a:lnTo>
                <a:cubicBezTo>
                  <a:pt x="192296" y="178438"/>
                  <a:pt x="173086" y="181723"/>
                  <a:pt x="162743" y="194863"/>
                </a:cubicBezTo>
                <a:cubicBezTo>
                  <a:pt x="152399" y="209645"/>
                  <a:pt x="153877" y="230996"/>
                  <a:pt x="167176" y="242494"/>
                </a:cubicBezTo>
                <a:cubicBezTo>
                  <a:pt x="167176" y="242494"/>
                  <a:pt x="167176" y="242494"/>
                  <a:pt x="169337" y="244450"/>
                </a:cubicBezTo>
                <a:lnTo>
                  <a:pt x="178874" y="253084"/>
                </a:lnTo>
                <a:lnTo>
                  <a:pt x="0" y="302108"/>
                </a:lnTo>
                <a:lnTo>
                  <a:pt x="231775" y="510580"/>
                </a:lnTo>
                <a:lnTo>
                  <a:pt x="408272" y="460742"/>
                </a:lnTo>
                <a:cubicBezTo>
                  <a:pt x="557041" y="595413"/>
                  <a:pt x="797608" y="813183"/>
                  <a:pt x="1186619" y="1165328"/>
                </a:cubicBezTo>
                <a:lnTo>
                  <a:pt x="1092199" y="1180163"/>
                </a:lnTo>
                <a:close/>
              </a:path>
            </a:pathLst>
          </a:custGeom>
          <a:solidFill>
            <a:schemeClr val="bg1">
              <a:lumMod val="75000"/>
              <a:alpha val="1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17" name="原创设计师QQ：598969553              _5"/>
          <p:cNvSpPr/>
          <p:nvPr/>
        </p:nvSpPr>
        <p:spPr>
          <a:xfrm>
            <a:off x="1003897" y="1112016"/>
            <a:ext cx="482003" cy="4821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01</a:t>
            </a:r>
            <a:endParaRPr lang="zh-CN" altLang="en-US" sz="1350" dirty="0"/>
          </a:p>
        </p:txBody>
      </p:sp>
      <p:sp>
        <p:nvSpPr>
          <p:cNvPr id="18" name="原创设计师QQ：598969553              _6"/>
          <p:cNvSpPr/>
          <p:nvPr/>
        </p:nvSpPr>
        <p:spPr>
          <a:xfrm>
            <a:off x="1003897" y="2153156"/>
            <a:ext cx="482003" cy="4821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02</a:t>
            </a:r>
            <a:endParaRPr lang="zh-CN" altLang="en-US" sz="1350" dirty="0"/>
          </a:p>
        </p:txBody>
      </p:sp>
      <p:sp>
        <p:nvSpPr>
          <p:cNvPr id="19" name="原创设计师QQ：598969553              _7"/>
          <p:cNvSpPr/>
          <p:nvPr/>
        </p:nvSpPr>
        <p:spPr>
          <a:xfrm>
            <a:off x="1003897" y="3341630"/>
            <a:ext cx="482003" cy="4821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03</a:t>
            </a:r>
            <a:endParaRPr lang="zh-CN" altLang="en-US" sz="1350" dirty="0"/>
          </a:p>
        </p:txBody>
      </p:sp>
      <p:sp>
        <p:nvSpPr>
          <p:cNvPr id="20" name="原创设计师QQ：598969553              _8"/>
          <p:cNvSpPr/>
          <p:nvPr/>
        </p:nvSpPr>
        <p:spPr>
          <a:xfrm>
            <a:off x="1003897" y="4592320"/>
            <a:ext cx="482003" cy="4821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50" dirty="0"/>
              <a:t>04</a:t>
            </a:r>
            <a:endParaRPr lang="zh-CN" altLang="en-US" sz="1350" dirty="0"/>
          </a:p>
        </p:txBody>
      </p:sp>
      <p:sp>
        <p:nvSpPr>
          <p:cNvPr id="24" name="原创设计师QQ：598969553              _12"/>
          <p:cNvSpPr/>
          <p:nvPr/>
        </p:nvSpPr>
        <p:spPr>
          <a:xfrm>
            <a:off x="1485900" y="1006475"/>
            <a:ext cx="9665335" cy="890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存在的问题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薄弱学科、问题具体化（学习方法、知识点、题目类型、时间分配...）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5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3" name="原创设计师QQ：598969553              _12"/>
          <p:cNvSpPr/>
          <p:nvPr/>
        </p:nvSpPr>
        <p:spPr>
          <a:xfrm>
            <a:off x="1485900" y="2009140"/>
            <a:ext cx="10118090" cy="89090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学科目标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将目标具体化、量化可测量（攻克的问题及程度；成效：具体成绩、名次、与平均分的差异...）</a:t>
            </a:r>
            <a:endParaRPr lang="zh-CN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原创设计师QQ：598969553              _12"/>
          <p:cNvSpPr/>
          <p:nvPr/>
        </p:nvSpPr>
        <p:spPr>
          <a:xfrm>
            <a:off x="1472565" y="3196590"/>
            <a:ext cx="9678670" cy="89090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学习方法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兴趣引领、</a:t>
            </a: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习惯养成、心态准备、具体操作方法（课前预习、循环记忆法、错题集...）</a:t>
            </a:r>
            <a:endParaRPr lang="zh-CN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原创设计师QQ：598969553              _12"/>
          <p:cNvSpPr/>
          <p:nvPr/>
        </p:nvSpPr>
        <p:spPr>
          <a:xfrm>
            <a:off x="1485900" y="4441825"/>
            <a:ext cx="9664700" cy="89090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学习成绩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分不同学科，不同阶段对比成绩（考前目标、考后预估、实际成绩）</a:t>
            </a:r>
            <a:endParaRPr lang="zh-CN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原创设计师QQ：598969553              _7"/>
          <p:cNvSpPr/>
          <p:nvPr/>
        </p:nvSpPr>
        <p:spPr>
          <a:xfrm>
            <a:off x="991197" y="5717800"/>
            <a:ext cx="482003" cy="4821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p>
            <a:pPr algn="ctr"/>
            <a:r>
              <a:rPr lang="en-US" altLang="zh-CN" sz="1350" dirty="0"/>
              <a:t>05</a:t>
            </a:r>
            <a:endParaRPr lang="zh-CN" altLang="en-US" sz="1350" dirty="0"/>
          </a:p>
        </p:txBody>
      </p:sp>
      <p:sp>
        <p:nvSpPr>
          <p:cNvPr id="31" name="原创设计师QQ：598969553              _12"/>
          <p:cNvSpPr/>
          <p:nvPr/>
        </p:nvSpPr>
        <p:spPr>
          <a:xfrm>
            <a:off x="1485265" y="5572760"/>
            <a:ext cx="4502150" cy="89090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Open Sans" panose="020B0606030504020204" pitchFamily="34" charset="0"/>
              </a:rPr>
              <a:t>反思及行动</a:t>
            </a:r>
            <a:endParaRPr lang="en-US" altLang="zh-CN" sz="825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Open Sans" panose="020B0606030504020204" pitchFamily="34" charset="0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进步或不足之处，改进措施</a:t>
            </a:r>
            <a:endParaRPr lang="zh-CN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/>
      <p:bldP spid="26" grpId="0"/>
      <p:bldP spid="27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原创设计师QQ：598969553              _2"/>
          <p:cNvSpPr/>
          <p:nvPr/>
        </p:nvSpPr>
        <p:spPr>
          <a:xfrm>
            <a:off x="2691765" y="2761615"/>
            <a:ext cx="1824355" cy="1737360"/>
          </a:xfrm>
          <a:prstGeom prst="ellipse">
            <a:avLst/>
          </a:prstGeom>
          <a:blipFill>
            <a:blip r:embed="rId1" cstate="email"/>
            <a:stretch>
              <a:fillRect/>
            </a:stretch>
          </a:blipFill>
          <a:ln w="3492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原创设计师QQ：598969553              _3"/>
          <p:cNvSpPr/>
          <p:nvPr/>
        </p:nvSpPr>
        <p:spPr>
          <a:xfrm>
            <a:off x="5957888" y="2486025"/>
            <a:ext cx="4710113" cy="2395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sz="3600" b="1" dirty="0">
                <a:solidFill>
                  <a:schemeClr val="bg1"/>
                </a:solidFill>
                <a:latin typeface="+mj-lt"/>
                <a:ea typeface="+mj-ea"/>
                <a:cs typeface="Open Sans" panose="020B0606030504020204" pitchFamily="34" charset="0"/>
                <a:sym typeface="+mn-ea"/>
              </a:rPr>
              <a:t>高效地学习</a:t>
            </a:r>
            <a:endParaRPr lang="zh-CN" sz="3600" dirty="0">
              <a:solidFill>
                <a:schemeClr val="bg1"/>
              </a:solidFill>
            </a:endParaRPr>
          </a:p>
          <a:p>
            <a:pPr algn="ctr"/>
            <a:endParaRPr lang="zh-CN" altLang="en-US" sz="3600" dirty="0">
              <a:solidFill>
                <a:schemeClr val="bg1"/>
              </a:solidFill>
            </a:endParaRPr>
          </a:p>
        </p:txBody>
      </p:sp>
      <p:cxnSp>
        <p:nvCxnSpPr>
          <p:cNvPr id="6" name="原创设计师QQ：598969553              _4"/>
          <p:cNvCxnSpPr/>
          <p:nvPr/>
        </p:nvCxnSpPr>
        <p:spPr>
          <a:xfrm>
            <a:off x="6467475" y="4362896"/>
            <a:ext cx="35491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原创设计师QQ：598969553              _5"/>
          <p:cNvSpPr/>
          <p:nvPr/>
        </p:nvSpPr>
        <p:spPr>
          <a:xfrm>
            <a:off x="6365313" y="2931513"/>
            <a:ext cx="3768863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endParaRPr lang="zh-CN" sz="3600" dirty="0">
              <a:solidFill>
                <a:schemeClr val="bg1"/>
              </a:solidFill>
            </a:endParaRPr>
          </a:p>
        </p:txBody>
      </p:sp>
      <p:sp>
        <p:nvSpPr>
          <p:cNvPr id="8" name="原创设计师QQ：598969553              _6"/>
          <p:cNvSpPr/>
          <p:nvPr/>
        </p:nvSpPr>
        <p:spPr>
          <a:xfrm>
            <a:off x="6365313" y="3636340"/>
            <a:ext cx="3768863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600" b="1" dirty="0">
                <a:solidFill>
                  <a:schemeClr val="bg1"/>
                </a:solidFill>
              </a:rPr>
              <a:t> </a:t>
            </a:r>
            <a:r>
              <a:rPr lang="zh-CN" altLang="en-US" sz="3600" b="1" dirty="0">
                <a:solidFill>
                  <a:schemeClr val="bg1"/>
                </a:solidFill>
              </a:rPr>
              <a:t>适当的放松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10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7533419" y="2029704"/>
            <a:ext cx="581352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BF4DC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BF4DC"/>
              </a:solidFill>
              <a:effectLst/>
              <a:uLnTx/>
              <a:uFillTx/>
            </a:endParaRPr>
          </a:p>
        </p:txBody>
      </p:sp>
      <p:sp>
        <p:nvSpPr>
          <p:cNvPr id="20" name="原创设计师QQ598969553                 _2"/>
          <p:cNvSpPr/>
          <p:nvPr/>
        </p:nvSpPr>
        <p:spPr bwMode="auto">
          <a:xfrm rot="16200000">
            <a:off x="2801141" y="1871333"/>
            <a:ext cx="1192338" cy="105675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2" name="原创设计师QQ598969553                 _4"/>
          <p:cNvSpPr/>
          <p:nvPr/>
        </p:nvSpPr>
        <p:spPr bwMode="auto">
          <a:xfrm rot="16200000">
            <a:off x="4237048" y="1885303"/>
            <a:ext cx="1192338" cy="105675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4" name="原创设计师QQ598969553                 _6"/>
          <p:cNvSpPr/>
          <p:nvPr/>
        </p:nvSpPr>
        <p:spPr bwMode="auto">
          <a:xfrm rot="16200000">
            <a:off x="5645014" y="1871333"/>
            <a:ext cx="1192338" cy="105675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6" name="原创设计师QQ598969553                 _8"/>
          <p:cNvSpPr/>
          <p:nvPr/>
        </p:nvSpPr>
        <p:spPr bwMode="auto">
          <a:xfrm rot="16200000">
            <a:off x="7039011" y="1871333"/>
            <a:ext cx="1192338" cy="105675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28" name="原创设计师QQ598969553                 _10"/>
          <p:cNvSpPr txBox="1"/>
          <p:nvPr/>
        </p:nvSpPr>
        <p:spPr>
          <a:xfrm>
            <a:off x="3022327" y="2029704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学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原创设计师QQ598969553                 _11"/>
          <p:cNvSpPr txBox="1"/>
          <p:nvPr/>
        </p:nvSpPr>
        <p:spPr>
          <a:xfrm>
            <a:off x="4456027" y="2022472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职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原创设计师QQ598969553                 _12"/>
          <p:cNvSpPr txBox="1"/>
          <p:nvPr/>
        </p:nvSpPr>
        <p:spPr>
          <a:xfrm>
            <a:off x="5863994" y="2019649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直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原创设计师QQ598969553                 _13"/>
          <p:cNvSpPr txBox="1"/>
          <p:nvPr/>
        </p:nvSpPr>
        <p:spPr>
          <a:xfrm>
            <a:off x="7257990" y="2035426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通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原创设计师QQ598969553                 _14"/>
          <p:cNvSpPr/>
          <p:nvPr/>
        </p:nvSpPr>
        <p:spPr>
          <a:xfrm>
            <a:off x="4785360" y="3445679"/>
            <a:ext cx="2964180" cy="829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学科、专业与职业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学职群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64"/>
          <p:cNvPicPr>
            <a:picLocks noGrp="1" noSelect="1" noRot="1" noChangeAspect="1" noMove="1" noResize="1" noChangeShapeType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354712" y="21756423"/>
            <a:ext cx="1482576" cy="383271"/>
          </a:xfrm>
          <a:prstGeom prst="rect">
            <a:avLst/>
          </a:prstGeom>
        </p:spPr>
      </p:pic>
      <p:sp>
        <p:nvSpPr>
          <p:cNvPr id="2" name="原创设计师QQ598969553                 _2"/>
          <p:cNvSpPr/>
          <p:nvPr/>
        </p:nvSpPr>
        <p:spPr bwMode="auto">
          <a:xfrm rot="16200000">
            <a:off x="8460261" y="1872603"/>
            <a:ext cx="1192338" cy="105675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BF4DC"/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p>
            <a:endParaRPr lang="zh-CN" altLang="en-US" sz="1350">
              <a:ea typeface="华文细黑" panose="02010600040101010101" pitchFamily="2" charset="-122"/>
            </a:endParaRPr>
          </a:p>
        </p:txBody>
      </p:sp>
      <p:sp>
        <p:nvSpPr>
          <p:cNvPr id="3" name="原创设计师QQ598969553                 _10"/>
          <p:cNvSpPr txBox="1"/>
          <p:nvPr/>
        </p:nvSpPr>
        <p:spPr>
          <a:xfrm>
            <a:off x="8681448" y="2030974"/>
            <a:ext cx="754380" cy="783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5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车</a:t>
            </a:r>
            <a:endParaRPr lang="zh-CN" altLang="en-US" sz="45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2" grpId="0" bldLvl="0" animBg="1"/>
      <p:bldP spid="24" grpId="0" bldLvl="0" animBg="1"/>
      <p:bldP spid="26" grpId="0" bldLvl="0" animBg="1"/>
      <p:bldP spid="28" grpId="0"/>
      <p:bldP spid="29" grpId="0"/>
      <p:bldP spid="30" grpId="0"/>
      <p:bldP spid="31" grpId="0"/>
      <p:bldP spid="32" grpId="0"/>
      <p:bldP spid="2" grpId="0" bldLvl="0" animBg="1"/>
      <p:bldP spid="3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自定义 6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B6863"/>
      </a:accent1>
      <a:accent2>
        <a:srgbClr val="64A816"/>
      </a:accent2>
      <a:accent3>
        <a:srgbClr val="0B6863"/>
      </a:accent3>
      <a:accent4>
        <a:srgbClr val="64A816"/>
      </a:accent4>
      <a:accent5>
        <a:srgbClr val="0B6863"/>
      </a:accent5>
      <a:accent6>
        <a:srgbClr val="64A816"/>
      </a:accent6>
      <a:hlink>
        <a:srgbClr val="0563C1"/>
      </a:hlink>
      <a:folHlink>
        <a:srgbClr val="954F72"/>
      </a:folHlink>
    </a:clrScheme>
    <a:fontScheme name="模板">
      <a:majorFont>
        <a:latin typeface="微软雅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1591</Words>
  <Application>WPS 演示</Application>
  <PresentationFormat>自定义</PresentationFormat>
  <Paragraphs>240</Paragraphs>
  <Slides>11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4" baseType="lpstr">
      <vt:lpstr>Arial</vt:lpstr>
      <vt:lpstr>宋体</vt:lpstr>
      <vt:lpstr>Wingdings</vt:lpstr>
      <vt:lpstr>微软雅黑</vt:lpstr>
      <vt:lpstr>华文细黑</vt:lpstr>
      <vt:lpstr>Calibri Light</vt:lpstr>
      <vt:lpstr>方正宋刻本秀楷简体</vt:lpstr>
      <vt:lpstr>Open Sans</vt:lpstr>
      <vt:lpstr>Segoe Print</vt:lpstr>
      <vt:lpstr>Arial Unicode MS</vt:lpstr>
      <vt:lpstr>等线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简洁微立体</dc:title>
  <dc:creator>第一PPT模板网-WWW.1PPT.COM</dc:creator>
  <cp:keywords>第一PPT模板网-WWW.1PPT.COM</cp:keywords>
  <cp:lastModifiedBy>燕雁</cp:lastModifiedBy>
  <cp:revision>65</cp:revision>
  <dcterms:created xsi:type="dcterms:W3CDTF">2016-10-31T09:21:00Z</dcterms:created>
  <dcterms:modified xsi:type="dcterms:W3CDTF">2020-01-04T08:27:56Z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