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61" r:id="rId6"/>
    <p:sldId id="260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12" cy="970223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44794" y="1567348"/>
            <a:ext cx="3526385" cy="710096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944794" y="2338391"/>
            <a:ext cx="3526385" cy="378596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717219" y="1567348"/>
            <a:ext cx="3526386" cy="710096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7219" y="2357463"/>
            <a:ext cx="3526386" cy="376689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3195642" cy="1600202"/>
          </a:xfrm>
        </p:spPr>
        <p:txBody>
          <a:bodyPr anchor="t" anchorCtr="0">
            <a:normAutofit/>
          </a:bodyPr>
          <a:lstStyle>
            <a:lvl1pPr>
              <a:defRPr sz="4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38606" y="457202"/>
            <a:ext cx="4477948" cy="54038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3195642" cy="381159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u=1578703059,3947668196&amp;fm=21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378325" y="1911350"/>
            <a:ext cx="4382135" cy="4528185"/>
          </a:xfrm>
          <a:prstGeom prst="rect">
            <a:avLst/>
          </a:prstGeom>
        </p:spPr>
      </p:pic>
      <p:pic>
        <p:nvPicPr>
          <p:cNvPr id="5" name="图片 4" descr="F20050121183017000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30" y="2032000"/>
            <a:ext cx="3529965" cy="4181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 descr="3c6d55fbb2fb4316ce4edefb23a4462308f7d3da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1915" y="1276350"/>
            <a:ext cx="4114165" cy="4866640"/>
          </a:xfrm>
          <a:prstGeom prst="rect">
            <a:avLst/>
          </a:prstGeom>
        </p:spPr>
      </p:pic>
      <p:pic>
        <p:nvPicPr>
          <p:cNvPr id="6" name="图片 5" descr="201591095554813_600_6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9895" y="1208405"/>
            <a:ext cx="4830445" cy="3425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QQ图片2016031207513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46405" y="1797685"/>
            <a:ext cx="8171180" cy="45281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9910" y="720090"/>
            <a:ext cx="7886700" cy="5285740"/>
          </a:xfrm>
        </p:spPr>
        <p:txBody>
          <a:bodyPr>
            <a:normAutofit lnSpcReduction="10000"/>
          </a:bodyPr>
          <a:p>
            <a:r>
              <a:rPr lang="zh-CN" altLang="zh-CN"/>
              <a:t>重点思想：合成与分解</a:t>
            </a:r>
            <a:endParaRPr lang="zh-CN" altLang="zh-CN"/>
          </a:p>
          <a:p>
            <a:r>
              <a:rPr lang="en-US" altLang="zh-CN"/>
              <a:t>1</a:t>
            </a:r>
            <a:r>
              <a:rPr lang="zh-CN" altLang="en-US"/>
              <a:t>、两运动比较，寻找共同点</a:t>
            </a:r>
            <a:endParaRPr lang="zh-CN" altLang="en-US"/>
          </a:p>
          <a:p>
            <a:r>
              <a:rPr lang="en-US" altLang="zh-CN"/>
              <a:t>2</a:t>
            </a:r>
            <a:r>
              <a:rPr lang="zh-CN" altLang="en-US"/>
              <a:t>、轨迹移动问题</a:t>
            </a:r>
            <a:endParaRPr lang="zh-CN" altLang="en-US"/>
          </a:p>
          <a:p>
            <a:r>
              <a:rPr lang="en-US" altLang="zh-CN"/>
              <a:t>3</a:t>
            </a:r>
            <a:r>
              <a:rPr lang="zh-CN" altLang="en-US"/>
              <a:t>、注意竖直方向的运动特点</a:t>
            </a:r>
            <a:endParaRPr lang="zh-CN" altLang="en-US"/>
          </a:p>
          <a:p>
            <a:r>
              <a:rPr lang="en-US" altLang="zh-CN"/>
              <a:t>4</a:t>
            </a:r>
            <a:r>
              <a:rPr lang="zh-CN" altLang="en-US"/>
              <a:t>、分段分析，不得偷懒</a:t>
            </a:r>
            <a:endParaRPr lang="zh-CN" altLang="en-US"/>
          </a:p>
          <a:p>
            <a:r>
              <a:rPr lang="en-US" altLang="zh-CN"/>
              <a:t>5</a:t>
            </a:r>
            <a:r>
              <a:rPr lang="zh-CN" altLang="en-US"/>
              <a:t>、已知速度，求位移。课堂听课堪忧！</a:t>
            </a:r>
            <a:endParaRPr lang="zh-CN" altLang="en-US"/>
          </a:p>
          <a:p>
            <a:r>
              <a:rPr lang="en-US" altLang="zh-CN"/>
              <a:t>6</a:t>
            </a:r>
            <a:r>
              <a:rPr lang="zh-CN" altLang="en-US"/>
              <a:t>、分解是核心，熟练度是保障</a:t>
            </a:r>
            <a:endParaRPr lang="zh-CN" altLang="en-US"/>
          </a:p>
          <a:p>
            <a:r>
              <a:rPr lang="en-US" altLang="zh-CN"/>
              <a:t>7</a:t>
            </a:r>
            <a:r>
              <a:rPr lang="zh-CN" altLang="en-US"/>
              <a:t>、画图的基本功对思维的帮助明显。物理既有数学的抽象，又兼具现实的形象。</a:t>
            </a:r>
            <a:r>
              <a:rPr lang="en-US" altLang="zh-CN"/>
              <a:t>=3=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Kingsoft Office WPP</Application>
  <PresentationFormat>宽屏</PresentationFormat>
  <Paragraphs>9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PowerPoint 演示文稿</vt:lpstr>
      <vt:lpstr>biu~~~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2016-03-10T00:50:00Z</dcterms:created>
  <dcterms:modified xsi:type="dcterms:W3CDTF">2016-03-13T23:20:29Z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2052-10.1.0.5554</vt:lpwstr>
  </property>
</Properties>
</file>