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11B9B4-875B-43EF-A491-7CE04857C7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8BF00E6-6796-46BA-AA81-6F67ED966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1BF7AF3-9368-452C-811B-986620791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84357F2-22B0-4EA8-A728-389AD47C2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490B38-6977-4D70-B0A0-A1A4671DC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158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86F4F5-833D-4FEC-8A48-0D3F51BF1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1BDB006-00FF-49DF-A6F9-8794F41F89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1346452-8EF2-4E67-B797-B88E1BEB8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6117D4D-0D2B-472B-B304-5E1FD2332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F1ED1C0-147B-497C-98FE-692FD8078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728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DF4E85-83DB-46CB-AE51-39BC913FE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7D5060A-9E62-49E9-8AA7-4BD98B3AA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D3FF9CF-E688-4C6B-9830-D7F78FA23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1951D73-D49B-435B-AE16-CFB8CCE37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EC89360-DADF-4BDD-B7B6-2FD0AF0D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010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7BA9B1D-C28D-4647-AB18-831D47B2D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97F8880-03B4-405C-8FA5-99853D7FDA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6102D5C-9472-477C-996B-F612F26229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B936239-FD40-4490-989E-E4E67B6D9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2559492-A201-49B8-AD75-D3F7636E5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E5CA899-109F-4516-80F0-8C99EBEF8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285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62C472-FA9D-46E2-8B90-3B57ED153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C9CAB0F-BA97-4795-9F26-E0E458471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0CADA85-FE4A-49A4-9E20-CAE7373C05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B97D1D3B-C7D5-43B3-865A-79B997D1CC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8AD9A2F-3FB7-49A5-8115-B253DCABED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D9C6197-B790-4820-9A5E-C54B295B6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1DF8640-3D74-46C0-AEB6-374502FC3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8BB2951-9776-406F-BBFC-3035DDD2C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52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37CF54-E209-434F-B168-919E6C5CC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19F2C89-A5C3-4ABC-B967-3BF7D4478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6E3F40E-5C94-46C1-9B36-344582885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74D144D-903F-4BC3-B13A-AACF559DB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2557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E33B192-4700-48DD-A7F7-376719B63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3AF8B14-0B9B-4BF7-9002-45535D385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1E91319-8B55-423C-91DC-194D6A412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72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85DC84-73A6-48AD-9630-CF03B09E3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7EF0A0B-BAA2-41F6-8AC0-393C88CD4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3BBC5A1-3CBE-40B5-BDE0-56EA0BCF75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1727262-EE2A-4200-8970-4E076043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85EFDAB-92CA-4D50-AD01-D22CDCBA0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E0F1DBB-65A3-44B1-B8DC-FBB527337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1961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EFB6A6E-5EB5-4485-995D-10D257E3F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0B7D05D-54AD-4896-AAF3-8EDE455DD4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69DCAA6-0B19-4A09-82CC-522AA211C7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56A1B60-8968-4EBA-AC41-95485093F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545F837-B171-4058-8BED-57EBB1A40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5708092-7935-47B2-9F67-578B9576D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596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9F49B6-379A-4E44-B8C2-6A931A5CE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C1F6016-7BDD-4B49-8F67-21FBC183B6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1E7217-B35A-44A6-9C95-92AF8BC68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9449DE-3476-4B2E-88F5-4D73AA0CB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1EA6FDD-F4DE-4447-AF17-CFF790156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142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E76C346-A778-4189-9C78-3858FE788E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C965C8F-342E-4E6E-97A5-D626E9920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54E9FD8-9527-4BA5-B7C9-9A187A6F9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A582B72-9204-4B62-9BD2-3068F9595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19A85C2-47A6-4BFC-B561-B4EB2B217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50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9D70132-5842-4F66-8BF4-BE4F0802B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0D22457-109C-441E-B83B-E385715CD7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677AB2A-34E1-4C0E-A2E5-9D4FDB48C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C5A8B-B94E-4021-B0F5-B360FBFD501F}" type="datetimeFigureOut">
              <a:rPr lang="zh-CN" altLang="en-US" smtClean="0"/>
              <a:t>2020/9/12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9B549D7-EBE3-42A7-B80A-69EBCCCE03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8BCFD94-CC3C-42C2-9E99-E707AC37B3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699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905888-F3F7-447F-A812-BC38B46EA8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104" y="1122363"/>
            <a:ext cx="10827026" cy="2387600"/>
          </a:xfrm>
        </p:spPr>
        <p:txBody>
          <a:bodyPr>
            <a:normAutofit fontScale="90000"/>
          </a:bodyPr>
          <a:lstStyle/>
          <a:p>
            <a:r>
              <a:rPr lang="en-US" altLang="zh-CN" sz="40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In Indonesia, shock coffin tactics</a:t>
            </a:r>
            <a:r>
              <a:rPr lang="zh-CN" altLang="en-US" sz="40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策略</a:t>
            </a:r>
            <a:r>
              <a:rPr lang="en-US" altLang="zh-CN" sz="40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nail</a:t>
            </a:r>
            <a:r>
              <a:rPr lang="zh-CN" altLang="en-US" sz="40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0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beat</a:t>
            </a:r>
            <a:r>
              <a:rPr lang="zh-CN" altLang="en-US" sz="40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40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coronavirus risks</a:t>
            </a:r>
            <a:br>
              <a:rPr lang="en-US" altLang="zh-CN" sz="40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4000" b="1" i="0" dirty="0">
                <a:solidFill>
                  <a:srgbClr val="222222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印尼防疫出狠招 不戴口罩被罚躺棺材</a:t>
            </a:r>
            <a:br>
              <a:rPr lang="zh-CN" altLang="en-US" sz="4000" dirty="0"/>
            </a:br>
            <a:br>
              <a:rPr lang="en-US" altLang="zh-CN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6B9E13A-C7D2-48E3-8E4F-12F8F82F8B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C32D594-B1CE-4F44-8DE0-F85FE91FA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3843"/>
            <a:ext cx="12191999" cy="4764156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2F5FAFD2-6AC9-4F49-A993-0E6D10FFAC8F}"/>
              </a:ext>
            </a:extLst>
          </p:cNvPr>
          <p:cNvSpPr txBox="1"/>
          <p:nvPr/>
        </p:nvSpPr>
        <p:spPr>
          <a:xfrm>
            <a:off x="2676939" y="5936974"/>
            <a:ext cx="9515062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 teacher ______________(wear) a face shield</a:t>
            </a:r>
            <a:r>
              <a:rPr lang="zh-CN" altLang="en-US" sz="2400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盾</a:t>
            </a:r>
            <a:r>
              <a:rPr lang="en-US" altLang="zh-CN" sz="2400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leads a class in a makeshift classroom in Tangerang, Indonesia, on Monday. </a:t>
            </a:r>
            <a:endParaRPr lang="zh-CN" altLang="en-US" sz="2400" b="1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DC9A043-0B30-47DC-BB53-8AB98936623F}"/>
              </a:ext>
            </a:extLst>
          </p:cNvPr>
          <p:cNvSpPr txBox="1"/>
          <p:nvPr/>
        </p:nvSpPr>
        <p:spPr>
          <a:xfrm>
            <a:off x="4399721" y="5846946"/>
            <a:ext cx="1895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wearing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46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E34C924-E712-4822-9706-50A6AE40BAE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4800" y="875144"/>
            <a:ext cx="11304104" cy="5107712"/>
          </a:xfrm>
        </p:spPr>
        <p:txBody>
          <a:bodyPr>
            <a:normAutofit fontScale="92500"/>
          </a:bodyPr>
          <a:lstStyle/>
          <a:p>
            <a:pPr algn="l">
              <a:lnSpc>
                <a:spcPts val="3600"/>
              </a:lnSpc>
            </a:pPr>
            <a:r>
              <a:rPr lang="en-US" altLang="zh-CN" sz="3500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Each day in Jakarta _______ 9 am </a:t>
            </a:r>
            <a:r>
              <a:rPr lang="en-US" altLang="zh-CN" sz="3500" b="1" i="0" dirty="0">
                <a:solidFill>
                  <a:srgbClr val="00B0F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sharp</a:t>
            </a:r>
            <a:r>
              <a:rPr lang="en-US" altLang="zh-CN" sz="3500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 local government official Ricky </a:t>
            </a:r>
            <a:r>
              <a:rPr lang="en-US" altLang="zh-CN" sz="3500" b="1" i="0" dirty="0" err="1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Mulyana</a:t>
            </a:r>
            <a:r>
              <a:rPr lang="en-US" altLang="zh-CN" sz="3500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and three colleagues don full personal __________________(protect) equipment, hoist a _____________ (wood) coffin onto their shoulders, and set out on a ‘funeral’ procession down busy city streets.</a:t>
            </a:r>
          </a:p>
          <a:p>
            <a:pPr marL="0" indent="0" algn="l">
              <a:buNone/>
            </a:pPr>
            <a:endParaRPr lang="en-US" altLang="zh-CN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在雅加达，每天上午九点整，当地政府官员瑞奇</a:t>
            </a:r>
            <a:r>
              <a:rPr lang="en-US" altLang="zh-CN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木雅那和三名同事都会穿上全套的个人防护装备，扛起一副木棺材，沿着繁忙的城市街道出发开启“送葬”之旅。</a:t>
            </a:r>
          </a:p>
          <a:p>
            <a:pPr algn="l"/>
            <a:r>
              <a:rPr lang="en-US" altLang="zh-CN" b="0" i="0" dirty="0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don [</a:t>
            </a:r>
            <a:r>
              <a:rPr lang="en-US" altLang="zh-CN" b="0" i="0" dirty="0" err="1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dɒn</a:t>
            </a:r>
            <a:r>
              <a:rPr lang="en-US" altLang="zh-CN" b="0" i="0" dirty="0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r>
              <a:rPr lang="zh-CN" altLang="en-US" b="0" i="0" dirty="0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b="0" i="0" dirty="0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v.</a:t>
            </a:r>
            <a:r>
              <a:rPr lang="zh-CN" altLang="en-US" b="0" i="0" dirty="0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穿上，披上，戴上</a:t>
            </a:r>
            <a:endParaRPr lang="zh-CN" altLang="en-US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11932CA-3C3D-43C0-AD76-584D6ECB4F6E}"/>
              </a:ext>
            </a:extLst>
          </p:cNvPr>
          <p:cNvSpPr txBox="1"/>
          <p:nvPr/>
        </p:nvSpPr>
        <p:spPr>
          <a:xfrm>
            <a:off x="7076864" y="1719111"/>
            <a:ext cx="21998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protective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094F290-E0A7-4D5E-BA73-D488772F5630}"/>
              </a:ext>
            </a:extLst>
          </p:cNvPr>
          <p:cNvSpPr txBox="1"/>
          <p:nvPr/>
        </p:nvSpPr>
        <p:spPr>
          <a:xfrm>
            <a:off x="4762118" y="2204280"/>
            <a:ext cx="18950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wooden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9F69F7E-D581-4425-9D11-61BB76FAE76C}"/>
              </a:ext>
            </a:extLst>
          </p:cNvPr>
          <p:cNvSpPr txBox="1"/>
          <p:nvPr/>
        </p:nvSpPr>
        <p:spPr>
          <a:xfrm>
            <a:off x="4801874" y="764521"/>
            <a:ext cx="90777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 at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967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DD0BF3-740A-4A53-A607-DF55C86A5A9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24070" y="821636"/>
            <a:ext cx="10515600" cy="5406886"/>
          </a:xfrm>
        </p:spPr>
        <p:txBody>
          <a:bodyPr>
            <a:normAutofit lnSpcReduction="10000"/>
          </a:bodyPr>
          <a:lstStyle/>
          <a:p>
            <a:pPr algn="l">
              <a:lnSpc>
                <a:spcPts val="3600"/>
              </a:lnSpc>
            </a:pPr>
            <a:r>
              <a:rPr lang="en-US" altLang="zh-CN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The coffin, _______________(wrap) in plastic, contains only an effigy. But as Indonesia struggles to contain a surge in coronavirus cases, authorities are trying shock tactics _________________(catch) the public’s attention and drive home </a:t>
            </a:r>
            <a:r>
              <a:rPr lang="en-US" altLang="zh-CN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crucial </a:t>
            </a:r>
            <a:r>
              <a:rPr lang="en-US" altLang="zh-CN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health messages in a country that has the ______________ (high) virus death toll in Southeast Asia.</a:t>
            </a:r>
          </a:p>
          <a:p>
            <a:pPr algn="l"/>
            <a:endParaRPr lang="en-US" altLang="zh-CN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棺材用塑料包裹着，里面只有一个雕像。但在印尼努力控制新冠病例数量激增的同时，有关部门正在试图采取恫吓策略来吸引公众的注意力，并传达重要的卫生信息。印尼的新冠肺炎死亡病例数在东南亚各国居首。</a:t>
            </a:r>
          </a:p>
          <a:p>
            <a:pPr algn="l"/>
            <a:r>
              <a:rPr lang="en-US" altLang="zh-CN" b="0" i="0" dirty="0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effigy [ˈ</a:t>
            </a:r>
            <a:r>
              <a:rPr lang="en-US" altLang="zh-CN" b="0" i="0" dirty="0" err="1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efɪdʒi</a:t>
            </a:r>
            <a:r>
              <a:rPr lang="en-US" altLang="zh-CN" b="0" i="0" dirty="0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r>
              <a:rPr lang="zh-CN" altLang="en-US" b="0" i="0" dirty="0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b="0" i="0" dirty="0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n.</a:t>
            </a:r>
            <a:r>
              <a:rPr lang="zh-CN" altLang="en-US" b="0" i="0" dirty="0">
                <a:solidFill>
                  <a:srgbClr val="3333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雕像，肖像</a:t>
            </a:r>
            <a:endParaRPr lang="zh-CN" altLang="en-US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3753ACA-F24D-4CAB-BE6E-133CDC130652}"/>
              </a:ext>
            </a:extLst>
          </p:cNvPr>
          <p:cNvSpPr txBox="1"/>
          <p:nvPr/>
        </p:nvSpPr>
        <p:spPr>
          <a:xfrm>
            <a:off x="3021497" y="821636"/>
            <a:ext cx="18950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wrapped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0F0A2E6-963B-45E1-BF63-379385A8D4C4}"/>
              </a:ext>
            </a:extLst>
          </p:cNvPr>
          <p:cNvSpPr txBox="1"/>
          <p:nvPr/>
        </p:nvSpPr>
        <p:spPr>
          <a:xfrm>
            <a:off x="993912" y="3136612"/>
            <a:ext cx="18950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highest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25FF0F-AFAD-4EC0-9479-56C3C8E7BA71}"/>
              </a:ext>
            </a:extLst>
          </p:cNvPr>
          <p:cNvSpPr txBox="1"/>
          <p:nvPr/>
        </p:nvSpPr>
        <p:spPr>
          <a:xfrm>
            <a:off x="1126436" y="2205382"/>
            <a:ext cx="18950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to catch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87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D15F448-679C-4D62-A356-A002EE28810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-1" y="1020417"/>
            <a:ext cx="11622157" cy="5156546"/>
          </a:xfrm>
        </p:spPr>
        <p:txBody>
          <a:bodyPr>
            <a:normAutofit fontScale="92500" lnSpcReduction="10000"/>
          </a:bodyPr>
          <a:lstStyle/>
          <a:p>
            <a:pPr algn="l">
              <a:lnSpc>
                <a:spcPts val="3600"/>
              </a:lnSpc>
            </a:pPr>
            <a:r>
              <a:rPr lang="en-US" altLang="zh-CN" sz="3000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The ________________(alarm) stunt is one of a string deployed amid desperate case numbers: Indonesia on Thursday recorded a record daily spike in coronavirus infections and now has more than 180,000 cases and at least 7,750 _______________(die). Jakarta has been the </a:t>
            </a:r>
            <a:r>
              <a:rPr lang="en-US" altLang="zh-CN" sz="3000" b="1" i="0" dirty="0" err="1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epicentre</a:t>
            </a:r>
            <a:r>
              <a:rPr lang="en-US" altLang="zh-CN" sz="3000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of Indonesia’s outbreak, accounting ________ nearly a quarter of cases in the world’s fourth most populous country.</a:t>
            </a:r>
          </a:p>
          <a:p>
            <a:pPr algn="l"/>
            <a:endParaRPr lang="en-US" altLang="zh-CN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这一惊人的防疫举措是在严重的疫情下采取的一系列措施之一：上周四（</a:t>
            </a:r>
            <a:r>
              <a:rPr lang="en-US" altLang="zh-CN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日），印尼新冠肺炎确诊病例数创下单日新高，目前确诊病例总数已逾</a:t>
            </a:r>
            <a:r>
              <a:rPr lang="en-US" altLang="zh-CN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r>
              <a:rPr lang="zh-CN" altLang="en-US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万，死亡病例至少达</a:t>
            </a:r>
            <a:r>
              <a:rPr lang="en-US" altLang="zh-CN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7750</a:t>
            </a:r>
            <a:r>
              <a:rPr lang="zh-CN" altLang="en-US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例。雅加达是印尼疫情的中心，在这个世界人口第四大国，近四分之一的病例来自雅加达。</a:t>
            </a:r>
          </a:p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AFFC6CB-5C6A-4A75-904D-304667B1F5D1}"/>
              </a:ext>
            </a:extLst>
          </p:cNvPr>
          <p:cNvSpPr txBox="1"/>
          <p:nvPr/>
        </p:nvSpPr>
        <p:spPr>
          <a:xfrm>
            <a:off x="1285461" y="1020417"/>
            <a:ext cx="18950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alarming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8B171C3-B743-4C74-B1F4-5DE82CE06C7C}"/>
              </a:ext>
            </a:extLst>
          </p:cNvPr>
          <p:cNvSpPr txBox="1"/>
          <p:nvPr/>
        </p:nvSpPr>
        <p:spPr>
          <a:xfrm>
            <a:off x="569844" y="2807205"/>
            <a:ext cx="18950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deaths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869E7E1-92DF-4549-95C4-D787B796B7F6}"/>
              </a:ext>
            </a:extLst>
          </p:cNvPr>
          <p:cNvSpPr txBox="1"/>
          <p:nvPr/>
        </p:nvSpPr>
        <p:spPr>
          <a:xfrm>
            <a:off x="6758608" y="3306302"/>
            <a:ext cx="95415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for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02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B994FC9-FC7F-44DB-988E-256EF0AA25A6}"/>
              </a:ext>
            </a:extLst>
          </p:cNvPr>
          <p:cNvSpPr txBox="1"/>
          <p:nvPr/>
        </p:nvSpPr>
        <p:spPr>
          <a:xfrm>
            <a:off x="543340" y="821636"/>
            <a:ext cx="10919790" cy="4626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4000"/>
              </a:lnSpc>
            </a:pPr>
            <a:r>
              <a:rPr lang="en-US" altLang="zh-CN" sz="3200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Elsewhere, tactics used to draw _______________(aware) to the virus have even included deploying a cast of “ghosts” to patrol streets of a village in Java, ______________(hope) an age-old superstition will keep people indoors.</a:t>
            </a:r>
          </a:p>
          <a:p>
            <a:pPr algn="l"/>
            <a:endParaRPr lang="en-US" altLang="zh-CN" sz="3200" b="1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32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在其他地方，为了引起人们对疫情的重视，采取的策略甚至包括派遣一群“鬼魂”在爪哇一个村庄的街道上巡逻，希望古老的迷信能让人们呆在家里。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9938BB7-8234-4A3B-95F6-20A399AB3A0C}"/>
              </a:ext>
            </a:extLst>
          </p:cNvPr>
          <p:cNvSpPr txBox="1"/>
          <p:nvPr/>
        </p:nvSpPr>
        <p:spPr>
          <a:xfrm>
            <a:off x="7248939" y="718354"/>
            <a:ext cx="222636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awareness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D504DBE-0110-4F2E-95B0-A83DE93B4A30}"/>
              </a:ext>
            </a:extLst>
          </p:cNvPr>
          <p:cNvSpPr txBox="1"/>
          <p:nvPr/>
        </p:nvSpPr>
        <p:spPr>
          <a:xfrm>
            <a:off x="1033669" y="2321868"/>
            <a:ext cx="18950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hoping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41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高三 张颖-印尼防疫出狠招 不戴口罩被罚躺棺材</Template>
  <TotalTime>235</TotalTime>
  <Words>524</Words>
  <Application>Microsoft Office PowerPoint</Application>
  <PresentationFormat>宽屏</PresentationFormat>
  <Paragraphs>28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1" baseType="lpstr">
      <vt:lpstr>等线</vt:lpstr>
      <vt:lpstr>等线 Light</vt:lpstr>
      <vt:lpstr>微软雅黑</vt:lpstr>
      <vt:lpstr>Arial</vt:lpstr>
      <vt:lpstr>Times New Roman</vt:lpstr>
      <vt:lpstr>Office 主题​​</vt:lpstr>
      <vt:lpstr>In Indonesia, shock coffin tactics策略 nail（beat） coronavirus risks 印尼防疫出狠招 不戴口罩被罚躺棺材  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Indonesia, shock coffin tactics nail coronavirus risks 印尼防疫出狠招 不戴口罩被罚躺棺材  </dc:title>
  <dc:creator>山 水</dc:creator>
  <cp:lastModifiedBy>山 水</cp:lastModifiedBy>
  <cp:revision>8</cp:revision>
  <dcterms:created xsi:type="dcterms:W3CDTF">2020-09-09T09:17:37Z</dcterms:created>
  <dcterms:modified xsi:type="dcterms:W3CDTF">2020-09-12T03:56:27Z</dcterms:modified>
</cp:coreProperties>
</file>