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  <p:sldMasterId id="2147483711" r:id="rId2"/>
    <p:sldMasterId id="2147483728" r:id="rId3"/>
  </p:sldMasterIdLst>
  <p:notesMasterIdLst>
    <p:notesMasterId r:id="rId18"/>
  </p:notesMasterIdLst>
  <p:sldIdLst>
    <p:sldId id="392" r:id="rId4"/>
    <p:sldId id="393" r:id="rId5"/>
    <p:sldId id="385" r:id="rId6"/>
    <p:sldId id="386" r:id="rId7"/>
    <p:sldId id="361" r:id="rId8"/>
    <p:sldId id="374" r:id="rId9"/>
    <p:sldId id="383" r:id="rId10"/>
    <p:sldId id="387" r:id="rId11"/>
    <p:sldId id="388" r:id="rId12"/>
    <p:sldId id="389" r:id="rId13"/>
    <p:sldId id="378" r:id="rId14"/>
    <p:sldId id="362" r:id="rId15"/>
    <p:sldId id="380" r:id="rId16"/>
    <p:sldId id="281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3300"/>
    <a:srgbClr val="008000"/>
    <a:srgbClr val="003300"/>
    <a:srgbClr val="BCEEBC"/>
    <a:srgbClr val="E7F4F5"/>
    <a:srgbClr val="E600C5"/>
    <a:srgbClr val="FF8B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主题样式 2 - 强调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96" y="3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0B847-B9D5-44A0-AED9-60A3FA44E34C}" type="datetimeFigureOut">
              <a:rPr lang="zh-CN" altLang="en-US" smtClean="0"/>
              <a:t>2021/9/26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F9EBE-8225-4CCE-9966-E8BF7371C6E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187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F9EBE-8225-4CCE-9966-E8BF7371C6E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7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7F9EBE-8225-4CCE-9966-E8BF7371C6E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932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4DA8E-176A-4FF3-9D6F-8265D5663635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099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292665-750A-45CA-8BCA-F625D151E0E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492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DB9305-C674-4A01-8EAA-62590B2A510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178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6C7CA4-8301-4877-9F02-EBB331CFBBDA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488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92809-1A14-446B-8458-2E79A9A413E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216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99B147-B10D-4A4F-894A-C6FCE0A1C699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637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7F1C2-A265-46B9-B5E3-CC4C583F7BB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503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565CA7-E3EE-49B8-942E-27ADB14AE5B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99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F712CF-1971-40B9-858D-A1282F19C94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018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C156D-84C2-4A8A-B629-15DC6A2ED58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647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14CED-ED63-48DB-8233-3536B731A346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363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BC77EA19-0CBA-4FC3-91FA-CFEE3E9CF4F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8136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4DA8E-176A-4FF3-9D6F-8265D5663635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803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92665-750A-45CA-8BCA-F625D151E0E3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385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B9305-C674-4A01-8EAA-62590B2A5102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004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C7CA4-8301-4877-9F02-EBB331CFBBDA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68100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C92809-1A14-446B-8458-2E79A9A413E6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6649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9B147-B10D-4A4F-894A-C6FCE0A1C699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5966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7F1C2-A265-46B9-B5E3-CC4C583F7BBD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048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65CA7-E3EE-49B8-942E-27ADB14AE5B2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6202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F712CF-1971-40B9-858D-A1282F19C944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0539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C156D-84C2-4A8A-B629-15DC6A2ED580}" type="slidenum">
              <a:rPr lang="en-US" altLang="zh-CN" smtClean="0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19939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41873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2021/9/26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783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2021/9/26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718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1AB53-8362-4BDE-8BEA-7872C27BD86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3837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1AB53-8362-4BDE-8BEA-7872C27BD86B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8152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2021/9/26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508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E835D-F356-4E2C-AA92-8D3254427A8D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2187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349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F1B76-F5AE-4283-9572-42DE60D0F461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5696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1B78F-2ECF-4FB0-ADF0-664F555041C3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315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D6E8D-DA19-4145-A920-D420C0ABE7F9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7385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EC29E-F6D9-4C44-8871-6ABC379A3D8F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053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AAE2C-2AE7-4E76-BF46-38100249ED3F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790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70E83-E461-4FB8-89B9-3C7FC83C8D60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20352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F839E-3D9F-4EC2-BA5C-F116A49D6093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8551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A9A6A-A360-4979-AA65-99738C57C006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18091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34897-1E14-4BD4-8A5A-47978D447463}" type="slidenum">
              <a:rPr lang="en-US" altLang="zh-CN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399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9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189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3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8709514-3715-40DC-8E49-573A9D864C96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498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829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829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>
              <a:solidFill>
                <a:srgbClr val="000000"/>
              </a:solidFill>
            </a:endParaRPr>
          </a:p>
        </p:txBody>
      </p:sp>
      <p:sp>
        <p:nvSpPr>
          <p:cNvPr id="829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C385C2-7363-4DE0-A022-752AE286C7BE}" type="slidenum">
              <a:rPr lang="en-US" altLang="zh-CN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223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063552" y="242088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 2</a:t>
            </a:r>
            <a:endParaRPr lang="zh-CN" altLang="en-US" sz="7200" b="1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656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79576" y="2204864"/>
            <a:ext cx="7315016" cy="1754326"/>
          </a:xfrm>
          <a:prstGeom prst="rect">
            <a:avLst/>
          </a:prstGeom>
          <a:solidFill>
            <a:schemeClr val="bg1">
              <a:alpha val="51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C000"/>
                </a:solidFill>
              </a:rPr>
              <a:t>UNIT 2</a:t>
            </a:r>
          </a:p>
          <a:p>
            <a:pPr algn="ctr"/>
            <a:r>
              <a:rPr lang="en-US" altLang="zh-CN" sz="5400" b="1" dirty="0">
                <a:ln w="22225">
                  <a:solidFill>
                    <a:srgbClr val="333399"/>
                  </a:solidFill>
                  <a:prstDash val="solid"/>
                </a:ln>
                <a:solidFill>
                  <a:srgbClr val="FFC000"/>
                </a:solidFill>
              </a:rPr>
              <a:t>HEALTHY LIFESTYLE</a:t>
            </a:r>
            <a:endParaRPr lang="zh-CN" altLang="en-US" sz="5400" b="1" dirty="0">
              <a:ln w="22225">
                <a:solidFill>
                  <a:srgbClr val="333399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28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99656" y="4293096"/>
            <a:ext cx="6340197" cy="10895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a health survey</a:t>
            </a:r>
            <a:endParaRPr lang="zh-CN" altLang="en-US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24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762802" y="3139822"/>
            <a:ext cx="5040560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healthy survey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412776"/>
            <a:ext cx="5568622" cy="151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7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055440" y="1340768"/>
            <a:ext cx="10297144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How well are your classmates looking after their physical and mental health? Work in groups and make a survey. Design a multiple-choice questionnaire to collect information. Use online survey tools if possible to help you make, distribute, and analyse your questionnaires.</a:t>
            </a: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619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108521"/>
            <a:ext cx="5566130" cy="1304255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575720" y="400549"/>
            <a:ext cx="4583265" cy="7201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PHYSICAL HEALTH</a:t>
            </a:r>
            <a:endParaRPr lang="zh-CN" altLang="zh-CN" sz="34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27448" y="1385275"/>
            <a:ext cx="10153128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1.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Ask questions about what to eat and drink,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such as staple foods, snacks, drinks, and other substances, etc.</a:t>
            </a:r>
            <a:endParaRPr lang="zh-CN" altLang="zh-CN" sz="3200" b="1" kern="100" dirty="0" smtClean="0"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en-US" altLang="zh-CN" sz="3200" b="1" kern="100" dirty="0">
                <a:solidFill>
                  <a:srgbClr val="CC3300"/>
                </a:solidFill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EXAMPLE</a:t>
            </a:r>
            <a:endParaRPr lang="zh-CN" altLang="zh-CN" sz="3200" b="1" kern="100" dirty="0">
              <a:solidFill>
                <a:srgbClr val="CC3300"/>
              </a:solidFill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   How often do you skip meals?</a:t>
            </a:r>
            <a:endParaRPr lang="zh-CN" altLang="zh-CN" sz="3200" b="1" kern="100" dirty="0"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   □ never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    □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once a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day     □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several times a week   </a:t>
            </a:r>
          </a:p>
          <a:p>
            <a:pPr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   □ others:_________</a:t>
            </a:r>
            <a:endParaRPr lang="zh-CN" altLang="zh-CN" sz="3200" b="1" kern="100" dirty="0"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  <a:p>
            <a:pPr marL="446088" indent="-446088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2.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Ask questions about what to do with one's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body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, such as sitting, exercise, sleeping, etc.</a:t>
            </a:r>
            <a:endParaRPr lang="zh-CN" altLang="zh-CN" sz="3200" b="1" kern="100" dirty="0"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94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5680" y="308067"/>
            <a:ext cx="5566130" cy="1304657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4079776" y="618763"/>
            <a:ext cx="4176464" cy="665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4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  <a:sym typeface="Wingdings" panose="05000000000000000000" pitchFamily="2" charset="2"/>
              </a:rPr>
              <a:t>MENTAL HEALTH</a:t>
            </a:r>
            <a:endParaRPr lang="zh-CN" altLang="zh-CN" sz="3400" b="1" dirty="0">
              <a:solidFill>
                <a:srgbClr val="0000FF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5440" y="1628800"/>
            <a:ext cx="10225136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1. Ask questions about what people do in their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spare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time, such as reading, watching TV,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using phone/Internet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 playing video games, etc.</a:t>
            </a:r>
          </a:p>
          <a:p>
            <a:pPr marL="354013" indent="-354013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2. Ask questions about what people do to feel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better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when they are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stressed,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unhappy, or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angry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.</a:t>
            </a:r>
          </a:p>
          <a:p>
            <a:pPr marL="354013" indent="-354013">
              <a:lnSpc>
                <a:spcPct val="12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3. Ask questions about what to do with one's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mind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, such as learning new things for fun, </a:t>
            </a:r>
            <a:r>
              <a:rPr lang="en-US" altLang="zh-CN" sz="3200" b="1" kern="100" dirty="0" smtClean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doing </a:t>
            </a:r>
            <a:r>
              <a:rPr lang="en-US" altLang="zh-CN" sz="3200" b="1" kern="100" dirty="0"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  <a:sym typeface="宋体" panose="02010600030101010101" pitchFamily="2" charset="-122"/>
              </a:rPr>
              <a:t>creative activities, etc.</a:t>
            </a:r>
          </a:p>
        </p:txBody>
      </p:sp>
    </p:spTree>
    <p:extLst>
      <p:ext uri="{BB962C8B-B14F-4D97-AF65-F5344CB8AC3E}">
        <p14:creationId xmlns:p14="http://schemas.microsoft.com/office/powerpoint/2010/main" val="9632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 bwMode="auto">
          <a:xfrm>
            <a:off x="4223792" y="692696"/>
            <a:ext cx="3096344" cy="504056"/>
          </a:xfrm>
          <a:prstGeom prst="roundRect">
            <a:avLst/>
          </a:prstGeom>
          <a:solidFill>
            <a:srgbClr val="FFC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  <a:effectLst/>
          <a:extLst/>
        </p:spPr>
        <p:txBody>
          <a:bodyPr vert="horz" wrap="square" lIns="90000" tIns="46800" rIns="90000" bIns="4680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863752" y="620688"/>
            <a:ext cx="388843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Health 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55440" y="1511592"/>
            <a:ext cx="9793088" cy="45735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ct val="130000"/>
              </a:lnSpc>
              <a:buBlip>
                <a:blip r:embed="rId3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kinds of sports do you have regularly?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A. Walking.                        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Running.    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C. Swimming.                    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Other: _____________.</a:t>
            </a:r>
          </a:p>
          <a:p>
            <a:pPr marL="354013" indent="-354013">
              <a:lnSpc>
                <a:spcPct val="130000"/>
              </a:lnSpc>
              <a:buBlip>
                <a:blip r:embed="rId3"/>
              </a:buBlip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ually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do you exercise alone or with a friend/family member?</a:t>
            </a:r>
          </a:p>
          <a:p>
            <a:pPr>
              <a:lnSpc>
                <a:spcPct val="13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Alone.                              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With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With family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members.  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Other: _____________.   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30" y="157999"/>
            <a:ext cx="2478688" cy="925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7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11424" y="908720"/>
            <a:ext cx="10081120" cy="4152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ct val="140000"/>
              </a:lnSpc>
              <a:buBlip>
                <a:blip r:embed="rId3"/>
              </a:buBlip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days do you sleep for 8 hours or more each week?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None.       B. 1-3 days.       C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4-6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days.       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7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days.</a:t>
            </a:r>
          </a:p>
          <a:p>
            <a:pPr marL="354013" indent="-354013">
              <a:lnSpc>
                <a:spcPct val="140000"/>
              </a:lnSpc>
              <a:buBlip>
                <a:blip r:embed="rId3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spend most of your spare time doing?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A. Homework.                       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Reading.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Surfing the Internet.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Other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_____________.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75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27448" y="548680"/>
            <a:ext cx="105851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4013" indent="-354013">
              <a:lnSpc>
                <a:spcPct val="120000"/>
              </a:lnSpc>
              <a:buBlip>
                <a:blip r:embed="rId4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you do when you feel stressed or depressed?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A. Talk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my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family.        B.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Talk to my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friends.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sports.                 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D.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 to music or watch movies.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E.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games.                   F.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 a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book.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G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Other: ______________________.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013" indent="-354013">
              <a:lnSpc>
                <a:spcPct val="120000"/>
              </a:lnSpc>
              <a:buBlip>
                <a:blip r:embed="rId4"/>
              </a:buBlip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can choose, whom would you rather spend time with?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Myself.                              B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Friends.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C.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Family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members.             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Strangers.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009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271464" y="2132856"/>
            <a:ext cx="10513168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Each person in your group should help make the survey. Then ask classmates outside your group to take the survey.</a:t>
            </a: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4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013680" y="260648"/>
            <a:ext cx="10410911" cy="1865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Collect and analyse the survey results by creating pie charts, bar charts, or other ways </a:t>
            </a: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of </a:t>
            </a:r>
            <a:r>
              <a:rPr lang="en-US" altLang="zh-CN" sz="3200" b="1" dirty="0" err="1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summarising</a:t>
            </a: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data.</a:t>
            </a:r>
            <a:endParaRPr lang="zh-CN" altLang="zh-CN" sz="3200" b="1" dirty="0">
              <a:solidFill>
                <a:srgbClr val="0000FF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19736" y="2204864"/>
            <a:ext cx="5616624" cy="406678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586" y="3717032"/>
            <a:ext cx="1974633" cy="73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16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08046" y="2238676"/>
            <a:ext cx="8517956" cy="2456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Prepare a written or oral report, giving general recommendations for how to solve the most common lifestyle problems that you have found among your classmates.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836712"/>
            <a:ext cx="5790721" cy="1401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42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960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  <a:txDef>
      <a:spPr>
        <a:noFill/>
      </a:spPr>
      <a:bodyPr wrap="none" rtlCol="0">
        <a:spAutoFit/>
      </a:bodyPr>
      <a:lstStyle>
        <a:defPPr>
          <a:lnSpc>
            <a:spcPct val="120000"/>
          </a:lnSpc>
          <a:defRPr sz="3200" b="1" dirty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triangl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  <a:txDef>
      <a:spPr>
        <a:noFill/>
      </a:spPr>
      <a:bodyPr wrap="square" rtlCol="0">
        <a:spAutoFit/>
      </a:bodyPr>
      <a:lstStyle>
        <a:defPPr marL="457200" indent="-457200">
          <a:lnSpc>
            <a:spcPct val="120000"/>
          </a:lnSpc>
          <a:buFont typeface="Wingdings" panose="05000000000000000000" pitchFamily="2" charset="2"/>
          <a:buChar char="Ø"/>
          <a:defRPr sz="3200" b="1" dirty="0" smtClean="0"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3160</TotalTime>
  <Words>511</Words>
  <Application>Microsoft Office PowerPoint</Application>
  <PresentationFormat>宽屏</PresentationFormat>
  <Paragraphs>43</Paragraphs>
  <Slides>14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等线</vt:lpstr>
      <vt:lpstr>宋体</vt:lpstr>
      <vt:lpstr>Arial</vt:lpstr>
      <vt:lpstr>Calibri</vt:lpstr>
      <vt:lpstr>Calibri Light</vt:lpstr>
      <vt:lpstr>Times New Roman</vt:lpstr>
      <vt:lpstr>Wingdings</vt:lpstr>
      <vt:lpstr>4_默认设计模板</vt:lpstr>
      <vt:lpstr>1_Office 主题</vt:lpstr>
      <vt:lpstr>3_默认设计模板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/>
  <cp:lastModifiedBy>Sky123.Org</cp:lastModifiedBy>
  <cp:revision>197</cp:revision>
  <dcterms:created xsi:type="dcterms:W3CDTF">2017-10-08T05:37:27Z</dcterms:created>
  <dcterms:modified xsi:type="dcterms:W3CDTF">2021-09-26T03:58:01Z</dcterms:modified>
</cp:coreProperties>
</file>