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tiff" ContentType="image/tiff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customXml/itemProps6.xml" ContentType="application/vnd.openxmlformats-officedocument.customXmlProperties+xml"/>
  <Override PartName="/customXml/itemProps7.xml" ContentType="application/vnd.openxmlformats-officedocument.customXmlProperties+xml"/>
  <Override PartName="/customXml/itemProps8.xml" ContentType="application/vnd.openxmlformats-officedocument.customXmlProperties+xml"/>
  <Override PartName="/customXml/itemProps9.xml" ContentType="application/vnd.openxmlformats-officedocument.customXmlProperties+xml"/>
  <Override PartName="/customXml/itemProps10.xml" ContentType="application/vnd.openxmlformats-officedocument.customXmlProperties+xml"/>
  <Override PartName="/customXml/itemProps11.xml" ContentType="application/vnd.openxmlformats-officedocument.customXmlProperties+xml"/>
  <Override PartName="/customXml/itemProps12.xml" ContentType="application/vnd.openxmlformats-officedocument.customXmlProperties+xml"/>
  <Override PartName="/customXml/itemProps13.xml" ContentType="application/vnd.openxmlformats-officedocument.customXmlProperties+xml"/>
  <Override PartName="/customXml/itemProps14.xml" ContentType="application/vnd.openxmlformats-officedocument.customXmlProperties+xml"/>
  <Override PartName="/customXml/itemProps15.xml" ContentType="application/vnd.openxmlformats-officedocument.customXmlProperties+xml"/>
  <Override PartName="/customXml/itemProps16.xml" ContentType="application/vnd.openxmlformats-officedocument.customXmlProperties+xml"/>
  <Override PartName="/customXml/itemProps17.xml" ContentType="application/vnd.openxmlformats-officedocument.customXmlProperties+xml"/>
  <Override PartName="/customXml/itemProps18.xml" ContentType="application/vnd.openxmlformats-officedocument.customXmlProperties+xml"/>
  <Override PartName="/customXml/itemProps19.xml" ContentType="application/vnd.openxmlformats-officedocument.customXmlProperties+xml"/>
  <Override PartName="/customXml/itemProps20.xml" ContentType="application/vnd.openxmlformats-officedocument.customXmlProperties+xml"/>
  <Override PartName="/customXml/itemProps21.xml" ContentType="application/vnd.openxmlformats-officedocument.customXmlProperties+xml"/>
  <Override PartName="/customXml/itemProps22.xml" ContentType="application/vnd.openxmlformats-officedocument.customXmlProperties+xml"/>
  <Override PartName="/customXml/itemProps23.xml" ContentType="application/vnd.openxmlformats-officedocument.customXmlProperties+xml"/>
  <Override PartName="/customXml/itemProps24.xml" ContentType="application/vnd.openxmlformats-officedocument.customXmlProperties+xml"/>
  <Override PartName="/customXml/itemProps25.xml" ContentType="application/vnd.openxmlformats-officedocument.customXmlProperties+xml"/>
  <Override PartName="/customXml/itemProps26.xml" ContentType="application/vnd.openxmlformats-officedocument.customXmlProperties+xml"/>
  <Override PartName="/customXml/itemProps27.xml" ContentType="application/vnd.openxmlformats-officedocument.customXmlProperties+xml"/>
  <Override PartName="/customXml/itemProps28.xml" ContentType="application/vnd.openxmlformats-officedocument.customXmlProperties+xml"/>
  <Override PartName="/customXml/itemProps29.xml" ContentType="application/vnd.openxmlformats-officedocument.customXmlProperties+xml"/>
  <Override PartName="/customXml/itemProps30.xml" ContentType="application/vnd.openxmlformats-officedocument.customXmlProperties+xml"/>
  <Override PartName="/customXml/itemProps31.xml" ContentType="application/vnd.openxmlformats-officedocument.customXmlProperties+xml"/>
  <Override PartName="/customXml/itemProps32.xml" ContentType="application/vnd.openxmlformats-officedocument.customXmlProperties+xml"/>
  <Override PartName="/customXml/itemProps33.xml" ContentType="application/vnd.openxmlformats-officedocument.customXmlProperties+xml"/>
  <Override PartName="/customXml/itemProps34.xml" ContentType="application/vnd.openxmlformats-officedocument.customXmlProperties+xml"/>
  <Override PartName="/customXml/itemProps35.xml" ContentType="application/vnd.openxmlformats-officedocument.customXmlProperties+xml"/>
  <Override PartName="/customXml/itemProps36.xml" ContentType="application/vnd.openxmlformats-officedocument.customXmlProperties+xml"/>
  <Override PartName="/customXml/itemProps37.xml" ContentType="application/vnd.openxmlformats-officedocument.customXmlProperties+xml"/>
  <Override PartName="/customXml/itemProps38.xml" ContentType="application/vnd.openxmlformats-officedocument.customXmlProperties+xml"/>
  <Override PartName="/customXml/itemProps39.xml" ContentType="application/vnd.openxmlformats-officedocument.customXmlProperties+xml"/>
  <Override PartName="/customXml/itemProps40.xml" ContentType="application/vnd.openxmlformats-officedocument.customXmlProperties+xml"/>
  <Override PartName="/customXml/itemProps41.xml" ContentType="application/vnd.openxmlformats-officedocument.customXmlProperties+xml"/>
  <Override PartName="/customXml/itemProps42.xml" ContentType="application/vnd.openxmlformats-officedocument.customXmlProperties+xml"/>
  <Override PartName="/customXml/itemProps43.xml" ContentType="application/vnd.openxmlformats-officedocument.customXmlProperties+xml"/>
  <Override PartName="/customXml/itemProps44.xml" ContentType="application/vnd.openxmlformats-officedocument.customXmlProperties+xml"/>
  <Override PartName="/customXml/itemProps45.xml" ContentType="application/vnd.openxmlformats-officedocument.customXmlProperties+xml"/>
  <Override PartName="/customXml/itemProps46.xml" ContentType="application/vnd.openxmlformats-officedocument.customXmlProperties+xml"/>
  <Override PartName="/customXml/itemProps47.xml" ContentType="application/vnd.openxmlformats-officedocument.customXmlProperties+xml"/>
  <Override PartName="/customXml/itemProps48.xml" ContentType="application/vnd.openxmlformats-officedocument.customXmlProperties+xml"/>
  <Override PartName="/customXml/itemProps49.xml" ContentType="application/vnd.openxmlformats-officedocument.customXmlProperties+xml"/>
  <Override PartName="/customXml/itemProps50.xml" ContentType="application/vnd.openxmlformats-officedocument.customXmlProperties+xml"/>
  <Override PartName="/customXml/itemProps51.xml" ContentType="application/vnd.openxmlformats-officedocument.customXmlProperties+xml"/>
  <Override PartName="/customXml/itemProps52.xml" ContentType="application/vnd.openxmlformats-officedocument.customXmlProperties+xml"/>
  <Override PartName="/customXml/itemProps53.xml" ContentType="application/vnd.openxmlformats-officedocument.customXmlProperties+xml"/>
  <Override PartName="/customXml/itemProps54.xml" ContentType="application/vnd.openxmlformats-officedocument.customXmlProperties+xml"/>
  <Override PartName="/customXml/itemProps55.xml" ContentType="application/vnd.openxmlformats-officedocument.customXmlProperties+xml"/>
  <Override PartName="/customXml/itemProps56.xml" ContentType="application/vnd.openxmlformats-officedocument.customXmlProperties+xml"/>
  <Override PartName="/customXml/itemProps57.xml" ContentType="application/vnd.openxmlformats-officedocument.customXmlProperties+xml"/>
  <Override PartName="/customXml/itemProps58.xml" ContentType="application/vnd.openxmlformats-officedocument.customXmlProperties+xml"/>
  <Override PartName="/customXml/itemProps59.xml" ContentType="application/vnd.openxmlformats-officedocument.customXmlProperties+xml"/>
  <Override PartName="/customXml/itemProps60.xml" ContentType="application/vnd.openxmlformats-officedocument.customXmlProperties+xml"/>
  <Override PartName="/customXml/itemProps61.xml" ContentType="application/vnd.openxmlformats-officedocument.customXmlProperties+xml"/>
  <Override PartName="/customXml/itemProps62.xml" ContentType="application/vnd.openxmlformats-officedocument.customXmlProperties+xml"/>
  <Override PartName="/customXml/itemProps63.xml" ContentType="application/vnd.openxmlformats-officedocument.customXmlProperties+xml"/>
  <Override PartName="/customXml/itemProps64.xml" ContentType="application/vnd.openxmlformats-officedocument.customXmlProperties+xml"/>
  <Override PartName="/customXml/itemProps65.xml" ContentType="application/vnd.openxmlformats-officedocument.customXmlProperties+xml"/>
  <Override PartName="/customXml/itemProps66.xml" ContentType="application/vnd.openxmlformats-officedocument.customXmlProperties+xml"/>
  <Override PartName="/customXml/itemProps67.xml" ContentType="application/vnd.openxmlformats-officedocument.customXmlProperties+xml"/>
  <Override PartName="/customXml/itemProps68.xml" ContentType="application/vnd.openxmlformats-officedocument.customXmlProperties+xml"/>
  <Override PartName="/customXml/itemProps69.xml" ContentType="application/vnd.openxmlformats-officedocument.customXmlProperties+xml"/>
  <Override PartName="/customXml/itemProps70.xml" ContentType="application/vnd.openxmlformats-officedocument.customXmlProperties+xml"/>
  <Override PartName="/customXml/itemProps71.xml" ContentType="application/vnd.openxmlformats-officedocument.customXmlProperties+xml"/>
  <Override PartName="/customXml/itemProps72.xml" ContentType="application/vnd.openxmlformats-officedocument.customXmlProperties+xml"/>
  <Override PartName="/customXml/itemProps73.xml" ContentType="application/vnd.openxmlformats-officedocument.customXmlProperties+xml"/>
  <Override PartName="/customXml/itemProps74.xml" ContentType="application/vnd.openxmlformats-officedocument.customXmlProperties+xml"/>
  <Override PartName="/customXml/itemProps75.xml" ContentType="application/vnd.openxmlformats-officedocument.customXmlProperties+xml"/>
  <Override PartName="/customXml/itemProps76.xml" ContentType="application/vnd.openxmlformats-officedocument.customXmlProperties+xml"/>
  <Override PartName="/customXml/itemProps77.xml" ContentType="application/vnd.openxmlformats-officedocument.customXmlProperties+xml"/>
  <Override PartName="/customXml/itemProps78.xml" ContentType="application/vnd.openxmlformats-officedocument.customXmlProperties+xml"/>
  <Override PartName="/customXml/itemProps79.xml" ContentType="application/vnd.openxmlformats-officedocument.customXmlProperties+xml"/>
  <Override PartName="/customXml/itemProps80.xml" ContentType="application/vnd.openxmlformats-officedocument.customXmlProperties+xml"/>
  <Override PartName="/customXml/itemProps8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82"/>
  </p:sldMasterIdLst>
  <p:notesMasterIdLst>
    <p:notesMasterId r:id="rId102"/>
  </p:notesMasterIdLst>
  <p:sldIdLst>
    <p:sldId id="256" r:id="rId83"/>
    <p:sldId id="257" r:id="rId84"/>
    <p:sldId id="380" r:id="rId85"/>
    <p:sldId id="309" r:id="rId86"/>
    <p:sldId id="310" r:id="rId87"/>
    <p:sldId id="313" r:id="rId88"/>
    <p:sldId id="316" r:id="rId89"/>
    <p:sldId id="382" r:id="rId90"/>
    <p:sldId id="318" r:id="rId91"/>
    <p:sldId id="320" r:id="rId92"/>
    <p:sldId id="322" r:id="rId93"/>
    <p:sldId id="324" r:id="rId94"/>
    <p:sldId id="325" r:id="rId95"/>
    <p:sldId id="327" r:id="rId96"/>
    <p:sldId id="328" r:id="rId97"/>
    <p:sldId id="329" r:id="rId98"/>
    <p:sldId id="331" r:id="rId99"/>
    <p:sldId id="332" r:id="rId100"/>
    <p:sldId id="333" r:id="rId101"/>
  </p:sldIdLst>
  <p:sldSz cx="12131675" cy="6840538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78142" autoAdjust="0"/>
  </p:normalViewPr>
  <p:slideViewPr>
    <p:cSldViewPr>
      <p:cViewPr>
        <p:scale>
          <a:sx n="66" d="100"/>
          <a:sy n="66" d="100"/>
        </p:scale>
        <p:origin x="-888" y="-5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customXml" Target="../customXml/item26.xml"/><Relationship Id="rId21" Type="http://schemas.openxmlformats.org/officeDocument/2006/relationships/customXml" Target="../customXml/item21.xml"/><Relationship Id="rId42" Type="http://schemas.openxmlformats.org/officeDocument/2006/relationships/customXml" Target="../customXml/item42.xml"/><Relationship Id="rId47" Type="http://schemas.openxmlformats.org/officeDocument/2006/relationships/customXml" Target="../customXml/item47.xml"/><Relationship Id="rId63" Type="http://schemas.openxmlformats.org/officeDocument/2006/relationships/customXml" Target="../customXml/item63.xml"/><Relationship Id="rId68" Type="http://schemas.openxmlformats.org/officeDocument/2006/relationships/customXml" Target="../customXml/item68.xml"/><Relationship Id="rId84" Type="http://schemas.openxmlformats.org/officeDocument/2006/relationships/slide" Target="slides/slide2.xml"/><Relationship Id="rId89" Type="http://schemas.openxmlformats.org/officeDocument/2006/relationships/slide" Target="slides/slide7.xml"/><Relationship Id="rId16" Type="http://schemas.openxmlformats.org/officeDocument/2006/relationships/customXml" Target="../customXml/item16.xml"/><Relationship Id="rId11" Type="http://schemas.openxmlformats.org/officeDocument/2006/relationships/customXml" Target="../customXml/item11.xml"/><Relationship Id="rId32" Type="http://schemas.openxmlformats.org/officeDocument/2006/relationships/customXml" Target="../customXml/item32.xml"/><Relationship Id="rId37" Type="http://schemas.openxmlformats.org/officeDocument/2006/relationships/customXml" Target="../customXml/item37.xml"/><Relationship Id="rId53" Type="http://schemas.openxmlformats.org/officeDocument/2006/relationships/customXml" Target="../customXml/item53.xml"/><Relationship Id="rId58" Type="http://schemas.openxmlformats.org/officeDocument/2006/relationships/customXml" Target="../customXml/item58.xml"/><Relationship Id="rId74" Type="http://schemas.openxmlformats.org/officeDocument/2006/relationships/customXml" Target="../customXml/item74.xml"/><Relationship Id="rId79" Type="http://schemas.openxmlformats.org/officeDocument/2006/relationships/customXml" Target="../customXml/item79.xml"/><Relationship Id="rId102" Type="http://schemas.openxmlformats.org/officeDocument/2006/relationships/notesMaster" Target="notesMasters/notesMaster1.xml"/><Relationship Id="rId5" Type="http://schemas.openxmlformats.org/officeDocument/2006/relationships/customXml" Target="../customXml/item5.xml"/><Relationship Id="rId90" Type="http://schemas.openxmlformats.org/officeDocument/2006/relationships/slide" Target="slides/slide8.xml"/><Relationship Id="rId95" Type="http://schemas.openxmlformats.org/officeDocument/2006/relationships/slide" Target="slides/slide13.xml"/><Relationship Id="rId22" Type="http://schemas.openxmlformats.org/officeDocument/2006/relationships/customXml" Target="../customXml/item22.xml"/><Relationship Id="rId27" Type="http://schemas.openxmlformats.org/officeDocument/2006/relationships/customXml" Target="../customXml/item27.xml"/><Relationship Id="rId43" Type="http://schemas.openxmlformats.org/officeDocument/2006/relationships/customXml" Target="../customXml/item43.xml"/><Relationship Id="rId48" Type="http://schemas.openxmlformats.org/officeDocument/2006/relationships/customXml" Target="../customXml/item48.xml"/><Relationship Id="rId64" Type="http://schemas.openxmlformats.org/officeDocument/2006/relationships/customXml" Target="../customXml/item64.xml"/><Relationship Id="rId69" Type="http://schemas.openxmlformats.org/officeDocument/2006/relationships/customXml" Target="../customXml/item69.xml"/><Relationship Id="rId80" Type="http://schemas.openxmlformats.org/officeDocument/2006/relationships/customXml" Target="../customXml/item80.xml"/><Relationship Id="rId85" Type="http://schemas.openxmlformats.org/officeDocument/2006/relationships/slide" Target="slides/slide3.xml"/><Relationship Id="rId12" Type="http://schemas.openxmlformats.org/officeDocument/2006/relationships/customXml" Target="../customXml/item12.xml"/><Relationship Id="rId17" Type="http://schemas.openxmlformats.org/officeDocument/2006/relationships/customXml" Target="../customXml/item17.xml"/><Relationship Id="rId33" Type="http://schemas.openxmlformats.org/officeDocument/2006/relationships/customXml" Target="../customXml/item33.xml"/><Relationship Id="rId38" Type="http://schemas.openxmlformats.org/officeDocument/2006/relationships/customXml" Target="../customXml/item38.xml"/><Relationship Id="rId59" Type="http://schemas.openxmlformats.org/officeDocument/2006/relationships/customXml" Target="../customXml/item59.xml"/><Relationship Id="rId103" Type="http://schemas.openxmlformats.org/officeDocument/2006/relationships/presProps" Target="presProps.xml"/><Relationship Id="rId20" Type="http://schemas.openxmlformats.org/officeDocument/2006/relationships/customXml" Target="../customXml/item20.xml"/><Relationship Id="rId41" Type="http://schemas.openxmlformats.org/officeDocument/2006/relationships/customXml" Target="../customXml/item41.xml"/><Relationship Id="rId54" Type="http://schemas.openxmlformats.org/officeDocument/2006/relationships/customXml" Target="../customXml/item54.xml"/><Relationship Id="rId62" Type="http://schemas.openxmlformats.org/officeDocument/2006/relationships/customXml" Target="../customXml/item62.xml"/><Relationship Id="rId70" Type="http://schemas.openxmlformats.org/officeDocument/2006/relationships/customXml" Target="../customXml/item70.xml"/><Relationship Id="rId75" Type="http://schemas.openxmlformats.org/officeDocument/2006/relationships/customXml" Target="../customXml/item75.xml"/><Relationship Id="rId83" Type="http://schemas.openxmlformats.org/officeDocument/2006/relationships/slide" Target="slides/slide1.xml"/><Relationship Id="rId88" Type="http://schemas.openxmlformats.org/officeDocument/2006/relationships/slide" Target="slides/slide6.xml"/><Relationship Id="rId91" Type="http://schemas.openxmlformats.org/officeDocument/2006/relationships/slide" Target="slides/slide9.xml"/><Relationship Id="rId96" Type="http://schemas.openxmlformats.org/officeDocument/2006/relationships/slide" Target="slides/slide14.xml"/><Relationship Id="rId1" Type="http://schemas.openxmlformats.org/officeDocument/2006/relationships/customXml" Target="../customXml/item1.xml"/><Relationship Id="rId6" Type="http://schemas.openxmlformats.org/officeDocument/2006/relationships/customXml" Target="../customXml/item6.xml"/><Relationship Id="rId15" Type="http://schemas.openxmlformats.org/officeDocument/2006/relationships/customXml" Target="../customXml/item15.xml"/><Relationship Id="rId23" Type="http://schemas.openxmlformats.org/officeDocument/2006/relationships/customXml" Target="../customXml/item23.xml"/><Relationship Id="rId28" Type="http://schemas.openxmlformats.org/officeDocument/2006/relationships/customXml" Target="../customXml/item28.xml"/><Relationship Id="rId36" Type="http://schemas.openxmlformats.org/officeDocument/2006/relationships/customXml" Target="../customXml/item36.xml"/><Relationship Id="rId49" Type="http://schemas.openxmlformats.org/officeDocument/2006/relationships/customXml" Target="../customXml/item49.xml"/><Relationship Id="rId57" Type="http://schemas.openxmlformats.org/officeDocument/2006/relationships/customXml" Target="../customXml/item57.xml"/><Relationship Id="rId106" Type="http://schemas.openxmlformats.org/officeDocument/2006/relationships/tableStyles" Target="tableStyles.xml"/><Relationship Id="rId10" Type="http://schemas.openxmlformats.org/officeDocument/2006/relationships/customXml" Target="../customXml/item10.xml"/><Relationship Id="rId31" Type="http://schemas.openxmlformats.org/officeDocument/2006/relationships/customXml" Target="../customXml/item31.xml"/><Relationship Id="rId44" Type="http://schemas.openxmlformats.org/officeDocument/2006/relationships/customXml" Target="../customXml/item44.xml"/><Relationship Id="rId52" Type="http://schemas.openxmlformats.org/officeDocument/2006/relationships/customXml" Target="../customXml/item52.xml"/><Relationship Id="rId60" Type="http://schemas.openxmlformats.org/officeDocument/2006/relationships/customXml" Target="../customXml/item60.xml"/><Relationship Id="rId65" Type="http://schemas.openxmlformats.org/officeDocument/2006/relationships/customXml" Target="../customXml/item65.xml"/><Relationship Id="rId73" Type="http://schemas.openxmlformats.org/officeDocument/2006/relationships/customXml" Target="../customXml/item73.xml"/><Relationship Id="rId78" Type="http://schemas.openxmlformats.org/officeDocument/2006/relationships/customXml" Target="../customXml/item78.xml"/><Relationship Id="rId81" Type="http://schemas.openxmlformats.org/officeDocument/2006/relationships/customXml" Target="../customXml/item81.xml"/><Relationship Id="rId86" Type="http://schemas.openxmlformats.org/officeDocument/2006/relationships/slide" Target="slides/slide4.xml"/><Relationship Id="rId94" Type="http://schemas.openxmlformats.org/officeDocument/2006/relationships/slide" Target="slides/slide12.xml"/><Relationship Id="rId99" Type="http://schemas.openxmlformats.org/officeDocument/2006/relationships/slide" Target="slides/slide17.xml"/><Relationship Id="rId101" Type="http://schemas.openxmlformats.org/officeDocument/2006/relationships/slide" Target="slides/slide19.xml"/><Relationship Id="rId4" Type="http://schemas.openxmlformats.org/officeDocument/2006/relationships/customXml" Target="../customXml/item4.xml"/><Relationship Id="rId9" Type="http://schemas.openxmlformats.org/officeDocument/2006/relationships/customXml" Target="../customXml/item9.xml"/><Relationship Id="rId13" Type="http://schemas.openxmlformats.org/officeDocument/2006/relationships/customXml" Target="../customXml/item13.xml"/><Relationship Id="rId18" Type="http://schemas.openxmlformats.org/officeDocument/2006/relationships/customXml" Target="../customXml/item18.xml"/><Relationship Id="rId39" Type="http://schemas.openxmlformats.org/officeDocument/2006/relationships/customXml" Target="../customXml/item39.xml"/><Relationship Id="rId34" Type="http://schemas.openxmlformats.org/officeDocument/2006/relationships/customXml" Target="../customXml/item34.xml"/><Relationship Id="rId50" Type="http://schemas.openxmlformats.org/officeDocument/2006/relationships/customXml" Target="../customXml/item50.xml"/><Relationship Id="rId55" Type="http://schemas.openxmlformats.org/officeDocument/2006/relationships/customXml" Target="../customXml/item55.xml"/><Relationship Id="rId76" Type="http://schemas.openxmlformats.org/officeDocument/2006/relationships/customXml" Target="../customXml/item76.xml"/><Relationship Id="rId97" Type="http://schemas.openxmlformats.org/officeDocument/2006/relationships/slide" Target="slides/slide15.xml"/><Relationship Id="rId104" Type="http://schemas.openxmlformats.org/officeDocument/2006/relationships/viewProps" Target="viewProps.xml"/><Relationship Id="rId7" Type="http://schemas.openxmlformats.org/officeDocument/2006/relationships/customXml" Target="../customXml/item7.xml"/><Relationship Id="rId71" Type="http://schemas.openxmlformats.org/officeDocument/2006/relationships/customXml" Target="../customXml/item71.xml"/><Relationship Id="rId92" Type="http://schemas.openxmlformats.org/officeDocument/2006/relationships/slide" Target="slides/slide10.xml"/><Relationship Id="rId2" Type="http://schemas.openxmlformats.org/officeDocument/2006/relationships/customXml" Target="../customXml/item2.xml"/><Relationship Id="rId29" Type="http://schemas.openxmlformats.org/officeDocument/2006/relationships/customXml" Target="../customXml/item29.xml"/><Relationship Id="rId24" Type="http://schemas.openxmlformats.org/officeDocument/2006/relationships/customXml" Target="../customXml/item24.xml"/><Relationship Id="rId40" Type="http://schemas.openxmlformats.org/officeDocument/2006/relationships/customXml" Target="../customXml/item40.xml"/><Relationship Id="rId45" Type="http://schemas.openxmlformats.org/officeDocument/2006/relationships/customXml" Target="../customXml/item45.xml"/><Relationship Id="rId66" Type="http://schemas.openxmlformats.org/officeDocument/2006/relationships/customXml" Target="../customXml/item66.xml"/><Relationship Id="rId87" Type="http://schemas.openxmlformats.org/officeDocument/2006/relationships/slide" Target="slides/slide5.xml"/><Relationship Id="rId61" Type="http://schemas.openxmlformats.org/officeDocument/2006/relationships/customXml" Target="../customXml/item61.xml"/><Relationship Id="rId82" Type="http://schemas.openxmlformats.org/officeDocument/2006/relationships/slideMaster" Target="slideMasters/slideMaster1.xml"/><Relationship Id="rId19" Type="http://schemas.openxmlformats.org/officeDocument/2006/relationships/customXml" Target="../customXml/item19.xml"/><Relationship Id="rId14" Type="http://schemas.openxmlformats.org/officeDocument/2006/relationships/customXml" Target="../customXml/item14.xml"/><Relationship Id="rId30" Type="http://schemas.openxmlformats.org/officeDocument/2006/relationships/customXml" Target="../customXml/item30.xml"/><Relationship Id="rId35" Type="http://schemas.openxmlformats.org/officeDocument/2006/relationships/customXml" Target="../customXml/item35.xml"/><Relationship Id="rId56" Type="http://schemas.openxmlformats.org/officeDocument/2006/relationships/customXml" Target="../customXml/item56.xml"/><Relationship Id="rId77" Type="http://schemas.openxmlformats.org/officeDocument/2006/relationships/customXml" Target="../customXml/item77.xml"/><Relationship Id="rId100" Type="http://schemas.openxmlformats.org/officeDocument/2006/relationships/slide" Target="slides/slide18.xml"/><Relationship Id="rId105" Type="http://schemas.openxmlformats.org/officeDocument/2006/relationships/theme" Target="theme/theme1.xml"/><Relationship Id="rId8" Type="http://schemas.openxmlformats.org/officeDocument/2006/relationships/customXml" Target="../customXml/item8.xml"/><Relationship Id="rId51" Type="http://schemas.openxmlformats.org/officeDocument/2006/relationships/customXml" Target="../customXml/item51.xml"/><Relationship Id="rId72" Type="http://schemas.openxmlformats.org/officeDocument/2006/relationships/customXml" Target="../customXml/item72.xml"/><Relationship Id="rId93" Type="http://schemas.openxmlformats.org/officeDocument/2006/relationships/slide" Target="slides/slide11.xml"/><Relationship Id="rId98" Type="http://schemas.openxmlformats.org/officeDocument/2006/relationships/slide" Target="slides/slide16.xml"/><Relationship Id="rId3" Type="http://schemas.openxmlformats.org/officeDocument/2006/relationships/customXml" Target="../customXml/item3.xml"/><Relationship Id="rId25" Type="http://schemas.openxmlformats.org/officeDocument/2006/relationships/customXml" Target="../customXml/item25.xml"/><Relationship Id="rId46" Type="http://schemas.openxmlformats.org/officeDocument/2006/relationships/customXml" Target="../customXml/item46.xml"/><Relationship Id="rId67" Type="http://schemas.openxmlformats.org/officeDocument/2006/relationships/customXml" Target="../customXml/item67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Relationship Id="rId5" Type="http://schemas.openxmlformats.org/officeDocument/2006/relationships/image" Target="../media/image25.wmf"/><Relationship Id="rId4" Type="http://schemas.openxmlformats.org/officeDocument/2006/relationships/image" Target="../media/image24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5.wmf"/><Relationship Id="rId1" Type="http://schemas.openxmlformats.org/officeDocument/2006/relationships/image" Target="../media/image34.wmf"/><Relationship Id="rId4" Type="http://schemas.openxmlformats.org/officeDocument/2006/relationships/image" Target="../media/image37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/Relationships>
</file>

<file path=ppt/drawings/_rels/vmlDrawing10.vml.rels><?xml version="1.0" encoding="UTF-8" standalone="yes"?>
<Relationships xmlns="http://schemas.openxmlformats.org/package/2006/relationships"><Relationship Id="rId8" Type="http://schemas.openxmlformats.org/officeDocument/2006/relationships/image" Target="../media/image47.wmf"/><Relationship Id="rId3" Type="http://schemas.openxmlformats.org/officeDocument/2006/relationships/image" Target="../media/image42.wmf"/><Relationship Id="rId7" Type="http://schemas.openxmlformats.org/officeDocument/2006/relationships/image" Target="../media/image46.wmf"/><Relationship Id="rId2" Type="http://schemas.openxmlformats.org/officeDocument/2006/relationships/image" Target="../media/image41.wmf"/><Relationship Id="rId1" Type="http://schemas.openxmlformats.org/officeDocument/2006/relationships/image" Target="../media/image40.wmf"/><Relationship Id="rId6" Type="http://schemas.openxmlformats.org/officeDocument/2006/relationships/image" Target="../media/image45.wmf"/><Relationship Id="rId11" Type="http://schemas.openxmlformats.org/officeDocument/2006/relationships/image" Target="../media/image50.wmf"/><Relationship Id="rId5" Type="http://schemas.openxmlformats.org/officeDocument/2006/relationships/image" Target="../media/image44.wmf"/><Relationship Id="rId10" Type="http://schemas.openxmlformats.org/officeDocument/2006/relationships/image" Target="../media/image49.wmf"/><Relationship Id="rId4" Type="http://schemas.openxmlformats.org/officeDocument/2006/relationships/image" Target="../media/image43.wmf"/><Relationship Id="rId9" Type="http://schemas.openxmlformats.org/officeDocument/2006/relationships/image" Target="../media/image48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3.wmf"/><Relationship Id="rId2" Type="http://schemas.openxmlformats.org/officeDocument/2006/relationships/image" Target="../media/image52.wmf"/><Relationship Id="rId1" Type="http://schemas.openxmlformats.org/officeDocument/2006/relationships/image" Target="../media/image51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7.wmf"/><Relationship Id="rId2" Type="http://schemas.openxmlformats.org/officeDocument/2006/relationships/image" Target="../media/image56.wmf"/><Relationship Id="rId1" Type="http://schemas.openxmlformats.org/officeDocument/2006/relationships/image" Target="../media/image5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2E16A1-CD54-44AD-AAEF-7C0100267705}" type="datetimeFigureOut">
              <a:rPr lang="zh-CN" altLang="en-US" smtClean="0"/>
              <a:pPr/>
              <a:t>2019/4/29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FC518D-AE7E-41F4-BDAF-13DD522B5C6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19481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9A9AE-DFF2-479B-AF37-FAA367F55B3D}" type="datetimeFigureOut">
              <a:rPr lang="zh-CN" altLang="en-US" smtClean="0"/>
              <a:pPr/>
              <a:t>2019/4/29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935AA-09F9-4C1A-89F2-CB34E0111C49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"/>
            <a:ext cx="12131675" cy="133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三年考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580191" y="179909"/>
            <a:ext cx="1221263" cy="378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62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三年考情</a:t>
            </a:r>
            <a:endParaRPr lang="zh-CN" altLang="en-US" sz="1862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总纲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530101" y="179909"/>
            <a:ext cx="1221263" cy="378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62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总纲目录</a:t>
            </a:r>
            <a:endParaRPr lang="zh-CN" altLang="en-US" sz="1862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考点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9A9AE-DFF2-479B-AF37-FAA367F55B3D}" type="datetimeFigureOut">
              <a:rPr lang="zh-CN" altLang="en-US" smtClean="0"/>
              <a:pPr/>
              <a:t>2019/4/29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935AA-09F9-4C1A-89F2-CB34E0111C49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8540970" y="179909"/>
            <a:ext cx="1221263" cy="378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62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考点</a:t>
            </a:r>
            <a:r>
              <a:rPr lang="en-US" altLang="zh-CN" sz="1862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考点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580191" y="179909"/>
            <a:ext cx="1221263" cy="378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62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考点</a:t>
            </a:r>
            <a:r>
              <a:rPr lang="en-US" altLang="zh-CN" sz="1862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3</a:t>
            </a:r>
            <a:endParaRPr lang="zh-CN" altLang="en-US" sz="1862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考点四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508353" y="179909"/>
            <a:ext cx="1221263" cy="378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62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考点</a:t>
            </a:r>
            <a:r>
              <a:rPr lang="en-US" altLang="zh-CN" sz="1862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4</a:t>
            </a:r>
            <a:endParaRPr lang="zh-CN" altLang="en-US" sz="1862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再练高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508353" y="179909"/>
            <a:ext cx="1221263" cy="378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62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再练高考</a:t>
            </a:r>
            <a:endParaRPr lang="zh-CN" altLang="en-US" sz="1862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9A9AE-DFF2-479B-AF37-FAA367F55B3D}" type="datetimeFigureOut">
              <a:rPr lang="zh-CN" altLang="en-US" smtClean="0"/>
              <a:pPr/>
              <a:t>2019/4/29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935AA-09F9-4C1A-89F2-CB34E0111C4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61600173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" Target="../slides/slide2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" Target="../slides/slide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" Target="../slides/slid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6584" y="6340168"/>
            <a:ext cx="2830724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59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19A9AE-DFF2-479B-AF37-FAA367F55B3D}" type="datetimeFigureOut">
              <a:rPr lang="zh-CN" altLang="en-US" smtClean="0"/>
              <a:pPr/>
              <a:t>2019/4/29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44989" y="6340168"/>
            <a:ext cx="3841697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59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94367" y="6340168"/>
            <a:ext cx="2830724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59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8935AA-09F9-4C1A-89F2-CB34E0111C49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1028" name="Picture 4" descr="E:\2017年工作文件\2017图书制作文件\3·2项目\2018版32二轮制作文件\二轮版式与PPT\2018版32二轮PPT模板-02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923337" y="35894"/>
            <a:ext cx="3970175" cy="556509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9857013" y="179909"/>
            <a:ext cx="1221263" cy="378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62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栏目索引</a:t>
            </a:r>
            <a:endParaRPr lang="zh-CN" altLang="en-US" sz="1862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45763" y="1923893"/>
            <a:ext cx="1221263" cy="378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62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高考导航</a:t>
            </a:r>
            <a:endParaRPr lang="zh-CN" altLang="en-US" sz="1862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2" name="组合 38"/>
          <p:cNvGrpSpPr/>
          <p:nvPr/>
        </p:nvGrpSpPr>
        <p:grpSpPr>
          <a:xfrm>
            <a:off x="10519843" y="-1476275"/>
            <a:ext cx="1475730" cy="1669106"/>
            <a:chOff x="7827873" y="-931800"/>
            <a:chExt cx="1004010" cy="1758718"/>
          </a:xfrm>
        </p:grpSpPr>
        <p:sp>
          <p:nvSpPr>
            <p:cNvPr id="8" name="圆角矩形 7"/>
            <p:cNvSpPr/>
            <p:nvPr userDrawn="1"/>
          </p:nvSpPr>
          <p:spPr>
            <a:xfrm>
              <a:off x="7908925" y="-931800"/>
              <a:ext cx="833140" cy="1326354"/>
            </a:xfrm>
            <a:prstGeom prst="roundRect">
              <a:avLst/>
            </a:prstGeom>
            <a:solidFill>
              <a:srgbClr val="FFC000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1216061" rtl="0" eaLnBrk="1" latinLnBrk="0" hangingPunct="1"/>
              <a:endParaRPr lang="zh-CN" altLang="en-US" sz="2394" kern="1200" dirty="0">
                <a:ln>
                  <a:solidFill>
                    <a:srgbClr val="00B0F0"/>
                  </a:solidFill>
                </a:ln>
                <a:solidFill>
                  <a:schemeClr val="lt1"/>
                </a:solidFill>
                <a:latin typeface="Times New Roman" pitchFamily="18" charset="0"/>
                <a:ea typeface="+mn-ea"/>
                <a:cs typeface="+mn-cs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7827873" y="-890795"/>
              <a:ext cx="1004010" cy="17177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indent="0" algn="ctr" defTabSz="1216061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CN" altLang="en-US" sz="1500" dirty="0" smtClean="0">
                  <a:latin typeface="黑体" pitchFamily="49" charset="-122"/>
                  <a:ea typeface="黑体" pitchFamily="49" charset="-122"/>
                  <a:hlinkClick r:id="rId12" action="ppaction://hlinksldjump"/>
                </a:rPr>
                <a:t>总纲目录</a:t>
              </a:r>
              <a:endParaRPr lang="en-US" altLang="zh-CN" sz="1500" dirty="0" smtClean="0">
                <a:latin typeface="黑体" pitchFamily="49" charset="-122"/>
                <a:ea typeface="黑体" pitchFamily="49" charset="-122"/>
              </a:endParaRPr>
            </a:p>
            <a:p>
              <a:pPr marL="0" marR="0" indent="0" algn="ctr" defTabSz="1216061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CN" altLang="en-US" sz="1500" dirty="0" smtClean="0">
                  <a:latin typeface="黑体" pitchFamily="49" charset="-122"/>
                  <a:ea typeface="黑体" pitchFamily="49" charset="-122"/>
                  <a:hlinkClick r:id="rId13" action="ppaction://hlinksldjump"/>
                </a:rPr>
                <a:t>三年考情</a:t>
              </a:r>
              <a:endParaRPr lang="en-US" altLang="zh-CN" sz="1500" dirty="0" smtClean="0">
                <a:latin typeface="黑体" pitchFamily="49" charset="-122"/>
                <a:ea typeface="黑体" pitchFamily="49" charset="-122"/>
              </a:endParaRPr>
            </a:p>
            <a:p>
              <a:pPr marL="0" marR="0" indent="0" algn="ctr" defTabSz="1216061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CN" altLang="en-US" sz="1500" dirty="0" smtClean="0">
                  <a:latin typeface="黑体" pitchFamily="49" charset="-122"/>
                  <a:ea typeface="黑体" pitchFamily="49" charset="-122"/>
                  <a:hlinkClick r:id="rId14" action="ppaction://hlinksldjump"/>
                </a:rPr>
                <a:t>考点详情</a:t>
              </a:r>
              <a:endParaRPr lang="en-US" altLang="zh-CN" sz="1500" dirty="0" smtClean="0">
                <a:latin typeface="黑体" pitchFamily="49" charset="-122"/>
                <a:ea typeface="黑体" pitchFamily="49" charset="-122"/>
              </a:endParaRPr>
            </a:p>
            <a:p>
              <a:pPr marL="0" marR="0" indent="0" algn="ctr" defTabSz="1216061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CN" altLang="en-US" sz="1500" dirty="0" smtClean="0">
                  <a:latin typeface="黑体" pitchFamily="49" charset="-122"/>
                  <a:ea typeface="黑体" pitchFamily="49" charset="-122"/>
                  <a:hlinkClick r:id="" action="ppaction://noaction"/>
                </a:rPr>
                <a:t>再练高考</a:t>
              </a:r>
              <a:endParaRPr lang="en-US" altLang="zh-CN" sz="1500" dirty="0" smtClean="0">
                <a:latin typeface="黑体" pitchFamily="49" charset="-122"/>
                <a:ea typeface="黑体" pitchFamily="49" charset="-122"/>
              </a:endParaRPr>
            </a:p>
            <a:p>
              <a:pPr marL="0" marR="0" indent="0" algn="ctr" defTabSz="1216061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lang="zh-CN" altLang="en-US" sz="1862" dirty="0" smtClean="0">
                <a:latin typeface="黑体" pitchFamily="49" charset="-122"/>
                <a:ea typeface="黑体" pitchFamily="49" charset="-122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8" r:id="rId5"/>
    <p:sldLayoutId id="2147483679" r:id="rId6"/>
    <p:sldLayoutId id="2147483680" r:id="rId7"/>
    <p:sldLayoutId id="2147483681" r:id="rId8"/>
    <p:sldLayoutId id="2147483682" r:id="rId9"/>
  </p:sldLayoutIdLs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04 -0.09863 L 0.00404 0.31098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04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04 -0.1035 L 0.00404 -0.41842 " pathEditMode="relative" rAng="0" ptsTypes="AA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57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  <p:txStyles>
    <p:titleStyle>
      <a:lvl1pPr algn="ctr" defTabSz="1216061" rtl="0" eaLnBrk="1" latinLnBrk="0" hangingPunct="1">
        <a:spcBef>
          <a:spcPct val="0"/>
        </a:spcBef>
        <a:buNone/>
        <a:defRPr sz="585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6023" indent="-456023" algn="l" defTabSz="1216061" rtl="0" eaLnBrk="1" latinLnBrk="0" hangingPunct="1">
        <a:spcBef>
          <a:spcPct val="20000"/>
        </a:spcBef>
        <a:buFont typeface="Arial" pitchFamily="34" charset="0"/>
        <a:buChar char="•"/>
        <a:defRPr sz="4256" kern="1200">
          <a:solidFill>
            <a:schemeClr val="tx1"/>
          </a:solidFill>
          <a:latin typeface="+mn-lt"/>
          <a:ea typeface="+mn-ea"/>
          <a:cs typeface="+mn-cs"/>
        </a:defRPr>
      </a:lvl1pPr>
      <a:lvl2pPr marL="988049" indent="-380019" algn="l" defTabSz="1216061" rtl="0" eaLnBrk="1" latinLnBrk="0" hangingPunct="1">
        <a:spcBef>
          <a:spcPct val="20000"/>
        </a:spcBef>
        <a:buFont typeface="Arial" pitchFamily="34" charset="0"/>
        <a:buChar char="–"/>
        <a:defRPr sz="3724" kern="1200">
          <a:solidFill>
            <a:schemeClr val="tx1"/>
          </a:solidFill>
          <a:latin typeface="+mn-lt"/>
          <a:ea typeface="+mn-ea"/>
          <a:cs typeface="+mn-cs"/>
        </a:defRPr>
      </a:lvl2pPr>
      <a:lvl3pPr marL="1520076" indent="-304015" algn="l" defTabSz="1216061" rtl="0" eaLnBrk="1" latinLnBrk="0" hangingPunct="1">
        <a:spcBef>
          <a:spcPct val="20000"/>
        </a:spcBef>
        <a:buFont typeface="Arial" pitchFamily="34" charset="0"/>
        <a:buChar char="•"/>
        <a:defRPr sz="3192" kern="1200">
          <a:solidFill>
            <a:schemeClr val="tx1"/>
          </a:solidFill>
          <a:latin typeface="+mn-lt"/>
          <a:ea typeface="+mn-ea"/>
          <a:cs typeface="+mn-cs"/>
        </a:defRPr>
      </a:lvl3pPr>
      <a:lvl4pPr marL="2128106" indent="-304015" algn="l" defTabSz="1216061" rtl="0" eaLnBrk="1" latinLnBrk="0" hangingPunct="1">
        <a:spcBef>
          <a:spcPct val="20000"/>
        </a:spcBef>
        <a:buFont typeface="Arial" pitchFamily="34" charset="0"/>
        <a:buChar char="–"/>
        <a:defRPr sz="2660" kern="1200">
          <a:solidFill>
            <a:schemeClr val="tx1"/>
          </a:solidFill>
          <a:latin typeface="+mn-lt"/>
          <a:ea typeface="+mn-ea"/>
          <a:cs typeface="+mn-cs"/>
        </a:defRPr>
      </a:lvl4pPr>
      <a:lvl5pPr marL="2736136" indent="-304015" algn="l" defTabSz="1216061" rtl="0" eaLnBrk="1" latinLnBrk="0" hangingPunct="1">
        <a:spcBef>
          <a:spcPct val="20000"/>
        </a:spcBef>
        <a:buFont typeface="Arial" pitchFamily="34" charset="0"/>
        <a:buChar char="»"/>
        <a:defRPr sz="2660" kern="1200">
          <a:solidFill>
            <a:schemeClr val="tx1"/>
          </a:solidFill>
          <a:latin typeface="+mn-lt"/>
          <a:ea typeface="+mn-ea"/>
          <a:cs typeface="+mn-cs"/>
        </a:defRPr>
      </a:lvl5pPr>
      <a:lvl6pPr marL="3344167" indent="-304015" algn="l" defTabSz="1216061" rtl="0" eaLnBrk="1" latinLnBrk="0" hangingPunct="1">
        <a:spcBef>
          <a:spcPct val="20000"/>
        </a:spcBef>
        <a:buFont typeface="Arial" pitchFamily="34" charset="0"/>
        <a:buChar char="•"/>
        <a:defRPr sz="2660" kern="1200">
          <a:solidFill>
            <a:schemeClr val="tx1"/>
          </a:solidFill>
          <a:latin typeface="+mn-lt"/>
          <a:ea typeface="+mn-ea"/>
          <a:cs typeface="+mn-cs"/>
        </a:defRPr>
      </a:lvl6pPr>
      <a:lvl7pPr marL="3952197" indent="-304015" algn="l" defTabSz="1216061" rtl="0" eaLnBrk="1" latinLnBrk="0" hangingPunct="1">
        <a:spcBef>
          <a:spcPct val="20000"/>
        </a:spcBef>
        <a:buFont typeface="Arial" pitchFamily="34" charset="0"/>
        <a:buChar char="•"/>
        <a:defRPr sz="2660" kern="1200">
          <a:solidFill>
            <a:schemeClr val="tx1"/>
          </a:solidFill>
          <a:latin typeface="+mn-lt"/>
          <a:ea typeface="+mn-ea"/>
          <a:cs typeface="+mn-cs"/>
        </a:defRPr>
      </a:lvl7pPr>
      <a:lvl8pPr marL="4560227" indent="-304015" algn="l" defTabSz="1216061" rtl="0" eaLnBrk="1" latinLnBrk="0" hangingPunct="1">
        <a:spcBef>
          <a:spcPct val="20000"/>
        </a:spcBef>
        <a:buFont typeface="Arial" pitchFamily="34" charset="0"/>
        <a:buChar char="•"/>
        <a:defRPr sz="2660" kern="1200">
          <a:solidFill>
            <a:schemeClr val="tx1"/>
          </a:solidFill>
          <a:latin typeface="+mn-lt"/>
          <a:ea typeface="+mn-ea"/>
          <a:cs typeface="+mn-cs"/>
        </a:defRPr>
      </a:lvl8pPr>
      <a:lvl9pPr marL="5168257" indent="-304015" algn="l" defTabSz="1216061" rtl="0" eaLnBrk="1" latinLnBrk="0" hangingPunct="1">
        <a:spcBef>
          <a:spcPct val="20000"/>
        </a:spcBef>
        <a:buFont typeface="Arial" pitchFamily="34" charset="0"/>
        <a:buChar char="•"/>
        <a:defRPr sz="26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6061" rtl="0" eaLnBrk="1" latinLnBrk="0" hangingPunct="1">
        <a:defRPr sz="2394" kern="1200">
          <a:solidFill>
            <a:schemeClr val="tx1"/>
          </a:solidFill>
          <a:latin typeface="+mn-lt"/>
          <a:ea typeface="+mn-ea"/>
          <a:cs typeface="+mn-cs"/>
        </a:defRPr>
      </a:lvl1pPr>
      <a:lvl2pPr marL="608030" algn="l" defTabSz="1216061" rtl="0" eaLnBrk="1" latinLnBrk="0" hangingPunct="1">
        <a:defRPr sz="2394" kern="1200">
          <a:solidFill>
            <a:schemeClr val="tx1"/>
          </a:solidFill>
          <a:latin typeface="+mn-lt"/>
          <a:ea typeface="+mn-ea"/>
          <a:cs typeface="+mn-cs"/>
        </a:defRPr>
      </a:lvl2pPr>
      <a:lvl3pPr marL="1216061" algn="l" defTabSz="1216061" rtl="0" eaLnBrk="1" latinLnBrk="0" hangingPunct="1">
        <a:defRPr sz="2394" kern="1200">
          <a:solidFill>
            <a:schemeClr val="tx1"/>
          </a:solidFill>
          <a:latin typeface="+mn-lt"/>
          <a:ea typeface="+mn-ea"/>
          <a:cs typeface="+mn-cs"/>
        </a:defRPr>
      </a:lvl3pPr>
      <a:lvl4pPr marL="1824091" algn="l" defTabSz="1216061" rtl="0" eaLnBrk="1" latinLnBrk="0" hangingPunct="1">
        <a:defRPr sz="2394" kern="1200">
          <a:solidFill>
            <a:schemeClr val="tx1"/>
          </a:solidFill>
          <a:latin typeface="+mn-lt"/>
          <a:ea typeface="+mn-ea"/>
          <a:cs typeface="+mn-cs"/>
        </a:defRPr>
      </a:lvl4pPr>
      <a:lvl5pPr marL="2432121" algn="l" defTabSz="1216061" rtl="0" eaLnBrk="1" latinLnBrk="0" hangingPunct="1">
        <a:defRPr sz="2394" kern="1200">
          <a:solidFill>
            <a:schemeClr val="tx1"/>
          </a:solidFill>
          <a:latin typeface="+mn-lt"/>
          <a:ea typeface="+mn-ea"/>
          <a:cs typeface="+mn-cs"/>
        </a:defRPr>
      </a:lvl5pPr>
      <a:lvl6pPr marL="3040151" algn="l" defTabSz="1216061" rtl="0" eaLnBrk="1" latinLnBrk="0" hangingPunct="1">
        <a:defRPr sz="2394" kern="1200">
          <a:solidFill>
            <a:schemeClr val="tx1"/>
          </a:solidFill>
          <a:latin typeface="+mn-lt"/>
          <a:ea typeface="+mn-ea"/>
          <a:cs typeface="+mn-cs"/>
        </a:defRPr>
      </a:lvl6pPr>
      <a:lvl7pPr marL="3648182" algn="l" defTabSz="1216061" rtl="0" eaLnBrk="1" latinLnBrk="0" hangingPunct="1">
        <a:defRPr sz="2394" kern="1200">
          <a:solidFill>
            <a:schemeClr val="tx1"/>
          </a:solidFill>
          <a:latin typeface="+mn-lt"/>
          <a:ea typeface="+mn-ea"/>
          <a:cs typeface="+mn-cs"/>
        </a:defRPr>
      </a:lvl7pPr>
      <a:lvl8pPr marL="4256212" algn="l" defTabSz="1216061" rtl="0" eaLnBrk="1" latinLnBrk="0" hangingPunct="1">
        <a:defRPr sz="2394" kern="1200">
          <a:solidFill>
            <a:schemeClr val="tx1"/>
          </a:solidFill>
          <a:latin typeface="+mn-lt"/>
          <a:ea typeface="+mn-ea"/>
          <a:cs typeface="+mn-cs"/>
        </a:defRPr>
      </a:lvl8pPr>
      <a:lvl9pPr marL="4864242" algn="l" defTabSz="1216061" rtl="0" eaLnBrk="1" latinLnBrk="0" hangingPunct="1">
        <a:defRPr sz="239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customXml" Target="../../customXml/item6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customXml" Target="../../customXml/item29.xml"/><Relationship Id="rId5" Type="http://schemas.openxmlformats.org/officeDocument/2006/relationships/image" Target="../media/image6.png"/><Relationship Id="rId4" Type="http://schemas.openxmlformats.org/officeDocument/2006/relationships/image" Target="../media/image5.tif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5.xml"/><Relationship Id="rId1" Type="http://schemas.openxmlformats.org/officeDocument/2006/relationships/customXml" Target="../../customXml/item2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5.xml"/><Relationship Id="rId1" Type="http://schemas.openxmlformats.org/officeDocument/2006/relationships/customXml" Target="../../customXml/item4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customXml" Target="../../customXml/item6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slideLayout" Target="../slideLayouts/slideLayout5.xml"/><Relationship Id="rId7" Type="http://schemas.openxmlformats.org/officeDocument/2006/relationships/oleObject" Target="../embeddings/oleObject2.bin"/><Relationship Id="rId2" Type="http://schemas.openxmlformats.org/officeDocument/2006/relationships/customXml" Target="../../customXml/item1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0.wmf"/><Relationship Id="rId5" Type="http://schemas.openxmlformats.org/officeDocument/2006/relationships/oleObject" Target="../embeddings/oleObject1.bin"/><Relationship Id="rId4" Type="http://schemas.openxmlformats.org/officeDocument/2006/relationships/notesSlide" Target="../notesSlides/notesSlide6.xml"/><Relationship Id="rId9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5.xml"/><Relationship Id="rId1" Type="http://schemas.openxmlformats.org/officeDocument/2006/relationships/customXml" Target="../../customXml/item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Document1.doc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4.png"/><Relationship Id="rId4" Type="http://schemas.openxmlformats.org/officeDocument/2006/relationships/image" Target="../media/image13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15.wmf"/><Relationship Id="rId2" Type="http://schemas.openxmlformats.org/officeDocument/2006/relationships/customXml" Target="../../customXml/item25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17.png"/><Relationship Id="rId4" Type="http://schemas.openxmlformats.org/officeDocument/2006/relationships/notesSlide" Target="../notesSlides/notesSlide8.xml"/><Relationship Id="rId9" Type="http://schemas.openxmlformats.org/officeDocument/2006/relationships/image" Target="../media/image16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3" Type="http://schemas.openxmlformats.org/officeDocument/2006/relationships/slideLayout" Target="../slideLayouts/slideLayout5.xml"/><Relationship Id="rId7" Type="http://schemas.openxmlformats.org/officeDocument/2006/relationships/oleObject" Target="../embeddings/oleObject5.bin"/><Relationship Id="rId2" Type="http://schemas.openxmlformats.org/officeDocument/2006/relationships/customXml" Target="../../customXml/item6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notesSlide" Target="../notesSlides/notesSlide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13" Type="http://schemas.openxmlformats.org/officeDocument/2006/relationships/oleObject" Target="../embeddings/oleObject10.bin"/><Relationship Id="rId3" Type="http://schemas.openxmlformats.org/officeDocument/2006/relationships/slideLayout" Target="../slideLayouts/slideLayout5.xml"/><Relationship Id="rId7" Type="http://schemas.openxmlformats.org/officeDocument/2006/relationships/oleObject" Target="../embeddings/oleObject7.bin"/><Relationship Id="rId12" Type="http://schemas.openxmlformats.org/officeDocument/2006/relationships/image" Target="../media/image24.wmf"/><Relationship Id="rId2" Type="http://schemas.openxmlformats.org/officeDocument/2006/relationships/customXml" Target="../../customXml/item30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1.wmf"/><Relationship Id="rId11" Type="http://schemas.openxmlformats.org/officeDocument/2006/relationships/oleObject" Target="../embeddings/oleObject9.bin"/><Relationship Id="rId5" Type="http://schemas.openxmlformats.org/officeDocument/2006/relationships/oleObject" Target="../embeddings/oleObject6.bin"/><Relationship Id="rId10" Type="http://schemas.openxmlformats.org/officeDocument/2006/relationships/image" Target="../media/image23.wmf"/><Relationship Id="rId4" Type="http://schemas.openxmlformats.org/officeDocument/2006/relationships/notesSlide" Target="../notesSlides/notesSlide10.xml"/><Relationship Id="rId9" Type="http://schemas.openxmlformats.org/officeDocument/2006/relationships/oleObject" Target="../embeddings/oleObject8.bin"/><Relationship Id="rId14" Type="http://schemas.openxmlformats.org/officeDocument/2006/relationships/image" Target="../media/image25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.bin"/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26.wmf"/><Relationship Id="rId2" Type="http://schemas.openxmlformats.org/officeDocument/2006/relationships/customXml" Target="../../customXml/item1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1.bin"/><Relationship Id="rId11" Type="http://schemas.openxmlformats.org/officeDocument/2006/relationships/image" Target="../media/image28.wmf"/><Relationship Id="rId5" Type="http://schemas.openxmlformats.org/officeDocument/2006/relationships/image" Target="../media/image29.jpeg"/><Relationship Id="rId10" Type="http://schemas.openxmlformats.org/officeDocument/2006/relationships/oleObject" Target="../embeddings/oleObject13.bin"/><Relationship Id="rId4" Type="http://schemas.openxmlformats.org/officeDocument/2006/relationships/notesSlide" Target="../notesSlides/notesSlide11.xml"/><Relationship Id="rId9" Type="http://schemas.openxmlformats.org/officeDocument/2006/relationships/image" Target="../media/image27.w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30.wmf"/><Relationship Id="rId2" Type="http://schemas.openxmlformats.org/officeDocument/2006/relationships/customXml" Target="../../customXml/item74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4.bin"/><Relationship Id="rId11" Type="http://schemas.openxmlformats.org/officeDocument/2006/relationships/image" Target="../media/image32.wmf"/><Relationship Id="rId5" Type="http://schemas.openxmlformats.org/officeDocument/2006/relationships/image" Target="../media/image33.jpeg"/><Relationship Id="rId10" Type="http://schemas.openxmlformats.org/officeDocument/2006/relationships/oleObject" Target="../embeddings/oleObject16.bin"/><Relationship Id="rId4" Type="http://schemas.openxmlformats.org/officeDocument/2006/relationships/notesSlide" Target="../notesSlides/notesSlide12.xml"/><Relationship Id="rId9" Type="http://schemas.openxmlformats.org/officeDocument/2006/relationships/image" Target="../media/image31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wmf"/><Relationship Id="rId3" Type="http://schemas.openxmlformats.org/officeDocument/2006/relationships/slideLayout" Target="../slideLayouts/slideLayout5.xml"/><Relationship Id="rId7" Type="http://schemas.openxmlformats.org/officeDocument/2006/relationships/oleObject" Target="../embeddings/oleObject18.bin"/><Relationship Id="rId12" Type="http://schemas.openxmlformats.org/officeDocument/2006/relationships/image" Target="../media/image37.wmf"/><Relationship Id="rId2" Type="http://schemas.openxmlformats.org/officeDocument/2006/relationships/customXml" Target="../../customXml/item19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34.wmf"/><Relationship Id="rId11" Type="http://schemas.openxmlformats.org/officeDocument/2006/relationships/oleObject" Target="../embeddings/oleObject20.bin"/><Relationship Id="rId5" Type="http://schemas.openxmlformats.org/officeDocument/2006/relationships/oleObject" Target="../embeddings/oleObject17.bin"/><Relationship Id="rId10" Type="http://schemas.openxmlformats.org/officeDocument/2006/relationships/image" Target="../media/image36.wmf"/><Relationship Id="rId4" Type="http://schemas.openxmlformats.org/officeDocument/2006/relationships/notesSlide" Target="../notesSlides/notesSlide13.xml"/><Relationship Id="rId9" Type="http://schemas.openxmlformats.org/officeDocument/2006/relationships/oleObject" Target="../embeddings/oleObject19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38.wmf"/><Relationship Id="rId2" Type="http://schemas.openxmlformats.org/officeDocument/2006/relationships/customXml" Target="../../customXml/item41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21.bin"/><Relationship Id="rId5" Type="http://schemas.openxmlformats.org/officeDocument/2006/relationships/image" Target="../media/image39.jpeg"/><Relationship Id="rId4" Type="http://schemas.openxmlformats.org/officeDocument/2006/relationships/notesSlide" Target="../notesSlides/notesSlide14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wmf"/><Relationship Id="rId13" Type="http://schemas.openxmlformats.org/officeDocument/2006/relationships/oleObject" Target="../embeddings/oleObject26.bin"/><Relationship Id="rId18" Type="http://schemas.openxmlformats.org/officeDocument/2006/relationships/image" Target="../media/image46.wmf"/><Relationship Id="rId26" Type="http://schemas.openxmlformats.org/officeDocument/2006/relationships/image" Target="../media/image50.wmf"/><Relationship Id="rId3" Type="http://schemas.openxmlformats.org/officeDocument/2006/relationships/slideLayout" Target="../slideLayouts/slideLayout5.xml"/><Relationship Id="rId21" Type="http://schemas.openxmlformats.org/officeDocument/2006/relationships/oleObject" Target="../embeddings/oleObject30.bin"/><Relationship Id="rId7" Type="http://schemas.openxmlformats.org/officeDocument/2006/relationships/oleObject" Target="../embeddings/oleObject23.bin"/><Relationship Id="rId12" Type="http://schemas.openxmlformats.org/officeDocument/2006/relationships/image" Target="../media/image43.wmf"/><Relationship Id="rId17" Type="http://schemas.openxmlformats.org/officeDocument/2006/relationships/oleObject" Target="../embeddings/oleObject28.bin"/><Relationship Id="rId25" Type="http://schemas.openxmlformats.org/officeDocument/2006/relationships/oleObject" Target="../embeddings/oleObject32.bin"/><Relationship Id="rId2" Type="http://schemas.openxmlformats.org/officeDocument/2006/relationships/customXml" Target="../../customXml/item48.xml"/><Relationship Id="rId16" Type="http://schemas.openxmlformats.org/officeDocument/2006/relationships/image" Target="../media/image45.wmf"/><Relationship Id="rId20" Type="http://schemas.openxmlformats.org/officeDocument/2006/relationships/image" Target="../media/image47.wmf"/><Relationship Id="rId1" Type="http://schemas.openxmlformats.org/officeDocument/2006/relationships/vmlDrawing" Target="../drawings/vmlDrawing10.vml"/><Relationship Id="rId6" Type="http://schemas.openxmlformats.org/officeDocument/2006/relationships/image" Target="../media/image40.wmf"/><Relationship Id="rId11" Type="http://schemas.openxmlformats.org/officeDocument/2006/relationships/oleObject" Target="../embeddings/oleObject25.bin"/><Relationship Id="rId24" Type="http://schemas.openxmlformats.org/officeDocument/2006/relationships/image" Target="../media/image49.wmf"/><Relationship Id="rId5" Type="http://schemas.openxmlformats.org/officeDocument/2006/relationships/oleObject" Target="../embeddings/oleObject22.bin"/><Relationship Id="rId15" Type="http://schemas.openxmlformats.org/officeDocument/2006/relationships/oleObject" Target="../embeddings/oleObject27.bin"/><Relationship Id="rId23" Type="http://schemas.openxmlformats.org/officeDocument/2006/relationships/oleObject" Target="../embeddings/oleObject31.bin"/><Relationship Id="rId10" Type="http://schemas.openxmlformats.org/officeDocument/2006/relationships/image" Target="../media/image42.wmf"/><Relationship Id="rId19" Type="http://schemas.openxmlformats.org/officeDocument/2006/relationships/oleObject" Target="../embeddings/oleObject29.bin"/><Relationship Id="rId4" Type="http://schemas.openxmlformats.org/officeDocument/2006/relationships/notesSlide" Target="../notesSlides/notesSlide15.xml"/><Relationship Id="rId9" Type="http://schemas.openxmlformats.org/officeDocument/2006/relationships/oleObject" Target="../embeddings/oleObject24.bin"/><Relationship Id="rId14" Type="http://schemas.openxmlformats.org/officeDocument/2006/relationships/image" Target="../media/image44.wmf"/><Relationship Id="rId22" Type="http://schemas.openxmlformats.org/officeDocument/2006/relationships/image" Target="../media/image48.w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4.bin"/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51.wmf"/><Relationship Id="rId2" Type="http://schemas.openxmlformats.org/officeDocument/2006/relationships/customXml" Target="../../customXml/item51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33.bin"/><Relationship Id="rId11" Type="http://schemas.openxmlformats.org/officeDocument/2006/relationships/image" Target="../media/image53.wmf"/><Relationship Id="rId5" Type="http://schemas.openxmlformats.org/officeDocument/2006/relationships/image" Target="../media/image54.jpeg"/><Relationship Id="rId10" Type="http://schemas.openxmlformats.org/officeDocument/2006/relationships/oleObject" Target="../embeddings/oleObject35.bin"/><Relationship Id="rId4" Type="http://schemas.openxmlformats.org/officeDocument/2006/relationships/notesSlide" Target="../notesSlides/notesSlide16.xml"/><Relationship Id="rId9" Type="http://schemas.openxmlformats.org/officeDocument/2006/relationships/image" Target="../media/image52.w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wmf"/><Relationship Id="rId3" Type="http://schemas.openxmlformats.org/officeDocument/2006/relationships/slideLayout" Target="../slideLayouts/slideLayout5.xml"/><Relationship Id="rId7" Type="http://schemas.openxmlformats.org/officeDocument/2006/relationships/oleObject" Target="../embeddings/oleObject37.bin"/><Relationship Id="rId2" Type="http://schemas.openxmlformats.org/officeDocument/2006/relationships/customXml" Target="../../customXml/item46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55.wmf"/><Relationship Id="rId5" Type="http://schemas.openxmlformats.org/officeDocument/2006/relationships/oleObject" Target="../embeddings/oleObject36.bin"/><Relationship Id="rId10" Type="http://schemas.openxmlformats.org/officeDocument/2006/relationships/image" Target="../media/image57.wmf"/><Relationship Id="rId4" Type="http://schemas.openxmlformats.org/officeDocument/2006/relationships/notesSlide" Target="../notesSlides/notesSlide17.xml"/><Relationship Id="rId9" Type="http://schemas.openxmlformats.org/officeDocument/2006/relationships/oleObject" Target="../embeddings/oleObject38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5.xml"/><Relationship Id="rId1" Type="http://schemas.openxmlformats.org/officeDocument/2006/relationships/customXml" Target="../../customXml/item81.xml"/><Relationship Id="rId4" Type="http://schemas.openxmlformats.org/officeDocument/2006/relationships/image" Target="../media/image5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E:\2017年工作文件\2017图书制作文件\3·2项目\2018版32二轮制作文件\二轮版式与PPT\2018版32二轮PPT模板-0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4284364"/>
            <a:ext cx="12160250" cy="2556173"/>
          </a:xfrm>
          <a:prstGeom prst="rect">
            <a:avLst/>
          </a:prstGeom>
          <a:noFill/>
        </p:spPr>
      </p:pic>
      <p:pic>
        <p:nvPicPr>
          <p:cNvPr id="3" name="Picture 3" descr="E:\2017年工作文件\2017图书制作文件\3·2项目\2018版32二轮制作文件\二轮版式与PPT\2018版32二轮PPT模板-0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79925" y="-108123"/>
            <a:ext cx="3516014" cy="4536504"/>
          </a:xfrm>
          <a:prstGeom prst="rect">
            <a:avLst/>
          </a:prstGeom>
          <a:noFill/>
        </p:spPr>
      </p:pic>
      <p:sp>
        <p:nvSpPr>
          <p:cNvPr id="4" name="副标题 2"/>
          <p:cNvSpPr txBox="1">
            <a:spLocks/>
          </p:cNvSpPr>
          <p:nvPr/>
        </p:nvSpPr>
        <p:spPr>
          <a:xfrm>
            <a:off x="1824037" y="5371069"/>
            <a:ext cx="8512175" cy="1145544"/>
          </a:xfrm>
          <a:prstGeom prst="rect">
            <a:avLst/>
          </a:prstGeom>
        </p:spPr>
        <p:txBody>
          <a:bodyPr/>
          <a:lstStyle/>
          <a:p>
            <a:pPr marL="456023" lvl="0" indent="-456023" algn="ctr" defTabSz="1216061">
              <a:spcBef>
                <a:spcPct val="20000"/>
              </a:spcBef>
              <a:defRPr/>
            </a:pPr>
            <a:r>
              <a:rPr lang="zh-CN" altLang="en-US" sz="4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带电粒子在交变磁场中运动</a:t>
            </a:r>
          </a:p>
        </p:txBody>
      </p:sp>
    </p:spTree>
    <p:custDataLst>
      <p:custData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段素辉\课件\19版32二轮课标物理课件\三年考情.t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9525" y="1116013"/>
            <a:ext cx="1660246" cy="566623"/>
          </a:xfrm>
          <a:prstGeom prst="rect">
            <a:avLst/>
          </a:prstGeom>
          <a:noFill/>
        </p:spPr>
      </p:pic>
      <p:pic>
        <p:nvPicPr>
          <p:cNvPr id="86017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5237" y="1980109"/>
            <a:ext cx="10898493" cy="3774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custData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900000"/>
            <a:ext cx="11340000" cy="72532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indent="0" algn="ctr" eaLnBrk="0" latinLnBrk="1" hangingPunct="0">
              <a:lnSpc>
                <a:spcPct val="150000"/>
              </a:lnSpc>
              <a:spcBef>
                <a:spcPts val="64"/>
              </a:spcBef>
              <a:buNone/>
            </a:pPr>
            <a:r>
              <a:rPr lang="zh-CN" altLang="en-US" sz="3724" kern="0" dirty="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考点3　带电粒子在交变场中的运动</a:t>
            </a:r>
            <a:endParaRPr lang="zh-CN" altLang="en-US" sz="3724" kern="0" dirty="0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7961" y="1908101"/>
            <a:ext cx="2139974" cy="65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2"/>
          <p:cNvSpPr txBox="1"/>
          <p:nvPr/>
        </p:nvSpPr>
        <p:spPr>
          <a:xfrm>
            <a:off x="540000" y="2859384"/>
            <a:ext cx="11340000" cy="30091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7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1.交变场的特点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7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空间存在的电场或磁场随时间周期性地变化,一般呈现“矩形波”的特点,交</a:t>
            </a:r>
            <a:r>
              <a:rPr dirty="0"/>
              <a:t/>
            </a:r>
            <a:br>
              <a:rPr dirty="0"/>
            </a:br>
            <a:r>
              <a:rPr lang="zh-CN" altLang="en-US" sz="2607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替变化的电场及磁场会使带电粒子顺次经过不同特点的电场、磁场或叠加</a:t>
            </a:r>
            <a:r>
              <a:rPr dirty="0"/>
              <a:t/>
            </a:r>
            <a:br>
              <a:rPr dirty="0"/>
            </a:br>
            <a:r>
              <a:rPr lang="zh-CN" altLang="en-US" sz="2607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场,从而表现出多过程现象,其特点较为隐蔽。解答交变场问题的关键是弄清</a:t>
            </a:r>
            <a:r>
              <a:rPr dirty="0"/>
              <a:t/>
            </a:r>
            <a:br>
              <a:rPr dirty="0"/>
            </a:br>
            <a:r>
              <a:rPr lang="zh-CN" altLang="en-US" sz="2607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复合场的组成特点及场的变化情况,然后化整为零,逐一击破。</a:t>
            </a:r>
            <a:endParaRPr lang="en-US" altLang="zh-CN" sz="2607" kern="0" dirty="0" smtClean="0">
              <a:solidFill>
                <a:srgbClr val="000000"/>
              </a:solidFill>
              <a:latin typeface="Times New Roman" pitchFamily="65" charset="-122"/>
              <a:ea typeface="宋体" pitchFamily="65" charset="-122"/>
            </a:endParaRPr>
          </a:p>
        </p:txBody>
      </p:sp>
    </p:spTree>
    <p:custDataLst>
      <p:custData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900000"/>
            <a:ext cx="11340000" cy="53352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7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2.几种常见的场的组成及变化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3149" kern="0" spc="34325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r>
              <a:rPr lang="zh-CN" altLang="en-US" sz="2607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 </a:t>
            </a:r>
            <a:endParaRPr lang="zh-CN" altLang="en-US" dirty="0"/>
          </a:p>
        </p:txBody>
      </p:sp>
      <p:pic>
        <p:nvPicPr>
          <p:cNvPr id="3" name="图片 3" descr="textimage10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41501" y="1769985"/>
            <a:ext cx="6029325" cy="3571875"/>
          </a:xfrm>
          <a:prstGeom prst="rect">
            <a:avLst/>
          </a:prstGeom>
        </p:spPr>
      </p:pic>
    </p:spTree>
    <p:custDataLst>
      <p:custData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0" y="30259"/>
            <a:ext cx="11826477" cy="276998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400" b="1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例</a:t>
            </a:r>
            <a:r>
              <a:rPr lang="zh-CN" altLang="en-US" sz="2400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    (2018广东肇庆二模)如图甲所示,竖直挡板</a:t>
            </a:r>
            <a:r>
              <a:rPr lang="zh-CN" altLang="en-US" sz="2400" i="1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MN</a:t>
            </a:r>
            <a:r>
              <a:rPr lang="zh-CN" altLang="en-US" sz="2400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左侧空间有方向竖直向上的匀强电场和垂直纸面向里的匀强磁场。电场和磁场的范围足够大,电场强度</a:t>
            </a:r>
            <a:r>
              <a:rPr lang="zh-CN" altLang="en-US" sz="2400" i="1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E</a:t>
            </a:r>
            <a:r>
              <a:rPr lang="zh-CN" altLang="en-US" sz="2400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=40 N/C,磁感应强度</a:t>
            </a:r>
            <a:r>
              <a:rPr lang="zh-CN" altLang="en-US" sz="2400" i="1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B</a:t>
            </a:r>
            <a:r>
              <a:rPr lang="zh-CN" altLang="en-US" sz="2400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随时间</a:t>
            </a:r>
            <a:r>
              <a:rPr lang="zh-CN" altLang="en-US" sz="2400" i="1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t</a:t>
            </a:r>
            <a:r>
              <a:rPr lang="zh-CN" altLang="en-US" sz="2400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变化的关系图像如图乙所示,选定磁场垂直纸面向里为正方向。</a:t>
            </a:r>
            <a:r>
              <a:rPr lang="zh-CN" altLang="en-US" sz="2400" i="1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t</a:t>
            </a:r>
            <a:r>
              <a:rPr lang="zh-CN" altLang="en-US" sz="2400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=0时刻,一质量</a:t>
            </a:r>
            <a:r>
              <a:rPr lang="zh-CN" altLang="en-US" sz="2400" i="1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m</a:t>
            </a:r>
            <a:r>
              <a:rPr lang="zh-CN" altLang="en-US" sz="2400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=8</a:t>
            </a:r>
            <a:r>
              <a:rPr lang="zh-CN" altLang="en-US" sz="2400" kern="0" dirty="0" smtClean="0">
                <a:solidFill>
                  <a:srgbClr val="000000"/>
                </a:solidFill>
                <a:latin typeface="Arial Narrow" pitchFamily="65" charset="-122"/>
                <a:ea typeface="Arial Unicode MS" pitchFamily="65" charset="-122"/>
              </a:rPr>
              <a:t>×</a:t>
            </a:r>
            <a:r>
              <a:rPr lang="zh-CN" altLang="en-US" sz="2400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10</a:t>
            </a:r>
            <a:r>
              <a:rPr lang="zh-CN" altLang="en-US" sz="2400" kern="0" baseline="5900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-4</a:t>
            </a:r>
            <a:r>
              <a:rPr lang="zh-CN" altLang="en-US" sz="2400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 kg、电荷量</a:t>
            </a:r>
            <a:r>
              <a:rPr lang="zh-CN" altLang="en-US" sz="2400" i="1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q</a:t>
            </a:r>
            <a:r>
              <a:rPr lang="zh-CN" altLang="en-US" sz="2400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=+2</a:t>
            </a:r>
            <a:r>
              <a:rPr lang="zh-CN" altLang="en-US" sz="2400" kern="0" dirty="0" smtClean="0">
                <a:solidFill>
                  <a:srgbClr val="000000"/>
                </a:solidFill>
                <a:latin typeface="Arial Narrow" pitchFamily="65" charset="-122"/>
                <a:ea typeface="Arial Unicode MS" pitchFamily="65" charset="-122"/>
              </a:rPr>
              <a:t>×</a:t>
            </a:r>
            <a:r>
              <a:rPr lang="zh-CN" altLang="en-US" sz="2400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10</a:t>
            </a:r>
            <a:r>
              <a:rPr lang="zh-CN" altLang="en-US" sz="2400" kern="0" baseline="5900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-4</a:t>
            </a:r>
            <a:r>
              <a:rPr lang="zh-CN" altLang="en-US" sz="2400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 C的微粒在</a:t>
            </a:r>
            <a:r>
              <a:rPr lang="zh-CN" altLang="en-US" sz="2400" i="1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O</a:t>
            </a:r>
            <a:r>
              <a:rPr lang="zh-CN" altLang="en-US" sz="2400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点具有竖直向下的速度</a:t>
            </a:r>
            <a:r>
              <a:rPr lang="zh-CN" altLang="en-US" sz="2400" i="1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v</a:t>
            </a:r>
            <a:r>
              <a:rPr lang="zh-CN" altLang="en-US" sz="2400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=0.12 m/s,</a:t>
            </a:r>
            <a:r>
              <a:rPr lang="zh-CN" altLang="en-US" sz="2400" i="1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O</a:t>
            </a:r>
            <a:r>
              <a:rPr lang="zh-CN" altLang="en-US" sz="2400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'是挡板</a:t>
            </a:r>
            <a:r>
              <a:rPr lang="zh-CN" altLang="en-US" sz="2400" i="1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MN</a:t>
            </a:r>
            <a:r>
              <a:rPr lang="zh-CN" altLang="en-US" sz="2400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上一点,直线</a:t>
            </a:r>
            <a:r>
              <a:rPr lang="zh-CN" altLang="en-US" sz="2400" i="1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OO</a:t>
            </a:r>
            <a:r>
              <a:rPr lang="zh-CN" altLang="en-US" sz="2400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'与挡板</a:t>
            </a:r>
            <a:r>
              <a:rPr lang="zh-CN" altLang="en-US" sz="2400" i="1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MN</a:t>
            </a:r>
            <a:r>
              <a:rPr lang="zh-CN" altLang="en-US" sz="2400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垂直,取</a:t>
            </a:r>
            <a:r>
              <a:rPr lang="zh-CN" altLang="en-US" sz="2400" i="1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g</a:t>
            </a:r>
            <a:r>
              <a:rPr lang="zh-CN" altLang="en-US" sz="2400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=10 m/s</a:t>
            </a:r>
            <a:r>
              <a:rPr lang="zh-CN" altLang="en-US" sz="2400" kern="0" baseline="5900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2</a:t>
            </a:r>
            <a:r>
              <a:rPr lang="zh-CN" altLang="en-US" sz="2400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。求:</a:t>
            </a:r>
            <a:endParaRPr lang="zh-CN" altLang="en-US" sz="2400" dirty="0"/>
          </a:p>
        </p:txBody>
      </p:sp>
      <p:pic>
        <p:nvPicPr>
          <p:cNvPr id="4" name="图片 3" descr="textimage11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3229" y="4327620"/>
            <a:ext cx="7128792" cy="2512918"/>
          </a:xfrm>
          <a:prstGeom prst="rect">
            <a:avLst/>
          </a:prstGeom>
        </p:spPr>
      </p:pic>
      <p:sp>
        <p:nvSpPr>
          <p:cNvPr id="5" name="TextBox 2"/>
          <p:cNvSpPr txBox="1"/>
          <p:nvPr/>
        </p:nvSpPr>
        <p:spPr>
          <a:xfrm>
            <a:off x="0" y="2772197"/>
            <a:ext cx="11340000" cy="16619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400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(1)微粒再次经过直线</a:t>
            </a:r>
            <a:r>
              <a:rPr lang="zh-CN" altLang="en-US" sz="2400" i="1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OO</a:t>
            </a:r>
            <a:r>
              <a:rPr lang="zh-CN" altLang="en-US" sz="2400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'时与</a:t>
            </a:r>
            <a:r>
              <a:rPr lang="zh-CN" altLang="en-US" sz="2400" i="1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O</a:t>
            </a:r>
            <a:r>
              <a:rPr lang="zh-CN" altLang="en-US" sz="2400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点的距离。</a:t>
            </a:r>
            <a:endParaRPr lang="zh-CN" altLang="en-US" sz="2400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400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(2)微粒在运动过程中离开直线</a:t>
            </a:r>
            <a:r>
              <a:rPr lang="zh-CN" altLang="en-US" sz="2400" i="1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OO</a:t>
            </a:r>
            <a:r>
              <a:rPr lang="zh-CN" altLang="en-US" sz="2400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'的最大高度。</a:t>
            </a:r>
            <a:endParaRPr lang="zh-CN" altLang="en-US" sz="2400" dirty="0"/>
          </a:p>
          <a:p>
            <a:pPr eaLnBrk="0" latinLnBrk="1" hangingPunct="0">
              <a:lnSpc>
                <a:spcPct val="150000"/>
              </a:lnSpc>
            </a:pPr>
            <a:r>
              <a:rPr lang="zh-CN" altLang="en-US" sz="2400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(3)水平移动挡板,使微粒能垂直射到挡板上,挡板与</a:t>
            </a:r>
            <a:r>
              <a:rPr lang="zh-CN" altLang="en-US" sz="2400" i="1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O</a:t>
            </a:r>
            <a:r>
              <a:rPr lang="zh-CN" altLang="en-US" sz="2400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点间的距离应满足的条件。</a:t>
            </a:r>
            <a:endParaRPr lang="zh-CN" altLang="en-US" sz="2400" dirty="0"/>
          </a:p>
        </p:txBody>
      </p:sp>
    </p:spTree>
    <p:custDataLst>
      <p:custData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233189" y="611957"/>
            <a:ext cx="11646811" cy="3727059"/>
            <a:chOff x="233189" y="611957"/>
            <a:chExt cx="11646811" cy="3727059"/>
          </a:xfrm>
        </p:grpSpPr>
        <p:sp>
          <p:nvSpPr>
            <p:cNvPr id="2" name="TextBox 2"/>
            <p:cNvSpPr txBox="1"/>
            <p:nvPr/>
          </p:nvSpPr>
          <p:spPr>
            <a:xfrm>
              <a:off x="540000" y="611957"/>
              <a:ext cx="11340000" cy="53315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b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答案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    (1)1.2 m　(2)2.48 m　(3)见解析</a:t>
              </a:r>
              <a:endParaRPr lang="zh-CN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233189" y="1149040"/>
              <a:ext cx="11646811" cy="318997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b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解析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　(1)根据题意可以知道,微粒所受的重力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G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mg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=8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Arial Narrow" pitchFamily="65" charset="-122"/>
                  <a:ea typeface="Arial Unicode MS" pitchFamily="65" charset="-122"/>
                </a:rPr>
                <a:t>×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10</a:t>
              </a:r>
              <a:r>
                <a:rPr lang="zh-CN" altLang="en-US" sz="1963" kern="0" baseline="59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-3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 N①</a:t>
              </a:r>
              <a:endParaRPr lang="zh-CN" altLang="en-US" dirty="0">
                <a:solidFill>
                  <a:srgbClr val="FF0000"/>
                </a:solidFill>
              </a:endParaRPr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电场力大小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F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qE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=8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Arial Narrow" pitchFamily="65" charset="-122"/>
                  <a:ea typeface="Arial Unicode MS" pitchFamily="65" charset="-122"/>
                </a:rPr>
                <a:t>×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10</a:t>
              </a:r>
              <a:r>
                <a:rPr lang="zh-CN" altLang="en-US" sz="1963" kern="0" baseline="59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-3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 N②因此重力与电场力平衡</a:t>
              </a:r>
              <a:endParaRPr lang="zh-CN" altLang="en-US" dirty="0">
                <a:solidFill>
                  <a:srgbClr val="FF0000"/>
                </a:solidFill>
              </a:endParaRPr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微粒先在洛伦兹力作用下做匀速圆周运动,则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qvB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m</a:t>
              </a:r>
              <a:r>
                <a:rPr lang="zh-CN" altLang="en-US" sz="3484" kern="0" spc="-859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 </a:t>
              </a:r>
              <a:r>
                <a:rPr lang="zh-CN" altLang="en-US" sz="1533" kern="0" spc="1074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 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③解得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R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=0.6 m④</a:t>
              </a:r>
              <a:endParaRPr lang="zh-CN" altLang="en-US" dirty="0">
                <a:solidFill>
                  <a:srgbClr val="FF0000"/>
                </a:solidFill>
              </a:endParaRPr>
            </a:p>
            <a:p>
              <a:pPr eaLnBrk="0" latinLnBrk="1" hangingPunct="0">
                <a:lnSpc>
                  <a:spcPct val="150000"/>
                </a:lnSpc>
              </a:pP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由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T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</a:t>
              </a:r>
              <a:r>
                <a:rPr lang="zh-CN" altLang="en-US" sz="3321" kern="0" spc="1553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 </a:t>
              </a:r>
              <a:r>
                <a:rPr lang="zh-CN" altLang="en-US" sz="1560" kern="0" spc="1047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 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⑤</a:t>
              </a:r>
              <a:r>
                <a:rPr lang="zh-CN" altLang="en-US" sz="2800" kern="0" dirty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得</a:t>
              </a:r>
              <a:r>
                <a:rPr lang="en-US" altLang="zh-CN" sz="2800" i="1" kern="0" dirty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T</a:t>
              </a:r>
              <a:r>
                <a:rPr lang="en-US" altLang="zh-CN" sz="2800" kern="0" dirty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=10π s⑥</a:t>
              </a:r>
              <a:endParaRPr lang="zh-CN" altLang="en-US" sz="2800" dirty="0">
                <a:solidFill>
                  <a:srgbClr val="FF0000"/>
                </a:solidFill>
              </a:endParaRPr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endParaRPr lang="zh-CN" altLang="en-US" dirty="0">
                <a:solidFill>
                  <a:srgbClr val="FF0000"/>
                </a:solidFill>
              </a:endParaRPr>
            </a:p>
          </p:txBody>
        </p:sp>
        <p:graphicFrame>
          <p:nvGraphicFramePr>
            <p:cNvPr id="4" name="对象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793424836"/>
                </p:ext>
              </p:extLst>
            </p:nvPr>
          </p:nvGraphicFramePr>
          <p:xfrm>
            <a:off x="7794029" y="2268141"/>
            <a:ext cx="397179" cy="89649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8803" name="Equation" r:id="rId5" imgW="336000" imgH="758400" progId="Equation.DSMT4">
                    <p:embed/>
                  </p:oleObj>
                </mc:Choice>
                <mc:Fallback>
                  <p:oleObj name="Equation" r:id="rId5" imgW="336000" imgH="758400" progId="Equation.DSMT4">
                    <p:embed/>
                    <p:pic>
                      <p:nvPicPr>
                        <p:cNvPr id="0" name="Picture 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794029" y="2268141"/>
                          <a:ext cx="397179" cy="896490"/>
                        </a:xfrm>
                        <a:prstGeom prst="rect">
                          <a:avLst/>
                        </a:prstGeom>
                        <a:noFill/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" name="对象 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510546637"/>
                </p:ext>
              </p:extLst>
            </p:nvPr>
          </p:nvGraphicFramePr>
          <p:xfrm>
            <a:off x="1025277" y="3204245"/>
            <a:ext cx="619125" cy="7048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8804" name="Equation" r:id="rId7" imgW="624000" imgH="710400" progId="Equation.DSMT4">
                    <p:embed/>
                  </p:oleObj>
                </mc:Choice>
                <mc:Fallback>
                  <p:oleObj name="Equation" r:id="rId7" imgW="624000" imgH="710400" progId="Equation.DSMT4">
                    <p:embed/>
                    <p:pic>
                      <p:nvPicPr>
                        <p:cNvPr id="0" name="Picture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25277" y="3204245"/>
                          <a:ext cx="619125" cy="70485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7" name="矩形 6"/>
          <p:cNvSpPr/>
          <p:nvPr/>
        </p:nvSpPr>
        <p:spPr>
          <a:xfrm>
            <a:off x="161181" y="3924325"/>
            <a:ext cx="116652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latinLnBrk="1" hangingPunct="0">
              <a:lnSpc>
                <a:spcPct val="150000"/>
              </a:lnSpc>
            </a:pPr>
            <a:r>
              <a:rPr lang="zh-CN" altLang="en-US" sz="2400" kern="0" dirty="0" smtClean="0">
                <a:solidFill>
                  <a:srgbClr val="FF0000"/>
                </a:solidFill>
                <a:latin typeface="Times New Roman" pitchFamily="65" charset="-122"/>
                <a:ea typeface="宋体" pitchFamily="65" charset="-122"/>
              </a:rPr>
              <a:t>则</a:t>
            </a:r>
            <a:r>
              <a:rPr lang="zh-CN" altLang="en-US" sz="2400" kern="0" dirty="0">
                <a:solidFill>
                  <a:srgbClr val="FF0000"/>
                </a:solidFill>
                <a:latin typeface="Times New Roman" pitchFamily="65" charset="-122"/>
                <a:ea typeface="宋体" pitchFamily="65" charset="-122"/>
              </a:rPr>
              <a:t>微粒在</a:t>
            </a:r>
            <a:r>
              <a:rPr lang="en-US" altLang="zh-CN" sz="2400" kern="0" dirty="0">
                <a:solidFill>
                  <a:srgbClr val="FF0000"/>
                </a:solidFill>
                <a:latin typeface="Times New Roman" pitchFamily="65" charset="-122"/>
                <a:ea typeface="宋体" pitchFamily="65" charset="-122"/>
              </a:rPr>
              <a:t>5π s</a:t>
            </a:r>
            <a:r>
              <a:rPr lang="zh-CN" altLang="en-US" sz="2400" kern="0" dirty="0">
                <a:solidFill>
                  <a:srgbClr val="FF0000"/>
                </a:solidFill>
                <a:latin typeface="Times New Roman" pitchFamily="65" charset="-122"/>
                <a:ea typeface="宋体" pitchFamily="65" charset="-122"/>
              </a:rPr>
              <a:t>内转过半个圆周</a:t>
            </a:r>
            <a:r>
              <a:rPr lang="en-US" altLang="zh-CN" sz="2400" kern="0" dirty="0">
                <a:solidFill>
                  <a:srgbClr val="FF0000"/>
                </a:solidFill>
                <a:latin typeface="Times New Roman" pitchFamily="65" charset="-122"/>
                <a:ea typeface="宋体" pitchFamily="65" charset="-122"/>
              </a:rPr>
              <a:t>,</a:t>
            </a:r>
            <a:r>
              <a:rPr lang="zh-CN" altLang="en-US" sz="2400" kern="0" dirty="0">
                <a:solidFill>
                  <a:srgbClr val="FF0000"/>
                </a:solidFill>
                <a:latin typeface="Times New Roman" pitchFamily="65" charset="-122"/>
                <a:ea typeface="宋体" pitchFamily="65" charset="-122"/>
              </a:rPr>
              <a:t>再次经过直线</a:t>
            </a:r>
            <a:r>
              <a:rPr lang="en-US" altLang="zh-CN" sz="2400" i="1" kern="0" dirty="0">
                <a:solidFill>
                  <a:srgbClr val="FF0000"/>
                </a:solidFill>
                <a:latin typeface="Times New Roman" pitchFamily="65" charset="-122"/>
                <a:ea typeface="宋体" pitchFamily="65" charset="-122"/>
              </a:rPr>
              <a:t>OO</a:t>
            </a:r>
            <a:r>
              <a:rPr lang="en-US" altLang="zh-CN" sz="2400" kern="0" dirty="0">
                <a:solidFill>
                  <a:srgbClr val="FF0000"/>
                </a:solidFill>
                <a:latin typeface="Times New Roman" pitchFamily="65" charset="-122"/>
                <a:ea typeface="宋体" pitchFamily="65" charset="-122"/>
              </a:rPr>
              <a:t>'</a:t>
            </a:r>
            <a:r>
              <a:rPr lang="zh-CN" altLang="en-US" sz="2400" kern="0" dirty="0">
                <a:solidFill>
                  <a:srgbClr val="FF0000"/>
                </a:solidFill>
                <a:latin typeface="Times New Roman" pitchFamily="65" charset="-122"/>
                <a:ea typeface="宋体" pitchFamily="65" charset="-122"/>
              </a:rPr>
              <a:t>时与</a:t>
            </a:r>
            <a:r>
              <a:rPr lang="en-US" altLang="zh-CN" sz="2400" i="1" kern="0" dirty="0">
                <a:solidFill>
                  <a:srgbClr val="FF0000"/>
                </a:solidFill>
                <a:latin typeface="Times New Roman" pitchFamily="65" charset="-122"/>
                <a:ea typeface="宋体" pitchFamily="65" charset="-122"/>
              </a:rPr>
              <a:t>O</a:t>
            </a:r>
            <a:r>
              <a:rPr lang="zh-CN" altLang="en-US" sz="2400" kern="0" dirty="0">
                <a:solidFill>
                  <a:srgbClr val="FF0000"/>
                </a:solidFill>
                <a:latin typeface="Times New Roman" pitchFamily="65" charset="-122"/>
                <a:ea typeface="宋体" pitchFamily="65" charset="-122"/>
              </a:rPr>
              <a:t>点的</a:t>
            </a:r>
            <a:r>
              <a:rPr lang="zh-CN" altLang="en-US" sz="2400" kern="0" dirty="0" smtClean="0">
                <a:solidFill>
                  <a:srgbClr val="FF0000"/>
                </a:solidFill>
                <a:latin typeface="Times New Roman" pitchFamily="65" charset="-122"/>
                <a:ea typeface="宋体" pitchFamily="65" charset="-122"/>
              </a:rPr>
              <a:t>距离</a:t>
            </a:r>
            <a:endParaRPr lang="en-US" altLang="zh-CN" sz="2400" kern="0" dirty="0" smtClean="0">
              <a:solidFill>
                <a:srgbClr val="FF0000"/>
              </a:solidFill>
              <a:latin typeface="Times New Roman" pitchFamily="65" charset="-122"/>
              <a:ea typeface="宋体" pitchFamily="65" charset="-122"/>
            </a:endParaRPr>
          </a:p>
          <a:p>
            <a:pPr eaLnBrk="0" latinLnBrk="1" hangingPunct="0">
              <a:lnSpc>
                <a:spcPct val="150000"/>
              </a:lnSpc>
            </a:pPr>
            <a:r>
              <a:rPr lang="en-US" altLang="zh-CN" sz="2400" i="1" kern="0" dirty="0" smtClean="0">
                <a:solidFill>
                  <a:srgbClr val="FF0000"/>
                </a:solidFill>
                <a:latin typeface="Times New Roman" pitchFamily="65" charset="-122"/>
                <a:ea typeface="宋体" pitchFamily="65" charset="-122"/>
              </a:rPr>
              <a:t>L</a:t>
            </a:r>
            <a:r>
              <a:rPr lang="en-US" altLang="zh-CN" sz="2400" kern="0" dirty="0" smtClean="0">
                <a:solidFill>
                  <a:srgbClr val="FF0000"/>
                </a:solidFill>
                <a:latin typeface="Times New Roman" pitchFamily="65" charset="-122"/>
                <a:ea typeface="宋体" pitchFamily="65" charset="-122"/>
              </a:rPr>
              <a:t>=2</a:t>
            </a:r>
            <a:r>
              <a:rPr lang="en-US" altLang="zh-CN" sz="2400" i="1" kern="0" dirty="0" smtClean="0">
                <a:solidFill>
                  <a:srgbClr val="FF0000"/>
                </a:solidFill>
                <a:latin typeface="Times New Roman" pitchFamily="65" charset="-122"/>
                <a:ea typeface="宋体" pitchFamily="65" charset="-122"/>
              </a:rPr>
              <a:t>R</a:t>
            </a:r>
            <a:r>
              <a:rPr lang="en-US" altLang="zh-CN" sz="2400" kern="0" dirty="0" smtClean="0">
                <a:solidFill>
                  <a:srgbClr val="FF0000"/>
                </a:solidFill>
                <a:latin typeface="Times New Roman" pitchFamily="65" charset="-122"/>
                <a:ea typeface="宋体" pitchFamily="65" charset="-122"/>
              </a:rPr>
              <a:t>=1.2 m</a:t>
            </a:r>
            <a:r>
              <a:rPr lang="zh-CN" altLang="en-US" sz="2400" kern="0" dirty="0" smtClean="0">
                <a:solidFill>
                  <a:srgbClr val="FF0000"/>
                </a:solidFill>
                <a:latin typeface="Times New Roman" pitchFamily="65" charset="-122"/>
                <a:ea typeface="宋体" pitchFamily="65" charset="-122"/>
              </a:rPr>
              <a:t>⑦</a:t>
            </a:r>
            <a:endParaRPr lang="zh-CN" altLang="en-US" sz="2400" dirty="0">
              <a:solidFill>
                <a:srgbClr val="FF0000"/>
              </a:solidFill>
            </a:endParaRPr>
          </a:p>
          <a:p>
            <a:pPr eaLnBrk="0" latinLnBrk="1" hangingPunct="0">
              <a:lnSpc>
                <a:spcPct val="150000"/>
              </a:lnSpc>
            </a:pPr>
            <a:r>
              <a:rPr lang="en-US" altLang="zh-CN" sz="2400" kern="0" dirty="0">
                <a:solidFill>
                  <a:srgbClr val="FF0000"/>
                </a:solidFill>
                <a:latin typeface="Times New Roman" pitchFamily="65" charset="-122"/>
                <a:ea typeface="宋体" pitchFamily="65" charset="-122"/>
              </a:rPr>
              <a:t>(2)</a:t>
            </a:r>
            <a:r>
              <a:rPr lang="zh-CN" altLang="en-US" sz="2400" kern="0" dirty="0">
                <a:solidFill>
                  <a:srgbClr val="FF0000"/>
                </a:solidFill>
                <a:latin typeface="Times New Roman" pitchFamily="65" charset="-122"/>
                <a:ea typeface="宋体" pitchFamily="65" charset="-122"/>
              </a:rPr>
              <a:t>微粒运动半周后向上匀速运动</a:t>
            </a:r>
            <a:r>
              <a:rPr lang="en-US" altLang="zh-CN" sz="2400" kern="0" dirty="0">
                <a:solidFill>
                  <a:srgbClr val="FF0000"/>
                </a:solidFill>
                <a:latin typeface="Times New Roman" pitchFamily="65" charset="-122"/>
                <a:ea typeface="宋体" pitchFamily="65" charset="-122"/>
              </a:rPr>
              <a:t>,</a:t>
            </a:r>
            <a:r>
              <a:rPr lang="zh-CN" altLang="en-US" sz="2400" kern="0" dirty="0">
                <a:solidFill>
                  <a:srgbClr val="FF0000"/>
                </a:solidFill>
                <a:latin typeface="Times New Roman" pitchFamily="65" charset="-122"/>
                <a:ea typeface="宋体" pitchFamily="65" charset="-122"/>
              </a:rPr>
              <a:t>运动的时间为</a:t>
            </a:r>
            <a:r>
              <a:rPr lang="en-US" altLang="zh-CN" sz="2400" i="1" kern="0" dirty="0">
                <a:solidFill>
                  <a:srgbClr val="FF0000"/>
                </a:solidFill>
                <a:latin typeface="Times New Roman" pitchFamily="65" charset="-122"/>
                <a:ea typeface="宋体" pitchFamily="65" charset="-122"/>
              </a:rPr>
              <a:t>t</a:t>
            </a:r>
            <a:r>
              <a:rPr lang="en-US" altLang="zh-CN" sz="2400" kern="0" dirty="0">
                <a:solidFill>
                  <a:srgbClr val="FF0000"/>
                </a:solidFill>
                <a:latin typeface="Times New Roman" pitchFamily="65" charset="-122"/>
                <a:ea typeface="宋体" pitchFamily="65" charset="-122"/>
              </a:rPr>
              <a:t>=5π s</a:t>
            </a:r>
            <a:r>
              <a:rPr lang="en-US" altLang="zh-CN" sz="2400" kern="0" dirty="0" smtClean="0">
                <a:solidFill>
                  <a:srgbClr val="FF0000"/>
                </a:solidFill>
                <a:latin typeface="Times New Roman" pitchFamily="65" charset="-122"/>
                <a:ea typeface="宋体" pitchFamily="65" charset="-122"/>
              </a:rPr>
              <a:t>,</a:t>
            </a:r>
          </a:p>
          <a:p>
            <a:pPr eaLnBrk="0" latinLnBrk="1" hangingPunct="0">
              <a:lnSpc>
                <a:spcPct val="150000"/>
              </a:lnSpc>
            </a:pPr>
            <a:r>
              <a:rPr lang="zh-CN" altLang="en-US" sz="2400" kern="0" dirty="0" smtClean="0">
                <a:solidFill>
                  <a:srgbClr val="FF0000"/>
                </a:solidFill>
                <a:latin typeface="Times New Roman" pitchFamily="65" charset="-122"/>
                <a:ea typeface="宋体" pitchFamily="65" charset="-122"/>
              </a:rPr>
              <a:t>轨迹</a:t>
            </a:r>
            <a:r>
              <a:rPr lang="zh-CN" altLang="en-US" sz="2400" kern="0" dirty="0">
                <a:solidFill>
                  <a:srgbClr val="FF0000"/>
                </a:solidFill>
                <a:latin typeface="Times New Roman" pitchFamily="65" charset="-122"/>
                <a:ea typeface="宋体" pitchFamily="65" charset="-122"/>
              </a:rPr>
              <a:t>如图所示</a:t>
            </a:r>
            <a:r>
              <a:rPr lang="en-US" altLang="zh-CN" sz="2400" kern="0" dirty="0">
                <a:solidFill>
                  <a:srgbClr val="FF0000"/>
                </a:solidFill>
                <a:latin typeface="Times New Roman" pitchFamily="65" charset="-122"/>
                <a:ea typeface="宋体" pitchFamily="65" charset="-122"/>
              </a:rPr>
              <a:t>,</a:t>
            </a:r>
            <a:r>
              <a:rPr lang="zh-CN" altLang="en-US" sz="2400" kern="0" dirty="0">
                <a:solidFill>
                  <a:srgbClr val="FF0000"/>
                </a:solidFill>
                <a:latin typeface="Times New Roman" pitchFamily="65" charset="-122"/>
                <a:ea typeface="宋体" pitchFamily="65" charset="-122"/>
              </a:rPr>
              <a:t>位移</a:t>
            </a:r>
            <a:r>
              <a:rPr lang="zh-CN" altLang="en-US" sz="2400" kern="0" dirty="0" smtClean="0">
                <a:solidFill>
                  <a:srgbClr val="FF0000"/>
                </a:solidFill>
                <a:latin typeface="Times New Roman" pitchFamily="65" charset="-122"/>
                <a:ea typeface="宋体" pitchFamily="65" charset="-122"/>
              </a:rPr>
              <a:t>大小</a:t>
            </a:r>
            <a:r>
              <a:rPr lang="en-US" altLang="zh-CN" sz="2400" i="1" kern="0" dirty="0">
                <a:solidFill>
                  <a:srgbClr val="FF0000"/>
                </a:solidFill>
                <a:latin typeface="Times New Roman" pitchFamily="65" charset="-122"/>
                <a:ea typeface="宋体" pitchFamily="65" charset="-122"/>
              </a:rPr>
              <a:t>s</a:t>
            </a:r>
            <a:r>
              <a:rPr lang="en-US" altLang="zh-CN" sz="2400" kern="0" dirty="0">
                <a:solidFill>
                  <a:srgbClr val="FF0000"/>
                </a:solidFill>
                <a:latin typeface="Times New Roman" pitchFamily="65" charset="-122"/>
                <a:ea typeface="宋体" pitchFamily="65" charset="-122"/>
              </a:rPr>
              <a:t>=</a:t>
            </a:r>
            <a:r>
              <a:rPr lang="en-US" altLang="zh-CN" sz="2400" i="1" kern="0" dirty="0" err="1">
                <a:solidFill>
                  <a:srgbClr val="FF0000"/>
                </a:solidFill>
                <a:latin typeface="Times New Roman" pitchFamily="65" charset="-122"/>
                <a:ea typeface="宋体" pitchFamily="65" charset="-122"/>
              </a:rPr>
              <a:t>vt</a:t>
            </a:r>
            <a:r>
              <a:rPr lang="zh-CN" altLang="en-US" sz="2400" kern="0" spc="567" dirty="0">
                <a:solidFill>
                  <a:srgbClr val="FF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r>
              <a:rPr lang="zh-CN" altLang="en-US" sz="2400" kern="0" dirty="0">
                <a:solidFill>
                  <a:srgbClr val="FF0000"/>
                </a:solidFill>
                <a:latin typeface="Times New Roman" pitchFamily="65" charset="-122"/>
                <a:ea typeface="宋体" pitchFamily="65" charset="-122"/>
              </a:rPr>
              <a:t>⑧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pic>
        <p:nvPicPr>
          <p:cNvPr id="8" name="图片 3" descr="textimage12.jpe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730133" y="3924325"/>
            <a:ext cx="3155125" cy="2497807"/>
          </a:xfrm>
          <a:prstGeom prst="rect">
            <a:avLst/>
          </a:prstGeom>
        </p:spPr>
      </p:pic>
    </p:spTree>
    <p:custDataLst>
      <p:custData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540000" y="755973"/>
            <a:ext cx="11340000" cy="5801949"/>
            <a:chOff x="540000" y="755973"/>
            <a:chExt cx="11340000" cy="5801949"/>
          </a:xfrm>
        </p:grpSpPr>
        <p:sp>
          <p:nvSpPr>
            <p:cNvPr id="2" name="TextBox 2"/>
            <p:cNvSpPr txBox="1"/>
            <p:nvPr/>
          </p:nvSpPr>
          <p:spPr>
            <a:xfrm>
              <a:off x="540000" y="755973"/>
              <a:ext cx="11340000" cy="233865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由⑧式解得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s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=1.88 m⑨</a:t>
              </a:r>
              <a:endParaRPr lang="zh-CN" altLang="en-US" dirty="0">
                <a:solidFill>
                  <a:srgbClr val="FF0000"/>
                </a:solidFill>
              </a:endParaRPr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因此,微粒离开直线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OO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'的最大高度</a:t>
              </a:r>
              <a:endParaRPr lang="zh-CN" altLang="en-US" dirty="0">
                <a:solidFill>
                  <a:srgbClr val="FF0000"/>
                </a:solidFill>
              </a:endParaRPr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H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s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+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R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=2.48 m</a:t>
              </a:r>
              <a:endParaRPr lang="zh-CN" altLang="en-US" dirty="0">
                <a:solidFill>
                  <a:srgbClr val="FF0000"/>
                </a:solidFill>
              </a:endParaRPr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(3)若微粒能垂直射到挡板上的某点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P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,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P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点在直线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OO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'下方时,由图像可以知</a:t>
              </a:r>
              <a:endParaRPr lang="zh-CN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4" name="TextBox 2"/>
            <p:cNvSpPr txBox="1"/>
            <p:nvPr/>
          </p:nvSpPr>
          <p:spPr>
            <a:xfrm>
              <a:off x="540000" y="3015606"/>
              <a:ext cx="11340000" cy="354231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道,挡板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MN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与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O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点间的距离应满足</a:t>
              </a:r>
              <a:endParaRPr lang="zh-CN" altLang="en-US" dirty="0">
                <a:solidFill>
                  <a:srgbClr val="FF0000"/>
                </a:solidFill>
              </a:endParaRPr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L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=(2.4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n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+0.6) m(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n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=0,1,2,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黑体" pitchFamily="65" charset="-122"/>
                  <a:ea typeface="宋体" pitchFamily="65" charset="-122"/>
                </a:rPr>
                <a:t>…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)</a:t>
              </a:r>
              <a:endParaRPr lang="zh-CN" altLang="en-US" dirty="0">
                <a:solidFill>
                  <a:srgbClr val="FF0000"/>
                </a:solidFill>
              </a:endParaRPr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若微粒能垂直射到挡板上的某点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P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,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P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点在直线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OO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'上方时,由图像可以知道,挡</a:t>
              </a:r>
              <a:r>
                <a:rPr dirty="0">
                  <a:solidFill>
                    <a:srgbClr val="FF0000"/>
                  </a:solidFill>
                </a:rPr>
                <a:t/>
              </a:r>
              <a:br>
                <a:rPr dirty="0">
                  <a:solidFill>
                    <a:srgbClr val="FF0000"/>
                  </a:solidFill>
                </a:rPr>
              </a:b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板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MN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与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O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点间的距离应满足</a:t>
              </a:r>
              <a:endParaRPr lang="zh-CN" altLang="en-US" dirty="0">
                <a:solidFill>
                  <a:srgbClr val="FF0000"/>
                </a:solidFill>
              </a:endParaRPr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L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=(2.4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n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+1.8) m(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n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=0,1,2,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黑体" pitchFamily="65" charset="-122"/>
                  <a:ea typeface="宋体" pitchFamily="65" charset="-122"/>
                </a:rPr>
                <a:t>…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)。</a:t>
              </a:r>
              <a:endParaRPr lang="zh-CN" altLang="en-US" dirty="0">
                <a:solidFill>
                  <a:srgbClr val="FF0000"/>
                </a:solidFill>
              </a:endParaRPr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[若两式合写成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L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=(1.2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n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+0.6) m(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n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=0,1,2,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黑体" pitchFamily="65" charset="-122"/>
                  <a:ea typeface="宋体" pitchFamily="65" charset="-122"/>
                </a:rPr>
                <a:t>…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)也可]</a:t>
              </a:r>
              <a:endParaRPr lang="zh-CN" altLang="en-US" dirty="0">
                <a:solidFill>
                  <a:srgbClr val="FF0000"/>
                </a:solidFill>
              </a:endParaRPr>
            </a:p>
          </p:txBody>
        </p:sp>
      </p:grpSp>
    </p:spTree>
    <p:custDataLst>
      <p:custData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46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32703803"/>
              </p:ext>
            </p:extLst>
          </p:nvPr>
        </p:nvGraphicFramePr>
        <p:xfrm>
          <a:off x="593229" y="611957"/>
          <a:ext cx="10871200" cy="2598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574" name="Document" r:id="rId3" imgW="8153280" imgH="2675697" progId="Word.Document.8">
                  <p:embed/>
                </p:oleObj>
              </mc:Choice>
              <mc:Fallback>
                <p:oleObj name="Document" r:id="rId3" imgW="8153280" imgH="2675697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3229" y="611957"/>
                        <a:ext cx="10871200" cy="2598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0F3F8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图片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7365" y="2484165"/>
            <a:ext cx="7721322" cy="4356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104797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7961" y="971997"/>
            <a:ext cx="2107692" cy="632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" name="组合 3"/>
          <p:cNvGrpSpPr/>
          <p:nvPr/>
        </p:nvGrpSpPr>
        <p:grpSpPr>
          <a:xfrm>
            <a:off x="540000" y="2008115"/>
            <a:ext cx="11340000" cy="3212354"/>
            <a:chOff x="540000" y="900000"/>
            <a:chExt cx="11340000" cy="3212354"/>
          </a:xfrm>
        </p:grpSpPr>
        <p:sp>
          <p:nvSpPr>
            <p:cNvPr id="5" name="TextBox 2"/>
            <p:cNvSpPr txBox="1"/>
            <p:nvPr/>
          </p:nvSpPr>
          <p:spPr>
            <a:xfrm>
              <a:off x="540000" y="900000"/>
              <a:ext cx="11340000" cy="321235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1.如图甲所示,水平直线</a:t>
              </a:r>
              <a:r>
                <a:rPr lang="zh-CN" altLang="en-US" sz="2607" i="1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MN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下方有竖直向上的匀强电场,现将一重力不计、</a:t>
              </a:r>
              <a:r>
                <a:rPr dirty="0"/>
                <a:t/>
              </a:r>
              <a:br>
                <a:rPr dirty="0"/>
              </a:b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比荷</a:t>
              </a:r>
              <a:r>
                <a:rPr lang="zh-CN" altLang="en-US" sz="3321" kern="0" spc="-996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 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=10</a:t>
              </a:r>
              <a:r>
                <a:rPr lang="zh-CN" altLang="en-US" sz="1963" kern="0" baseline="5900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6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 C/kg的正电荷置于电场中的</a:t>
              </a:r>
              <a:r>
                <a:rPr lang="zh-CN" altLang="en-US" sz="2607" i="1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O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点由静止释放,经过</a:t>
              </a:r>
              <a:r>
                <a:rPr lang="zh-CN" altLang="en-US" sz="3321" kern="0" spc="-696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 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Arial Narrow" pitchFamily="65" charset="-122"/>
                  <a:ea typeface="Arial Unicode MS" pitchFamily="65" charset="-122"/>
                </a:rPr>
                <a:t>×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10</a:t>
              </a:r>
              <a:r>
                <a:rPr lang="zh-CN" altLang="en-US" sz="1963" kern="0" baseline="5900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-5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 s后,电</a:t>
              </a:r>
              <a:endParaRPr lang="zh-CN" altLang="en-US" dirty="0"/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269"/>
                </a:spcBef>
                <a:buNone/>
              </a:pP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荷以</a:t>
              </a:r>
              <a:r>
                <a:rPr lang="zh-CN" altLang="en-US" sz="2607" i="1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v</a:t>
              </a:r>
              <a:r>
                <a:rPr lang="zh-CN" altLang="en-US" sz="1963" kern="0" baseline="-1500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0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=1.5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Arial Narrow" pitchFamily="65" charset="-122"/>
                  <a:ea typeface="Arial Unicode MS" pitchFamily="65" charset="-122"/>
                </a:rPr>
                <a:t>×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10</a:t>
              </a:r>
              <a:r>
                <a:rPr lang="zh-CN" altLang="en-US" sz="1963" kern="0" baseline="5900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4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 m/s的速度通过</a:t>
              </a:r>
              <a:r>
                <a:rPr lang="zh-CN" altLang="en-US" sz="2607" i="1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MN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进入其上方的匀强磁场,磁场与纸面垂直,</a:t>
              </a:r>
              <a:r>
                <a:rPr dirty="0"/>
                <a:t/>
              </a:r>
              <a:br>
                <a:rPr dirty="0"/>
              </a:b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磁感应强度</a:t>
              </a:r>
              <a:r>
                <a:rPr lang="zh-CN" altLang="en-US" sz="2607" i="1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B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按图乙所示规律做周期性变化。图乙中磁场以垂直纸面向外为</a:t>
              </a:r>
              <a:r>
                <a:rPr dirty="0"/>
                <a:t/>
              </a:r>
              <a:br>
                <a:rPr dirty="0"/>
              </a:b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正,以电荷第一次通过</a:t>
              </a:r>
              <a:r>
                <a:rPr lang="zh-CN" altLang="en-US" sz="2607" i="1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MN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时为</a:t>
              </a:r>
              <a:r>
                <a:rPr lang="zh-CN" altLang="en-US" sz="2607" i="1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t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=0时刻。求:</a:t>
              </a:r>
              <a:endParaRPr lang="en-US" altLang="zh-CN" sz="2607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endParaRPr>
            </a:p>
          </p:txBody>
        </p:sp>
        <p:graphicFrame>
          <p:nvGraphicFramePr>
            <p:cNvPr id="6" name="对象 5"/>
            <p:cNvGraphicFramePr>
              <a:graphicFrameLocks noChangeAspect="1"/>
            </p:cNvGraphicFramePr>
            <p:nvPr/>
          </p:nvGraphicFramePr>
          <p:xfrm>
            <a:off x="1202400" y="1609115"/>
            <a:ext cx="295275" cy="7048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5187" name="Equation" r:id="rId6" imgW="297600" imgH="710400" progId="Equation.DSMT4">
                    <p:embed/>
                  </p:oleObj>
                </mc:Choice>
                <mc:Fallback>
                  <p:oleObj name="Equation" r:id="rId6" imgW="297600" imgH="710400" progId="Equation.DSMT4">
                    <p:embed/>
                    <p:pic>
                      <p:nvPicPr>
                        <p:cNvPr id="0" name="Picture 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02400" y="1609115"/>
                          <a:ext cx="295275" cy="70485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" name="对象 6"/>
            <p:cNvGraphicFramePr>
              <a:graphicFrameLocks noChangeAspect="1"/>
            </p:cNvGraphicFramePr>
            <p:nvPr/>
          </p:nvGraphicFramePr>
          <p:xfrm>
            <a:off x="9108967" y="1609115"/>
            <a:ext cx="333374" cy="70484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5188" name="Equation" r:id="rId8" imgW="336000" imgH="710400" progId="Equation.DSMT4">
                    <p:embed/>
                  </p:oleObj>
                </mc:Choice>
                <mc:Fallback>
                  <p:oleObj name="Equation" r:id="rId8" imgW="336000" imgH="710400" progId="Equation.DSMT4">
                    <p:embed/>
                    <p:pic>
                      <p:nvPicPr>
                        <p:cNvPr id="0" name="Picture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108967" y="1609115"/>
                          <a:ext cx="333374" cy="70484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custDataLst>
      <p:custData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900000"/>
            <a:ext cx="11340000" cy="53352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1549" kern="0" spc="23025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endParaRPr lang="zh-CN" altLang="en-US"/>
          </a:p>
          <a:p>
            <a:pPr marL="0" indent="0" eaLnBrk="0" latinLnBrk="1" hangingPunct="0">
              <a:lnSpc>
                <a:spcPct val="150000"/>
              </a:lnSpc>
              <a:spcBef>
                <a:spcPts val="2971"/>
              </a:spcBef>
              <a:buNone/>
            </a:pPr>
            <a:r>
              <a:rPr lang="zh-CN" altLang="en-US" sz="11255" kern="0" spc="40194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 </a:t>
            </a:r>
            <a:endParaRPr lang="zh-CN" altLang="en-US"/>
          </a:p>
        </p:txBody>
      </p:sp>
      <p:pic>
        <p:nvPicPr>
          <p:cNvPr id="3" name="图片 3" descr="textimage13.jpe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04097" y="1134689"/>
            <a:ext cx="3445134" cy="2436255"/>
          </a:xfrm>
          <a:prstGeom prst="rect">
            <a:avLst/>
          </a:prstGeom>
        </p:spPr>
      </p:pic>
      <p:pic>
        <p:nvPicPr>
          <p:cNvPr id="4" name="图片 4" descr="textimage14.jpe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65837" y="1260030"/>
            <a:ext cx="5126597" cy="2368996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540000" y="3800546"/>
            <a:ext cx="11340000" cy="2572051"/>
            <a:chOff x="540000" y="900000"/>
            <a:chExt cx="11340000" cy="2572051"/>
          </a:xfrm>
        </p:grpSpPr>
        <p:sp>
          <p:nvSpPr>
            <p:cNvPr id="6" name="TextBox 2"/>
            <p:cNvSpPr txBox="1"/>
            <p:nvPr/>
          </p:nvSpPr>
          <p:spPr>
            <a:xfrm>
              <a:off x="540000" y="900000"/>
              <a:ext cx="11340000" cy="257205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(1)匀强电场的电场强度</a:t>
              </a:r>
              <a:r>
                <a:rPr lang="zh-CN" altLang="en-US" sz="2607" i="1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E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;</a:t>
              </a:r>
              <a:endParaRPr lang="zh-CN" altLang="en-US" dirty="0"/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(2)</a:t>
              </a:r>
              <a:r>
                <a:rPr lang="zh-CN" altLang="en-US" sz="2607" i="1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t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=</a:t>
              </a:r>
              <a:r>
                <a:rPr lang="zh-CN" altLang="en-US" sz="3321" kern="0" spc="53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 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Arial Narrow" pitchFamily="65" charset="-122"/>
                  <a:ea typeface="Arial Unicode MS" pitchFamily="65" charset="-122"/>
                </a:rPr>
                <a:t>×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10</a:t>
              </a:r>
              <a:r>
                <a:rPr lang="zh-CN" altLang="en-US" sz="1963" kern="0" baseline="5900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-5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 s时刻电荷与</a:t>
              </a:r>
              <a:r>
                <a:rPr lang="zh-CN" altLang="en-US" sz="2607" i="1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O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点的水平距离;</a:t>
              </a:r>
              <a:endParaRPr lang="zh-CN" altLang="en-US" dirty="0"/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(3)如果在</a:t>
              </a:r>
              <a:r>
                <a:rPr lang="zh-CN" altLang="en-US" sz="2607" i="1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O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点右方</a:t>
              </a:r>
              <a:r>
                <a:rPr lang="zh-CN" altLang="en-US" sz="2607" i="1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d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=68 cm处有一垂直于</a:t>
              </a:r>
              <a:r>
                <a:rPr lang="zh-CN" altLang="en-US" sz="2607" i="1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MN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的足够大的挡板,求电荷从</a:t>
              </a:r>
              <a:r>
                <a:rPr lang="zh-CN" altLang="en-US" sz="2607" i="1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O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点</a:t>
              </a:r>
              <a:r>
                <a:rPr dirty="0"/>
                <a:t/>
              </a:r>
              <a:br>
                <a:rPr dirty="0"/>
              </a:b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出发运动到挡板所需的时间。(sin 37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Arial Narrow" pitchFamily="65" charset="-122"/>
                  <a:ea typeface="Arial Unicode MS" pitchFamily="65" charset="-122"/>
                </a:rPr>
                <a:t>°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=0.60,cos 37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Arial Narrow" pitchFamily="65" charset="-122"/>
                  <a:ea typeface="Arial Unicode MS" pitchFamily="65" charset="-122"/>
                </a:rPr>
                <a:t>°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=0.80)</a:t>
              </a:r>
              <a:endParaRPr lang="en-US" altLang="zh-CN" sz="2607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endParaRPr>
            </a:p>
          </p:txBody>
        </p:sp>
        <p:graphicFrame>
          <p:nvGraphicFramePr>
            <p:cNvPr id="7" name="对象 6"/>
            <p:cNvGraphicFramePr>
              <a:graphicFrameLocks noChangeAspect="1"/>
            </p:cNvGraphicFramePr>
            <p:nvPr/>
          </p:nvGraphicFramePr>
          <p:xfrm>
            <a:off x="1204987" y="1609115"/>
            <a:ext cx="428625" cy="70484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5418" name="Equation" r:id="rId7" imgW="432000" imgH="710400" progId="Equation.DSMT4">
                    <p:embed/>
                  </p:oleObj>
                </mc:Choice>
                <mc:Fallback>
                  <p:oleObj name="Equation" r:id="rId7" imgW="432000" imgH="710400" progId="Equation.DSMT4">
                    <p:embed/>
                    <p:pic>
                      <p:nvPicPr>
                        <p:cNvPr id="0" name="Picture 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04987" y="1609115"/>
                          <a:ext cx="428625" cy="70484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custDataLst>
      <p:custData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540000" y="683965"/>
            <a:ext cx="11340000" cy="5832637"/>
            <a:chOff x="540000" y="900000"/>
            <a:chExt cx="11340000" cy="5832637"/>
          </a:xfrm>
        </p:grpSpPr>
        <p:sp>
          <p:nvSpPr>
            <p:cNvPr id="2" name="TextBox 2"/>
            <p:cNvSpPr txBox="1"/>
            <p:nvPr/>
          </p:nvSpPr>
          <p:spPr>
            <a:xfrm>
              <a:off x="540000" y="900000"/>
              <a:ext cx="11340000" cy="53315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b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答案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　(1)7.2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Arial Narrow" pitchFamily="65" charset="-122"/>
                  <a:ea typeface="Arial Unicode MS" pitchFamily="65" charset="-122"/>
                </a:rPr>
                <a:t>×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10</a:t>
              </a:r>
              <a:r>
                <a:rPr lang="zh-CN" altLang="en-US" sz="1963" kern="0" baseline="59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3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 V/m　(2)4 cm　(3)3.86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Arial Narrow" pitchFamily="65" charset="-122"/>
                  <a:ea typeface="Arial Unicode MS" pitchFamily="65" charset="-122"/>
                </a:rPr>
                <a:t>×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10</a:t>
              </a:r>
              <a:r>
                <a:rPr lang="zh-CN" altLang="en-US" sz="1963" kern="0" baseline="59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-4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 s</a:t>
              </a:r>
              <a:endParaRPr lang="zh-CN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540000" y="1565997"/>
              <a:ext cx="11340000" cy="508254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b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解析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　(1)电荷在电场中做匀加速直线运动,设其在电场中运动的时间为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t</a:t>
              </a:r>
              <a:r>
                <a:rPr lang="zh-CN" altLang="en-US" sz="1963" kern="0" baseline="-15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1</a:t>
              </a:r>
              <a:endParaRPr lang="zh-CN" altLang="en-US" dirty="0">
                <a:solidFill>
                  <a:srgbClr val="FF0000"/>
                </a:solidFill>
              </a:endParaRPr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有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v</a:t>
              </a:r>
              <a:r>
                <a:rPr lang="zh-CN" altLang="en-US" sz="1963" kern="0" baseline="-15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0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at</a:t>
              </a:r>
              <a:r>
                <a:rPr lang="zh-CN" altLang="en-US" sz="1963" kern="0" baseline="-15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1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,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Eq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ma</a:t>
              </a:r>
              <a:endParaRPr lang="zh-CN" altLang="en-US" dirty="0">
                <a:solidFill>
                  <a:srgbClr val="FF0000"/>
                </a:solidFill>
              </a:endParaRPr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解得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E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</a:t>
              </a:r>
              <a:r>
                <a:rPr lang="zh-CN" altLang="en-US" sz="3549" kern="0" spc="725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 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黑体" pitchFamily="65" charset="-122"/>
                  <a:ea typeface="宋体" pitchFamily="65" charset="-122"/>
                </a:rPr>
                <a:t>≈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7.2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Arial Narrow" pitchFamily="65" charset="-122"/>
                  <a:ea typeface="Arial Unicode MS" pitchFamily="65" charset="-122"/>
                </a:rPr>
                <a:t>×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10</a:t>
              </a:r>
              <a:r>
                <a:rPr lang="zh-CN" altLang="en-US" sz="1963" kern="0" baseline="59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3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 V/m</a:t>
              </a:r>
              <a:endParaRPr lang="zh-CN" altLang="en-US" dirty="0">
                <a:solidFill>
                  <a:srgbClr val="FF0000"/>
                </a:solidFill>
              </a:endParaRPr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(2)当磁场垂直纸面向外时,电荷运动的半径</a:t>
              </a:r>
              <a:endParaRPr lang="zh-CN" altLang="en-US" dirty="0">
                <a:solidFill>
                  <a:srgbClr val="FF0000"/>
                </a:solidFill>
              </a:endParaRPr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r</a:t>
              </a:r>
              <a:r>
                <a:rPr lang="zh-CN" altLang="en-US" sz="1963" kern="0" baseline="-15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1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</a:t>
              </a:r>
              <a:r>
                <a:rPr lang="zh-CN" altLang="en-US" sz="3549" kern="0" spc="725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 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=5 cm</a:t>
              </a:r>
              <a:endParaRPr lang="zh-CN" altLang="en-US" dirty="0">
                <a:solidFill>
                  <a:srgbClr val="FF0000"/>
                </a:solidFill>
              </a:endParaRPr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周期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T</a:t>
              </a:r>
              <a:r>
                <a:rPr lang="zh-CN" altLang="en-US" sz="1963" kern="0" baseline="-15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1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</a:t>
              </a:r>
              <a:r>
                <a:rPr lang="zh-CN" altLang="en-US" sz="3549" kern="0" spc="1475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 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</a:t>
              </a:r>
              <a:r>
                <a:rPr lang="zh-CN" altLang="en-US" sz="3242" kern="0" spc="132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 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Arial Narrow" pitchFamily="65" charset="-122"/>
                  <a:ea typeface="Arial Unicode MS" pitchFamily="65" charset="-122"/>
                </a:rPr>
                <a:t>×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10</a:t>
              </a:r>
              <a:r>
                <a:rPr lang="zh-CN" altLang="en-US" sz="1963" kern="0" baseline="59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-5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 s</a:t>
              </a:r>
              <a:endParaRPr lang="zh-CN" altLang="en-US" dirty="0">
                <a:solidFill>
                  <a:srgbClr val="FF0000"/>
                </a:solidFill>
              </a:endParaRPr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当磁场垂直纸面向里时,电荷运动的半径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r</a:t>
              </a:r>
              <a:r>
                <a:rPr lang="zh-CN" altLang="en-US" sz="1963" kern="0" baseline="-15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2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</a:t>
              </a:r>
              <a:r>
                <a:rPr lang="zh-CN" altLang="en-US" sz="3549" kern="0" spc="725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 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=3 cm</a:t>
              </a:r>
              <a:endParaRPr lang="zh-CN" altLang="en-US" dirty="0">
                <a:solidFill>
                  <a:srgbClr val="FF0000"/>
                </a:solidFill>
              </a:endParaRPr>
            </a:p>
          </p:txBody>
        </p:sp>
        <p:graphicFrame>
          <p:nvGraphicFramePr>
            <p:cNvPr id="4" name="对象 3"/>
            <p:cNvGraphicFramePr>
              <a:graphicFrameLocks noChangeAspect="1"/>
            </p:cNvGraphicFramePr>
            <p:nvPr/>
          </p:nvGraphicFramePr>
          <p:xfrm>
            <a:off x="1591495" y="2916660"/>
            <a:ext cx="542924" cy="7715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9550" name="Equation" r:id="rId5" imgW="547200" imgH="777600" progId="Equation.DSMT4">
                    <p:embed/>
                  </p:oleObj>
                </mc:Choice>
                <mc:Fallback>
                  <p:oleObj name="Equation" r:id="rId5" imgW="547200" imgH="777600" progId="Equation.DSMT4">
                    <p:embed/>
                    <p:pic>
                      <p:nvPicPr>
                        <p:cNvPr id="0" name="Picture 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91495" y="2916660"/>
                          <a:ext cx="542924" cy="771525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" name="对象 4"/>
            <p:cNvGraphicFramePr>
              <a:graphicFrameLocks noChangeAspect="1"/>
            </p:cNvGraphicFramePr>
            <p:nvPr/>
          </p:nvGraphicFramePr>
          <p:xfrm>
            <a:off x="933112" y="4333333"/>
            <a:ext cx="542924" cy="7715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9551" name="Equation" r:id="rId7" imgW="547200" imgH="777600" progId="Equation.DSMT4">
                    <p:embed/>
                  </p:oleObj>
                </mc:Choice>
                <mc:Fallback>
                  <p:oleObj name="Equation" r:id="rId7" imgW="547200" imgH="777600" progId="Equation.DSMT4">
                    <p:embed/>
                    <p:pic>
                      <p:nvPicPr>
                        <p:cNvPr id="0" name="Picture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33112" y="4333333"/>
                          <a:ext cx="542924" cy="77152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" name="对象 5"/>
            <p:cNvGraphicFramePr>
              <a:graphicFrameLocks noChangeAspect="1"/>
            </p:cNvGraphicFramePr>
            <p:nvPr/>
          </p:nvGraphicFramePr>
          <p:xfrm>
            <a:off x="1654064" y="5147223"/>
            <a:ext cx="638175" cy="7715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9552" name="Equation" r:id="rId9" imgW="643200" imgH="777600" progId="Equation.DSMT4">
                    <p:embed/>
                  </p:oleObj>
                </mc:Choice>
                <mc:Fallback>
                  <p:oleObj name="Equation" r:id="rId9" imgW="643200" imgH="777600" progId="Equation.DSMT4">
                    <p:embed/>
                    <p:pic>
                      <p:nvPicPr>
                        <p:cNvPr id="0" name="Picture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54064" y="5147223"/>
                          <a:ext cx="638175" cy="77152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" name="对象 6"/>
            <p:cNvGraphicFramePr>
              <a:graphicFrameLocks noChangeAspect="1"/>
            </p:cNvGraphicFramePr>
            <p:nvPr/>
          </p:nvGraphicFramePr>
          <p:xfrm>
            <a:off x="2479024" y="5146441"/>
            <a:ext cx="428625" cy="7048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9553" name="Equation" r:id="rId11" imgW="432000" imgH="710400" progId="Equation.DSMT4">
                    <p:embed/>
                  </p:oleObj>
                </mc:Choice>
                <mc:Fallback>
                  <p:oleObj name="Equation" r:id="rId11" imgW="432000" imgH="710400" progId="Equation.DSMT4">
                    <p:embed/>
                    <p:pic>
                      <p:nvPicPr>
                        <p:cNvPr id="0" name="Picture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79024" y="5146441"/>
                          <a:ext cx="428625" cy="70485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8" name="对象 7"/>
            <p:cNvGraphicFramePr>
              <a:graphicFrameLocks noChangeAspect="1"/>
            </p:cNvGraphicFramePr>
            <p:nvPr/>
          </p:nvGraphicFramePr>
          <p:xfrm>
            <a:off x="6646312" y="5961112"/>
            <a:ext cx="542925" cy="7715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9554" name="Equation" r:id="rId13" imgW="547200" imgH="777600" progId="Equation.DSMT4">
                    <p:embed/>
                  </p:oleObj>
                </mc:Choice>
                <mc:Fallback>
                  <p:oleObj name="Equation" r:id="rId13" imgW="547200" imgH="777600" progId="Equation.DSMT4">
                    <p:embed/>
                    <p:pic>
                      <p:nvPicPr>
                        <p:cNvPr id="0" name="Picture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646312" y="5961112"/>
                          <a:ext cx="542925" cy="771525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custDataLst>
      <p:custData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540000" y="900000"/>
            <a:ext cx="11340000" cy="5335200"/>
            <a:chOff x="540000" y="900000"/>
            <a:chExt cx="11340000" cy="5335200"/>
          </a:xfrm>
        </p:grpSpPr>
        <p:sp>
          <p:nvSpPr>
            <p:cNvPr id="2" name="TextBox 2"/>
            <p:cNvSpPr txBox="1"/>
            <p:nvPr/>
          </p:nvSpPr>
          <p:spPr>
            <a:xfrm>
              <a:off x="540000" y="900000"/>
              <a:ext cx="11340000" cy="53352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周期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T</a:t>
              </a:r>
              <a:r>
                <a:rPr lang="zh-CN" altLang="en-US" sz="1963" kern="0" baseline="-15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2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</a:t>
              </a:r>
              <a:r>
                <a:rPr lang="zh-CN" altLang="en-US" sz="3549" kern="0" spc="1475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 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</a:t>
              </a:r>
              <a:r>
                <a:rPr lang="zh-CN" altLang="en-US" sz="3242" kern="0" spc="132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 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Arial Narrow" pitchFamily="65" charset="-122"/>
                  <a:ea typeface="Arial Unicode MS" pitchFamily="65" charset="-122"/>
                </a:rPr>
                <a:t>×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10</a:t>
              </a:r>
              <a:r>
                <a:rPr lang="zh-CN" altLang="en-US" sz="1963" kern="0" baseline="59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-5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 s</a:t>
              </a:r>
              <a:endParaRPr lang="zh-CN" altLang="en-US" dirty="0">
                <a:solidFill>
                  <a:srgbClr val="FF0000"/>
                </a:solidFill>
              </a:endParaRPr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电荷从磁场返回电场到再次进入磁场所用时间为2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t</a:t>
              </a:r>
              <a:r>
                <a:rPr lang="zh-CN" altLang="en-US" sz="1963" kern="0" baseline="-15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1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</a:t>
              </a:r>
              <a:r>
                <a:rPr lang="zh-CN" altLang="en-US" sz="3321" kern="0" spc="53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 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Arial Narrow" pitchFamily="65" charset="-122"/>
                  <a:ea typeface="Arial Unicode MS" pitchFamily="65" charset="-122"/>
                </a:rPr>
                <a:t>×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10</a:t>
              </a:r>
              <a:r>
                <a:rPr lang="zh-CN" altLang="en-US" sz="1963" kern="0" baseline="59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-5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 s</a:t>
              </a:r>
              <a:endParaRPr lang="zh-CN" altLang="en-US" dirty="0">
                <a:solidFill>
                  <a:srgbClr val="FF0000"/>
                </a:solidFill>
              </a:endParaRPr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11549" kern="0" spc="23025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 </a:t>
              </a:r>
              <a:endParaRPr lang="zh-CN" altLang="en-US" dirty="0">
                <a:solidFill>
                  <a:srgbClr val="FF0000"/>
                </a:solidFill>
              </a:endParaRPr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2971"/>
                </a:spcBef>
                <a:buNone/>
              </a:pP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故从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t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=0时刻电荷做周期性运动,其运动轨迹如图1所示</a:t>
              </a:r>
              <a:endParaRPr lang="zh-CN" altLang="en-US" dirty="0">
                <a:solidFill>
                  <a:srgbClr val="FF0000"/>
                </a:solidFill>
              </a:endParaRPr>
            </a:p>
          </p:txBody>
        </p:sp>
        <p:pic>
          <p:nvPicPr>
            <p:cNvPr id="3" name="图片 3" descr="textimage15.jpe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833589" y="2556173"/>
              <a:ext cx="3946639" cy="2790899"/>
            </a:xfrm>
            <a:prstGeom prst="rect">
              <a:avLst/>
            </a:prstGeom>
          </p:spPr>
        </p:pic>
        <p:graphicFrame>
          <p:nvGraphicFramePr>
            <p:cNvPr id="5" name="对象 4"/>
            <p:cNvGraphicFramePr>
              <a:graphicFrameLocks noChangeAspect="1"/>
            </p:cNvGraphicFramePr>
            <p:nvPr/>
          </p:nvGraphicFramePr>
          <p:xfrm>
            <a:off x="1654064" y="1045095"/>
            <a:ext cx="638175" cy="7715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6653" name="Equation" r:id="rId6" imgW="643200" imgH="777600" progId="Equation.DSMT4">
                    <p:embed/>
                  </p:oleObj>
                </mc:Choice>
                <mc:Fallback>
                  <p:oleObj name="Equation" r:id="rId6" imgW="643200" imgH="777600" progId="Equation.DSMT4">
                    <p:embed/>
                    <p:pic>
                      <p:nvPicPr>
                        <p:cNvPr id="0" name="Picture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54064" y="1045095"/>
                          <a:ext cx="638175" cy="771525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" name="对象 5"/>
            <p:cNvGraphicFramePr>
              <a:graphicFrameLocks noChangeAspect="1"/>
            </p:cNvGraphicFramePr>
            <p:nvPr/>
          </p:nvGraphicFramePr>
          <p:xfrm>
            <a:off x="2479024" y="1044313"/>
            <a:ext cx="428625" cy="7048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6654" name="Equation" r:id="rId8" imgW="432000" imgH="710400" progId="Equation.DSMT4">
                    <p:embed/>
                  </p:oleObj>
                </mc:Choice>
                <mc:Fallback>
                  <p:oleObj name="Equation" r:id="rId8" imgW="432000" imgH="710400" progId="Equation.DSMT4">
                    <p:embed/>
                    <p:pic>
                      <p:nvPicPr>
                        <p:cNvPr id="0" name="Picture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79024" y="1044313"/>
                          <a:ext cx="428625" cy="70485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" name="对象 6"/>
            <p:cNvGraphicFramePr>
              <a:graphicFrameLocks noChangeAspect="1"/>
            </p:cNvGraphicFramePr>
            <p:nvPr/>
          </p:nvGraphicFramePr>
          <p:xfrm>
            <a:off x="8022403" y="1820221"/>
            <a:ext cx="428625" cy="7048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6655" name="Equation" r:id="rId10" imgW="432000" imgH="710400" progId="Equation.DSMT4">
                    <p:embed/>
                  </p:oleObj>
                </mc:Choice>
                <mc:Fallback>
                  <p:oleObj name="Equation" r:id="rId10" imgW="432000" imgH="710400" progId="Equation.DSMT4">
                    <p:embed/>
                    <p:pic>
                      <p:nvPicPr>
                        <p:cNvPr id="0" name="Picture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022403" y="1820221"/>
                          <a:ext cx="428625" cy="70485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custDataLst>
      <p:custData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540000" y="900000"/>
            <a:ext cx="11340000" cy="4885520"/>
            <a:chOff x="540000" y="900000"/>
            <a:chExt cx="11340000" cy="4885520"/>
          </a:xfrm>
        </p:grpSpPr>
        <p:sp>
          <p:nvSpPr>
            <p:cNvPr id="2" name="TextBox 2"/>
            <p:cNvSpPr txBox="1"/>
            <p:nvPr/>
          </p:nvSpPr>
          <p:spPr>
            <a:xfrm>
              <a:off x="540000" y="900000"/>
              <a:ext cx="11340000" cy="474751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t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</a:t>
              </a:r>
              <a:r>
                <a:rPr lang="zh-CN" altLang="en-US" sz="3321" kern="0" spc="53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 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Arial Narrow" pitchFamily="65" charset="-122"/>
                  <a:ea typeface="Arial Unicode MS" pitchFamily="65" charset="-122"/>
                </a:rPr>
                <a:t>×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10</a:t>
              </a:r>
              <a:r>
                <a:rPr lang="zh-CN" altLang="en-US" sz="1963" kern="0" baseline="59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-5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 s时刻电荷与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O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点的水平距离Δ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d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=2(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r</a:t>
              </a:r>
              <a:r>
                <a:rPr lang="zh-CN" altLang="en-US" sz="1963" kern="0" baseline="-15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1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-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r</a:t>
              </a:r>
              <a:r>
                <a:rPr lang="zh-CN" altLang="en-US" sz="1963" kern="0" baseline="-15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2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)=4 cm</a:t>
              </a:r>
              <a:endParaRPr lang="zh-CN" altLang="en-US" dirty="0">
                <a:solidFill>
                  <a:srgbClr val="FF0000"/>
                </a:solidFill>
              </a:endParaRPr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(3)电荷从第一次通过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MN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开始,其运动的周期为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T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</a:t>
              </a:r>
              <a:r>
                <a:rPr lang="zh-CN" altLang="en-US" sz="3321" kern="0" spc="53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 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Arial Narrow" pitchFamily="65" charset="-122"/>
                  <a:ea typeface="Arial Unicode MS" pitchFamily="65" charset="-122"/>
                </a:rPr>
                <a:t>×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10</a:t>
              </a:r>
              <a:r>
                <a:rPr lang="zh-CN" altLang="en-US" sz="1963" kern="0" baseline="59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-5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 s,根据电荷的运动</a:t>
              </a:r>
              <a:endParaRPr lang="zh-CN" altLang="en-US" dirty="0">
                <a:solidFill>
                  <a:srgbClr val="FF0000"/>
                </a:solidFill>
              </a:endParaRPr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情况可知,电荷到达挡板前运动的完整周期数为15个,电荷沿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MN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运动的距离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s</a:t>
              </a:r>
              <a:r>
                <a:rPr dirty="0">
                  <a:solidFill>
                    <a:srgbClr val="FF0000"/>
                  </a:solidFill>
                </a:rPr>
                <a:t/>
              </a:r>
              <a:br>
                <a:rPr dirty="0">
                  <a:solidFill>
                    <a:srgbClr val="FF0000"/>
                  </a:solidFill>
                </a:rPr>
              </a:b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=15Δ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d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=60 cm,故最后8 cm的运动轨迹如图2所示</a:t>
              </a:r>
              <a:endParaRPr lang="zh-CN" altLang="en-US" dirty="0">
                <a:solidFill>
                  <a:srgbClr val="FF0000"/>
                </a:solidFill>
              </a:endParaRPr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753" kern="0" spc="18446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 </a:t>
              </a:r>
              <a:endParaRPr lang="zh-CN" altLang="en-US" dirty="0">
                <a:solidFill>
                  <a:srgbClr val="FF0000"/>
                </a:solidFill>
              </a:endParaRPr>
            </a:p>
          </p:txBody>
        </p:sp>
        <p:pic>
          <p:nvPicPr>
            <p:cNvPr id="3" name="图片 3" descr="textimage16.jpe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938045" y="3204245"/>
              <a:ext cx="3581400" cy="2581275"/>
            </a:xfrm>
            <a:prstGeom prst="rect">
              <a:avLst/>
            </a:prstGeom>
          </p:spPr>
        </p:pic>
        <p:graphicFrame>
          <p:nvGraphicFramePr>
            <p:cNvPr id="5" name="对象 4"/>
            <p:cNvGraphicFramePr>
              <a:graphicFrameLocks noChangeAspect="1"/>
            </p:cNvGraphicFramePr>
            <p:nvPr/>
          </p:nvGraphicFramePr>
          <p:xfrm>
            <a:off x="818803" y="1006331"/>
            <a:ext cx="428625" cy="70484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677" name="Equation" r:id="rId6" imgW="432000" imgH="710400" progId="Equation.DSMT4">
                    <p:embed/>
                  </p:oleObj>
                </mc:Choice>
                <mc:Fallback>
                  <p:oleObj name="Equation" r:id="rId6" imgW="432000" imgH="710400" progId="Equation.DSMT4">
                    <p:embed/>
                    <p:pic>
                      <p:nvPicPr>
                        <p:cNvPr id="0" name="Picture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18803" y="1006331"/>
                          <a:ext cx="428625" cy="70484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" name="对象 5"/>
            <p:cNvGraphicFramePr>
              <a:graphicFrameLocks noChangeAspect="1"/>
            </p:cNvGraphicFramePr>
            <p:nvPr/>
          </p:nvGraphicFramePr>
          <p:xfrm>
            <a:off x="7488553" y="1756420"/>
            <a:ext cx="428625" cy="70484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678" name="Equation" r:id="rId8" imgW="432000" imgH="710400" progId="Equation.DSMT4">
                    <p:embed/>
                  </p:oleObj>
                </mc:Choice>
                <mc:Fallback>
                  <p:oleObj name="Equation" r:id="rId8" imgW="432000" imgH="710400" progId="Equation.DSMT4">
                    <p:embed/>
                    <p:pic>
                      <p:nvPicPr>
                        <p:cNvPr id="0" name="Picture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488553" y="1756420"/>
                          <a:ext cx="428625" cy="70484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8" name="组合 7"/>
          <p:cNvGrpSpPr/>
          <p:nvPr/>
        </p:nvGrpSpPr>
        <p:grpSpPr>
          <a:xfrm>
            <a:off x="540000" y="3707777"/>
            <a:ext cx="11340000" cy="2016748"/>
            <a:chOff x="540000" y="900000"/>
            <a:chExt cx="11340000" cy="2016748"/>
          </a:xfrm>
        </p:grpSpPr>
        <p:sp>
          <p:nvSpPr>
            <p:cNvPr id="9" name="TextBox 2"/>
            <p:cNvSpPr txBox="1"/>
            <p:nvPr/>
          </p:nvSpPr>
          <p:spPr>
            <a:xfrm>
              <a:off x="540000" y="900000"/>
              <a:ext cx="11340000" cy="197021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有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r</a:t>
              </a:r>
              <a:r>
                <a:rPr lang="zh-CN" altLang="en-US" sz="1963" kern="0" baseline="-15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1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+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r</a:t>
              </a:r>
              <a:r>
                <a:rPr lang="zh-CN" altLang="en-US" sz="1963" kern="0" baseline="-15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1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 cos 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α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=8 cm</a:t>
              </a:r>
              <a:endParaRPr lang="zh-CN" altLang="en-US" dirty="0">
                <a:solidFill>
                  <a:srgbClr val="FF0000"/>
                </a:solidFill>
              </a:endParaRPr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解得cos 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α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=0.6,则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α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=53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Arial Narrow" pitchFamily="65" charset="-122"/>
                  <a:ea typeface="Arial Unicode MS" pitchFamily="65" charset="-122"/>
                </a:rPr>
                <a:t>°</a:t>
              </a:r>
              <a:endParaRPr lang="zh-CN" altLang="en-US" dirty="0">
                <a:solidFill>
                  <a:srgbClr val="FF0000"/>
                </a:solidFill>
              </a:endParaRPr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故电荷运动的总时间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t</a:t>
              </a:r>
              <a:r>
                <a:rPr lang="zh-CN" altLang="en-US" sz="1963" kern="0" baseline="-15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总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t</a:t>
              </a:r>
              <a:r>
                <a:rPr lang="zh-CN" altLang="en-US" sz="1963" kern="0" baseline="-15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1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+15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T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+</a:t>
              </a:r>
              <a:r>
                <a:rPr lang="zh-CN" altLang="en-US" sz="3321" kern="0" spc="728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 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T</a:t>
              </a:r>
              <a:r>
                <a:rPr lang="zh-CN" altLang="en-US" sz="1963" kern="0" baseline="-15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1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黑体" pitchFamily="65" charset="-122"/>
                  <a:ea typeface="宋体" pitchFamily="65" charset="-122"/>
                </a:rPr>
                <a:t>≈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3.86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Arial Narrow" pitchFamily="65" charset="-122"/>
                  <a:ea typeface="Arial Unicode MS" pitchFamily="65" charset="-122"/>
                </a:rPr>
                <a:t>×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10</a:t>
              </a:r>
              <a:r>
                <a:rPr lang="zh-CN" altLang="en-US" sz="1963" kern="0" baseline="59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-4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 s</a:t>
              </a:r>
              <a:endParaRPr lang="en-US" altLang="zh-CN" sz="2607" kern="0" dirty="0" smtClean="0">
                <a:solidFill>
                  <a:srgbClr val="FF0000"/>
                </a:solidFill>
                <a:latin typeface="Times New Roman" pitchFamily="65" charset="-122"/>
                <a:ea typeface="宋体" pitchFamily="65" charset="-122"/>
              </a:endParaRPr>
            </a:p>
          </p:txBody>
        </p:sp>
        <p:graphicFrame>
          <p:nvGraphicFramePr>
            <p:cNvPr id="10" name="对象 9"/>
            <p:cNvGraphicFramePr>
              <a:graphicFrameLocks noChangeAspect="1"/>
            </p:cNvGraphicFramePr>
            <p:nvPr/>
          </p:nvGraphicFramePr>
          <p:xfrm>
            <a:off x="5026870" y="2211899"/>
            <a:ext cx="514349" cy="70484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679" name="Equation" r:id="rId10" imgW="518400" imgH="710400" progId="Equation.DSMT4">
                    <p:embed/>
                  </p:oleObj>
                </mc:Choice>
                <mc:Fallback>
                  <p:oleObj name="Equation" r:id="rId10" imgW="518400" imgH="710400" progId="Equation.DSMT4">
                    <p:embed/>
                    <p:pic>
                      <p:nvPicPr>
                        <p:cNvPr id="0" name="Picture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026870" y="2211899"/>
                          <a:ext cx="514349" cy="70484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custDataLst>
      <p:custData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540000" y="900000"/>
            <a:ext cx="11340000" cy="4241968"/>
            <a:chOff x="540000" y="900000"/>
            <a:chExt cx="11340000" cy="4241968"/>
          </a:xfrm>
        </p:grpSpPr>
        <p:sp>
          <p:nvSpPr>
            <p:cNvPr id="2" name="TextBox 2"/>
            <p:cNvSpPr txBox="1"/>
            <p:nvPr/>
          </p:nvSpPr>
          <p:spPr>
            <a:xfrm>
              <a:off x="540000" y="900000"/>
              <a:ext cx="11340000" cy="411215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2.(2017山东潍坊模拟)如图甲所示,在</a:t>
              </a:r>
              <a:r>
                <a:rPr lang="zh-CN" altLang="en-US" sz="2607" i="1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xOy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平面内存在均匀、大小随时间周期</a:t>
              </a:r>
              <a:r>
                <a:rPr dirty="0"/>
                <a:t/>
              </a:r>
              <a:br>
                <a:rPr dirty="0"/>
              </a:b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性变化的磁场和电场,变化规律分别如图乙、丙所示(规定垂直纸面向里为磁</a:t>
              </a:r>
              <a:r>
                <a:rPr dirty="0"/>
                <a:t/>
              </a:r>
              <a:br>
                <a:rPr dirty="0"/>
              </a:b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感应强度的正方向、+</a:t>
              </a:r>
              <a:r>
                <a:rPr lang="zh-CN" altLang="en-US" sz="2607" i="1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y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轴方向为电场强度的正方向)。在</a:t>
              </a:r>
              <a:r>
                <a:rPr lang="zh-CN" altLang="en-US" sz="2607" i="1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t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=0时刻由原点</a:t>
              </a:r>
              <a:r>
                <a:rPr lang="zh-CN" altLang="en-US" sz="2607" i="1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O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发</a:t>
              </a:r>
              <a:r>
                <a:rPr dirty="0"/>
                <a:t/>
              </a:r>
              <a:br>
                <a:rPr dirty="0"/>
              </a:b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射初速度大小为</a:t>
              </a:r>
              <a:r>
                <a:rPr lang="zh-CN" altLang="en-US" sz="2607" i="1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v</a:t>
              </a:r>
              <a:r>
                <a:rPr lang="zh-CN" altLang="en-US" sz="1963" kern="0" baseline="-1500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0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、方向沿+</a:t>
              </a:r>
              <a:r>
                <a:rPr lang="zh-CN" altLang="en-US" sz="2607" i="1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y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轴方向的带负电粒子(不计重力)。其中已知</a:t>
              </a:r>
              <a:endParaRPr lang="en-US" altLang="zh-CN" sz="2607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endParaRPr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i="1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v</a:t>
              </a:r>
              <a:r>
                <a:rPr lang="zh-CN" altLang="en-US" sz="1963" kern="0" baseline="-1500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0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、</a:t>
              </a:r>
              <a:r>
                <a:rPr lang="zh-CN" altLang="en-US" sz="2607" i="1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t</a:t>
              </a:r>
              <a:r>
                <a:rPr lang="zh-CN" altLang="en-US" sz="1963" kern="0" baseline="-1500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0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、</a:t>
              </a:r>
              <a:r>
                <a:rPr lang="zh-CN" altLang="en-US" sz="2607" i="1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B</a:t>
              </a:r>
              <a:r>
                <a:rPr lang="zh-CN" altLang="en-US" sz="1963" kern="0" baseline="-1500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0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、</a:t>
              </a:r>
              <a:r>
                <a:rPr lang="zh-CN" altLang="en-US" sz="2607" i="1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E</a:t>
              </a:r>
              <a:r>
                <a:rPr lang="zh-CN" altLang="en-US" sz="1963" kern="0" baseline="-1500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0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,且</a:t>
              </a:r>
              <a:r>
                <a:rPr lang="zh-CN" altLang="en-US" sz="2607" i="1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E</a:t>
              </a:r>
              <a:r>
                <a:rPr lang="zh-CN" altLang="en-US" sz="1963" kern="0" baseline="-1500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0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=</a:t>
              </a:r>
              <a:r>
                <a:rPr lang="zh-CN" altLang="en-US" sz="3242" kern="0" spc="1482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 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,粒子的比荷</a:t>
              </a:r>
              <a:r>
                <a:rPr lang="zh-CN" altLang="en-US" sz="3242" kern="0" spc="-917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 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=</a:t>
              </a:r>
              <a:r>
                <a:rPr lang="zh-CN" altLang="en-US" sz="3549" kern="0" spc="80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 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,</a:t>
              </a:r>
              <a:r>
                <a:rPr lang="zh-CN" altLang="en-US" sz="2607" i="1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x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轴上有一点</a:t>
              </a:r>
              <a:r>
                <a:rPr lang="zh-CN" altLang="en-US" sz="2607" i="1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A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,坐标为</a:t>
              </a:r>
              <a:endParaRPr lang="zh-CN" altLang="en-US" dirty="0"/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355"/>
                </a:spcBef>
                <a:buNone/>
              </a:pPr>
              <a:r>
                <a:rPr lang="zh-CN" altLang="en-US" sz="3614" kern="0" spc="7035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 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。</a:t>
              </a:r>
              <a:endParaRPr lang="en-US" altLang="zh-CN" sz="2607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endParaRPr>
            </a:p>
          </p:txBody>
        </p:sp>
        <p:graphicFrame>
          <p:nvGraphicFramePr>
            <p:cNvPr id="4" name="对象 3"/>
            <p:cNvGraphicFramePr>
              <a:graphicFrameLocks noChangeAspect="1"/>
            </p:cNvGraphicFramePr>
            <p:nvPr/>
          </p:nvGraphicFramePr>
          <p:xfrm>
            <a:off x="3243840" y="3455449"/>
            <a:ext cx="600075" cy="7048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734" name="Equation" r:id="rId5" imgW="604800" imgH="710400" progId="Equation.DSMT4">
                    <p:embed/>
                  </p:oleObj>
                </mc:Choice>
                <mc:Fallback>
                  <p:oleObj name="Equation" r:id="rId5" imgW="604800" imgH="710400" progId="Equation.DSMT4">
                    <p:embed/>
                    <p:pic>
                      <p:nvPicPr>
                        <p:cNvPr id="0" name="Picture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243840" y="3455449"/>
                          <a:ext cx="600075" cy="70485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" name="对象 4"/>
            <p:cNvGraphicFramePr>
              <a:graphicFrameLocks noChangeAspect="1"/>
            </p:cNvGraphicFramePr>
            <p:nvPr/>
          </p:nvGraphicFramePr>
          <p:xfrm>
            <a:off x="5582715" y="3455449"/>
            <a:ext cx="295275" cy="7048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735" name="Equation" r:id="rId7" imgW="297600" imgH="710400" progId="Equation.DSMT4">
                    <p:embed/>
                  </p:oleObj>
                </mc:Choice>
                <mc:Fallback>
                  <p:oleObj name="Equation" r:id="rId7" imgW="297600" imgH="710400" progId="Equation.DSMT4">
                    <p:embed/>
                    <p:pic>
                      <p:nvPicPr>
                        <p:cNvPr id="0" name="Picture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582715" y="3455449"/>
                          <a:ext cx="295275" cy="70485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" name="对象 5"/>
            <p:cNvGraphicFramePr>
              <a:graphicFrameLocks noChangeAspect="1"/>
            </p:cNvGraphicFramePr>
            <p:nvPr/>
          </p:nvGraphicFramePr>
          <p:xfrm>
            <a:off x="6064775" y="3456231"/>
            <a:ext cx="552449" cy="7715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736" name="Equation" r:id="rId9" imgW="556800" imgH="777600" progId="Equation.DSMT4">
                    <p:embed/>
                  </p:oleObj>
                </mc:Choice>
                <mc:Fallback>
                  <p:oleObj name="Equation" r:id="rId9" imgW="556800" imgH="777600" progId="Equation.DSMT4">
                    <p:embed/>
                    <p:pic>
                      <p:nvPicPr>
                        <p:cNvPr id="0" name="Picture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064775" y="3456231"/>
                          <a:ext cx="552449" cy="77152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" name="对象 6"/>
            <p:cNvGraphicFramePr>
              <a:graphicFrameLocks noChangeAspect="1"/>
            </p:cNvGraphicFramePr>
            <p:nvPr/>
          </p:nvGraphicFramePr>
          <p:xfrm>
            <a:off x="540000" y="4351394"/>
            <a:ext cx="1352550" cy="79057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737" name="Equation" r:id="rId11" imgW="1363200" imgH="796800" progId="Equation.DSMT4">
                    <p:embed/>
                  </p:oleObj>
                </mc:Choice>
                <mc:Fallback>
                  <p:oleObj name="Equation" r:id="rId11" imgW="1363200" imgH="796800" progId="Equation.DSMT4">
                    <p:embed/>
                    <p:pic>
                      <p:nvPicPr>
                        <p:cNvPr id="0" name="Picture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40000" y="4351394"/>
                          <a:ext cx="1352550" cy="79057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custDataLst>
      <p:custData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540000" y="1253410"/>
            <a:ext cx="11340000" cy="5335211"/>
            <a:chOff x="540000" y="1253410"/>
            <a:chExt cx="11340000" cy="5335211"/>
          </a:xfrm>
        </p:grpSpPr>
        <p:sp>
          <p:nvSpPr>
            <p:cNvPr id="2" name="TextBox 2"/>
            <p:cNvSpPr txBox="1"/>
            <p:nvPr/>
          </p:nvSpPr>
          <p:spPr>
            <a:xfrm>
              <a:off x="540000" y="1253421"/>
              <a:ext cx="11340000" cy="53352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459" kern="0" spc="5789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 </a:t>
              </a:r>
              <a:endParaRPr lang="zh-CN" altLang="en-US"/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2181"/>
                </a:spcBef>
                <a:buNone/>
              </a:pP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(1)求</a:t>
              </a:r>
              <a:r>
                <a:rPr lang="zh-CN" altLang="en-US" sz="3321" kern="0" spc="-1146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 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时带电粒子的位置坐标。</a:t>
              </a:r>
              <a:endParaRPr lang="zh-CN" altLang="en-US"/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(2)粒子运动过程中偏离</a:t>
              </a:r>
              <a:r>
                <a:rPr lang="zh-CN" altLang="en-US" sz="2607" i="1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x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轴的最大距离。</a:t>
              </a:r>
              <a:endParaRPr lang="zh-CN" altLang="en-US"/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(3)粒子经多长时间经过</a:t>
              </a:r>
              <a:r>
                <a:rPr lang="zh-CN" altLang="en-US" sz="2607" i="1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A</a:t>
              </a:r>
              <a:r>
                <a:rPr lang="zh-CN" altLang="en-US" sz="2607" kern="0" dirty="0" smtClean="0">
                  <a:solidFill>
                    <a:srgbClr val="000000"/>
                  </a:solidFill>
                  <a:latin typeface="Times New Roman" pitchFamily="65" charset="-122"/>
                  <a:ea typeface="宋体" pitchFamily="65" charset="-122"/>
                </a:rPr>
                <a:t>点。</a:t>
              </a:r>
              <a:endParaRPr lang="zh-CN" altLang="en-US"/>
            </a:p>
          </p:txBody>
        </p:sp>
        <p:pic>
          <p:nvPicPr>
            <p:cNvPr id="3" name="图片 3" descr="textimage17.jpe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033389" y="1253410"/>
              <a:ext cx="8512621" cy="2483637"/>
            </a:xfrm>
            <a:prstGeom prst="rect">
              <a:avLst/>
            </a:prstGeom>
          </p:spPr>
        </p:pic>
        <p:graphicFrame>
          <p:nvGraphicFramePr>
            <p:cNvPr id="5" name="对象 4"/>
            <p:cNvGraphicFramePr>
              <a:graphicFrameLocks noChangeAspect="1"/>
            </p:cNvGraphicFramePr>
            <p:nvPr/>
          </p:nvGraphicFramePr>
          <p:xfrm>
            <a:off x="1257384" y="3823352"/>
            <a:ext cx="276224" cy="7048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31" name="Equation" r:id="rId6" imgW="278400" imgH="710400" progId="Equation.DSMT4">
                    <p:embed/>
                  </p:oleObj>
                </mc:Choice>
                <mc:Fallback>
                  <p:oleObj name="Equation" r:id="rId6" imgW="278400" imgH="710400" progId="Equation.DSMT4">
                    <p:embed/>
                    <p:pic>
                      <p:nvPicPr>
                        <p:cNvPr id="0" name="Picture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57384" y="3823352"/>
                          <a:ext cx="276224" cy="70485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custDataLst>
      <p:custData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540000" y="900000"/>
            <a:ext cx="11340000" cy="5400589"/>
            <a:chOff x="540000" y="900000"/>
            <a:chExt cx="11340000" cy="5400589"/>
          </a:xfrm>
        </p:grpSpPr>
        <p:sp>
          <p:nvSpPr>
            <p:cNvPr id="2" name="TextBox 2"/>
            <p:cNvSpPr txBox="1"/>
            <p:nvPr/>
          </p:nvSpPr>
          <p:spPr>
            <a:xfrm>
              <a:off x="540000" y="900000"/>
              <a:ext cx="11340000" cy="73436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b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答案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　(1)</a:t>
              </a:r>
              <a:r>
                <a:rPr lang="zh-CN" altLang="en-US" sz="3614" kern="0" spc="7185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 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　(2)1.5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v</a:t>
              </a:r>
              <a:r>
                <a:rPr lang="zh-CN" altLang="en-US" sz="1963" kern="0" baseline="-15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0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t</a:t>
              </a:r>
              <a:r>
                <a:rPr lang="zh-CN" altLang="en-US" sz="1963" kern="0" baseline="-15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0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+</a:t>
              </a:r>
              <a:r>
                <a:rPr lang="zh-CN" altLang="en-US" sz="3222" kern="0" spc="1877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 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　(3)32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t</a:t>
              </a:r>
              <a:r>
                <a:rPr lang="zh-CN" altLang="en-US" sz="1963" kern="0" baseline="-15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0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 </a:t>
              </a:r>
              <a:endParaRPr lang="zh-CN" altLang="en-US" dirty="0">
                <a:solidFill>
                  <a:srgbClr val="FF0000"/>
                </a:solidFill>
              </a:endParaRPr>
            </a:p>
          </p:txBody>
        </p:sp>
        <p:graphicFrame>
          <p:nvGraphicFramePr>
            <p:cNvPr id="4" name="对象 3"/>
            <p:cNvGraphicFramePr>
              <a:graphicFrameLocks noChangeAspect="1"/>
            </p:cNvGraphicFramePr>
            <p:nvPr/>
          </p:nvGraphicFramePr>
          <p:xfrm>
            <a:off x="1919784" y="1026628"/>
            <a:ext cx="1371600" cy="7905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845" name="Equation" r:id="rId5" imgW="1382400" imgH="796800" progId="Equation.DSMT4">
                    <p:embed/>
                  </p:oleObj>
                </mc:Choice>
                <mc:Fallback>
                  <p:oleObj name="Equation" r:id="rId5" imgW="1382400" imgH="796800" progId="Equation.DSMT4">
                    <p:embed/>
                    <p:pic>
                      <p:nvPicPr>
                        <p:cNvPr id="0" name="Picture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19784" y="1026628"/>
                          <a:ext cx="1371600" cy="790575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" name="对象 4"/>
            <p:cNvGraphicFramePr>
              <a:graphicFrameLocks noChangeAspect="1"/>
            </p:cNvGraphicFramePr>
            <p:nvPr/>
          </p:nvGraphicFramePr>
          <p:xfrm>
            <a:off x="5012899" y="1055165"/>
            <a:ext cx="647700" cy="7048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846" name="Equation" r:id="rId7" imgW="652800" imgH="710400" progId="Equation.DSMT4">
                    <p:embed/>
                  </p:oleObj>
                </mc:Choice>
                <mc:Fallback>
                  <p:oleObj name="Equation" r:id="rId7" imgW="652800" imgH="710400" progId="Equation.DSMT4">
                    <p:embed/>
                    <p:pic>
                      <p:nvPicPr>
                        <p:cNvPr id="0" name="Picture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012899" y="1055165"/>
                          <a:ext cx="647700" cy="70485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6" name="组合 5"/>
            <p:cNvGrpSpPr/>
            <p:nvPr/>
          </p:nvGrpSpPr>
          <p:grpSpPr>
            <a:xfrm>
              <a:off x="540000" y="1984664"/>
              <a:ext cx="11340000" cy="4315925"/>
              <a:chOff x="540000" y="900000"/>
              <a:chExt cx="11340000" cy="4315925"/>
            </a:xfrm>
          </p:grpSpPr>
          <p:sp>
            <p:nvSpPr>
              <p:cNvPr id="7" name="TextBox 2"/>
              <p:cNvSpPr txBox="1"/>
              <p:nvPr/>
            </p:nvSpPr>
            <p:spPr>
              <a:xfrm>
                <a:off x="540000" y="900000"/>
                <a:ext cx="11340000" cy="4315925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indent="0" eaLnBrk="0" latinLnBrk="1" hangingPunc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zh-CN" altLang="en-US" sz="2607" b="1" kern="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解析</a:t>
                </a:r>
                <a:r>
                  <a:rPr lang="zh-CN" altLang="en-US" sz="2607" kern="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　(1)在0~</a:t>
                </a:r>
                <a:r>
                  <a:rPr lang="zh-CN" altLang="en-US" sz="2607" i="1" kern="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t</a:t>
                </a:r>
                <a:r>
                  <a:rPr lang="zh-CN" altLang="en-US" sz="1963" kern="0" baseline="-1500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0</a:t>
                </a:r>
                <a:r>
                  <a:rPr lang="zh-CN" altLang="en-US" sz="2607" kern="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时间内,粒子做匀速圆周运动,根据洛伦兹力提供向心力可得:</a:t>
                </a:r>
                <a:endParaRPr lang="zh-CN" altLang="en-US" dirty="0">
                  <a:solidFill>
                    <a:srgbClr val="FF0000"/>
                  </a:solidFill>
                </a:endParaRPr>
              </a:p>
              <a:p>
                <a:pPr marL="0" indent="0" eaLnBrk="0" latinLnBrk="1" hangingPunc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zh-CN" altLang="en-US" sz="2607" i="1" kern="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qB</a:t>
                </a:r>
                <a:r>
                  <a:rPr lang="zh-CN" altLang="en-US" sz="1963" kern="0" baseline="-1500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0</a:t>
                </a:r>
                <a:r>
                  <a:rPr lang="zh-CN" altLang="en-US" sz="2607" i="1" kern="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v</a:t>
                </a:r>
                <a:r>
                  <a:rPr lang="zh-CN" altLang="en-US" sz="1963" kern="0" baseline="-1500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0</a:t>
                </a:r>
                <a:r>
                  <a:rPr lang="zh-CN" altLang="en-US" sz="2607" kern="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=</a:t>
                </a:r>
                <a:r>
                  <a:rPr lang="zh-CN" altLang="en-US" sz="2607" i="1" kern="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m</a:t>
                </a:r>
                <a:r>
                  <a:rPr lang="zh-CN" altLang="en-US" sz="3410" kern="0" spc="939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 </a:t>
                </a:r>
                <a:r>
                  <a:rPr lang="zh-CN" altLang="en-US" sz="2607" i="1" kern="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r</a:t>
                </a:r>
                <a:r>
                  <a:rPr lang="zh-CN" altLang="en-US" sz="1963" kern="0" baseline="-1500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1</a:t>
                </a:r>
                <a:r>
                  <a:rPr lang="zh-CN" altLang="en-US" sz="2607" kern="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=</a:t>
                </a:r>
                <a:r>
                  <a:rPr lang="zh-CN" altLang="en-US" sz="2607" i="1" kern="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m</a:t>
                </a:r>
                <a:r>
                  <a:rPr lang="zh-CN" altLang="en-US" sz="3712" kern="0" spc="-1087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 </a:t>
                </a:r>
                <a:endParaRPr lang="zh-CN" altLang="en-US" dirty="0">
                  <a:solidFill>
                    <a:srgbClr val="FF0000"/>
                  </a:solidFill>
                </a:endParaRPr>
              </a:p>
              <a:p>
                <a:pPr marL="0" indent="0" eaLnBrk="0" latinLnBrk="1" hangingPunct="0">
                  <a:lnSpc>
                    <a:spcPct val="150000"/>
                  </a:lnSpc>
                  <a:spcBef>
                    <a:spcPts val="9"/>
                  </a:spcBef>
                  <a:buNone/>
                </a:pPr>
                <a:r>
                  <a:rPr lang="zh-CN" altLang="en-US" sz="2607" kern="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得:</a:t>
                </a:r>
                <a:r>
                  <a:rPr lang="zh-CN" altLang="en-US" sz="2607" i="1" kern="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T</a:t>
                </a:r>
                <a:r>
                  <a:rPr lang="zh-CN" altLang="en-US" sz="2607" kern="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=</a:t>
                </a:r>
                <a:r>
                  <a:rPr lang="zh-CN" altLang="en-US" sz="3549" kern="0" spc="1475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 </a:t>
                </a:r>
                <a:r>
                  <a:rPr lang="zh-CN" altLang="en-US" sz="2607" kern="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=2</a:t>
                </a:r>
                <a:r>
                  <a:rPr lang="zh-CN" altLang="en-US" sz="2607" i="1" kern="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t</a:t>
                </a:r>
                <a:r>
                  <a:rPr lang="zh-CN" altLang="en-US" sz="1963" kern="0" baseline="-1500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0</a:t>
                </a:r>
                <a:r>
                  <a:rPr lang="zh-CN" altLang="en-US" sz="2607" kern="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,</a:t>
                </a:r>
                <a:r>
                  <a:rPr lang="zh-CN" altLang="en-US" sz="2607" i="1" kern="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r</a:t>
                </a:r>
                <a:r>
                  <a:rPr lang="zh-CN" altLang="en-US" sz="1963" kern="0" baseline="-1500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1</a:t>
                </a:r>
                <a:r>
                  <a:rPr lang="zh-CN" altLang="en-US" sz="2607" kern="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=</a:t>
                </a:r>
                <a:r>
                  <a:rPr lang="zh-CN" altLang="en-US" sz="3549" kern="0" spc="725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 </a:t>
                </a:r>
                <a:r>
                  <a:rPr lang="zh-CN" altLang="en-US" sz="2607" kern="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=</a:t>
                </a:r>
                <a:r>
                  <a:rPr lang="zh-CN" altLang="en-US" sz="3242" kern="0" spc="657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 </a:t>
                </a:r>
                <a:endParaRPr lang="zh-CN" altLang="en-US" dirty="0">
                  <a:solidFill>
                    <a:srgbClr val="FF0000"/>
                  </a:solidFill>
                </a:endParaRPr>
              </a:p>
              <a:p>
                <a:pPr marL="0" indent="0" eaLnBrk="0" latinLnBrk="1" hangingPunc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zh-CN" altLang="en-US" sz="2607" kern="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则在</a:t>
                </a:r>
                <a:r>
                  <a:rPr lang="zh-CN" altLang="en-US" sz="3222" kern="0" spc="-1047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 </a:t>
                </a:r>
                <a:r>
                  <a:rPr lang="zh-CN" altLang="en-US" sz="2607" kern="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时间内转过的圆心角</a:t>
                </a:r>
                <a:r>
                  <a:rPr lang="zh-CN" altLang="en-US" sz="2607" i="1" kern="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α</a:t>
                </a:r>
                <a:r>
                  <a:rPr lang="zh-CN" altLang="en-US" sz="2607" kern="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=</a:t>
                </a:r>
                <a:r>
                  <a:rPr lang="zh-CN" altLang="en-US" sz="3222" kern="0" spc="-1122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 </a:t>
                </a:r>
                <a:r>
                  <a:rPr lang="zh-CN" altLang="en-US" sz="2607" kern="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,所以在</a:t>
                </a:r>
                <a:r>
                  <a:rPr lang="zh-CN" altLang="en-US" sz="2607" i="1" kern="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t</a:t>
                </a:r>
                <a:r>
                  <a:rPr lang="zh-CN" altLang="en-US" sz="2607" kern="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=</a:t>
                </a:r>
                <a:r>
                  <a:rPr lang="zh-CN" altLang="en-US" sz="3222" kern="0" spc="-1047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 </a:t>
                </a:r>
                <a:r>
                  <a:rPr lang="zh-CN" altLang="en-US" sz="2607" kern="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时,粒子的位置坐标为</a:t>
                </a:r>
                <a:r>
                  <a:rPr lang="zh-CN" altLang="en-US" sz="3614" kern="0" spc="7185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 </a:t>
                </a:r>
                <a:endParaRPr lang="zh-CN" altLang="en-US" dirty="0">
                  <a:solidFill>
                    <a:srgbClr val="FF0000"/>
                  </a:solidFill>
                </a:endParaRPr>
              </a:p>
              <a:p>
                <a:pPr marL="0" indent="0" eaLnBrk="0" latinLnBrk="1" hangingPunc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zh-CN" altLang="en-US" sz="2607" kern="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(2)设在</a:t>
                </a:r>
                <a:r>
                  <a:rPr lang="zh-CN" altLang="en-US" sz="2607" i="1" kern="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t</a:t>
                </a:r>
                <a:r>
                  <a:rPr lang="zh-CN" altLang="en-US" sz="1963" kern="0" baseline="-1500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0</a:t>
                </a:r>
                <a:r>
                  <a:rPr lang="zh-CN" altLang="en-US" sz="2607" kern="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~2</a:t>
                </a:r>
                <a:r>
                  <a:rPr lang="zh-CN" altLang="en-US" sz="2607" i="1" kern="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t</a:t>
                </a:r>
                <a:r>
                  <a:rPr lang="zh-CN" altLang="en-US" sz="1963" kern="0" baseline="-1500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0</a:t>
                </a:r>
                <a:r>
                  <a:rPr lang="zh-CN" altLang="en-US" sz="2607" kern="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时间内,粒子经电场加速后的速度为</a:t>
                </a:r>
                <a:r>
                  <a:rPr lang="zh-CN" altLang="en-US" sz="2607" i="1" kern="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v</a:t>
                </a:r>
                <a:r>
                  <a:rPr lang="zh-CN" altLang="en-US" sz="2607" kern="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。粒子的运动轨迹如图所</a:t>
                </a:r>
                <a:r>
                  <a:rPr dirty="0">
                    <a:solidFill>
                      <a:srgbClr val="FF0000"/>
                    </a:solidFill>
                  </a:rPr>
                  <a:t/>
                </a:r>
                <a:br>
                  <a:rPr dirty="0">
                    <a:solidFill>
                      <a:srgbClr val="FF0000"/>
                    </a:solidFill>
                  </a:rPr>
                </a:br>
                <a:r>
                  <a:rPr lang="zh-CN" altLang="en-US" sz="2607" kern="0" dirty="0" smtClean="0">
                    <a:solidFill>
                      <a:srgbClr val="FF0000"/>
                    </a:solidFill>
                    <a:latin typeface="Times New Roman" pitchFamily="65" charset="-122"/>
                    <a:ea typeface="宋体" pitchFamily="65" charset="-122"/>
                  </a:rPr>
                  <a:t>示</a:t>
                </a:r>
                <a:endParaRPr lang="zh-CN" altLang="en-US" dirty="0">
                  <a:solidFill>
                    <a:srgbClr val="FF0000"/>
                  </a:solidFill>
                </a:endParaRPr>
              </a:p>
            </p:txBody>
          </p:sp>
          <p:graphicFrame>
            <p:nvGraphicFramePr>
              <p:cNvPr id="8" name="对象 7"/>
              <p:cNvGraphicFramePr>
                <a:graphicFrameLocks noChangeAspect="1"/>
              </p:cNvGraphicFramePr>
              <p:nvPr/>
            </p:nvGraphicFramePr>
            <p:xfrm>
              <a:off x="1629234" y="1627012"/>
              <a:ext cx="552449" cy="75247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847" name="Equation" r:id="rId9" imgW="556800" imgH="758400" progId="Equation.DSMT4">
                      <p:embed/>
                    </p:oleObj>
                  </mc:Choice>
                  <mc:Fallback>
                    <p:oleObj name="Equation" r:id="rId9" imgW="556800" imgH="758400" progId="Equation.DSMT4">
                      <p:embed/>
                      <p:pic>
                        <p:nvPicPr>
                          <p:cNvPr id="0" name="Picture 4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0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629234" y="1627012"/>
                            <a:ext cx="552449" cy="752475"/>
                          </a:xfrm>
                          <a:prstGeom prst="rect">
                            <a:avLst/>
                          </a:prstGeom>
                          <a:noFill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9" name="对象 8"/>
              <p:cNvGraphicFramePr>
                <a:graphicFrameLocks noChangeAspect="1"/>
              </p:cNvGraphicFramePr>
              <p:nvPr/>
            </p:nvGraphicFramePr>
            <p:xfrm>
              <a:off x="2801500" y="1628835"/>
              <a:ext cx="333375" cy="81915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848" name="Equation" r:id="rId11" imgW="336000" imgH="825600" progId="Equation.DSMT4">
                      <p:embed/>
                    </p:oleObj>
                  </mc:Choice>
                  <mc:Fallback>
                    <p:oleObj name="Equation" r:id="rId11" imgW="336000" imgH="825600" progId="Equation.DSMT4">
                      <p:embed/>
                      <p:pic>
                        <p:nvPicPr>
                          <p:cNvPr id="0" name="Picture 5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2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801500" y="1628835"/>
                            <a:ext cx="333375" cy="819150"/>
                          </a:xfrm>
                          <a:prstGeom prst="rect">
                            <a:avLst/>
                          </a:prstGeom>
                          <a:noFill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0" name="对象 9"/>
              <p:cNvGraphicFramePr>
                <a:graphicFrameLocks noChangeAspect="1"/>
              </p:cNvGraphicFramePr>
              <p:nvPr/>
            </p:nvGraphicFramePr>
            <p:xfrm>
              <a:off x="1332082" y="2507340"/>
              <a:ext cx="638175" cy="77152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849" name="Equation" r:id="rId13" imgW="643200" imgH="777600" progId="Equation.DSMT4">
                      <p:embed/>
                    </p:oleObj>
                  </mc:Choice>
                  <mc:Fallback>
                    <p:oleObj name="Equation" r:id="rId13" imgW="643200" imgH="777600" progId="Equation.DSMT4">
                      <p:embed/>
                      <p:pic>
                        <p:nvPicPr>
                          <p:cNvPr id="0" name="Picture 6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332082" y="2507340"/>
                            <a:ext cx="638175" cy="771525"/>
                          </a:xfrm>
                          <a:prstGeom prst="rect">
                            <a:avLst/>
                          </a:prstGeom>
                          <a:noFill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1" name="对象 10"/>
              <p:cNvGraphicFramePr>
                <a:graphicFrameLocks noChangeAspect="1"/>
              </p:cNvGraphicFramePr>
              <p:nvPr/>
            </p:nvGraphicFramePr>
            <p:xfrm>
              <a:off x="2973372" y="2507340"/>
              <a:ext cx="542924" cy="77152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850" name="Equation" r:id="rId15" imgW="547200" imgH="777600" progId="Equation.DSMT4">
                      <p:embed/>
                    </p:oleObj>
                  </mc:Choice>
                  <mc:Fallback>
                    <p:oleObj name="Equation" r:id="rId15" imgW="547200" imgH="777600" progId="Equation.DSMT4">
                      <p:embed/>
                      <p:pic>
                        <p:nvPicPr>
                          <p:cNvPr id="0" name="Picture 7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973372" y="2507340"/>
                            <a:ext cx="542924" cy="771524"/>
                          </a:xfrm>
                          <a:prstGeom prst="rect">
                            <a:avLst/>
                          </a:prstGeom>
                          <a:noFill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2" name="对象 11"/>
              <p:cNvGraphicFramePr>
                <a:graphicFrameLocks noChangeAspect="1"/>
              </p:cNvGraphicFramePr>
              <p:nvPr/>
            </p:nvGraphicFramePr>
            <p:xfrm>
              <a:off x="3703082" y="2506559"/>
              <a:ext cx="495299" cy="70484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851" name="Equation" r:id="rId17" imgW="499200" imgH="710400" progId="Equation.DSMT4">
                      <p:embed/>
                    </p:oleObj>
                  </mc:Choice>
                  <mc:Fallback>
                    <p:oleObj name="Equation" r:id="rId17" imgW="499200" imgH="710400" progId="Equation.DSMT4">
                      <p:embed/>
                      <p:pic>
                        <p:nvPicPr>
                          <p:cNvPr id="0" name="Picture 8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703082" y="2506559"/>
                            <a:ext cx="495299" cy="704849"/>
                          </a:xfrm>
                          <a:prstGeom prst="rect">
                            <a:avLst/>
                          </a:prstGeom>
                          <a:noFill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3" name="对象 12"/>
              <p:cNvGraphicFramePr>
                <a:graphicFrameLocks noChangeAspect="1"/>
              </p:cNvGraphicFramePr>
              <p:nvPr/>
            </p:nvGraphicFramePr>
            <p:xfrm>
              <a:off x="1202400" y="3331300"/>
              <a:ext cx="276224" cy="70485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852" name="Equation" r:id="rId19" imgW="278400" imgH="710400" progId="Equation.DSMT4">
                      <p:embed/>
                    </p:oleObj>
                  </mc:Choice>
                  <mc:Fallback>
                    <p:oleObj name="Equation" r:id="rId19" imgW="278400" imgH="710400" progId="Equation.DSMT4">
                      <p:embed/>
                      <p:pic>
                        <p:nvPicPr>
                          <p:cNvPr id="0" name="Picture 9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0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202400" y="3331300"/>
                            <a:ext cx="276224" cy="704850"/>
                          </a:xfrm>
                          <a:prstGeom prst="rect">
                            <a:avLst/>
                          </a:prstGeom>
                          <a:noFill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4" name="对象 13"/>
              <p:cNvGraphicFramePr>
                <a:graphicFrameLocks noChangeAspect="1"/>
              </p:cNvGraphicFramePr>
              <p:nvPr/>
            </p:nvGraphicFramePr>
            <p:xfrm>
              <a:off x="4819734" y="3331300"/>
              <a:ext cx="266699" cy="70485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853" name="Equation" r:id="rId21" imgW="268800" imgH="710400" progId="Equation.DSMT4">
                      <p:embed/>
                    </p:oleObj>
                  </mc:Choice>
                  <mc:Fallback>
                    <p:oleObj name="Equation" r:id="rId21" imgW="268800" imgH="710400" progId="Equation.DSMT4">
                      <p:embed/>
                      <p:pic>
                        <p:nvPicPr>
                          <p:cNvPr id="0" name="Picture 10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2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819734" y="3331300"/>
                            <a:ext cx="266699" cy="704850"/>
                          </a:xfrm>
                          <a:prstGeom prst="rect">
                            <a:avLst/>
                          </a:prstGeom>
                          <a:noFill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5" name="对象 14"/>
              <p:cNvGraphicFramePr>
                <a:graphicFrameLocks noChangeAspect="1"/>
              </p:cNvGraphicFramePr>
              <p:nvPr/>
            </p:nvGraphicFramePr>
            <p:xfrm>
              <a:off x="6441637" y="3331300"/>
              <a:ext cx="276225" cy="70485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854" name="Equation" r:id="rId23" imgW="278400" imgH="710400" progId="Equation.DSMT4">
                      <p:embed/>
                    </p:oleObj>
                  </mc:Choice>
                  <mc:Fallback>
                    <p:oleObj name="Equation" r:id="rId23" imgW="278400" imgH="710400" progId="Equation.DSMT4">
                      <p:embed/>
                      <p:pic>
                        <p:nvPicPr>
                          <p:cNvPr id="0" name="Picture 11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6441637" y="3331300"/>
                            <a:ext cx="276225" cy="704850"/>
                          </a:xfrm>
                          <a:prstGeom prst="rect">
                            <a:avLst/>
                          </a:prstGeom>
                          <a:noFill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6" name="对象 15"/>
              <p:cNvGraphicFramePr>
                <a:graphicFrameLocks noChangeAspect="1"/>
              </p:cNvGraphicFramePr>
              <p:nvPr/>
            </p:nvGraphicFramePr>
            <p:xfrm>
              <a:off x="9781462" y="3302763"/>
              <a:ext cx="1371600" cy="79057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855" name="Equation" r:id="rId25" imgW="1382400" imgH="796800" progId="Equation.DSMT4">
                      <p:embed/>
                    </p:oleObj>
                  </mc:Choice>
                  <mc:Fallback>
                    <p:oleObj name="Equation" r:id="rId25" imgW="1382400" imgH="796800" progId="Equation.DSMT4">
                      <p:embed/>
                      <p:pic>
                        <p:nvPicPr>
                          <p:cNvPr id="0" name="Picture 12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9781462" y="3302763"/>
                            <a:ext cx="1371600" cy="790575"/>
                          </a:xfrm>
                          <a:prstGeom prst="rect">
                            <a:avLst/>
                          </a:prstGeom>
                          <a:noFill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</p:spTree>
    <p:custDataLst>
      <p:custData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540000" y="900000"/>
            <a:ext cx="11340000" cy="5335200"/>
            <a:chOff x="540000" y="900000"/>
            <a:chExt cx="11340000" cy="5335200"/>
          </a:xfrm>
        </p:grpSpPr>
        <p:sp>
          <p:nvSpPr>
            <p:cNvPr id="2" name="TextBox 2"/>
            <p:cNvSpPr txBox="1"/>
            <p:nvPr/>
          </p:nvSpPr>
          <p:spPr>
            <a:xfrm>
              <a:off x="540000" y="900000"/>
              <a:ext cx="11340000" cy="53352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6912" kern="0" spc="20612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 </a:t>
              </a:r>
              <a:endParaRPr lang="zh-CN" altLang="en-US" dirty="0">
                <a:solidFill>
                  <a:srgbClr val="FF0000"/>
                </a:solidFill>
              </a:endParaRPr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1219"/>
                </a:spcBef>
                <a:buNone/>
              </a:pP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v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v</a:t>
              </a:r>
              <a:r>
                <a:rPr lang="zh-CN" altLang="en-US" sz="1963" kern="0" baseline="-15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0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+</a:t>
              </a:r>
              <a:r>
                <a:rPr lang="zh-CN" altLang="en-US" sz="3321" kern="0" spc="878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 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t</a:t>
              </a:r>
              <a:r>
                <a:rPr lang="zh-CN" altLang="en-US" sz="1963" kern="0" baseline="-15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0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=2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v</a:t>
              </a:r>
              <a:r>
                <a:rPr lang="zh-CN" altLang="en-US" sz="1963" kern="0" baseline="-15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0</a:t>
              </a:r>
              <a:endParaRPr lang="zh-CN" altLang="en-US" dirty="0">
                <a:solidFill>
                  <a:srgbClr val="FF0000"/>
                </a:solidFill>
              </a:endParaRPr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运动的位移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s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</a:t>
              </a:r>
              <a:r>
                <a:rPr lang="zh-CN" altLang="en-US" sz="3321" kern="0" spc="2378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 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t</a:t>
              </a:r>
              <a:r>
                <a:rPr lang="zh-CN" altLang="en-US" sz="1963" kern="0" baseline="-15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0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=1.5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v</a:t>
              </a:r>
              <a:r>
                <a:rPr lang="zh-CN" altLang="en-US" sz="1963" kern="0" baseline="-15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0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t</a:t>
              </a:r>
              <a:r>
                <a:rPr lang="zh-CN" altLang="en-US" sz="1963" kern="0" baseline="-15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0</a:t>
              </a:r>
              <a:endParaRPr lang="zh-CN" altLang="en-US" dirty="0">
                <a:solidFill>
                  <a:srgbClr val="FF0000"/>
                </a:solidFill>
              </a:endParaRPr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在2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t</a:t>
              </a:r>
              <a:r>
                <a:rPr lang="zh-CN" altLang="en-US" sz="1963" kern="0" baseline="-15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0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~3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t</a:t>
              </a:r>
              <a:r>
                <a:rPr lang="zh-CN" altLang="en-US" sz="1963" kern="0" baseline="-15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0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时间内粒子做匀速圆周运动,半径</a:t>
              </a:r>
              <a:endParaRPr lang="zh-CN" altLang="en-US" dirty="0">
                <a:solidFill>
                  <a:srgbClr val="FF0000"/>
                </a:solidFill>
              </a:endParaRPr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r</a:t>
              </a:r>
              <a:r>
                <a:rPr lang="zh-CN" altLang="en-US" sz="1963" kern="0" baseline="-15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2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=2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r</a:t>
              </a:r>
              <a:r>
                <a:rPr lang="zh-CN" altLang="en-US" sz="1963" kern="0" baseline="-15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1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</a:t>
              </a:r>
              <a:r>
                <a:rPr lang="zh-CN" altLang="en-US" sz="3321" kern="0" spc="1778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 </a:t>
              </a:r>
              <a:endParaRPr lang="zh-CN" altLang="en-US" dirty="0">
                <a:solidFill>
                  <a:srgbClr val="FF0000"/>
                </a:solidFill>
              </a:endParaRPr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故粒子偏离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x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轴的最大距离</a:t>
              </a:r>
              <a:endParaRPr lang="zh-CN" altLang="en-US" dirty="0">
                <a:solidFill>
                  <a:srgbClr val="FF0000"/>
                </a:solidFill>
              </a:endParaRPr>
            </a:p>
          </p:txBody>
        </p:sp>
        <p:pic>
          <p:nvPicPr>
            <p:cNvPr id="3" name="图片 3" descr="textimage18.jpe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121621" y="1040470"/>
              <a:ext cx="3495675" cy="1752600"/>
            </a:xfrm>
            <a:prstGeom prst="rect">
              <a:avLst/>
            </a:prstGeom>
          </p:spPr>
        </p:pic>
        <p:graphicFrame>
          <p:nvGraphicFramePr>
            <p:cNvPr id="5" name="对象 4"/>
            <p:cNvGraphicFramePr>
              <a:graphicFrameLocks noChangeAspect="1"/>
            </p:cNvGraphicFramePr>
            <p:nvPr/>
          </p:nvGraphicFramePr>
          <p:xfrm>
            <a:off x="1287826" y="2759006"/>
            <a:ext cx="533399" cy="7048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3821" name="Equation" r:id="rId6" imgW="537600" imgH="710400" progId="Equation.DSMT4">
                    <p:embed/>
                  </p:oleObj>
                </mc:Choice>
                <mc:Fallback>
                  <p:oleObj name="Equation" r:id="rId6" imgW="537600" imgH="710400" progId="Equation.DSMT4">
                    <p:embed/>
                    <p:pic>
                      <p:nvPicPr>
                        <p:cNvPr id="0" name="Picture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87826" y="2759006"/>
                          <a:ext cx="533399" cy="70485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" name="对象 5"/>
            <p:cNvGraphicFramePr>
              <a:graphicFrameLocks noChangeAspect="1"/>
            </p:cNvGraphicFramePr>
            <p:nvPr/>
          </p:nvGraphicFramePr>
          <p:xfrm>
            <a:off x="2511675" y="3509094"/>
            <a:ext cx="723900" cy="7048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3822" name="Equation" r:id="rId8" imgW="729600" imgH="710400" progId="Equation.DSMT4">
                    <p:embed/>
                  </p:oleObj>
                </mc:Choice>
                <mc:Fallback>
                  <p:oleObj name="Equation" r:id="rId8" imgW="729600" imgH="710400" progId="Equation.DSMT4">
                    <p:embed/>
                    <p:pic>
                      <p:nvPicPr>
                        <p:cNvPr id="0" name="Picture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11675" y="3509094"/>
                          <a:ext cx="723900" cy="70485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" name="对象 6"/>
            <p:cNvGraphicFramePr>
              <a:graphicFrameLocks noChangeAspect="1"/>
            </p:cNvGraphicFramePr>
            <p:nvPr/>
          </p:nvGraphicFramePr>
          <p:xfrm>
            <a:off x="1491824" y="4861967"/>
            <a:ext cx="647700" cy="7048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3823" name="Equation" r:id="rId10" imgW="652800" imgH="710400" progId="Equation.DSMT4">
                    <p:embed/>
                  </p:oleObj>
                </mc:Choice>
                <mc:Fallback>
                  <p:oleObj name="Equation" r:id="rId10" imgW="652800" imgH="710400" progId="Equation.DSMT4">
                    <p:embed/>
                    <p:pic>
                      <p:nvPicPr>
                        <p:cNvPr id="0" name="Picture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91824" y="4861967"/>
                          <a:ext cx="647700" cy="70485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custDataLst>
      <p:custData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540000" y="900000"/>
            <a:ext cx="11340000" cy="3434658"/>
            <a:chOff x="540000" y="900000"/>
            <a:chExt cx="11340000" cy="3434658"/>
          </a:xfrm>
        </p:grpSpPr>
        <p:sp>
          <p:nvSpPr>
            <p:cNvPr id="2" name="TextBox 2"/>
            <p:cNvSpPr txBox="1"/>
            <p:nvPr/>
          </p:nvSpPr>
          <p:spPr>
            <a:xfrm>
              <a:off x="540000" y="900000"/>
              <a:ext cx="11340000" cy="343465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h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s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+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r</a:t>
              </a:r>
              <a:r>
                <a:rPr lang="zh-CN" altLang="en-US" sz="1963" kern="0" baseline="-15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2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=1.5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v</a:t>
              </a:r>
              <a:r>
                <a:rPr lang="zh-CN" altLang="en-US" sz="1963" kern="0" baseline="-15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0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t</a:t>
              </a:r>
              <a:r>
                <a:rPr lang="zh-CN" altLang="en-US" sz="1963" kern="0" baseline="-15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0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+</a:t>
              </a:r>
              <a:r>
                <a:rPr lang="zh-CN" altLang="en-US" sz="3321" kern="0" spc="1778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 </a:t>
              </a:r>
              <a:endParaRPr lang="zh-CN" altLang="en-US" dirty="0">
                <a:solidFill>
                  <a:srgbClr val="FF0000"/>
                </a:solidFill>
              </a:endParaRPr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(3)粒子在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xOy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平面内做周期性运动的周期为4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t</a:t>
              </a:r>
              <a:r>
                <a:rPr lang="zh-CN" altLang="en-US" sz="1963" kern="0" baseline="-15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0</a:t>
              </a:r>
              <a:endParaRPr lang="zh-CN" altLang="en-US" dirty="0">
                <a:solidFill>
                  <a:srgbClr val="FF0000"/>
                </a:solidFill>
              </a:endParaRPr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一个周期内向右运动的距离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d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=2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r</a:t>
              </a:r>
              <a:r>
                <a:rPr lang="zh-CN" altLang="en-US" sz="1963" kern="0" baseline="-15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1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+2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r</a:t>
              </a:r>
              <a:r>
                <a:rPr lang="zh-CN" altLang="en-US" sz="1963" kern="0" baseline="-15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2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</a:t>
              </a:r>
              <a:r>
                <a:rPr lang="zh-CN" altLang="en-US" sz="3321" kern="0" spc="1778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 </a:t>
              </a:r>
              <a:endParaRPr lang="zh-CN" altLang="en-US" dirty="0">
                <a:solidFill>
                  <a:srgbClr val="FF0000"/>
                </a:solidFill>
              </a:endParaRPr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A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、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O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间的距离为</a:t>
              </a:r>
              <a:r>
                <a:rPr lang="zh-CN" altLang="en-US" sz="3321" kern="0" spc="2903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 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=8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d</a:t>
              </a:r>
              <a:endParaRPr lang="zh-CN" altLang="en-US" dirty="0">
                <a:solidFill>
                  <a:srgbClr val="FF0000"/>
                </a:solidFill>
              </a:endParaRPr>
            </a:p>
            <a:p>
              <a:pPr marL="0" indent="0" eaLnBrk="0" latinLnBrk="1" hangingPunc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所以,粒子运动至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A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点的时间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t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=8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Arial Narrow" pitchFamily="65" charset="-122"/>
                  <a:ea typeface="Arial Unicode MS" pitchFamily="65" charset="-122"/>
                </a:rPr>
                <a:t>×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4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t</a:t>
              </a:r>
              <a:r>
                <a:rPr lang="zh-CN" altLang="en-US" sz="1963" kern="0" baseline="-15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0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=32</a:t>
              </a:r>
              <a:r>
                <a:rPr lang="zh-CN" altLang="en-US" sz="2607" i="1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t</a:t>
              </a:r>
              <a:r>
                <a:rPr lang="zh-CN" altLang="en-US" sz="1963" kern="0" baseline="-1500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0</a:t>
              </a:r>
              <a:r>
                <a:rPr lang="zh-CN" altLang="en-US" sz="2607" kern="0" dirty="0" smtClean="0">
                  <a:solidFill>
                    <a:srgbClr val="FF0000"/>
                  </a:solidFill>
                  <a:latin typeface="Times New Roman" pitchFamily="65" charset="-122"/>
                  <a:ea typeface="宋体" pitchFamily="65" charset="-122"/>
                </a:rPr>
                <a:t> </a:t>
              </a:r>
              <a:endParaRPr lang="zh-CN" altLang="en-US" dirty="0">
                <a:solidFill>
                  <a:srgbClr val="FF0000"/>
                </a:solidFill>
              </a:endParaRPr>
            </a:p>
          </p:txBody>
        </p:sp>
        <p:graphicFrame>
          <p:nvGraphicFramePr>
            <p:cNvPr id="4" name="对象 3"/>
            <p:cNvGraphicFramePr>
              <a:graphicFrameLocks noChangeAspect="1"/>
            </p:cNvGraphicFramePr>
            <p:nvPr/>
          </p:nvGraphicFramePr>
          <p:xfrm>
            <a:off x="2605303" y="1006331"/>
            <a:ext cx="647700" cy="7048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4845" name="Equation" r:id="rId5" imgW="652800" imgH="710400" progId="Equation.DSMT4">
                    <p:embed/>
                  </p:oleObj>
                </mc:Choice>
                <mc:Fallback>
                  <p:oleObj name="Equation" r:id="rId5" imgW="652800" imgH="710400" progId="Equation.DSMT4">
                    <p:embed/>
                    <p:pic>
                      <p:nvPicPr>
                        <p:cNvPr id="0" name="Picture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605303" y="1006331"/>
                          <a:ext cx="647700" cy="70485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" name="对象 4"/>
            <p:cNvGraphicFramePr>
              <a:graphicFrameLocks noChangeAspect="1"/>
            </p:cNvGraphicFramePr>
            <p:nvPr/>
          </p:nvGraphicFramePr>
          <p:xfrm>
            <a:off x="5984209" y="2359204"/>
            <a:ext cx="647700" cy="7048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4846" name="Equation" r:id="rId7" imgW="652800" imgH="710400" progId="Equation.DSMT4">
                    <p:embed/>
                  </p:oleObj>
                </mc:Choice>
                <mc:Fallback>
                  <p:oleObj name="Equation" r:id="rId7" imgW="652800" imgH="710400" progId="Equation.DSMT4">
                    <p:embed/>
                    <p:pic>
                      <p:nvPicPr>
                        <p:cNvPr id="0" name="Picture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984209" y="2359204"/>
                          <a:ext cx="647700" cy="70485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" name="对象 5"/>
            <p:cNvGraphicFramePr>
              <a:graphicFrameLocks noChangeAspect="1"/>
            </p:cNvGraphicFramePr>
            <p:nvPr/>
          </p:nvGraphicFramePr>
          <p:xfrm>
            <a:off x="2976862" y="3109292"/>
            <a:ext cx="790574" cy="7048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4847" name="Equation" r:id="rId9" imgW="796800" imgH="710400" progId="Equation.DSMT4">
                    <p:embed/>
                  </p:oleObj>
                </mc:Choice>
                <mc:Fallback>
                  <p:oleObj name="Equation" r:id="rId9" imgW="796800" imgH="710400" progId="Equation.DSMT4">
                    <p:embed/>
                    <p:pic>
                      <p:nvPicPr>
                        <p:cNvPr id="0" name="Picture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76862" y="3109292"/>
                          <a:ext cx="790574" cy="70485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custDataLst>
      <p:custData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40000" y="900000"/>
            <a:ext cx="11340000" cy="12036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7" b="1" kern="0" dirty="0" smtClean="0">
                <a:solidFill>
                  <a:srgbClr val="000000"/>
                </a:solidFill>
                <a:latin typeface="Times New Roman" pitchFamily="65" charset="-122"/>
                <a:ea typeface="宋体" pitchFamily="65" charset="-122"/>
              </a:rPr>
              <a:t>方法技巧</a:t>
            </a:r>
            <a:endParaRPr lang="zh-CN" altLang="en-US" b="1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7" kern="0" dirty="0" smtClean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带电粒子在交变场中运动的解题思路</a:t>
            </a:r>
            <a:endParaRPr lang="zh-CN" altLang="en-US" dirty="0"/>
          </a:p>
        </p:txBody>
      </p:sp>
      <p:pic>
        <p:nvPicPr>
          <p:cNvPr id="3" name="图片 3" descr="textimage19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93429" y="2268141"/>
            <a:ext cx="7168530" cy="3884680"/>
          </a:xfrm>
          <a:prstGeom prst="rect">
            <a:avLst/>
          </a:prstGeom>
        </p:spPr>
      </p:pic>
    </p:spTree>
    <p:custDataLst>
      <p:custData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栏目索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_rels/item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.xml"/></Relationships>
</file>

<file path=customXml/_rels/item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.xml"/></Relationships>
</file>

<file path=customXml/_rels/item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8.xml"/></Relationships>
</file>

<file path=customXml/_rels/item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9.xml"/></Relationships>
</file>

<file path=customXml/_rels/item10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0.xml"/></Relationships>
</file>

<file path=customXml/_rels/item1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1.xml"/></Relationships>
</file>

<file path=customXml/_rels/item1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2.xml"/></Relationships>
</file>

<file path=customXml/_rels/item1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3.xml"/></Relationships>
</file>

<file path=customXml/_rels/item1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4.xml"/></Relationships>
</file>

<file path=customXml/_rels/item1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5.xml"/></Relationships>
</file>

<file path=customXml/_rels/item1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6.xml"/></Relationships>
</file>

<file path=customXml/_rels/item1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7.xml"/></Relationships>
</file>

<file path=customXml/_rels/item1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8.xml"/></Relationships>
</file>

<file path=customXml/_rels/item1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9.xml"/></Relationships>
</file>

<file path=customXml/_rels/item20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0.xml"/></Relationships>
</file>

<file path=customXml/_rels/item2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1.xml"/></Relationships>
</file>

<file path=customXml/_rels/item2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2.xml"/></Relationships>
</file>

<file path=customXml/_rels/item2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3.xml"/></Relationships>
</file>

<file path=customXml/_rels/item2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4.xml"/></Relationships>
</file>

<file path=customXml/_rels/item2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5.xml"/></Relationships>
</file>

<file path=customXml/_rels/item2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6.xml"/></Relationships>
</file>

<file path=customXml/_rels/item2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7.xml"/></Relationships>
</file>

<file path=customXml/_rels/item2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8.xml"/></Relationships>
</file>

<file path=customXml/_rels/item2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9.xml"/></Relationships>
</file>

<file path=customXml/_rels/item30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0.xml"/></Relationships>
</file>

<file path=customXml/_rels/item3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1.xml"/></Relationships>
</file>

<file path=customXml/_rels/item3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2.xml"/></Relationships>
</file>

<file path=customXml/_rels/item3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3.xml"/></Relationships>
</file>

<file path=customXml/_rels/item3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4.xml"/></Relationships>
</file>

<file path=customXml/_rels/item3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5.xml"/></Relationships>
</file>

<file path=customXml/_rels/item3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6.xml"/></Relationships>
</file>

<file path=customXml/_rels/item3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7.xml"/></Relationships>
</file>

<file path=customXml/_rels/item3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8.xml"/></Relationships>
</file>

<file path=customXml/_rels/item3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9.xml"/></Relationships>
</file>

<file path=customXml/_rels/item40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0.xml"/></Relationships>
</file>

<file path=customXml/_rels/item4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1.xml"/></Relationships>
</file>

<file path=customXml/_rels/item4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2.xml"/></Relationships>
</file>

<file path=customXml/_rels/item4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3.xml"/></Relationships>
</file>

<file path=customXml/_rels/item4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4.xml"/></Relationships>
</file>

<file path=customXml/_rels/item4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5.xml"/></Relationships>
</file>

<file path=customXml/_rels/item4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6.xml"/></Relationships>
</file>

<file path=customXml/_rels/item4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7.xml"/></Relationships>
</file>

<file path=customXml/_rels/item4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8.xml"/></Relationships>
</file>

<file path=customXml/_rels/item4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9.xml"/></Relationships>
</file>

<file path=customXml/_rels/item50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0.xml"/></Relationships>
</file>

<file path=customXml/_rels/item5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1.xml"/></Relationships>
</file>

<file path=customXml/_rels/item5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2.xml"/></Relationships>
</file>

<file path=customXml/_rels/item5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3.xml"/></Relationships>
</file>

<file path=customXml/_rels/item5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4.xml"/></Relationships>
</file>

<file path=customXml/_rels/item5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5.xml"/></Relationships>
</file>

<file path=customXml/_rels/item5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6.xml"/></Relationships>
</file>

<file path=customXml/_rels/item5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7.xml"/></Relationships>
</file>

<file path=customXml/_rels/item5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8.xml"/></Relationships>
</file>

<file path=customXml/_rels/item5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9.xml"/></Relationships>
</file>

<file path=customXml/_rels/item60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0.xml"/></Relationships>
</file>

<file path=customXml/_rels/item6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1.xml"/></Relationships>
</file>

<file path=customXml/_rels/item6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2.xml"/></Relationships>
</file>

<file path=customXml/_rels/item6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3.xml"/></Relationships>
</file>

<file path=customXml/_rels/item6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4.xml"/></Relationships>
</file>

<file path=customXml/_rels/item6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5.xml"/></Relationships>
</file>

<file path=customXml/_rels/item6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6.xml"/></Relationships>
</file>

<file path=customXml/_rels/item6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7.xml"/></Relationships>
</file>

<file path=customXml/_rels/item6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8.xml"/></Relationships>
</file>

<file path=customXml/_rels/item6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9.xml"/></Relationships>
</file>

<file path=customXml/_rels/item70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0.xml"/></Relationships>
</file>

<file path=customXml/_rels/item7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1.xml"/></Relationships>
</file>

<file path=customXml/_rels/item7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2.xml"/></Relationships>
</file>

<file path=customXml/_rels/item7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3.xml"/></Relationships>
</file>

<file path=customXml/_rels/item7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4.xml"/></Relationships>
</file>

<file path=customXml/_rels/item7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5.xml"/></Relationships>
</file>

<file path=customXml/_rels/item7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6.xml"/></Relationships>
</file>

<file path=customXml/_rels/item7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7.xml"/></Relationships>
</file>

<file path=customXml/_rels/item7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8.xml"/></Relationships>
</file>

<file path=customXml/_rels/item7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9.xml"/></Relationships>
</file>

<file path=customXml/_rels/item80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80.xml"/></Relationships>
</file>

<file path=customXml/_rels/item8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81.xml"/></Relationships>
</file>

<file path=customXml/item1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2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3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4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5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6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7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8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9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10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11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12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13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14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15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16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17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18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19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20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21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22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23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24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25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26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27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28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29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30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31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32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33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34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35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36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37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38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39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40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41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42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43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44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45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46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47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48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49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50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51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52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53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54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55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56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57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58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59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60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61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62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63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64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65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66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67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68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69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70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71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72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73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74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75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76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77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78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79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80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81.xml><?xml version="1.0" encoding="utf-8"?>
<CustomerInfo>
  <UserName>Administrator</UserName>
  <CompanyName>www.xjghost.com</CompanyName>
  <MachineID>A888</MachineID>
  <ToolID>ljRTAAAAKGU=</ToolID>
  <Data><![CDATA[bGpSVEFBQUFLR1U9]]></Data>
</CustomerInfo>
</file>

<file path=customXml/itemProps1.xml><?xml version="1.0" encoding="utf-8"?>
<ds:datastoreItem xmlns:ds="http://schemas.openxmlformats.org/officeDocument/2006/customXml" ds:itemID="{180E2DE6-A5C5-4A70-B4D0-D503D5F3A9CD}">
  <ds:schemaRefs/>
</ds:datastoreItem>
</file>

<file path=customXml/itemProps2.xml><?xml version="1.0" encoding="utf-8"?>
<ds:datastoreItem xmlns:ds="http://schemas.openxmlformats.org/officeDocument/2006/customXml" ds:itemID="{3E5B27D7-ED95-4385-9FF9-4C31FA3CE1F0}">
  <ds:schemaRefs/>
</ds:datastoreItem>
</file>

<file path=customXml/itemProps3.xml><?xml version="1.0" encoding="utf-8"?>
<ds:datastoreItem xmlns:ds="http://schemas.openxmlformats.org/officeDocument/2006/customXml" ds:itemID="{96BBB932-2FD6-48D9-8CF1-8E8B2020537B}">
  <ds:schemaRefs/>
</ds:datastoreItem>
</file>

<file path=customXml/itemProps4.xml><?xml version="1.0" encoding="utf-8"?>
<ds:datastoreItem xmlns:ds="http://schemas.openxmlformats.org/officeDocument/2006/customXml" ds:itemID="{4279F1DB-730D-41A8-8B85-64C7E9551717}">
  <ds:schemaRefs/>
</ds:datastoreItem>
</file>

<file path=customXml/itemProps5.xml><?xml version="1.0" encoding="utf-8"?>
<ds:datastoreItem xmlns:ds="http://schemas.openxmlformats.org/officeDocument/2006/customXml" ds:itemID="{9EDB80CF-03C3-44C9-A653-F58FC6141D9E}">
  <ds:schemaRefs/>
</ds:datastoreItem>
</file>

<file path=customXml/itemProps6.xml><?xml version="1.0" encoding="utf-8"?>
<ds:datastoreItem xmlns:ds="http://schemas.openxmlformats.org/officeDocument/2006/customXml" ds:itemID="{B4FE5569-ABFE-472A-822B-6689AE59B2D5}">
  <ds:schemaRefs/>
</ds:datastoreItem>
</file>

<file path=customXml/itemProps7.xml><?xml version="1.0" encoding="utf-8"?>
<ds:datastoreItem xmlns:ds="http://schemas.openxmlformats.org/officeDocument/2006/customXml" ds:itemID="{5BA7C340-A723-4F6D-B474-C823C43542A2}">
  <ds:schemaRefs/>
</ds:datastoreItem>
</file>

<file path=customXml/itemProps8.xml><?xml version="1.0" encoding="utf-8"?>
<ds:datastoreItem xmlns:ds="http://schemas.openxmlformats.org/officeDocument/2006/customXml" ds:itemID="{2D71D830-AF29-4EB3-B54C-D45FF0652C37}">
  <ds:schemaRefs/>
</ds:datastoreItem>
</file>

<file path=customXml/itemProps9.xml><?xml version="1.0" encoding="utf-8"?>
<ds:datastoreItem xmlns:ds="http://schemas.openxmlformats.org/officeDocument/2006/customXml" ds:itemID="{C36899EE-A8FC-41AB-9C46-9DE6AEF9B784}">
  <ds:schemaRefs/>
</ds:datastoreItem>
</file>

<file path=customXml/itemProps10.xml><?xml version="1.0" encoding="utf-8"?>
<ds:datastoreItem xmlns:ds="http://schemas.openxmlformats.org/officeDocument/2006/customXml" ds:itemID="{F32B7E0E-D714-4BFE-978D-FED743D3A00B}">
  <ds:schemaRefs/>
</ds:datastoreItem>
</file>

<file path=customXml/itemProps11.xml><?xml version="1.0" encoding="utf-8"?>
<ds:datastoreItem xmlns:ds="http://schemas.openxmlformats.org/officeDocument/2006/customXml" ds:itemID="{E9B88A09-C6C0-4827-8D96-1DAC89547077}">
  <ds:schemaRefs/>
</ds:datastoreItem>
</file>

<file path=customXml/itemProps12.xml><?xml version="1.0" encoding="utf-8"?>
<ds:datastoreItem xmlns:ds="http://schemas.openxmlformats.org/officeDocument/2006/customXml" ds:itemID="{4A399921-55CC-4EFB-A193-05BF4437FBF1}">
  <ds:schemaRefs/>
</ds:datastoreItem>
</file>

<file path=customXml/itemProps13.xml><?xml version="1.0" encoding="utf-8"?>
<ds:datastoreItem xmlns:ds="http://schemas.openxmlformats.org/officeDocument/2006/customXml" ds:itemID="{26CCB185-0FE0-43D8-8DC7-B09D7C174D41}">
  <ds:schemaRefs/>
</ds:datastoreItem>
</file>

<file path=customXml/itemProps14.xml><?xml version="1.0" encoding="utf-8"?>
<ds:datastoreItem xmlns:ds="http://schemas.openxmlformats.org/officeDocument/2006/customXml" ds:itemID="{5B159299-6E22-42B0-B960-3C9B9E66696C}">
  <ds:schemaRefs/>
</ds:datastoreItem>
</file>

<file path=customXml/itemProps15.xml><?xml version="1.0" encoding="utf-8"?>
<ds:datastoreItem xmlns:ds="http://schemas.openxmlformats.org/officeDocument/2006/customXml" ds:itemID="{8DC4643A-91E0-4FDE-B39A-316C4CF4BCA4}">
  <ds:schemaRefs/>
</ds:datastoreItem>
</file>

<file path=customXml/itemProps16.xml><?xml version="1.0" encoding="utf-8"?>
<ds:datastoreItem xmlns:ds="http://schemas.openxmlformats.org/officeDocument/2006/customXml" ds:itemID="{516C6107-1DDD-493D-A679-EA1AD78BD2B2}">
  <ds:schemaRefs/>
</ds:datastoreItem>
</file>

<file path=customXml/itemProps17.xml><?xml version="1.0" encoding="utf-8"?>
<ds:datastoreItem xmlns:ds="http://schemas.openxmlformats.org/officeDocument/2006/customXml" ds:itemID="{F7C07ED6-326A-413C-A6A7-7CF47D4E4485}">
  <ds:schemaRefs/>
</ds:datastoreItem>
</file>

<file path=customXml/itemProps18.xml><?xml version="1.0" encoding="utf-8"?>
<ds:datastoreItem xmlns:ds="http://schemas.openxmlformats.org/officeDocument/2006/customXml" ds:itemID="{2A2226D3-A61F-494C-893F-549199C097E1}">
  <ds:schemaRefs/>
</ds:datastoreItem>
</file>

<file path=customXml/itemProps19.xml><?xml version="1.0" encoding="utf-8"?>
<ds:datastoreItem xmlns:ds="http://schemas.openxmlformats.org/officeDocument/2006/customXml" ds:itemID="{DA9F878E-FE2A-4103-A3C1-B7BF77E1A33E}">
  <ds:schemaRefs/>
</ds:datastoreItem>
</file>

<file path=customXml/itemProps20.xml><?xml version="1.0" encoding="utf-8"?>
<ds:datastoreItem xmlns:ds="http://schemas.openxmlformats.org/officeDocument/2006/customXml" ds:itemID="{8CBE4AAA-FA7A-493C-97A4-7F480BF81FB5}">
  <ds:schemaRefs/>
</ds:datastoreItem>
</file>

<file path=customXml/itemProps21.xml><?xml version="1.0" encoding="utf-8"?>
<ds:datastoreItem xmlns:ds="http://schemas.openxmlformats.org/officeDocument/2006/customXml" ds:itemID="{2086DA34-DE0F-4989-AB25-93460A24B470}">
  <ds:schemaRefs/>
</ds:datastoreItem>
</file>

<file path=customXml/itemProps22.xml><?xml version="1.0" encoding="utf-8"?>
<ds:datastoreItem xmlns:ds="http://schemas.openxmlformats.org/officeDocument/2006/customXml" ds:itemID="{A5366169-CA9E-418A-8682-410E5FE6665E}">
  <ds:schemaRefs/>
</ds:datastoreItem>
</file>

<file path=customXml/itemProps23.xml><?xml version="1.0" encoding="utf-8"?>
<ds:datastoreItem xmlns:ds="http://schemas.openxmlformats.org/officeDocument/2006/customXml" ds:itemID="{B0137A91-9DE2-4063-8EC7-0FBDD36AF0DF}">
  <ds:schemaRefs/>
</ds:datastoreItem>
</file>

<file path=customXml/itemProps24.xml><?xml version="1.0" encoding="utf-8"?>
<ds:datastoreItem xmlns:ds="http://schemas.openxmlformats.org/officeDocument/2006/customXml" ds:itemID="{4757D802-0827-40A6-A133-37CD64960C11}">
  <ds:schemaRefs/>
</ds:datastoreItem>
</file>

<file path=customXml/itemProps25.xml><?xml version="1.0" encoding="utf-8"?>
<ds:datastoreItem xmlns:ds="http://schemas.openxmlformats.org/officeDocument/2006/customXml" ds:itemID="{2F103061-03E1-4265-B9B6-01ACA2112EFC}">
  <ds:schemaRefs/>
</ds:datastoreItem>
</file>

<file path=customXml/itemProps26.xml><?xml version="1.0" encoding="utf-8"?>
<ds:datastoreItem xmlns:ds="http://schemas.openxmlformats.org/officeDocument/2006/customXml" ds:itemID="{FBF42FB4-D772-4106-9566-04D35ADD0594}">
  <ds:schemaRefs/>
</ds:datastoreItem>
</file>

<file path=customXml/itemProps27.xml><?xml version="1.0" encoding="utf-8"?>
<ds:datastoreItem xmlns:ds="http://schemas.openxmlformats.org/officeDocument/2006/customXml" ds:itemID="{D6F99DB7-FC82-415A-BEE6-F073CE5DA2E6}">
  <ds:schemaRefs/>
</ds:datastoreItem>
</file>

<file path=customXml/itemProps28.xml><?xml version="1.0" encoding="utf-8"?>
<ds:datastoreItem xmlns:ds="http://schemas.openxmlformats.org/officeDocument/2006/customXml" ds:itemID="{AF18DA21-B61B-488B-9DC8-D78CAF25EFA4}">
  <ds:schemaRefs/>
</ds:datastoreItem>
</file>

<file path=customXml/itemProps29.xml><?xml version="1.0" encoding="utf-8"?>
<ds:datastoreItem xmlns:ds="http://schemas.openxmlformats.org/officeDocument/2006/customXml" ds:itemID="{8CCD05C4-7115-4C03-8AE2-8254ED95329B}">
  <ds:schemaRefs/>
</ds:datastoreItem>
</file>

<file path=customXml/itemProps30.xml><?xml version="1.0" encoding="utf-8"?>
<ds:datastoreItem xmlns:ds="http://schemas.openxmlformats.org/officeDocument/2006/customXml" ds:itemID="{CB56BD43-525D-4C25-876A-3478F3851C02}">
  <ds:schemaRefs/>
</ds:datastoreItem>
</file>

<file path=customXml/itemProps31.xml><?xml version="1.0" encoding="utf-8"?>
<ds:datastoreItem xmlns:ds="http://schemas.openxmlformats.org/officeDocument/2006/customXml" ds:itemID="{59FE4A41-5BDD-48A1-8282-5643E5626633}">
  <ds:schemaRefs/>
</ds:datastoreItem>
</file>

<file path=customXml/itemProps32.xml><?xml version="1.0" encoding="utf-8"?>
<ds:datastoreItem xmlns:ds="http://schemas.openxmlformats.org/officeDocument/2006/customXml" ds:itemID="{8C7B34E9-A5CD-4A1B-9D14-996FBD8A2E88}">
  <ds:schemaRefs/>
</ds:datastoreItem>
</file>

<file path=customXml/itemProps33.xml><?xml version="1.0" encoding="utf-8"?>
<ds:datastoreItem xmlns:ds="http://schemas.openxmlformats.org/officeDocument/2006/customXml" ds:itemID="{D0C5CA40-0358-496F-A4BD-095BC159AC4E}">
  <ds:schemaRefs/>
</ds:datastoreItem>
</file>

<file path=customXml/itemProps34.xml><?xml version="1.0" encoding="utf-8"?>
<ds:datastoreItem xmlns:ds="http://schemas.openxmlformats.org/officeDocument/2006/customXml" ds:itemID="{BE6F870C-67DB-4516-A09C-87A0CEEF4FBB}">
  <ds:schemaRefs/>
</ds:datastoreItem>
</file>

<file path=customXml/itemProps35.xml><?xml version="1.0" encoding="utf-8"?>
<ds:datastoreItem xmlns:ds="http://schemas.openxmlformats.org/officeDocument/2006/customXml" ds:itemID="{7176DF31-5628-4439-B7FC-DBDB855531E6}">
  <ds:schemaRefs/>
</ds:datastoreItem>
</file>

<file path=customXml/itemProps36.xml><?xml version="1.0" encoding="utf-8"?>
<ds:datastoreItem xmlns:ds="http://schemas.openxmlformats.org/officeDocument/2006/customXml" ds:itemID="{F4559CAF-130D-42D2-A2F0-1E6123C95570}">
  <ds:schemaRefs/>
</ds:datastoreItem>
</file>

<file path=customXml/itemProps37.xml><?xml version="1.0" encoding="utf-8"?>
<ds:datastoreItem xmlns:ds="http://schemas.openxmlformats.org/officeDocument/2006/customXml" ds:itemID="{3C5818BA-5861-4059-88AE-8ACEB99E327B}">
  <ds:schemaRefs/>
</ds:datastoreItem>
</file>

<file path=customXml/itemProps38.xml><?xml version="1.0" encoding="utf-8"?>
<ds:datastoreItem xmlns:ds="http://schemas.openxmlformats.org/officeDocument/2006/customXml" ds:itemID="{3A829626-F8E6-48B2-8677-F8E1C8EC54B5}">
  <ds:schemaRefs/>
</ds:datastoreItem>
</file>

<file path=customXml/itemProps39.xml><?xml version="1.0" encoding="utf-8"?>
<ds:datastoreItem xmlns:ds="http://schemas.openxmlformats.org/officeDocument/2006/customXml" ds:itemID="{1BA10A50-D492-4B61-AE96-5E1832F68ED5}">
  <ds:schemaRefs/>
</ds:datastoreItem>
</file>

<file path=customXml/itemProps40.xml><?xml version="1.0" encoding="utf-8"?>
<ds:datastoreItem xmlns:ds="http://schemas.openxmlformats.org/officeDocument/2006/customXml" ds:itemID="{63F5B603-15D8-4763-A276-1F8DF3C8B4FA}">
  <ds:schemaRefs/>
</ds:datastoreItem>
</file>

<file path=customXml/itemProps41.xml><?xml version="1.0" encoding="utf-8"?>
<ds:datastoreItem xmlns:ds="http://schemas.openxmlformats.org/officeDocument/2006/customXml" ds:itemID="{5FCC44FF-F3F4-46FF-8A1C-43C7CC02F670}">
  <ds:schemaRefs/>
</ds:datastoreItem>
</file>

<file path=customXml/itemProps42.xml><?xml version="1.0" encoding="utf-8"?>
<ds:datastoreItem xmlns:ds="http://schemas.openxmlformats.org/officeDocument/2006/customXml" ds:itemID="{01665C86-C23F-4BA7-BF3B-2597A1B0585B}">
  <ds:schemaRefs/>
</ds:datastoreItem>
</file>

<file path=customXml/itemProps43.xml><?xml version="1.0" encoding="utf-8"?>
<ds:datastoreItem xmlns:ds="http://schemas.openxmlformats.org/officeDocument/2006/customXml" ds:itemID="{0E36743A-7632-419F-B641-FBD5A6A62B55}">
  <ds:schemaRefs/>
</ds:datastoreItem>
</file>

<file path=customXml/itemProps44.xml><?xml version="1.0" encoding="utf-8"?>
<ds:datastoreItem xmlns:ds="http://schemas.openxmlformats.org/officeDocument/2006/customXml" ds:itemID="{B66C443F-9C2E-4709-9EBA-67640F5C1367}">
  <ds:schemaRefs/>
</ds:datastoreItem>
</file>

<file path=customXml/itemProps45.xml><?xml version="1.0" encoding="utf-8"?>
<ds:datastoreItem xmlns:ds="http://schemas.openxmlformats.org/officeDocument/2006/customXml" ds:itemID="{FD5ECA2F-E228-4EF3-8F74-0104E5CE251B}">
  <ds:schemaRefs/>
</ds:datastoreItem>
</file>

<file path=customXml/itemProps46.xml><?xml version="1.0" encoding="utf-8"?>
<ds:datastoreItem xmlns:ds="http://schemas.openxmlformats.org/officeDocument/2006/customXml" ds:itemID="{8B6D41FD-BDD8-4BA9-8AAC-31380E33AB4B}">
  <ds:schemaRefs/>
</ds:datastoreItem>
</file>

<file path=customXml/itemProps47.xml><?xml version="1.0" encoding="utf-8"?>
<ds:datastoreItem xmlns:ds="http://schemas.openxmlformats.org/officeDocument/2006/customXml" ds:itemID="{03D6692C-D015-4739-991F-B9CC462C2A5E}">
  <ds:schemaRefs/>
</ds:datastoreItem>
</file>

<file path=customXml/itemProps48.xml><?xml version="1.0" encoding="utf-8"?>
<ds:datastoreItem xmlns:ds="http://schemas.openxmlformats.org/officeDocument/2006/customXml" ds:itemID="{9E49C060-6CC5-42F5-BCD8-F6A71D435B26}">
  <ds:schemaRefs/>
</ds:datastoreItem>
</file>

<file path=customXml/itemProps49.xml><?xml version="1.0" encoding="utf-8"?>
<ds:datastoreItem xmlns:ds="http://schemas.openxmlformats.org/officeDocument/2006/customXml" ds:itemID="{E7AB87D3-B716-4397-9064-69072EB3B838}">
  <ds:schemaRefs/>
</ds:datastoreItem>
</file>

<file path=customXml/itemProps50.xml><?xml version="1.0" encoding="utf-8"?>
<ds:datastoreItem xmlns:ds="http://schemas.openxmlformats.org/officeDocument/2006/customXml" ds:itemID="{0AD96EEA-53C6-44C9-9C96-65D8770D8E9E}">
  <ds:schemaRefs/>
</ds:datastoreItem>
</file>

<file path=customXml/itemProps51.xml><?xml version="1.0" encoding="utf-8"?>
<ds:datastoreItem xmlns:ds="http://schemas.openxmlformats.org/officeDocument/2006/customXml" ds:itemID="{B7324F5C-9575-469D-BA61-412B61F2467C}">
  <ds:schemaRefs/>
</ds:datastoreItem>
</file>

<file path=customXml/itemProps52.xml><?xml version="1.0" encoding="utf-8"?>
<ds:datastoreItem xmlns:ds="http://schemas.openxmlformats.org/officeDocument/2006/customXml" ds:itemID="{D0C961C7-D2C9-4EC4-B25C-9866D8C71A13}">
  <ds:schemaRefs/>
</ds:datastoreItem>
</file>

<file path=customXml/itemProps53.xml><?xml version="1.0" encoding="utf-8"?>
<ds:datastoreItem xmlns:ds="http://schemas.openxmlformats.org/officeDocument/2006/customXml" ds:itemID="{25323F3F-CA8B-41CF-BE23-59799C177D49}">
  <ds:schemaRefs/>
</ds:datastoreItem>
</file>

<file path=customXml/itemProps54.xml><?xml version="1.0" encoding="utf-8"?>
<ds:datastoreItem xmlns:ds="http://schemas.openxmlformats.org/officeDocument/2006/customXml" ds:itemID="{61F26230-BDC8-468C-B51F-5164D58DAF8E}">
  <ds:schemaRefs/>
</ds:datastoreItem>
</file>

<file path=customXml/itemProps55.xml><?xml version="1.0" encoding="utf-8"?>
<ds:datastoreItem xmlns:ds="http://schemas.openxmlformats.org/officeDocument/2006/customXml" ds:itemID="{F1591813-9F9E-424B-9B7D-991147AAD9BD}">
  <ds:schemaRefs/>
</ds:datastoreItem>
</file>

<file path=customXml/itemProps56.xml><?xml version="1.0" encoding="utf-8"?>
<ds:datastoreItem xmlns:ds="http://schemas.openxmlformats.org/officeDocument/2006/customXml" ds:itemID="{68310938-98C0-4A7F-9D21-28A387A8C1C5}">
  <ds:schemaRefs/>
</ds:datastoreItem>
</file>

<file path=customXml/itemProps57.xml><?xml version="1.0" encoding="utf-8"?>
<ds:datastoreItem xmlns:ds="http://schemas.openxmlformats.org/officeDocument/2006/customXml" ds:itemID="{1CBDDD59-9CE4-4F7D-B45E-7BAD3DD1D67C}">
  <ds:schemaRefs/>
</ds:datastoreItem>
</file>

<file path=customXml/itemProps58.xml><?xml version="1.0" encoding="utf-8"?>
<ds:datastoreItem xmlns:ds="http://schemas.openxmlformats.org/officeDocument/2006/customXml" ds:itemID="{FBD50354-9F5E-432D-9DA1-240770614848}">
  <ds:schemaRefs/>
</ds:datastoreItem>
</file>

<file path=customXml/itemProps59.xml><?xml version="1.0" encoding="utf-8"?>
<ds:datastoreItem xmlns:ds="http://schemas.openxmlformats.org/officeDocument/2006/customXml" ds:itemID="{FCE50EC4-6A0C-4817-9B3A-813E65693396}">
  <ds:schemaRefs/>
</ds:datastoreItem>
</file>

<file path=customXml/itemProps60.xml><?xml version="1.0" encoding="utf-8"?>
<ds:datastoreItem xmlns:ds="http://schemas.openxmlformats.org/officeDocument/2006/customXml" ds:itemID="{F4C4662D-E35E-4D21-9B94-48113282A0F0}">
  <ds:schemaRefs/>
</ds:datastoreItem>
</file>

<file path=customXml/itemProps61.xml><?xml version="1.0" encoding="utf-8"?>
<ds:datastoreItem xmlns:ds="http://schemas.openxmlformats.org/officeDocument/2006/customXml" ds:itemID="{37D11A06-F93E-4EBB-B51E-EF5C07813754}">
  <ds:schemaRefs/>
</ds:datastoreItem>
</file>

<file path=customXml/itemProps62.xml><?xml version="1.0" encoding="utf-8"?>
<ds:datastoreItem xmlns:ds="http://schemas.openxmlformats.org/officeDocument/2006/customXml" ds:itemID="{B02EAE1B-6965-46F7-8049-698E9FA50045}">
  <ds:schemaRefs/>
</ds:datastoreItem>
</file>

<file path=customXml/itemProps63.xml><?xml version="1.0" encoding="utf-8"?>
<ds:datastoreItem xmlns:ds="http://schemas.openxmlformats.org/officeDocument/2006/customXml" ds:itemID="{6387C26D-8504-428E-A29F-E3350EB18886}">
  <ds:schemaRefs/>
</ds:datastoreItem>
</file>

<file path=customXml/itemProps64.xml><?xml version="1.0" encoding="utf-8"?>
<ds:datastoreItem xmlns:ds="http://schemas.openxmlformats.org/officeDocument/2006/customXml" ds:itemID="{C7D8C11D-9B76-4808-AFB3-3C905EBBB947}">
  <ds:schemaRefs/>
</ds:datastoreItem>
</file>

<file path=customXml/itemProps65.xml><?xml version="1.0" encoding="utf-8"?>
<ds:datastoreItem xmlns:ds="http://schemas.openxmlformats.org/officeDocument/2006/customXml" ds:itemID="{F2C0B651-4ACF-4DAE-87A2-5224B987BA9D}">
  <ds:schemaRefs/>
</ds:datastoreItem>
</file>

<file path=customXml/itemProps66.xml><?xml version="1.0" encoding="utf-8"?>
<ds:datastoreItem xmlns:ds="http://schemas.openxmlformats.org/officeDocument/2006/customXml" ds:itemID="{470DFF17-73B7-4F2A-9B76-DA613C8093C5}">
  <ds:schemaRefs/>
</ds:datastoreItem>
</file>

<file path=customXml/itemProps67.xml><?xml version="1.0" encoding="utf-8"?>
<ds:datastoreItem xmlns:ds="http://schemas.openxmlformats.org/officeDocument/2006/customXml" ds:itemID="{E7F25682-B8BF-40DE-9E22-05CF5A625088}">
  <ds:schemaRefs/>
</ds:datastoreItem>
</file>

<file path=customXml/itemProps68.xml><?xml version="1.0" encoding="utf-8"?>
<ds:datastoreItem xmlns:ds="http://schemas.openxmlformats.org/officeDocument/2006/customXml" ds:itemID="{1A690C59-9E4C-46E4-BB6B-854DA7560CA0}">
  <ds:schemaRefs/>
</ds:datastoreItem>
</file>

<file path=customXml/itemProps69.xml><?xml version="1.0" encoding="utf-8"?>
<ds:datastoreItem xmlns:ds="http://schemas.openxmlformats.org/officeDocument/2006/customXml" ds:itemID="{58D7E0DB-270E-4956-AC7A-2DBCB7869DD2}">
  <ds:schemaRefs/>
</ds:datastoreItem>
</file>

<file path=customXml/itemProps70.xml><?xml version="1.0" encoding="utf-8"?>
<ds:datastoreItem xmlns:ds="http://schemas.openxmlformats.org/officeDocument/2006/customXml" ds:itemID="{14FF93AB-6E75-4DA0-AB44-DEFE884DA4E6}">
  <ds:schemaRefs/>
</ds:datastoreItem>
</file>

<file path=customXml/itemProps71.xml><?xml version="1.0" encoding="utf-8"?>
<ds:datastoreItem xmlns:ds="http://schemas.openxmlformats.org/officeDocument/2006/customXml" ds:itemID="{9218478D-1367-4C3D-B131-3F030694234F}">
  <ds:schemaRefs/>
</ds:datastoreItem>
</file>

<file path=customXml/itemProps72.xml><?xml version="1.0" encoding="utf-8"?>
<ds:datastoreItem xmlns:ds="http://schemas.openxmlformats.org/officeDocument/2006/customXml" ds:itemID="{18F7E2E3-8CA3-4467-97FE-D7A06EDB19D8}">
  <ds:schemaRefs/>
</ds:datastoreItem>
</file>

<file path=customXml/itemProps73.xml><?xml version="1.0" encoding="utf-8"?>
<ds:datastoreItem xmlns:ds="http://schemas.openxmlformats.org/officeDocument/2006/customXml" ds:itemID="{563C56FC-886A-449A-80A1-AD3DC39ACD4D}">
  <ds:schemaRefs/>
</ds:datastoreItem>
</file>

<file path=customXml/itemProps74.xml><?xml version="1.0" encoding="utf-8"?>
<ds:datastoreItem xmlns:ds="http://schemas.openxmlformats.org/officeDocument/2006/customXml" ds:itemID="{E8E91393-AF8A-4186-A42B-BB661E3069F7}">
  <ds:schemaRefs/>
</ds:datastoreItem>
</file>

<file path=customXml/itemProps75.xml><?xml version="1.0" encoding="utf-8"?>
<ds:datastoreItem xmlns:ds="http://schemas.openxmlformats.org/officeDocument/2006/customXml" ds:itemID="{1C7E2E3D-8AF3-432B-A851-870E4D974EE4}">
  <ds:schemaRefs/>
</ds:datastoreItem>
</file>

<file path=customXml/itemProps76.xml><?xml version="1.0" encoding="utf-8"?>
<ds:datastoreItem xmlns:ds="http://schemas.openxmlformats.org/officeDocument/2006/customXml" ds:itemID="{AD23D9E5-DF2E-4F84-B8B5-528DFE0C59B7}">
  <ds:schemaRefs/>
</ds:datastoreItem>
</file>

<file path=customXml/itemProps77.xml><?xml version="1.0" encoding="utf-8"?>
<ds:datastoreItem xmlns:ds="http://schemas.openxmlformats.org/officeDocument/2006/customXml" ds:itemID="{C8C031EE-32F7-4901-9ECE-C9BDB3DFE732}">
  <ds:schemaRefs/>
</ds:datastoreItem>
</file>

<file path=customXml/itemProps78.xml><?xml version="1.0" encoding="utf-8"?>
<ds:datastoreItem xmlns:ds="http://schemas.openxmlformats.org/officeDocument/2006/customXml" ds:itemID="{16DEE094-43ED-480B-8952-5B62413BF784}">
  <ds:schemaRefs/>
</ds:datastoreItem>
</file>

<file path=customXml/itemProps79.xml><?xml version="1.0" encoding="utf-8"?>
<ds:datastoreItem xmlns:ds="http://schemas.openxmlformats.org/officeDocument/2006/customXml" ds:itemID="{8F1F8DCB-05CE-4764-83DE-BB48D253E333}">
  <ds:schemaRefs/>
</ds:datastoreItem>
</file>

<file path=customXml/itemProps80.xml><?xml version="1.0" encoding="utf-8"?>
<ds:datastoreItem xmlns:ds="http://schemas.openxmlformats.org/officeDocument/2006/customXml" ds:itemID="{AB27423E-A024-4088-AA4B-E690E1F60533}">
  <ds:schemaRefs/>
</ds:datastoreItem>
</file>

<file path=customXml/itemProps81.xml><?xml version="1.0" encoding="utf-8"?>
<ds:datastoreItem xmlns:ds="http://schemas.openxmlformats.org/officeDocument/2006/customXml" ds:itemID="{920ABF4F-408A-4873-A18D-76F47BADDEBF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第6讲　功　功率　动能定理（可编辑PPT）</Template>
  <TotalTime>129</TotalTime>
  <Words>418</Words>
  <Application>Microsoft Office PowerPoint</Application>
  <PresentationFormat>自定义</PresentationFormat>
  <Paragraphs>80</Paragraphs>
  <Slides>19</Slides>
  <Notes>18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19</vt:i4>
      </vt:variant>
    </vt:vector>
  </HeadingPairs>
  <TitlesOfParts>
    <vt:vector size="22" baseType="lpstr">
      <vt:lpstr>栏目索引</vt:lpstr>
      <vt:lpstr>Equation</vt:lpstr>
      <vt:lpstr>Microsoft Word 97 - 2003 Document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封面标题</dc:title>
  <dc:creator>辰昊</dc:creator>
  <cp:lastModifiedBy>辰昊</cp:lastModifiedBy>
  <cp:revision>137</cp:revision>
  <dcterms:modified xsi:type="dcterms:W3CDTF">2019-04-29T01:07:39Z</dcterms:modified>
</cp:coreProperties>
</file>