
<file path=[Content_Types].xml><?xml version="1.0" encoding="utf-8"?>
<Types xmlns="http://schemas.openxmlformats.org/package/2006/content-types">
  <Default Extension="xml" ContentType="application/xml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Override PartName="/customXml/itemProps466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7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8" r:id="rId3"/>
  </p:sldMasterIdLst>
  <p:notesMasterIdLst>
    <p:notesMasterId r:id="rId14"/>
  </p:notesMasterIdLst>
  <p:sldIdLst>
    <p:sldId id="359" r:id="rId4"/>
    <p:sldId id="360" r:id="rId5"/>
    <p:sldId id="361" r:id="rId6"/>
    <p:sldId id="362" r:id="rId7"/>
    <p:sldId id="363" r:id="rId8"/>
    <p:sldId id="368" r:id="rId9"/>
    <p:sldId id="365" r:id="rId10"/>
    <p:sldId id="366" r:id="rId11"/>
    <p:sldId id="367" r:id="rId12"/>
    <p:sldId id="364" r:id="rId13"/>
  </p:sldIdLst>
  <p:sldSz cx="9144000" cy="5144135" type="screen16x9"/>
  <p:notesSz cx="6858000" cy="9144000"/>
  <p:custDataLst>
    <p:tags r:id="rId21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76" d="100"/>
          <a:sy n="76" d="100"/>
        </p:scale>
        <p:origin x="-346" y="-86"/>
      </p:cViewPr>
      <p:guideLst>
        <p:guide orient="horz" pos="1617"/>
        <p:guide pos="287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1" Type="http://schemas.openxmlformats.org/officeDocument/2006/relationships/tags" Target="tags/tag467.xml"/><Relationship Id="rId20" Type="http://schemas.openxmlformats.org/officeDocument/2006/relationships/customXml" Target="../customXml/item1.xml"/><Relationship Id="rId2" Type="http://schemas.openxmlformats.org/officeDocument/2006/relationships/theme" Target="theme/theme1.xml"/><Relationship Id="rId19" Type="http://schemas.openxmlformats.org/officeDocument/2006/relationships/customXmlProps" Target="../customXml/itemProps466.xml"/><Relationship Id="rId18" Type="http://schemas.openxmlformats.org/officeDocument/2006/relationships/commentAuthors" Target="commentAuthors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notesMaster" Target="notesMasters/notesMaster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buFont typeface="Arial" panose="020B0604020202020204" pitchFamily="34" charset="0"/>
              <a:buNone/>
              <a:defRPr sz="120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buFont typeface="Arial" panose="020B0604020202020204" pitchFamily="34" charset="0"/>
              <a:buNone/>
              <a:defRPr sz="1200" noProof="1">
                <a:latin typeface="Arial" panose="020B0604020202020204" pitchFamily="34" charset="0"/>
                <a:cs typeface="+mn-ea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9377DA9-72AC-439B-9BBC-7A2702729EA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11268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686280" y="1143000"/>
            <a:ext cx="548544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53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buFont typeface="Arial" panose="020B0604020202020204" pitchFamily="34" charset="0"/>
              <a:buNone/>
              <a:defRPr sz="120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lvl="0" algn="r" eaLnBrk="1" hangingPunct="1">
              <a:buNone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9" Type="http://schemas.openxmlformats.org/officeDocument/2006/relationships/image" Target="../media/image1.png"/><Relationship Id="rId8" Type="http://schemas.openxmlformats.org/officeDocument/2006/relationships/tags" Target="../tags/tag7.xml"/><Relationship Id="rId7" Type="http://schemas.openxmlformats.org/officeDocument/2006/relationships/tags" Target="../tags/tag6.x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2" Type="http://schemas.openxmlformats.org/officeDocument/2006/relationships/tags" Target="../tags/tag30.xml"/><Relationship Id="rId31" Type="http://schemas.openxmlformats.org/officeDocument/2006/relationships/tags" Target="../tags/tag29.xml"/><Relationship Id="rId30" Type="http://schemas.openxmlformats.org/officeDocument/2006/relationships/tags" Target="../tags/tag28.xml"/><Relationship Id="rId3" Type="http://schemas.openxmlformats.org/officeDocument/2006/relationships/tags" Target="../tags/tag2.xml"/><Relationship Id="rId29" Type="http://schemas.openxmlformats.org/officeDocument/2006/relationships/tags" Target="../tags/tag27.xml"/><Relationship Id="rId28" Type="http://schemas.openxmlformats.org/officeDocument/2006/relationships/tags" Target="../tags/tag26.xml"/><Relationship Id="rId27" Type="http://schemas.openxmlformats.org/officeDocument/2006/relationships/tags" Target="../tags/tag25.xml"/><Relationship Id="rId26" Type="http://schemas.openxmlformats.org/officeDocument/2006/relationships/tags" Target="../tags/tag24.xml"/><Relationship Id="rId25" Type="http://schemas.openxmlformats.org/officeDocument/2006/relationships/tags" Target="../tags/tag23.xml"/><Relationship Id="rId24" Type="http://schemas.openxmlformats.org/officeDocument/2006/relationships/tags" Target="../tags/tag22.xml"/><Relationship Id="rId23" Type="http://schemas.openxmlformats.org/officeDocument/2006/relationships/tags" Target="../tags/tag21.xml"/><Relationship Id="rId22" Type="http://schemas.openxmlformats.org/officeDocument/2006/relationships/tags" Target="../tags/tag20.xml"/><Relationship Id="rId21" Type="http://schemas.openxmlformats.org/officeDocument/2006/relationships/tags" Target="../tags/tag19.xml"/><Relationship Id="rId20" Type="http://schemas.openxmlformats.org/officeDocument/2006/relationships/tags" Target="../tags/tag18.xml"/><Relationship Id="rId2" Type="http://schemas.openxmlformats.org/officeDocument/2006/relationships/tags" Target="../tags/tag1.xml"/><Relationship Id="rId19" Type="http://schemas.openxmlformats.org/officeDocument/2006/relationships/tags" Target="../tags/tag17.xml"/><Relationship Id="rId18" Type="http://schemas.openxmlformats.org/officeDocument/2006/relationships/tags" Target="../tags/tag16.xml"/><Relationship Id="rId17" Type="http://schemas.openxmlformats.org/officeDocument/2006/relationships/tags" Target="../tags/tag15.xml"/><Relationship Id="rId16" Type="http://schemas.openxmlformats.org/officeDocument/2006/relationships/tags" Target="../tags/tag14.xml"/><Relationship Id="rId15" Type="http://schemas.openxmlformats.org/officeDocument/2006/relationships/tags" Target="../tags/tag13.xml"/><Relationship Id="rId14" Type="http://schemas.openxmlformats.org/officeDocument/2006/relationships/tags" Target="../tags/tag12.xml"/><Relationship Id="rId13" Type="http://schemas.openxmlformats.org/officeDocument/2006/relationships/tags" Target="../tags/tag11.xml"/><Relationship Id="rId12" Type="http://schemas.openxmlformats.org/officeDocument/2006/relationships/tags" Target="../tags/tag10.xml"/><Relationship Id="rId11" Type="http://schemas.openxmlformats.org/officeDocument/2006/relationships/tags" Target="../tags/tag9.xml"/><Relationship Id="rId10" Type="http://schemas.openxmlformats.org/officeDocument/2006/relationships/tags" Target="../tags/tag8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9" Type="http://schemas.openxmlformats.org/officeDocument/2006/relationships/tags" Target="../tags/tag36.xml"/><Relationship Id="rId8" Type="http://schemas.openxmlformats.org/officeDocument/2006/relationships/tags" Target="../tags/tag35.xml"/><Relationship Id="rId7" Type="http://schemas.openxmlformats.org/officeDocument/2006/relationships/tags" Target="../tags/tag34.xml"/><Relationship Id="rId6" Type="http://schemas.openxmlformats.org/officeDocument/2006/relationships/image" Target="../media/image3.png"/><Relationship Id="rId5" Type="http://schemas.openxmlformats.org/officeDocument/2006/relationships/tags" Target="../tags/tag33.xml"/><Relationship Id="rId4" Type="http://schemas.openxmlformats.org/officeDocument/2006/relationships/image" Target="../media/image2.png"/><Relationship Id="rId3" Type="http://schemas.openxmlformats.org/officeDocument/2006/relationships/tags" Target="../tags/tag32.xml"/><Relationship Id="rId2" Type="http://schemas.openxmlformats.org/officeDocument/2006/relationships/tags" Target="../tags/tag31.xml"/><Relationship Id="rId11" Type="http://schemas.openxmlformats.org/officeDocument/2006/relationships/tags" Target="../tags/tag38.xml"/><Relationship Id="rId10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9" Type="http://schemas.openxmlformats.org/officeDocument/2006/relationships/tags" Target="../tags/tag45.xml"/><Relationship Id="rId8" Type="http://schemas.openxmlformats.org/officeDocument/2006/relationships/image" Target="../media/image4.png"/><Relationship Id="rId7" Type="http://schemas.openxmlformats.org/officeDocument/2006/relationships/tags" Target="../tags/tag44.xml"/><Relationship Id="rId6" Type="http://schemas.openxmlformats.org/officeDocument/2006/relationships/tags" Target="../tags/tag43.xml"/><Relationship Id="rId5" Type="http://schemas.openxmlformats.org/officeDocument/2006/relationships/tags" Target="../tags/tag42.xml"/><Relationship Id="rId4" Type="http://schemas.openxmlformats.org/officeDocument/2006/relationships/tags" Target="../tags/tag41.xml"/><Relationship Id="rId33" Type="http://schemas.openxmlformats.org/officeDocument/2006/relationships/tags" Target="../tags/tag69.xml"/><Relationship Id="rId32" Type="http://schemas.openxmlformats.org/officeDocument/2006/relationships/tags" Target="../tags/tag68.xml"/><Relationship Id="rId31" Type="http://schemas.openxmlformats.org/officeDocument/2006/relationships/tags" Target="../tags/tag67.xml"/><Relationship Id="rId30" Type="http://schemas.openxmlformats.org/officeDocument/2006/relationships/tags" Target="../tags/tag66.xml"/><Relationship Id="rId3" Type="http://schemas.openxmlformats.org/officeDocument/2006/relationships/tags" Target="../tags/tag40.xml"/><Relationship Id="rId29" Type="http://schemas.openxmlformats.org/officeDocument/2006/relationships/tags" Target="../tags/tag65.xml"/><Relationship Id="rId28" Type="http://schemas.openxmlformats.org/officeDocument/2006/relationships/tags" Target="../tags/tag64.xml"/><Relationship Id="rId27" Type="http://schemas.openxmlformats.org/officeDocument/2006/relationships/tags" Target="../tags/tag63.xml"/><Relationship Id="rId26" Type="http://schemas.openxmlformats.org/officeDocument/2006/relationships/tags" Target="../tags/tag62.xml"/><Relationship Id="rId25" Type="http://schemas.openxmlformats.org/officeDocument/2006/relationships/tags" Target="../tags/tag61.xml"/><Relationship Id="rId24" Type="http://schemas.openxmlformats.org/officeDocument/2006/relationships/tags" Target="../tags/tag60.xml"/><Relationship Id="rId23" Type="http://schemas.openxmlformats.org/officeDocument/2006/relationships/tags" Target="../tags/tag59.xml"/><Relationship Id="rId22" Type="http://schemas.openxmlformats.org/officeDocument/2006/relationships/tags" Target="../tags/tag58.xml"/><Relationship Id="rId21" Type="http://schemas.openxmlformats.org/officeDocument/2006/relationships/tags" Target="../tags/tag57.xml"/><Relationship Id="rId20" Type="http://schemas.openxmlformats.org/officeDocument/2006/relationships/tags" Target="../tags/tag56.xml"/><Relationship Id="rId2" Type="http://schemas.openxmlformats.org/officeDocument/2006/relationships/tags" Target="../tags/tag39.xml"/><Relationship Id="rId19" Type="http://schemas.openxmlformats.org/officeDocument/2006/relationships/tags" Target="../tags/tag55.xml"/><Relationship Id="rId18" Type="http://schemas.openxmlformats.org/officeDocument/2006/relationships/tags" Target="../tags/tag54.xml"/><Relationship Id="rId17" Type="http://schemas.openxmlformats.org/officeDocument/2006/relationships/tags" Target="../tags/tag53.xml"/><Relationship Id="rId16" Type="http://schemas.openxmlformats.org/officeDocument/2006/relationships/tags" Target="../tags/tag52.xml"/><Relationship Id="rId15" Type="http://schemas.openxmlformats.org/officeDocument/2006/relationships/tags" Target="../tags/tag51.xml"/><Relationship Id="rId14" Type="http://schemas.openxmlformats.org/officeDocument/2006/relationships/tags" Target="../tags/tag50.xml"/><Relationship Id="rId13" Type="http://schemas.openxmlformats.org/officeDocument/2006/relationships/tags" Target="../tags/tag49.xml"/><Relationship Id="rId12" Type="http://schemas.openxmlformats.org/officeDocument/2006/relationships/tags" Target="../tags/tag48.xml"/><Relationship Id="rId11" Type="http://schemas.openxmlformats.org/officeDocument/2006/relationships/tags" Target="../tags/tag47.xml"/><Relationship Id="rId10" Type="http://schemas.openxmlformats.org/officeDocument/2006/relationships/tags" Target="../tags/tag46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9" Type="http://schemas.openxmlformats.org/officeDocument/2006/relationships/tags" Target="../tags/tag75.xml"/><Relationship Id="rId8" Type="http://schemas.openxmlformats.org/officeDocument/2006/relationships/tags" Target="../tags/tag74.xml"/><Relationship Id="rId7" Type="http://schemas.openxmlformats.org/officeDocument/2006/relationships/tags" Target="../tags/tag73.xml"/><Relationship Id="rId6" Type="http://schemas.openxmlformats.org/officeDocument/2006/relationships/image" Target="../media/image3.png"/><Relationship Id="rId5" Type="http://schemas.openxmlformats.org/officeDocument/2006/relationships/tags" Target="../tags/tag72.xml"/><Relationship Id="rId4" Type="http://schemas.openxmlformats.org/officeDocument/2006/relationships/image" Target="../media/image2.png"/><Relationship Id="rId3" Type="http://schemas.openxmlformats.org/officeDocument/2006/relationships/tags" Target="../tags/tag71.xml"/><Relationship Id="rId2" Type="http://schemas.openxmlformats.org/officeDocument/2006/relationships/tags" Target="../tags/tag70.xml"/><Relationship Id="rId12" Type="http://schemas.openxmlformats.org/officeDocument/2006/relationships/tags" Target="../tags/tag78.xml"/><Relationship Id="rId11" Type="http://schemas.openxmlformats.org/officeDocument/2006/relationships/tags" Target="../tags/tag77.xml"/><Relationship Id="rId10" Type="http://schemas.openxmlformats.org/officeDocument/2006/relationships/tags" Target="../tags/tag7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84.xml"/><Relationship Id="rId8" Type="http://schemas.openxmlformats.org/officeDocument/2006/relationships/tags" Target="../tags/tag83.xml"/><Relationship Id="rId7" Type="http://schemas.openxmlformats.org/officeDocument/2006/relationships/tags" Target="../tags/tag82.xml"/><Relationship Id="rId6" Type="http://schemas.openxmlformats.org/officeDocument/2006/relationships/image" Target="../media/image3.png"/><Relationship Id="rId5" Type="http://schemas.openxmlformats.org/officeDocument/2006/relationships/tags" Target="../tags/tag81.xml"/><Relationship Id="rId4" Type="http://schemas.openxmlformats.org/officeDocument/2006/relationships/image" Target="../media/image2.png"/><Relationship Id="rId3" Type="http://schemas.openxmlformats.org/officeDocument/2006/relationships/tags" Target="../tags/tag80.xml"/><Relationship Id="rId2" Type="http://schemas.openxmlformats.org/officeDocument/2006/relationships/tags" Target="../tags/tag79.xml"/><Relationship Id="rId14" Type="http://schemas.openxmlformats.org/officeDocument/2006/relationships/tags" Target="../tags/tag89.xml"/><Relationship Id="rId13" Type="http://schemas.openxmlformats.org/officeDocument/2006/relationships/tags" Target="../tags/tag88.xml"/><Relationship Id="rId12" Type="http://schemas.openxmlformats.org/officeDocument/2006/relationships/tags" Target="../tags/tag87.xml"/><Relationship Id="rId11" Type="http://schemas.openxmlformats.org/officeDocument/2006/relationships/tags" Target="../tags/tag86.xml"/><Relationship Id="rId10" Type="http://schemas.openxmlformats.org/officeDocument/2006/relationships/tags" Target="../tags/tag85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9" Type="http://schemas.openxmlformats.org/officeDocument/2006/relationships/image" Target="../media/image6.png"/><Relationship Id="rId8" Type="http://schemas.openxmlformats.org/officeDocument/2006/relationships/tags" Target="../tags/tag95.xml"/><Relationship Id="rId7" Type="http://schemas.openxmlformats.org/officeDocument/2006/relationships/image" Target="../media/image5.png"/><Relationship Id="rId6" Type="http://schemas.openxmlformats.org/officeDocument/2006/relationships/tags" Target="../tags/tag94.xml"/><Relationship Id="rId5" Type="http://schemas.openxmlformats.org/officeDocument/2006/relationships/tags" Target="../tags/tag93.xml"/><Relationship Id="rId4" Type="http://schemas.openxmlformats.org/officeDocument/2006/relationships/tags" Target="../tags/tag92.xml"/><Relationship Id="rId3" Type="http://schemas.openxmlformats.org/officeDocument/2006/relationships/tags" Target="../tags/tag91.xml"/><Relationship Id="rId28" Type="http://schemas.openxmlformats.org/officeDocument/2006/relationships/tags" Target="../tags/tag114.xml"/><Relationship Id="rId27" Type="http://schemas.openxmlformats.org/officeDocument/2006/relationships/tags" Target="../tags/tag113.xml"/><Relationship Id="rId26" Type="http://schemas.openxmlformats.org/officeDocument/2006/relationships/tags" Target="../tags/tag112.xml"/><Relationship Id="rId25" Type="http://schemas.openxmlformats.org/officeDocument/2006/relationships/tags" Target="../tags/tag111.xml"/><Relationship Id="rId24" Type="http://schemas.openxmlformats.org/officeDocument/2006/relationships/tags" Target="../tags/tag110.xml"/><Relationship Id="rId23" Type="http://schemas.openxmlformats.org/officeDocument/2006/relationships/tags" Target="../tags/tag109.xml"/><Relationship Id="rId22" Type="http://schemas.openxmlformats.org/officeDocument/2006/relationships/tags" Target="../tags/tag108.xml"/><Relationship Id="rId21" Type="http://schemas.openxmlformats.org/officeDocument/2006/relationships/tags" Target="../tags/tag107.xml"/><Relationship Id="rId20" Type="http://schemas.openxmlformats.org/officeDocument/2006/relationships/tags" Target="../tags/tag106.xml"/><Relationship Id="rId2" Type="http://schemas.openxmlformats.org/officeDocument/2006/relationships/tags" Target="../tags/tag90.xml"/><Relationship Id="rId19" Type="http://schemas.openxmlformats.org/officeDocument/2006/relationships/tags" Target="../tags/tag105.xml"/><Relationship Id="rId18" Type="http://schemas.openxmlformats.org/officeDocument/2006/relationships/tags" Target="../tags/tag104.xml"/><Relationship Id="rId17" Type="http://schemas.openxmlformats.org/officeDocument/2006/relationships/tags" Target="../tags/tag103.xml"/><Relationship Id="rId16" Type="http://schemas.openxmlformats.org/officeDocument/2006/relationships/tags" Target="../tags/tag102.xml"/><Relationship Id="rId15" Type="http://schemas.openxmlformats.org/officeDocument/2006/relationships/tags" Target="../tags/tag101.xml"/><Relationship Id="rId14" Type="http://schemas.openxmlformats.org/officeDocument/2006/relationships/tags" Target="../tags/tag100.xml"/><Relationship Id="rId13" Type="http://schemas.openxmlformats.org/officeDocument/2006/relationships/tags" Target="../tags/tag99.xml"/><Relationship Id="rId12" Type="http://schemas.openxmlformats.org/officeDocument/2006/relationships/tags" Target="../tags/tag98.xml"/><Relationship Id="rId11" Type="http://schemas.openxmlformats.org/officeDocument/2006/relationships/tags" Target="../tags/tag97.xml"/><Relationship Id="rId10" Type="http://schemas.openxmlformats.org/officeDocument/2006/relationships/tags" Target="../tags/tag96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117.xml"/><Relationship Id="rId3" Type="http://schemas.openxmlformats.org/officeDocument/2006/relationships/tags" Target="../tags/tag116.xml"/><Relationship Id="rId2" Type="http://schemas.openxmlformats.org/officeDocument/2006/relationships/tags" Target="../tags/tag115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9" Type="http://schemas.openxmlformats.org/officeDocument/2006/relationships/tags" Target="../tags/tag123.xml"/><Relationship Id="rId8" Type="http://schemas.openxmlformats.org/officeDocument/2006/relationships/tags" Target="../tags/tag122.xml"/><Relationship Id="rId7" Type="http://schemas.openxmlformats.org/officeDocument/2006/relationships/tags" Target="../tags/tag121.xml"/><Relationship Id="rId6" Type="http://schemas.openxmlformats.org/officeDocument/2006/relationships/image" Target="../media/image3.png"/><Relationship Id="rId5" Type="http://schemas.openxmlformats.org/officeDocument/2006/relationships/tags" Target="../tags/tag120.xml"/><Relationship Id="rId4" Type="http://schemas.openxmlformats.org/officeDocument/2006/relationships/image" Target="../media/image2.png"/><Relationship Id="rId3" Type="http://schemas.openxmlformats.org/officeDocument/2006/relationships/tags" Target="../tags/tag119.xml"/><Relationship Id="rId2" Type="http://schemas.openxmlformats.org/officeDocument/2006/relationships/tags" Target="../tags/tag118.xml"/><Relationship Id="rId12" Type="http://schemas.openxmlformats.org/officeDocument/2006/relationships/tags" Target="../tags/tag126.xml"/><Relationship Id="rId11" Type="http://schemas.openxmlformats.org/officeDocument/2006/relationships/tags" Target="../tags/tag125.xml"/><Relationship Id="rId10" Type="http://schemas.openxmlformats.org/officeDocument/2006/relationships/tags" Target="../tags/tag124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9" Type="http://schemas.openxmlformats.org/officeDocument/2006/relationships/tags" Target="../tags/tag132.xml"/><Relationship Id="rId8" Type="http://schemas.openxmlformats.org/officeDocument/2006/relationships/tags" Target="../tags/tag131.xml"/><Relationship Id="rId7" Type="http://schemas.openxmlformats.org/officeDocument/2006/relationships/tags" Target="../tags/tag130.xml"/><Relationship Id="rId6" Type="http://schemas.openxmlformats.org/officeDocument/2006/relationships/image" Target="../media/image3.png"/><Relationship Id="rId5" Type="http://schemas.openxmlformats.org/officeDocument/2006/relationships/tags" Target="../tags/tag129.xml"/><Relationship Id="rId4" Type="http://schemas.openxmlformats.org/officeDocument/2006/relationships/image" Target="../media/image2.png"/><Relationship Id="rId3" Type="http://schemas.openxmlformats.org/officeDocument/2006/relationships/tags" Target="../tags/tag128.xml"/><Relationship Id="rId2" Type="http://schemas.openxmlformats.org/officeDocument/2006/relationships/tags" Target="../tags/tag127.xml"/><Relationship Id="rId11" Type="http://schemas.openxmlformats.org/officeDocument/2006/relationships/tags" Target="../tags/tag134.xml"/><Relationship Id="rId10" Type="http://schemas.openxmlformats.org/officeDocument/2006/relationships/tags" Target="../tags/tag13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9" Type="http://schemas.openxmlformats.org/officeDocument/2006/relationships/tags" Target="../tags/tag140.xml"/><Relationship Id="rId8" Type="http://schemas.openxmlformats.org/officeDocument/2006/relationships/tags" Target="../tags/tag139.xml"/><Relationship Id="rId7" Type="http://schemas.openxmlformats.org/officeDocument/2006/relationships/tags" Target="../tags/tag138.xml"/><Relationship Id="rId6" Type="http://schemas.openxmlformats.org/officeDocument/2006/relationships/image" Target="../media/image3.png"/><Relationship Id="rId5" Type="http://schemas.openxmlformats.org/officeDocument/2006/relationships/tags" Target="../tags/tag137.xml"/><Relationship Id="rId4" Type="http://schemas.openxmlformats.org/officeDocument/2006/relationships/image" Target="../media/image2.png"/><Relationship Id="rId3" Type="http://schemas.openxmlformats.org/officeDocument/2006/relationships/tags" Target="../tags/tag136.xml"/><Relationship Id="rId2" Type="http://schemas.openxmlformats.org/officeDocument/2006/relationships/tags" Target="../tags/tag135.xml"/><Relationship Id="rId10" Type="http://schemas.openxmlformats.org/officeDocument/2006/relationships/tags" Target="../tags/tag141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9" Type="http://schemas.openxmlformats.org/officeDocument/2006/relationships/tags" Target="../tags/tag149.xml"/><Relationship Id="rId8" Type="http://schemas.openxmlformats.org/officeDocument/2006/relationships/tags" Target="../tags/tag148.xml"/><Relationship Id="rId7" Type="http://schemas.openxmlformats.org/officeDocument/2006/relationships/tags" Target="../tags/tag147.xml"/><Relationship Id="rId6" Type="http://schemas.openxmlformats.org/officeDocument/2006/relationships/tags" Target="../tags/tag146.xml"/><Relationship Id="rId5" Type="http://schemas.openxmlformats.org/officeDocument/2006/relationships/tags" Target="../tags/tag145.xml"/><Relationship Id="rId4" Type="http://schemas.openxmlformats.org/officeDocument/2006/relationships/tags" Target="../tags/tag144.xml"/><Relationship Id="rId3" Type="http://schemas.openxmlformats.org/officeDocument/2006/relationships/tags" Target="../tags/tag143.xml"/><Relationship Id="rId29" Type="http://schemas.openxmlformats.org/officeDocument/2006/relationships/tags" Target="../tags/tag168.xml"/><Relationship Id="rId28" Type="http://schemas.openxmlformats.org/officeDocument/2006/relationships/tags" Target="../tags/tag167.xml"/><Relationship Id="rId27" Type="http://schemas.openxmlformats.org/officeDocument/2006/relationships/tags" Target="../tags/tag166.xml"/><Relationship Id="rId26" Type="http://schemas.openxmlformats.org/officeDocument/2006/relationships/tags" Target="../tags/tag165.xml"/><Relationship Id="rId25" Type="http://schemas.openxmlformats.org/officeDocument/2006/relationships/tags" Target="../tags/tag164.xml"/><Relationship Id="rId24" Type="http://schemas.openxmlformats.org/officeDocument/2006/relationships/image" Target="../media/image7.png"/><Relationship Id="rId23" Type="http://schemas.openxmlformats.org/officeDocument/2006/relationships/tags" Target="../tags/tag163.xml"/><Relationship Id="rId22" Type="http://schemas.openxmlformats.org/officeDocument/2006/relationships/tags" Target="../tags/tag162.xml"/><Relationship Id="rId21" Type="http://schemas.openxmlformats.org/officeDocument/2006/relationships/tags" Target="../tags/tag161.xml"/><Relationship Id="rId20" Type="http://schemas.openxmlformats.org/officeDocument/2006/relationships/tags" Target="../tags/tag160.xml"/><Relationship Id="rId2" Type="http://schemas.openxmlformats.org/officeDocument/2006/relationships/tags" Target="../tags/tag142.xml"/><Relationship Id="rId19" Type="http://schemas.openxmlformats.org/officeDocument/2006/relationships/tags" Target="../tags/tag159.xml"/><Relationship Id="rId18" Type="http://schemas.openxmlformats.org/officeDocument/2006/relationships/tags" Target="../tags/tag158.xml"/><Relationship Id="rId17" Type="http://schemas.openxmlformats.org/officeDocument/2006/relationships/tags" Target="../tags/tag157.xml"/><Relationship Id="rId16" Type="http://schemas.openxmlformats.org/officeDocument/2006/relationships/tags" Target="../tags/tag156.xml"/><Relationship Id="rId15" Type="http://schemas.openxmlformats.org/officeDocument/2006/relationships/tags" Target="../tags/tag155.xml"/><Relationship Id="rId14" Type="http://schemas.openxmlformats.org/officeDocument/2006/relationships/tags" Target="../tags/tag154.xml"/><Relationship Id="rId13" Type="http://schemas.openxmlformats.org/officeDocument/2006/relationships/tags" Target="../tags/tag153.xml"/><Relationship Id="rId12" Type="http://schemas.openxmlformats.org/officeDocument/2006/relationships/tags" Target="../tags/tag152.xml"/><Relationship Id="rId11" Type="http://schemas.openxmlformats.org/officeDocument/2006/relationships/tags" Target="../tags/tag151.xml"/><Relationship Id="rId10" Type="http://schemas.openxmlformats.org/officeDocument/2006/relationships/tags" Target="../tags/tag150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9" Type="http://schemas.openxmlformats.org/officeDocument/2006/relationships/image" Target="../media/image9.png"/><Relationship Id="rId8" Type="http://schemas.openxmlformats.org/officeDocument/2006/relationships/tags" Target="../tags/tag174.xml"/><Relationship Id="rId7" Type="http://schemas.openxmlformats.org/officeDocument/2006/relationships/image" Target="../media/image8.png"/><Relationship Id="rId6" Type="http://schemas.openxmlformats.org/officeDocument/2006/relationships/tags" Target="../tags/tag173.xml"/><Relationship Id="rId5" Type="http://schemas.openxmlformats.org/officeDocument/2006/relationships/tags" Target="../tags/tag172.xml"/><Relationship Id="rId4" Type="http://schemas.openxmlformats.org/officeDocument/2006/relationships/tags" Target="../tags/tag171.xml"/><Relationship Id="rId3" Type="http://schemas.openxmlformats.org/officeDocument/2006/relationships/tags" Target="../tags/tag170.xml"/><Relationship Id="rId2" Type="http://schemas.openxmlformats.org/officeDocument/2006/relationships/tags" Target="../tags/tag169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.png"/><Relationship Id="rId8" Type="http://schemas.openxmlformats.org/officeDocument/2006/relationships/tags" Target="../tags/tag181.xml"/><Relationship Id="rId7" Type="http://schemas.openxmlformats.org/officeDocument/2006/relationships/tags" Target="../tags/tag180.xml"/><Relationship Id="rId6" Type="http://schemas.openxmlformats.org/officeDocument/2006/relationships/tags" Target="../tags/tag179.xml"/><Relationship Id="rId5" Type="http://schemas.openxmlformats.org/officeDocument/2006/relationships/tags" Target="../tags/tag178.xml"/><Relationship Id="rId4" Type="http://schemas.openxmlformats.org/officeDocument/2006/relationships/tags" Target="../tags/tag177.xml"/><Relationship Id="rId3" Type="http://schemas.openxmlformats.org/officeDocument/2006/relationships/tags" Target="../tags/tag176.xml"/><Relationship Id="rId2" Type="http://schemas.openxmlformats.org/officeDocument/2006/relationships/tags" Target="../tags/tag175.xml"/><Relationship Id="rId11" Type="http://schemas.openxmlformats.org/officeDocument/2006/relationships/image" Target="../media/image11.png"/><Relationship Id="rId10" Type="http://schemas.openxmlformats.org/officeDocument/2006/relationships/tags" Target="../tags/tag182.xm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9" Type="http://schemas.openxmlformats.org/officeDocument/2006/relationships/tags" Target="../tags/tag190.xml"/><Relationship Id="rId8" Type="http://schemas.openxmlformats.org/officeDocument/2006/relationships/tags" Target="../tags/tag189.xml"/><Relationship Id="rId7" Type="http://schemas.openxmlformats.org/officeDocument/2006/relationships/tags" Target="../tags/tag188.xml"/><Relationship Id="rId6" Type="http://schemas.openxmlformats.org/officeDocument/2006/relationships/tags" Target="../tags/tag187.xml"/><Relationship Id="rId5" Type="http://schemas.openxmlformats.org/officeDocument/2006/relationships/tags" Target="../tags/tag186.xml"/><Relationship Id="rId4" Type="http://schemas.openxmlformats.org/officeDocument/2006/relationships/tags" Target="../tags/tag185.xml"/><Relationship Id="rId3" Type="http://schemas.openxmlformats.org/officeDocument/2006/relationships/tags" Target="../tags/tag184.xml"/><Relationship Id="rId2" Type="http://schemas.openxmlformats.org/officeDocument/2006/relationships/tags" Target="../tags/tag183.xml"/><Relationship Id="rId10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tags" Target="../tags/tag198.xml"/><Relationship Id="rId8" Type="http://schemas.openxmlformats.org/officeDocument/2006/relationships/tags" Target="../tags/tag197.xml"/><Relationship Id="rId7" Type="http://schemas.openxmlformats.org/officeDocument/2006/relationships/tags" Target="../tags/tag196.xml"/><Relationship Id="rId6" Type="http://schemas.openxmlformats.org/officeDocument/2006/relationships/tags" Target="../tags/tag195.xml"/><Relationship Id="rId5" Type="http://schemas.openxmlformats.org/officeDocument/2006/relationships/tags" Target="../tags/tag194.xml"/><Relationship Id="rId4" Type="http://schemas.openxmlformats.org/officeDocument/2006/relationships/tags" Target="../tags/tag193.xml"/><Relationship Id="rId3" Type="http://schemas.openxmlformats.org/officeDocument/2006/relationships/tags" Target="../tags/tag192.xml"/><Relationship Id="rId2" Type="http://schemas.openxmlformats.org/officeDocument/2006/relationships/tags" Target="../tags/tag191.xml"/><Relationship Id="rId10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206.xml"/><Relationship Id="rId8" Type="http://schemas.openxmlformats.org/officeDocument/2006/relationships/tags" Target="../tags/tag205.xml"/><Relationship Id="rId7" Type="http://schemas.openxmlformats.org/officeDocument/2006/relationships/tags" Target="../tags/tag204.xml"/><Relationship Id="rId6" Type="http://schemas.openxmlformats.org/officeDocument/2006/relationships/tags" Target="../tags/tag203.xml"/><Relationship Id="rId5" Type="http://schemas.openxmlformats.org/officeDocument/2006/relationships/tags" Target="../tags/tag202.xml"/><Relationship Id="rId4" Type="http://schemas.openxmlformats.org/officeDocument/2006/relationships/tags" Target="../tags/tag201.xml"/><Relationship Id="rId3" Type="http://schemas.openxmlformats.org/officeDocument/2006/relationships/tags" Target="../tags/tag200.xml"/><Relationship Id="rId2" Type="http://schemas.openxmlformats.org/officeDocument/2006/relationships/tags" Target="../tags/tag199.xml"/><Relationship Id="rId12" Type="http://schemas.openxmlformats.org/officeDocument/2006/relationships/image" Target="../media/image3.png"/><Relationship Id="rId11" Type="http://schemas.openxmlformats.org/officeDocument/2006/relationships/tags" Target="../tags/tag207.xml"/><Relationship Id="rId10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tags" Target="../tags/tag215.xml"/><Relationship Id="rId8" Type="http://schemas.openxmlformats.org/officeDocument/2006/relationships/tags" Target="../tags/tag214.xml"/><Relationship Id="rId7" Type="http://schemas.openxmlformats.org/officeDocument/2006/relationships/tags" Target="../tags/tag213.xml"/><Relationship Id="rId6" Type="http://schemas.openxmlformats.org/officeDocument/2006/relationships/tags" Target="../tags/tag212.xml"/><Relationship Id="rId5" Type="http://schemas.openxmlformats.org/officeDocument/2006/relationships/tags" Target="../tags/tag211.xml"/><Relationship Id="rId4" Type="http://schemas.openxmlformats.org/officeDocument/2006/relationships/tags" Target="../tags/tag210.xml"/><Relationship Id="rId3" Type="http://schemas.openxmlformats.org/officeDocument/2006/relationships/tags" Target="../tags/tag209.xml"/><Relationship Id="rId2" Type="http://schemas.openxmlformats.org/officeDocument/2006/relationships/tags" Target="../tags/tag208.xml"/><Relationship Id="rId14" Type="http://schemas.openxmlformats.org/officeDocument/2006/relationships/image" Target="../media/image15.png"/><Relationship Id="rId13" Type="http://schemas.openxmlformats.org/officeDocument/2006/relationships/tags" Target="../tags/tag218.xml"/><Relationship Id="rId12" Type="http://schemas.openxmlformats.org/officeDocument/2006/relationships/image" Target="../media/image14.png"/><Relationship Id="rId11" Type="http://schemas.openxmlformats.org/officeDocument/2006/relationships/tags" Target="../tags/tag217.xml"/><Relationship Id="rId10" Type="http://schemas.openxmlformats.org/officeDocument/2006/relationships/tags" Target="../tags/tag216.xml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9" Type="http://schemas.openxmlformats.org/officeDocument/2006/relationships/image" Target="../media/image16.png"/><Relationship Id="rId8" Type="http://schemas.openxmlformats.org/officeDocument/2006/relationships/tags" Target="../tags/tag225.xml"/><Relationship Id="rId7" Type="http://schemas.openxmlformats.org/officeDocument/2006/relationships/tags" Target="../tags/tag224.xml"/><Relationship Id="rId6" Type="http://schemas.openxmlformats.org/officeDocument/2006/relationships/tags" Target="../tags/tag223.xml"/><Relationship Id="rId5" Type="http://schemas.openxmlformats.org/officeDocument/2006/relationships/tags" Target="../tags/tag222.xml"/><Relationship Id="rId4" Type="http://schemas.openxmlformats.org/officeDocument/2006/relationships/tags" Target="../tags/tag221.xml"/><Relationship Id="rId3" Type="http://schemas.openxmlformats.org/officeDocument/2006/relationships/tags" Target="../tags/tag220.xml"/><Relationship Id="rId2" Type="http://schemas.openxmlformats.org/officeDocument/2006/relationships/tags" Target="../tags/tag219.xml"/><Relationship Id="rId11" Type="http://schemas.openxmlformats.org/officeDocument/2006/relationships/image" Target="../media/image17.png"/><Relationship Id="rId10" Type="http://schemas.openxmlformats.org/officeDocument/2006/relationships/tags" Target="../tags/tag226.xml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9" Type="http://schemas.openxmlformats.org/officeDocument/2006/relationships/image" Target="../media/image1.png"/><Relationship Id="rId8" Type="http://schemas.openxmlformats.org/officeDocument/2006/relationships/tags" Target="../tags/tag239.xml"/><Relationship Id="rId7" Type="http://schemas.openxmlformats.org/officeDocument/2006/relationships/tags" Target="../tags/tag238.xml"/><Relationship Id="rId6" Type="http://schemas.openxmlformats.org/officeDocument/2006/relationships/tags" Target="../tags/tag237.xml"/><Relationship Id="rId5" Type="http://schemas.openxmlformats.org/officeDocument/2006/relationships/tags" Target="../tags/tag236.xml"/><Relationship Id="rId4" Type="http://schemas.openxmlformats.org/officeDocument/2006/relationships/tags" Target="../tags/tag235.xml"/><Relationship Id="rId32" Type="http://schemas.openxmlformats.org/officeDocument/2006/relationships/tags" Target="../tags/tag262.xml"/><Relationship Id="rId31" Type="http://schemas.openxmlformats.org/officeDocument/2006/relationships/tags" Target="../tags/tag261.xml"/><Relationship Id="rId30" Type="http://schemas.openxmlformats.org/officeDocument/2006/relationships/tags" Target="../tags/tag260.xml"/><Relationship Id="rId3" Type="http://schemas.openxmlformats.org/officeDocument/2006/relationships/tags" Target="../tags/tag234.xml"/><Relationship Id="rId29" Type="http://schemas.openxmlformats.org/officeDocument/2006/relationships/tags" Target="../tags/tag259.xml"/><Relationship Id="rId28" Type="http://schemas.openxmlformats.org/officeDocument/2006/relationships/tags" Target="../tags/tag258.xml"/><Relationship Id="rId27" Type="http://schemas.openxmlformats.org/officeDocument/2006/relationships/tags" Target="../tags/tag257.xml"/><Relationship Id="rId26" Type="http://schemas.openxmlformats.org/officeDocument/2006/relationships/tags" Target="../tags/tag256.xml"/><Relationship Id="rId25" Type="http://schemas.openxmlformats.org/officeDocument/2006/relationships/tags" Target="../tags/tag255.xml"/><Relationship Id="rId24" Type="http://schemas.openxmlformats.org/officeDocument/2006/relationships/tags" Target="../tags/tag254.xml"/><Relationship Id="rId23" Type="http://schemas.openxmlformats.org/officeDocument/2006/relationships/tags" Target="../tags/tag253.xml"/><Relationship Id="rId22" Type="http://schemas.openxmlformats.org/officeDocument/2006/relationships/tags" Target="../tags/tag252.xml"/><Relationship Id="rId21" Type="http://schemas.openxmlformats.org/officeDocument/2006/relationships/tags" Target="../tags/tag251.xml"/><Relationship Id="rId20" Type="http://schemas.openxmlformats.org/officeDocument/2006/relationships/tags" Target="../tags/tag250.xml"/><Relationship Id="rId2" Type="http://schemas.openxmlformats.org/officeDocument/2006/relationships/tags" Target="../tags/tag233.xml"/><Relationship Id="rId19" Type="http://schemas.openxmlformats.org/officeDocument/2006/relationships/tags" Target="../tags/tag249.xml"/><Relationship Id="rId18" Type="http://schemas.openxmlformats.org/officeDocument/2006/relationships/tags" Target="../tags/tag248.xml"/><Relationship Id="rId17" Type="http://schemas.openxmlformats.org/officeDocument/2006/relationships/tags" Target="../tags/tag247.xml"/><Relationship Id="rId16" Type="http://schemas.openxmlformats.org/officeDocument/2006/relationships/tags" Target="../tags/tag246.xml"/><Relationship Id="rId15" Type="http://schemas.openxmlformats.org/officeDocument/2006/relationships/tags" Target="../tags/tag245.xml"/><Relationship Id="rId14" Type="http://schemas.openxmlformats.org/officeDocument/2006/relationships/tags" Target="../tags/tag244.xml"/><Relationship Id="rId13" Type="http://schemas.openxmlformats.org/officeDocument/2006/relationships/tags" Target="../tags/tag243.xml"/><Relationship Id="rId12" Type="http://schemas.openxmlformats.org/officeDocument/2006/relationships/tags" Target="../tags/tag242.xml"/><Relationship Id="rId11" Type="http://schemas.openxmlformats.org/officeDocument/2006/relationships/tags" Target="../tags/tag241.xml"/><Relationship Id="rId10" Type="http://schemas.openxmlformats.org/officeDocument/2006/relationships/tags" Target="../tags/tag240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9" Type="http://schemas.openxmlformats.org/officeDocument/2006/relationships/tags" Target="../tags/tag268.xml"/><Relationship Id="rId8" Type="http://schemas.openxmlformats.org/officeDocument/2006/relationships/tags" Target="../tags/tag267.xml"/><Relationship Id="rId7" Type="http://schemas.openxmlformats.org/officeDocument/2006/relationships/tags" Target="../tags/tag266.xml"/><Relationship Id="rId6" Type="http://schemas.openxmlformats.org/officeDocument/2006/relationships/image" Target="../media/image3.png"/><Relationship Id="rId5" Type="http://schemas.openxmlformats.org/officeDocument/2006/relationships/tags" Target="../tags/tag265.xml"/><Relationship Id="rId4" Type="http://schemas.openxmlformats.org/officeDocument/2006/relationships/image" Target="../media/image2.png"/><Relationship Id="rId3" Type="http://schemas.openxmlformats.org/officeDocument/2006/relationships/tags" Target="../tags/tag264.xml"/><Relationship Id="rId2" Type="http://schemas.openxmlformats.org/officeDocument/2006/relationships/tags" Target="../tags/tag263.xml"/><Relationship Id="rId11" Type="http://schemas.openxmlformats.org/officeDocument/2006/relationships/tags" Target="../tags/tag270.xml"/><Relationship Id="rId10" Type="http://schemas.openxmlformats.org/officeDocument/2006/relationships/tags" Target="../tags/tag269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9" Type="http://schemas.openxmlformats.org/officeDocument/2006/relationships/tags" Target="../tags/tag277.xml"/><Relationship Id="rId8" Type="http://schemas.openxmlformats.org/officeDocument/2006/relationships/image" Target="../media/image4.png"/><Relationship Id="rId7" Type="http://schemas.openxmlformats.org/officeDocument/2006/relationships/tags" Target="../tags/tag276.xml"/><Relationship Id="rId6" Type="http://schemas.openxmlformats.org/officeDocument/2006/relationships/tags" Target="../tags/tag275.xml"/><Relationship Id="rId5" Type="http://schemas.openxmlformats.org/officeDocument/2006/relationships/tags" Target="../tags/tag274.xml"/><Relationship Id="rId4" Type="http://schemas.openxmlformats.org/officeDocument/2006/relationships/tags" Target="../tags/tag273.xml"/><Relationship Id="rId33" Type="http://schemas.openxmlformats.org/officeDocument/2006/relationships/tags" Target="../tags/tag301.xml"/><Relationship Id="rId32" Type="http://schemas.openxmlformats.org/officeDocument/2006/relationships/tags" Target="../tags/tag300.xml"/><Relationship Id="rId31" Type="http://schemas.openxmlformats.org/officeDocument/2006/relationships/tags" Target="../tags/tag299.xml"/><Relationship Id="rId30" Type="http://schemas.openxmlformats.org/officeDocument/2006/relationships/tags" Target="../tags/tag298.xml"/><Relationship Id="rId3" Type="http://schemas.openxmlformats.org/officeDocument/2006/relationships/tags" Target="../tags/tag272.xml"/><Relationship Id="rId29" Type="http://schemas.openxmlformats.org/officeDocument/2006/relationships/tags" Target="../tags/tag297.xml"/><Relationship Id="rId28" Type="http://schemas.openxmlformats.org/officeDocument/2006/relationships/tags" Target="../tags/tag296.xml"/><Relationship Id="rId27" Type="http://schemas.openxmlformats.org/officeDocument/2006/relationships/tags" Target="../tags/tag295.xml"/><Relationship Id="rId26" Type="http://schemas.openxmlformats.org/officeDocument/2006/relationships/tags" Target="../tags/tag294.xml"/><Relationship Id="rId25" Type="http://schemas.openxmlformats.org/officeDocument/2006/relationships/tags" Target="../tags/tag293.xml"/><Relationship Id="rId24" Type="http://schemas.openxmlformats.org/officeDocument/2006/relationships/tags" Target="../tags/tag292.xml"/><Relationship Id="rId23" Type="http://schemas.openxmlformats.org/officeDocument/2006/relationships/tags" Target="../tags/tag291.xml"/><Relationship Id="rId22" Type="http://schemas.openxmlformats.org/officeDocument/2006/relationships/tags" Target="../tags/tag290.xml"/><Relationship Id="rId21" Type="http://schemas.openxmlformats.org/officeDocument/2006/relationships/tags" Target="../tags/tag289.xml"/><Relationship Id="rId20" Type="http://schemas.openxmlformats.org/officeDocument/2006/relationships/tags" Target="../tags/tag288.xml"/><Relationship Id="rId2" Type="http://schemas.openxmlformats.org/officeDocument/2006/relationships/tags" Target="../tags/tag271.xml"/><Relationship Id="rId19" Type="http://schemas.openxmlformats.org/officeDocument/2006/relationships/tags" Target="../tags/tag287.xml"/><Relationship Id="rId18" Type="http://schemas.openxmlformats.org/officeDocument/2006/relationships/tags" Target="../tags/tag286.xml"/><Relationship Id="rId17" Type="http://schemas.openxmlformats.org/officeDocument/2006/relationships/tags" Target="../tags/tag285.xml"/><Relationship Id="rId16" Type="http://schemas.openxmlformats.org/officeDocument/2006/relationships/tags" Target="../tags/tag284.xml"/><Relationship Id="rId15" Type="http://schemas.openxmlformats.org/officeDocument/2006/relationships/tags" Target="../tags/tag283.xml"/><Relationship Id="rId14" Type="http://schemas.openxmlformats.org/officeDocument/2006/relationships/tags" Target="../tags/tag282.xml"/><Relationship Id="rId13" Type="http://schemas.openxmlformats.org/officeDocument/2006/relationships/tags" Target="../tags/tag281.xml"/><Relationship Id="rId12" Type="http://schemas.openxmlformats.org/officeDocument/2006/relationships/tags" Target="../tags/tag280.xml"/><Relationship Id="rId11" Type="http://schemas.openxmlformats.org/officeDocument/2006/relationships/tags" Target="../tags/tag279.xml"/><Relationship Id="rId10" Type="http://schemas.openxmlformats.org/officeDocument/2006/relationships/tags" Target="../tags/tag278.xm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9" Type="http://schemas.openxmlformats.org/officeDocument/2006/relationships/tags" Target="../tags/tag307.xml"/><Relationship Id="rId8" Type="http://schemas.openxmlformats.org/officeDocument/2006/relationships/tags" Target="../tags/tag306.xml"/><Relationship Id="rId7" Type="http://schemas.openxmlformats.org/officeDocument/2006/relationships/tags" Target="../tags/tag305.xml"/><Relationship Id="rId6" Type="http://schemas.openxmlformats.org/officeDocument/2006/relationships/image" Target="../media/image3.png"/><Relationship Id="rId5" Type="http://schemas.openxmlformats.org/officeDocument/2006/relationships/tags" Target="../tags/tag304.xml"/><Relationship Id="rId4" Type="http://schemas.openxmlformats.org/officeDocument/2006/relationships/image" Target="../media/image2.png"/><Relationship Id="rId3" Type="http://schemas.openxmlformats.org/officeDocument/2006/relationships/tags" Target="../tags/tag303.xml"/><Relationship Id="rId2" Type="http://schemas.openxmlformats.org/officeDocument/2006/relationships/tags" Target="../tags/tag302.xml"/><Relationship Id="rId12" Type="http://schemas.openxmlformats.org/officeDocument/2006/relationships/tags" Target="../tags/tag310.xml"/><Relationship Id="rId11" Type="http://schemas.openxmlformats.org/officeDocument/2006/relationships/tags" Target="../tags/tag309.xml"/><Relationship Id="rId10" Type="http://schemas.openxmlformats.org/officeDocument/2006/relationships/tags" Target="../tags/tag308.xml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9" Type="http://schemas.openxmlformats.org/officeDocument/2006/relationships/tags" Target="../tags/tag316.xml"/><Relationship Id="rId8" Type="http://schemas.openxmlformats.org/officeDocument/2006/relationships/tags" Target="../tags/tag315.xml"/><Relationship Id="rId7" Type="http://schemas.openxmlformats.org/officeDocument/2006/relationships/tags" Target="../tags/tag314.xml"/><Relationship Id="rId6" Type="http://schemas.openxmlformats.org/officeDocument/2006/relationships/image" Target="../media/image3.png"/><Relationship Id="rId5" Type="http://schemas.openxmlformats.org/officeDocument/2006/relationships/tags" Target="../tags/tag313.xml"/><Relationship Id="rId4" Type="http://schemas.openxmlformats.org/officeDocument/2006/relationships/image" Target="../media/image2.png"/><Relationship Id="rId3" Type="http://schemas.openxmlformats.org/officeDocument/2006/relationships/tags" Target="../tags/tag312.xml"/><Relationship Id="rId2" Type="http://schemas.openxmlformats.org/officeDocument/2006/relationships/tags" Target="../tags/tag311.xml"/><Relationship Id="rId14" Type="http://schemas.openxmlformats.org/officeDocument/2006/relationships/tags" Target="../tags/tag321.xml"/><Relationship Id="rId13" Type="http://schemas.openxmlformats.org/officeDocument/2006/relationships/tags" Target="../tags/tag320.xml"/><Relationship Id="rId12" Type="http://schemas.openxmlformats.org/officeDocument/2006/relationships/tags" Target="../tags/tag319.xml"/><Relationship Id="rId11" Type="http://schemas.openxmlformats.org/officeDocument/2006/relationships/tags" Target="../tags/tag318.xml"/><Relationship Id="rId10" Type="http://schemas.openxmlformats.org/officeDocument/2006/relationships/tags" Target="../tags/tag317.xml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9" Type="http://schemas.openxmlformats.org/officeDocument/2006/relationships/image" Target="../media/image6.png"/><Relationship Id="rId8" Type="http://schemas.openxmlformats.org/officeDocument/2006/relationships/tags" Target="../tags/tag327.xml"/><Relationship Id="rId7" Type="http://schemas.openxmlformats.org/officeDocument/2006/relationships/image" Target="../media/image5.png"/><Relationship Id="rId6" Type="http://schemas.openxmlformats.org/officeDocument/2006/relationships/tags" Target="../tags/tag326.xml"/><Relationship Id="rId5" Type="http://schemas.openxmlformats.org/officeDocument/2006/relationships/tags" Target="../tags/tag325.xml"/><Relationship Id="rId4" Type="http://schemas.openxmlformats.org/officeDocument/2006/relationships/tags" Target="../tags/tag324.xml"/><Relationship Id="rId3" Type="http://schemas.openxmlformats.org/officeDocument/2006/relationships/tags" Target="../tags/tag323.xml"/><Relationship Id="rId28" Type="http://schemas.openxmlformats.org/officeDocument/2006/relationships/tags" Target="../tags/tag346.xml"/><Relationship Id="rId27" Type="http://schemas.openxmlformats.org/officeDocument/2006/relationships/tags" Target="../tags/tag345.xml"/><Relationship Id="rId26" Type="http://schemas.openxmlformats.org/officeDocument/2006/relationships/tags" Target="../tags/tag344.xml"/><Relationship Id="rId25" Type="http://schemas.openxmlformats.org/officeDocument/2006/relationships/tags" Target="../tags/tag343.xml"/><Relationship Id="rId24" Type="http://schemas.openxmlformats.org/officeDocument/2006/relationships/tags" Target="../tags/tag342.xml"/><Relationship Id="rId23" Type="http://schemas.openxmlformats.org/officeDocument/2006/relationships/tags" Target="../tags/tag341.xml"/><Relationship Id="rId22" Type="http://schemas.openxmlformats.org/officeDocument/2006/relationships/tags" Target="../tags/tag340.xml"/><Relationship Id="rId21" Type="http://schemas.openxmlformats.org/officeDocument/2006/relationships/tags" Target="../tags/tag339.xml"/><Relationship Id="rId20" Type="http://schemas.openxmlformats.org/officeDocument/2006/relationships/tags" Target="../tags/tag338.xml"/><Relationship Id="rId2" Type="http://schemas.openxmlformats.org/officeDocument/2006/relationships/tags" Target="../tags/tag322.xml"/><Relationship Id="rId19" Type="http://schemas.openxmlformats.org/officeDocument/2006/relationships/tags" Target="../tags/tag337.xml"/><Relationship Id="rId18" Type="http://schemas.openxmlformats.org/officeDocument/2006/relationships/tags" Target="../tags/tag336.xml"/><Relationship Id="rId17" Type="http://schemas.openxmlformats.org/officeDocument/2006/relationships/tags" Target="../tags/tag335.xml"/><Relationship Id="rId16" Type="http://schemas.openxmlformats.org/officeDocument/2006/relationships/tags" Target="../tags/tag334.xml"/><Relationship Id="rId15" Type="http://schemas.openxmlformats.org/officeDocument/2006/relationships/tags" Target="../tags/tag333.xml"/><Relationship Id="rId14" Type="http://schemas.openxmlformats.org/officeDocument/2006/relationships/tags" Target="../tags/tag332.xml"/><Relationship Id="rId13" Type="http://schemas.openxmlformats.org/officeDocument/2006/relationships/tags" Target="../tags/tag331.xml"/><Relationship Id="rId12" Type="http://schemas.openxmlformats.org/officeDocument/2006/relationships/tags" Target="../tags/tag330.xml"/><Relationship Id="rId11" Type="http://schemas.openxmlformats.org/officeDocument/2006/relationships/tags" Target="../tags/tag329.xml"/><Relationship Id="rId10" Type="http://schemas.openxmlformats.org/officeDocument/2006/relationships/tags" Target="../tags/tag328.xml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4" Type="http://schemas.openxmlformats.org/officeDocument/2006/relationships/tags" Target="../tags/tag349.xml"/><Relationship Id="rId3" Type="http://schemas.openxmlformats.org/officeDocument/2006/relationships/tags" Target="../tags/tag348.xml"/><Relationship Id="rId2" Type="http://schemas.openxmlformats.org/officeDocument/2006/relationships/tags" Target="../tags/tag347.xml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9" Type="http://schemas.openxmlformats.org/officeDocument/2006/relationships/tags" Target="../tags/tag355.xml"/><Relationship Id="rId8" Type="http://schemas.openxmlformats.org/officeDocument/2006/relationships/tags" Target="../tags/tag354.xml"/><Relationship Id="rId7" Type="http://schemas.openxmlformats.org/officeDocument/2006/relationships/tags" Target="../tags/tag353.xml"/><Relationship Id="rId6" Type="http://schemas.openxmlformats.org/officeDocument/2006/relationships/image" Target="../media/image3.png"/><Relationship Id="rId5" Type="http://schemas.openxmlformats.org/officeDocument/2006/relationships/tags" Target="../tags/tag352.xml"/><Relationship Id="rId4" Type="http://schemas.openxmlformats.org/officeDocument/2006/relationships/image" Target="../media/image2.png"/><Relationship Id="rId3" Type="http://schemas.openxmlformats.org/officeDocument/2006/relationships/tags" Target="../tags/tag351.xml"/><Relationship Id="rId2" Type="http://schemas.openxmlformats.org/officeDocument/2006/relationships/tags" Target="../tags/tag350.xml"/><Relationship Id="rId12" Type="http://schemas.openxmlformats.org/officeDocument/2006/relationships/tags" Target="../tags/tag358.xml"/><Relationship Id="rId11" Type="http://schemas.openxmlformats.org/officeDocument/2006/relationships/tags" Target="../tags/tag357.xml"/><Relationship Id="rId10" Type="http://schemas.openxmlformats.org/officeDocument/2006/relationships/tags" Target="../tags/tag356.xml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9" Type="http://schemas.openxmlformats.org/officeDocument/2006/relationships/tags" Target="../tags/tag364.xml"/><Relationship Id="rId8" Type="http://schemas.openxmlformats.org/officeDocument/2006/relationships/tags" Target="../tags/tag363.xml"/><Relationship Id="rId7" Type="http://schemas.openxmlformats.org/officeDocument/2006/relationships/tags" Target="../tags/tag362.xml"/><Relationship Id="rId6" Type="http://schemas.openxmlformats.org/officeDocument/2006/relationships/image" Target="../media/image3.png"/><Relationship Id="rId5" Type="http://schemas.openxmlformats.org/officeDocument/2006/relationships/tags" Target="../tags/tag361.xml"/><Relationship Id="rId4" Type="http://schemas.openxmlformats.org/officeDocument/2006/relationships/image" Target="../media/image2.png"/><Relationship Id="rId3" Type="http://schemas.openxmlformats.org/officeDocument/2006/relationships/tags" Target="../tags/tag360.xml"/><Relationship Id="rId2" Type="http://schemas.openxmlformats.org/officeDocument/2006/relationships/tags" Target="../tags/tag359.xml"/><Relationship Id="rId11" Type="http://schemas.openxmlformats.org/officeDocument/2006/relationships/tags" Target="../tags/tag366.xml"/><Relationship Id="rId10" Type="http://schemas.openxmlformats.org/officeDocument/2006/relationships/tags" Target="../tags/tag365.xml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9" Type="http://schemas.openxmlformats.org/officeDocument/2006/relationships/tags" Target="../tags/tag372.xml"/><Relationship Id="rId8" Type="http://schemas.openxmlformats.org/officeDocument/2006/relationships/tags" Target="../tags/tag371.xml"/><Relationship Id="rId7" Type="http://schemas.openxmlformats.org/officeDocument/2006/relationships/tags" Target="../tags/tag370.xml"/><Relationship Id="rId6" Type="http://schemas.openxmlformats.org/officeDocument/2006/relationships/image" Target="../media/image3.png"/><Relationship Id="rId5" Type="http://schemas.openxmlformats.org/officeDocument/2006/relationships/tags" Target="../tags/tag369.xml"/><Relationship Id="rId4" Type="http://schemas.openxmlformats.org/officeDocument/2006/relationships/image" Target="../media/image2.png"/><Relationship Id="rId3" Type="http://schemas.openxmlformats.org/officeDocument/2006/relationships/tags" Target="../tags/tag368.xml"/><Relationship Id="rId2" Type="http://schemas.openxmlformats.org/officeDocument/2006/relationships/tags" Target="../tags/tag367.xml"/><Relationship Id="rId10" Type="http://schemas.openxmlformats.org/officeDocument/2006/relationships/tags" Target="../tags/tag373.xml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9" Type="http://schemas.openxmlformats.org/officeDocument/2006/relationships/tags" Target="../tags/tag381.xml"/><Relationship Id="rId8" Type="http://schemas.openxmlformats.org/officeDocument/2006/relationships/tags" Target="../tags/tag380.xml"/><Relationship Id="rId7" Type="http://schemas.openxmlformats.org/officeDocument/2006/relationships/tags" Target="../tags/tag379.xml"/><Relationship Id="rId6" Type="http://schemas.openxmlformats.org/officeDocument/2006/relationships/tags" Target="../tags/tag378.xml"/><Relationship Id="rId5" Type="http://schemas.openxmlformats.org/officeDocument/2006/relationships/tags" Target="../tags/tag377.xml"/><Relationship Id="rId4" Type="http://schemas.openxmlformats.org/officeDocument/2006/relationships/tags" Target="../tags/tag376.xml"/><Relationship Id="rId3" Type="http://schemas.openxmlformats.org/officeDocument/2006/relationships/tags" Target="../tags/tag375.xml"/><Relationship Id="rId29" Type="http://schemas.openxmlformats.org/officeDocument/2006/relationships/tags" Target="../tags/tag400.xml"/><Relationship Id="rId28" Type="http://schemas.openxmlformats.org/officeDocument/2006/relationships/tags" Target="../tags/tag399.xml"/><Relationship Id="rId27" Type="http://schemas.openxmlformats.org/officeDocument/2006/relationships/tags" Target="../tags/tag398.xml"/><Relationship Id="rId26" Type="http://schemas.openxmlformats.org/officeDocument/2006/relationships/tags" Target="../tags/tag397.xml"/><Relationship Id="rId25" Type="http://schemas.openxmlformats.org/officeDocument/2006/relationships/tags" Target="../tags/tag396.xml"/><Relationship Id="rId24" Type="http://schemas.openxmlformats.org/officeDocument/2006/relationships/image" Target="../media/image7.png"/><Relationship Id="rId23" Type="http://schemas.openxmlformats.org/officeDocument/2006/relationships/tags" Target="../tags/tag395.xml"/><Relationship Id="rId22" Type="http://schemas.openxmlformats.org/officeDocument/2006/relationships/tags" Target="../tags/tag394.xml"/><Relationship Id="rId21" Type="http://schemas.openxmlformats.org/officeDocument/2006/relationships/tags" Target="../tags/tag393.xml"/><Relationship Id="rId20" Type="http://schemas.openxmlformats.org/officeDocument/2006/relationships/tags" Target="../tags/tag392.xml"/><Relationship Id="rId2" Type="http://schemas.openxmlformats.org/officeDocument/2006/relationships/tags" Target="../tags/tag374.xml"/><Relationship Id="rId19" Type="http://schemas.openxmlformats.org/officeDocument/2006/relationships/tags" Target="../tags/tag391.xml"/><Relationship Id="rId18" Type="http://schemas.openxmlformats.org/officeDocument/2006/relationships/tags" Target="../tags/tag390.xml"/><Relationship Id="rId17" Type="http://schemas.openxmlformats.org/officeDocument/2006/relationships/tags" Target="../tags/tag389.xml"/><Relationship Id="rId16" Type="http://schemas.openxmlformats.org/officeDocument/2006/relationships/tags" Target="../tags/tag388.xml"/><Relationship Id="rId15" Type="http://schemas.openxmlformats.org/officeDocument/2006/relationships/tags" Target="../tags/tag387.xml"/><Relationship Id="rId14" Type="http://schemas.openxmlformats.org/officeDocument/2006/relationships/tags" Target="../tags/tag386.xml"/><Relationship Id="rId13" Type="http://schemas.openxmlformats.org/officeDocument/2006/relationships/tags" Target="../tags/tag385.xml"/><Relationship Id="rId12" Type="http://schemas.openxmlformats.org/officeDocument/2006/relationships/tags" Target="../tags/tag384.xml"/><Relationship Id="rId11" Type="http://schemas.openxmlformats.org/officeDocument/2006/relationships/tags" Target="../tags/tag383.xml"/><Relationship Id="rId10" Type="http://schemas.openxmlformats.org/officeDocument/2006/relationships/tags" Target="../tags/tag382.xml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9" Type="http://schemas.openxmlformats.org/officeDocument/2006/relationships/image" Target="../media/image9.png"/><Relationship Id="rId8" Type="http://schemas.openxmlformats.org/officeDocument/2006/relationships/tags" Target="../tags/tag406.xml"/><Relationship Id="rId7" Type="http://schemas.openxmlformats.org/officeDocument/2006/relationships/image" Target="../media/image8.png"/><Relationship Id="rId6" Type="http://schemas.openxmlformats.org/officeDocument/2006/relationships/tags" Target="../tags/tag405.xml"/><Relationship Id="rId5" Type="http://schemas.openxmlformats.org/officeDocument/2006/relationships/tags" Target="../tags/tag404.xml"/><Relationship Id="rId4" Type="http://schemas.openxmlformats.org/officeDocument/2006/relationships/tags" Target="../tags/tag403.xml"/><Relationship Id="rId3" Type="http://schemas.openxmlformats.org/officeDocument/2006/relationships/tags" Target="../tags/tag402.xml"/><Relationship Id="rId2" Type="http://schemas.openxmlformats.org/officeDocument/2006/relationships/tags" Target="../tags/tag401.xml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.png"/><Relationship Id="rId8" Type="http://schemas.openxmlformats.org/officeDocument/2006/relationships/tags" Target="../tags/tag413.xml"/><Relationship Id="rId7" Type="http://schemas.openxmlformats.org/officeDocument/2006/relationships/tags" Target="../tags/tag412.xml"/><Relationship Id="rId6" Type="http://schemas.openxmlformats.org/officeDocument/2006/relationships/tags" Target="../tags/tag411.xml"/><Relationship Id="rId5" Type="http://schemas.openxmlformats.org/officeDocument/2006/relationships/tags" Target="../tags/tag410.xml"/><Relationship Id="rId4" Type="http://schemas.openxmlformats.org/officeDocument/2006/relationships/tags" Target="../tags/tag409.xml"/><Relationship Id="rId3" Type="http://schemas.openxmlformats.org/officeDocument/2006/relationships/tags" Target="../tags/tag408.xml"/><Relationship Id="rId2" Type="http://schemas.openxmlformats.org/officeDocument/2006/relationships/tags" Target="../tags/tag407.xml"/><Relationship Id="rId11" Type="http://schemas.openxmlformats.org/officeDocument/2006/relationships/image" Target="../media/image11.png"/><Relationship Id="rId10" Type="http://schemas.openxmlformats.org/officeDocument/2006/relationships/tags" Target="../tags/tag414.xml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9" Type="http://schemas.openxmlformats.org/officeDocument/2006/relationships/tags" Target="../tags/tag422.xml"/><Relationship Id="rId8" Type="http://schemas.openxmlformats.org/officeDocument/2006/relationships/tags" Target="../tags/tag421.xml"/><Relationship Id="rId7" Type="http://schemas.openxmlformats.org/officeDocument/2006/relationships/tags" Target="../tags/tag420.xml"/><Relationship Id="rId6" Type="http://schemas.openxmlformats.org/officeDocument/2006/relationships/tags" Target="../tags/tag419.xml"/><Relationship Id="rId5" Type="http://schemas.openxmlformats.org/officeDocument/2006/relationships/tags" Target="../tags/tag418.xml"/><Relationship Id="rId4" Type="http://schemas.openxmlformats.org/officeDocument/2006/relationships/tags" Target="../tags/tag417.xml"/><Relationship Id="rId3" Type="http://schemas.openxmlformats.org/officeDocument/2006/relationships/tags" Target="../tags/tag416.xml"/><Relationship Id="rId2" Type="http://schemas.openxmlformats.org/officeDocument/2006/relationships/tags" Target="../tags/tag415.xml"/><Relationship Id="rId10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9" Type="http://schemas.openxmlformats.org/officeDocument/2006/relationships/tags" Target="../tags/tag430.xml"/><Relationship Id="rId8" Type="http://schemas.openxmlformats.org/officeDocument/2006/relationships/tags" Target="../tags/tag429.xml"/><Relationship Id="rId7" Type="http://schemas.openxmlformats.org/officeDocument/2006/relationships/tags" Target="../tags/tag428.xml"/><Relationship Id="rId6" Type="http://schemas.openxmlformats.org/officeDocument/2006/relationships/tags" Target="../tags/tag427.xml"/><Relationship Id="rId5" Type="http://schemas.openxmlformats.org/officeDocument/2006/relationships/tags" Target="../tags/tag426.xml"/><Relationship Id="rId4" Type="http://schemas.openxmlformats.org/officeDocument/2006/relationships/tags" Target="../tags/tag425.xml"/><Relationship Id="rId3" Type="http://schemas.openxmlformats.org/officeDocument/2006/relationships/tags" Target="../tags/tag424.xml"/><Relationship Id="rId2" Type="http://schemas.openxmlformats.org/officeDocument/2006/relationships/tags" Target="../tags/tag423.xml"/><Relationship Id="rId10" Type="http://schemas.openxmlformats.org/officeDocument/2006/relationships/image" Target="../media/image1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9" Type="http://schemas.openxmlformats.org/officeDocument/2006/relationships/tags" Target="../tags/tag438.xml"/><Relationship Id="rId8" Type="http://schemas.openxmlformats.org/officeDocument/2006/relationships/tags" Target="../tags/tag437.xml"/><Relationship Id="rId7" Type="http://schemas.openxmlformats.org/officeDocument/2006/relationships/tags" Target="../tags/tag436.xml"/><Relationship Id="rId6" Type="http://schemas.openxmlformats.org/officeDocument/2006/relationships/tags" Target="../tags/tag435.xml"/><Relationship Id="rId5" Type="http://schemas.openxmlformats.org/officeDocument/2006/relationships/tags" Target="../tags/tag434.xml"/><Relationship Id="rId4" Type="http://schemas.openxmlformats.org/officeDocument/2006/relationships/tags" Target="../tags/tag433.xml"/><Relationship Id="rId3" Type="http://schemas.openxmlformats.org/officeDocument/2006/relationships/tags" Target="../tags/tag432.xml"/><Relationship Id="rId2" Type="http://schemas.openxmlformats.org/officeDocument/2006/relationships/tags" Target="../tags/tag431.xml"/><Relationship Id="rId12" Type="http://schemas.openxmlformats.org/officeDocument/2006/relationships/image" Target="../media/image3.png"/><Relationship Id="rId11" Type="http://schemas.openxmlformats.org/officeDocument/2006/relationships/tags" Target="../tags/tag439.xml"/><Relationship Id="rId10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9" Type="http://schemas.openxmlformats.org/officeDocument/2006/relationships/tags" Target="../tags/tag447.xml"/><Relationship Id="rId8" Type="http://schemas.openxmlformats.org/officeDocument/2006/relationships/tags" Target="../tags/tag446.xml"/><Relationship Id="rId7" Type="http://schemas.openxmlformats.org/officeDocument/2006/relationships/tags" Target="../tags/tag445.xml"/><Relationship Id="rId6" Type="http://schemas.openxmlformats.org/officeDocument/2006/relationships/tags" Target="../tags/tag444.xml"/><Relationship Id="rId5" Type="http://schemas.openxmlformats.org/officeDocument/2006/relationships/tags" Target="../tags/tag443.xml"/><Relationship Id="rId4" Type="http://schemas.openxmlformats.org/officeDocument/2006/relationships/tags" Target="../tags/tag442.xml"/><Relationship Id="rId3" Type="http://schemas.openxmlformats.org/officeDocument/2006/relationships/tags" Target="../tags/tag441.xml"/><Relationship Id="rId2" Type="http://schemas.openxmlformats.org/officeDocument/2006/relationships/tags" Target="../tags/tag440.xml"/><Relationship Id="rId14" Type="http://schemas.openxmlformats.org/officeDocument/2006/relationships/image" Target="../media/image15.png"/><Relationship Id="rId13" Type="http://schemas.openxmlformats.org/officeDocument/2006/relationships/tags" Target="../tags/tag450.xml"/><Relationship Id="rId12" Type="http://schemas.openxmlformats.org/officeDocument/2006/relationships/image" Target="../media/image14.png"/><Relationship Id="rId11" Type="http://schemas.openxmlformats.org/officeDocument/2006/relationships/tags" Target="../tags/tag449.xml"/><Relationship Id="rId10" Type="http://schemas.openxmlformats.org/officeDocument/2006/relationships/tags" Target="../tags/tag448.xml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9" Type="http://schemas.openxmlformats.org/officeDocument/2006/relationships/image" Target="../media/image16.png"/><Relationship Id="rId8" Type="http://schemas.openxmlformats.org/officeDocument/2006/relationships/tags" Target="../tags/tag457.xml"/><Relationship Id="rId7" Type="http://schemas.openxmlformats.org/officeDocument/2006/relationships/tags" Target="../tags/tag456.xml"/><Relationship Id="rId6" Type="http://schemas.openxmlformats.org/officeDocument/2006/relationships/tags" Target="../tags/tag455.xml"/><Relationship Id="rId5" Type="http://schemas.openxmlformats.org/officeDocument/2006/relationships/tags" Target="../tags/tag454.xml"/><Relationship Id="rId4" Type="http://schemas.openxmlformats.org/officeDocument/2006/relationships/tags" Target="../tags/tag453.xml"/><Relationship Id="rId3" Type="http://schemas.openxmlformats.org/officeDocument/2006/relationships/tags" Target="../tags/tag452.xml"/><Relationship Id="rId2" Type="http://schemas.openxmlformats.org/officeDocument/2006/relationships/tags" Target="../tags/tag451.xml"/><Relationship Id="rId11" Type="http://schemas.openxmlformats.org/officeDocument/2006/relationships/image" Target="../media/image17.png"/><Relationship Id="rId10" Type="http://schemas.openxmlformats.org/officeDocument/2006/relationships/tags" Target="../tags/tag458.xm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pattFill prst="lg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grpSp>
        <p:nvGrpSpPr>
          <p:cNvPr id="7" name="组合 6"/>
          <p:cNvGrpSpPr/>
          <p:nvPr>
            <p:custDataLst>
              <p:tags r:id="rId5"/>
            </p:custDataLst>
          </p:nvPr>
        </p:nvGrpSpPr>
        <p:grpSpPr>
          <a:xfrm>
            <a:off x="1458516" y="636858"/>
            <a:ext cx="6226969" cy="2645079"/>
            <a:chOff x="3066" y="1500"/>
            <a:chExt cx="12429" cy="6080"/>
          </a:xfrm>
        </p:grpSpPr>
        <p:sp>
          <p:nvSpPr>
            <p:cNvPr id="8" name="矩形 7"/>
            <p:cNvSpPr/>
            <p:nvPr>
              <p:custDataLst>
                <p:tags r:id="rId6"/>
              </p:custDataLst>
            </p:nvPr>
          </p:nvSpPr>
          <p:spPr>
            <a:xfrm>
              <a:off x="3066" y="1500"/>
              <a:ext cx="12217" cy="5840"/>
            </a:xfrm>
            <a:prstGeom prst="rect">
              <a:avLst/>
            </a:prstGeom>
            <a:solidFill>
              <a:schemeClr val="accent6"/>
            </a:solidFill>
            <a:ln w="508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01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sp>
          <p:nvSpPr>
            <p:cNvPr id="9" name="矩形 8"/>
            <p:cNvSpPr/>
            <p:nvPr>
              <p:custDataLst>
                <p:tags r:id="rId7"/>
              </p:custDataLst>
            </p:nvPr>
          </p:nvSpPr>
          <p:spPr>
            <a:xfrm>
              <a:off x="3278" y="1740"/>
              <a:ext cx="12217" cy="5840"/>
            </a:xfrm>
            <a:prstGeom prst="rect">
              <a:avLst/>
            </a:prstGeom>
            <a:solidFill>
              <a:schemeClr val="bg1"/>
            </a:solidFill>
            <a:ln w="50800">
              <a:solidFill>
                <a:schemeClr val="accent3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01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</p:grpSp>
      <p:pic>
        <p:nvPicPr>
          <p:cNvPr id="10" name="图片 9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0" y="257"/>
            <a:ext cx="9144000" cy="5144142"/>
          </a:xfrm>
          <a:prstGeom prst="rect">
            <a:avLst/>
          </a:prstGeom>
        </p:spPr>
      </p:pic>
      <p:grpSp>
        <p:nvGrpSpPr>
          <p:cNvPr id="11" name="组合 10"/>
          <p:cNvGrpSpPr/>
          <p:nvPr>
            <p:custDataLst>
              <p:tags r:id="rId10"/>
            </p:custDataLst>
          </p:nvPr>
        </p:nvGrpSpPr>
        <p:grpSpPr>
          <a:xfrm>
            <a:off x="2905601" y="402025"/>
            <a:ext cx="475774" cy="426795"/>
            <a:chOff x="4052094" y="7246145"/>
            <a:chExt cx="1625600" cy="1458911"/>
          </a:xfrm>
        </p:grpSpPr>
        <p:sp>
          <p:nvSpPr>
            <p:cNvPr id="12" name="矩形 11"/>
            <p:cNvSpPr/>
            <p:nvPr>
              <p:custDataLst>
                <p:tags r:id="rId11"/>
              </p:custDataLst>
            </p:nvPr>
          </p:nvSpPr>
          <p:spPr>
            <a:xfrm>
              <a:off x="4052094" y="7828756"/>
              <a:ext cx="1625600" cy="876300"/>
            </a:xfrm>
            <a:prstGeom prst="rect">
              <a:avLst/>
            </a:prstGeom>
            <a:solidFill>
              <a:schemeClr val="accent2"/>
            </a:solidFill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01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sp>
          <p:nvSpPr>
            <p:cNvPr id="13" name="矩形 12"/>
            <p:cNvSpPr/>
            <p:nvPr>
              <p:custDataLst>
                <p:tags r:id="rId12"/>
              </p:custDataLst>
            </p:nvPr>
          </p:nvSpPr>
          <p:spPr>
            <a:xfrm>
              <a:off x="4052094" y="7828756"/>
              <a:ext cx="1625600" cy="386556"/>
            </a:xfrm>
            <a:prstGeom prst="rect">
              <a:avLst/>
            </a:prstGeom>
            <a:solidFill>
              <a:schemeClr val="accent2"/>
            </a:solidFill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01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cxnSp>
          <p:nvCxnSpPr>
            <p:cNvPr id="14" name="直接连接符 13"/>
            <p:cNvCxnSpPr/>
            <p:nvPr>
              <p:custDataLst>
                <p:tags r:id="rId13"/>
              </p:custDataLst>
            </p:nvPr>
          </p:nvCxnSpPr>
          <p:spPr>
            <a:xfrm>
              <a:off x="4395788" y="7828756"/>
              <a:ext cx="0" cy="386556"/>
            </a:xfrm>
            <a:prstGeom prst="line">
              <a:avLst/>
            </a:prstGeom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>
              <p:custDataLst>
                <p:tags r:id="rId14"/>
              </p:custDataLst>
            </p:nvPr>
          </p:nvCxnSpPr>
          <p:spPr>
            <a:xfrm>
              <a:off x="5155407" y="7828756"/>
              <a:ext cx="0" cy="386556"/>
            </a:xfrm>
            <a:prstGeom prst="line">
              <a:avLst/>
            </a:prstGeom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>
              <p:custDataLst>
                <p:tags r:id="rId15"/>
              </p:custDataLst>
            </p:nvPr>
          </p:nvCxnSpPr>
          <p:spPr>
            <a:xfrm>
              <a:off x="5286376" y="7828756"/>
              <a:ext cx="0" cy="386556"/>
            </a:xfrm>
            <a:prstGeom prst="line">
              <a:avLst/>
            </a:prstGeom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任意多边形: 形状 19"/>
            <p:cNvSpPr/>
            <p:nvPr>
              <p:custDataLst>
                <p:tags r:id="rId16"/>
              </p:custDataLst>
            </p:nvPr>
          </p:nvSpPr>
          <p:spPr>
            <a:xfrm>
              <a:off x="4395795" y="7246145"/>
              <a:ext cx="759612" cy="582611"/>
            </a:xfrm>
            <a:custGeom>
              <a:avLst/>
              <a:gdLst>
                <a:gd name="connsiteX0" fmla="*/ 379806 w 759612"/>
                <a:gd name="connsiteY0" fmla="*/ 0 h 582611"/>
                <a:gd name="connsiteX1" fmla="*/ 759612 w 759612"/>
                <a:gd name="connsiteY1" fmla="*/ 575072 h 582611"/>
                <a:gd name="connsiteX2" fmla="*/ 759110 w 759612"/>
                <a:gd name="connsiteY2" fmla="*/ 582611 h 582611"/>
                <a:gd name="connsiteX3" fmla="*/ 502 w 759612"/>
                <a:gd name="connsiteY3" fmla="*/ 582611 h 582611"/>
                <a:gd name="connsiteX4" fmla="*/ 0 w 759612"/>
                <a:gd name="connsiteY4" fmla="*/ 575072 h 582611"/>
                <a:gd name="connsiteX5" fmla="*/ 379806 w 759612"/>
                <a:gd name="connsiteY5" fmla="*/ 0 h 582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59612" h="582611">
                  <a:moveTo>
                    <a:pt x="379806" y="0"/>
                  </a:moveTo>
                  <a:cubicBezTo>
                    <a:pt x="589567" y="0"/>
                    <a:pt x="759612" y="257469"/>
                    <a:pt x="759612" y="575072"/>
                  </a:cubicBezTo>
                  <a:lnTo>
                    <a:pt x="759110" y="582611"/>
                  </a:lnTo>
                  <a:lnTo>
                    <a:pt x="502" y="582611"/>
                  </a:lnTo>
                  <a:lnTo>
                    <a:pt x="0" y="575072"/>
                  </a:lnTo>
                  <a:cubicBezTo>
                    <a:pt x="0" y="257469"/>
                    <a:pt x="170045" y="0"/>
                    <a:pt x="379806" y="0"/>
                  </a:cubicBezTo>
                  <a:close/>
                </a:path>
              </a:pathLst>
            </a:custGeom>
            <a:noFill/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01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sp>
          <p:nvSpPr>
            <p:cNvPr id="21" name="任意多边形: 形状 20"/>
            <p:cNvSpPr/>
            <p:nvPr>
              <p:custDataLst>
                <p:tags r:id="rId17"/>
              </p:custDataLst>
            </p:nvPr>
          </p:nvSpPr>
          <p:spPr>
            <a:xfrm>
              <a:off x="4526764" y="7246145"/>
              <a:ext cx="759612" cy="582611"/>
            </a:xfrm>
            <a:custGeom>
              <a:avLst/>
              <a:gdLst>
                <a:gd name="connsiteX0" fmla="*/ 379806 w 759612"/>
                <a:gd name="connsiteY0" fmla="*/ 0 h 582611"/>
                <a:gd name="connsiteX1" fmla="*/ 759612 w 759612"/>
                <a:gd name="connsiteY1" fmla="*/ 575072 h 582611"/>
                <a:gd name="connsiteX2" fmla="*/ 759110 w 759612"/>
                <a:gd name="connsiteY2" fmla="*/ 582611 h 582611"/>
                <a:gd name="connsiteX3" fmla="*/ 502 w 759612"/>
                <a:gd name="connsiteY3" fmla="*/ 582611 h 582611"/>
                <a:gd name="connsiteX4" fmla="*/ 0 w 759612"/>
                <a:gd name="connsiteY4" fmla="*/ 575072 h 582611"/>
                <a:gd name="connsiteX5" fmla="*/ 379806 w 759612"/>
                <a:gd name="connsiteY5" fmla="*/ 0 h 582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59612" h="582611">
                  <a:moveTo>
                    <a:pt x="379806" y="0"/>
                  </a:moveTo>
                  <a:cubicBezTo>
                    <a:pt x="589567" y="0"/>
                    <a:pt x="759612" y="257469"/>
                    <a:pt x="759612" y="575072"/>
                  </a:cubicBezTo>
                  <a:lnTo>
                    <a:pt x="759110" y="582611"/>
                  </a:lnTo>
                  <a:lnTo>
                    <a:pt x="502" y="582611"/>
                  </a:lnTo>
                  <a:lnTo>
                    <a:pt x="0" y="575072"/>
                  </a:lnTo>
                  <a:cubicBezTo>
                    <a:pt x="0" y="257469"/>
                    <a:pt x="170045" y="0"/>
                    <a:pt x="379806" y="0"/>
                  </a:cubicBezTo>
                  <a:close/>
                </a:path>
              </a:pathLst>
            </a:custGeom>
            <a:noFill/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01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</p:grpSp>
      <p:grpSp>
        <p:nvGrpSpPr>
          <p:cNvPr id="22" name="组合 21"/>
          <p:cNvGrpSpPr/>
          <p:nvPr>
            <p:custDataLst>
              <p:tags r:id="rId18"/>
            </p:custDataLst>
          </p:nvPr>
        </p:nvGrpSpPr>
        <p:grpSpPr>
          <a:xfrm>
            <a:off x="5714524" y="402025"/>
            <a:ext cx="475774" cy="426795"/>
            <a:chOff x="4052094" y="7246145"/>
            <a:chExt cx="1625600" cy="1458911"/>
          </a:xfrm>
        </p:grpSpPr>
        <p:sp>
          <p:nvSpPr>
            <p:cNvPr id="23" name="矩形 22"/>
            <p:cNvSpPr/>
            <p:nvPr>
              <p:custDataLst>
                <p:tags r:id="rId19"/>
              </p:custDataLst>
            </p:nvPr>
          </p:nvSpPr>
          <p:spPr>
            <a:xfrm>
              <a:off x="4052094" y="7828756"/>
              <a:ext cx="1625600" cy="876300"/>
            </a:xfrm>
            <a:prstGeom prst="rect">
              <a:avLst/>
            </a:prstGeom>
            <a:solidFill>
              <a:schemeClr val="accent2"/>
            </a:solidFill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01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sp>
          <p:nvSpPr>
            <p:cNvPr id="24" name="矩形 23"/>
            <p:cNvSpPr/>
            <p:nvPr>
              <p:custDataLst>
                <p:tags r:id="rId20"/>
              </p:custDataLst>
            </p:nvPr>
          </p:nvSpPr>
          <p:spPr>
            <a:xfrm>
              <a:off x="4052094" y="7828756"/>
              <a:ext cx="1625600" cy="386556"/>
            </a:xfrm>
            <a:prstGeom prst="rect">
              <a:avLst/>
            </a:prstGeom>
            <a:solidFill>
              <a:schemeClr val="accent2"/>
            </a:solidFill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01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cxnSp>
          <p:nvCxnSpPr>
            <p:cNvPr id="25" name="直接连接符 24"/>
            <p:cNvCxnSpPr/>
            <p:nvPr>
              <p:custDataLst>
                <p:tags r:id="rId21"/>
              </p:custDataLst>
            </p:nvPr>
          </p:nvCxnSpPr>
          <p:spPr>
            <a:xfrm>
              <a:off x="4395788" y="7828756"/>
              <a:ext cx="0" cy="386556"/>
            </a:xfrm>
            <a:prstGeom prst="line">
              <a:avLst/>
            </a:prstGeom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>
              <p:custDataLst>
                <p:tags r:id="rId22"/>
              </p:custDataLst>
            </p:nvPr>
          </p:nvCxnSpPr>
          <p:spPr>
            <a:xfrm>
              <a:off x="5155407" y="7828756"/>
              <a:ext cx="0" cy="386556"/>
            </a:xfrm>
            <a:prstGeom prst="line">
              <a:avLst/>
            </a:prstGeom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>
              <p:custDataLst>
                <p:tags r:id="rId23"/>
              </p:custDataLst>
            </p:nvPr>
          </p:nvCxnSpPr>
          <p:spPr>
            <a:xfrm>
              <a:off x="5286376" y="7828756"/>
              <a:ext cx="0" cy="386556"/>
            </a:xfrm>
            <a:prstGeom prst="line">
              <a:avLst/>
            </a:prstGeom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任意多边形: 形状 27"/>
            <p:cNvSpPr/>
            <p:nvPr>
              <p:custDataLst>
                <p:tags r:id="rId24"/>
              </p:custDataLst>
            </p:nvPr>
          </p:nvSpPr>
          <p:spPr>
            <a:xfrm>
              <a:off x="4395795" y="7246145"/>
              <a:ext cx="759612" cy="582611"/>
            </a:xfrm>
            <a:custGeom>
              <a:avLst/>
              <a:gdLst>
                <a:gd name="connsiteX0" fmla="*/ 379806 w 759612"/>
                <a:gd name="connsiteY0" fmla="*/ 0 h 582611"/>
                <a:gd name="connsiteX1" fmla="*/ 759612 w 759612"/>
                <a:gd name="connsiteY1" fmla="*/ 575072 h 582611"/>
                <a:gd name="connsiteX2" fmla="*/ 759110 w 759612"/>
                <a:gd name="connsiteY2" fmla="*/ 582611 h 582611"/>
                <a:gd name="connsiteX3" fmla="*/ 502 w 759612"/>
                <a:gd name="connsiteY3" fmla="*/ 582611 h 582611"/>
                <a:gd name="connsiteX4" fmla="*/ 0 w 759612"/>
                <a:gd name="connsiteY4" fmla="*/ 575072 h 582611"/>
                <a:gd name="connsiteX5" fmla="*/ 379806 w 759612"/>
                <a:gd name="connsiteY5" fmla="*/ 0 h 582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59612" h="582611">
                  <a:moveTo>
                    <a:pt x="379806" y="0"/>
                  </a:moveTo>
                  <a:cubicBezTo>
                    <a:pt x="589567" y="0"/>
                    <a:pt x="759612" y="257469"/>
                    <a:pt x="759612" y="575072"/>
                  </a:cubicBezTo>
                  <a:lnTo>
                    <a:pt x="759110" y="582611"/>
                  </a:lnTo>
                  <a:lnTo>
                    <a:pt x="502" y="582611"/>
                  </a:lnTo>
                  <a:lnTo>
                    <a:pt x="0" y="575072"/>
                  </a:lnTo>
                  <a:cubicBezTo>
                    <a:pt x="0" y="257469"/>
                    <a:pt x="170045" y="0"/>
                    <a:pt x="379806" y="0"/>
                  </a:cubicBezTo>
                  <a:close/>
                </a:path>
              </a:pathLst>
            </a:custGeom>
            <a:noFill/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01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sp>
          <p:nvSpPr>
            <p:cNvPr id="29" name="任意多边形: 形状 28"/>
            <p:cNvSpPr/>
            <p:nvPr>
              <p:custDataLst>
                <p:tags r:id="rId25"/>
              </p:custDataLst>
            </p:nvPr>
          </p:nvSpPr>
          <p:spPr>
            <a:xfrm>
              <a:off x="4526764" y="7246145"/>
              <a:ext cx="759612" cy="582611"/>
            </a:xfrm>
            <a:custGeom>
              <a:avLst/>
              <a:gdLst>
                <a:gd name="connsiteX0" fmla="*/ 379806 w 759612"/>
                <a:gd name="connsiteY0" fmla="*/ 0 h 582611"/>
                <a:gd name="connsiteX1" fmla="*/ 759612 w 759612"/>
                <a:gd name="connsiteY1" fmla="*/ 575072 h 582611"/>
                <a:gd name="connsiteX2" fmla="*/ 759110 w 759612"/>
                <a:gd name="connsiteY2" fmla="*/ 582611 h 582611"/>
                <a:gd name="connsiteX3" fmla="*/ 502 w 759612"/>
                <a:gd name="connsiteY3" fmla="*/ 582611 h 582611"/>
                <a:gd name="connsiteX4" fmla="*/ 0 w 759612"/>
                <a:gd name="connsiteY4" fmla="*/ 575072 h 582611"/>
                <a:gd name="connsiteX5" fmla="*/ 379806 w 759612"/>
                <a:gd name="connsiteY5" fmla="*/ 0 h 582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59612" h="582611">
                  <a:moveTo>
                    <a:pt x="379806" y="0"/>
                  </a:moveTo>
                  <a:cubicBezTo>
                    <a:pt x="589567" y="0"/>
                    <a:pt x="759612" y="257469"/>
                    <a:pt x="759612" y="575072"/>
                  </a:cubicBezTo>
                  <a:lnTo>
                    <a:pt x="759110" y="582611"/>
                  </a:lnTo>
                  <a:lnTo>
                    <a:pt x="502" y="582611"/>
                  </a:lnTo>
                  <a:lnTo>
                    <a:pt x="0" y="575072"/>
                  </a:lnTo>
                  <a:cubicBezTo>
                    <a:pt x="0" y="257469"/>
                    <a:pt x="170045" y="0"/>
                    <a:pt x="379806" y="0"/>
                  </a:cubicBezTo>
                  <a:close/>
                </a:path>
              </a:pathLst>
            </a:custGeom>
            <a:noFill/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01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</p:grpSp>
      <p:cxnSp>
        <p:nvCxnSpPr>
          <p:cNvPr id="30" name="直接连接符 29"/>
          <p:cNvCxnSpPr/>
          <p:nvPr>
            <p:custDataLst>
              <p:tags r:id="rId26"/>
            </p:custDataLst>
          </p:nvPr>
        </p:nvCxnSpPr>
        <p:spPr>
          <a:xfrm flipV="1">
            <a:off x="3139916" y="0"/>
            <a:ext cx="0" cy="402025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>
            <p:custDataLst>
              <p:tags r:id="rId27"/>
            </p:custDataLst>
          </p:nvPr>
        </p:nvCxnSpPr>
        <p:spPr>
          <a:xfrm flipV="1">
            <a:off x="5952173" y="0"/>
            <a:ext cx="0" cy="402025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>
            <p:custDataLst>
              <p:tags r:id="rId28"/>
            </p:custDataLst>
          </p:nvPr>
        </p:nvCxnSpPr>
        <p:spPr>
          <a:xfrm>
            <a:off x="3440906" y="2187161"/>
            <a:ext cx="2424589" cy="0"/>
          </a:xfrm>
          <a:prstGeom prst="line">
            <a:avLst/>
          </a:prstGeom>
          <a:ln w="254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9"/>
            </p:custDataLst>
          </p:nvPr>
        </p:nvSpPr>
        <p:spPr>
          <a:xfrm>
            <a:off x="1620783" y="1281524"/>
            <a:ext cx="5902433" cy="82619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3040" spc="600" baseline="0">
                <a:solidFill>
                  <a:schemeClr val="accent1"/>
                </a:solidFill>
                <a:ea typeface="汉仪乐喵体W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0"/>
            </p:custDataLst>
          </p:nvPr>
        </p:nvSpPr>
        <p:spPr>
          <a:xfrm>
            <a:off x="1620783" y="2251556"/>
            <a:ext cx="5902433" cy="36757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24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5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8035" indent="0" algn="ctr">
              <a:buNone/>
              <a:defRPr sz="9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33" name="文本占位符 4"/>
          <p:cNvSpPr>
            <a:spLocks noGrp="1"/>
          </p:cNvSpPr>
          <p:nvPr>
            <p:ph type="body" sz="quarter" idx="14" hasCustomPrompt="1"/>
            <p:custDataLst>
              <p:tags r:id="rId31"/>
            </p:custDataLst>
          </p:nvPr>
        </p:nvSpPr>
        <p:spPr>
          <a:xfrm>
            <a:off x="4724639" y="2713813"/>
            <a:ext cx="1213247" cy="341630"/>
          </a:xfrm>
        </p:spPr>
        <p:txBody>
          <a:bodyPr anchor="ctr"/>
          <a:lstStyle>
            <a:lvl1pPr marL="0" indent="0" algn="r">
              <a:buNone/>
              <a:defRPr/>
            </a:lvl1pPr>
          </a:lstStyle>
          <a:p>
            <a:pPr lvl="0"/>
            <a:r>
              <a:rPr lang="zh-CN" altLang="en-US" dirty="0"/>
              <a:t>单击编辑文本</a:t>
            </a:r>
            <a:endParaRPr lang="zh-CN" altLang="en-US" dirty="0"/>
          </a:p>
        </p:txBody>
      </p:sp>
      <p:sp>
        <p:nvSpPr>
          <p:cNvPr id="35" name="文本占位符 34"/>
          <p:cNvSpPr>
            <a:spLocks noGrp="1"/>
          </p:cNvSpPr>
          <p:nvPr>
            <p:ph type="body" sz="quarter" idx="15" hasCustomPrompt="1"/>
            <p:custDataLst>
              <p:tags r:id="rId32"/>
            </p:custDataLst>
          </p:nvPr>
        </p:nvSpPr>
        <p:spPr>
          <a:xfrm>
            <a:off x="3196829" y="2712216"/>
            <a:ext cx="1213247" cy="341769"/>
          </a:xfrm>
        </p:spPr>
        <p:txBody>
          <a:bodyPr lIns="100800" tIns="0" rIns="82800" bIns="0" anchor="ctr"/>
          <a:lstStyle>
            <a:lvl1pPr marL="0" indent="0" algn="l">
              <a:buNone/>
              <a:defRPr baseline="0"/>
            </a:lvl1pPr>
          </a:lstStyle>
          <a:p>
            <a:pPr lvl="0"/>
            <a:r>
              <a:rPr lang="zh-CN" altLang="en-US" dirty="0"/>
              <a:t>单击编辑文本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>
            <p:custDataLst>
              <p:tags r:id="rId2"/>
            </p:custDataLst>
          </p:nvPr>
        </p:nvGrpSpPr>
        <p:grpSpPr>
          <a:xfrm>
            <a:off x="0" y="-5716"/>
            <a:ext cx="9144000" cy="722121"/>
            <a:chOff x="0" y="-7620"/>
            <a:chExt cx="12192000" cy="962660"/>
          </a:xfrm>
        </p:grpSpPr>
        <p:pic>
          <p:nvPicPr>
            <p:cNvPr id="10" name="图片 9" descr="图层 3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/>
            <a:stretch>
              <a:fillRect/>
            </a:stretch>
          </p:blipFill>
          <p:spPr>
            <a:xfrm rot="10800000">
              <a:off x="10440670" y="-7620"/>
              <a:ext cx="1751330" cy="716280"/>
            </a:xfrm>
            <a:prstGeom prst="rect">
              <a:avLst/>
            </a:prstGeom>
          </p:spPr>
        </p:pic>
        <p:pic>
          <p:nvPicPr>
            <p:cNvPr id="11" name="图片 10" descr="图层 4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/>
            <a:stretch>
              <a:fillRect/>
            </a:stretch>
          </p:blipFill>
          <p:spPr>
            <a:xfrm rot="10800000">
              <a:off x="0" y="-7620"/>
              <a:ext cx="1053465" cy="962660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02412" y="332484"/>
            <a:ext cx="8139178" cy="331531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35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8"/>
            </p:custDataLst>
          </p:nvPr>
        </p:nvSpPr>
        <p:spPr>
          <a:xfrm>
            <a:off x="502412" y="714506"/>
            <a:ext cx="8139178" cy="4042387"/>
          </a:xfrm>
        </p:spPr>
        <p:txBody>
          <a:bodyPr vert="horz" lIns="101600" tIns="0" rIns="82550" bIns="0" rtlCol="0">
            <a:noAutofit/>
          </a:bodyPr>
          <a:lstStyle>
            <a:lvl1pPr marL="128905" marR="0" lvl="0" indent="-128905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386080" marR="0" lvl="1" indent="-128905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9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643255" marR="0" lvl="2" indent="-128905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900430" marR="0" lvl="3" indent="-128905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157605" marR="0" lvl="4" indent="-128905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PA-矩形 60"/>
          <p:cNvSpPr/>
          <p:nvPr>
            <p:custDataLst>
              <p:tags r:id="rId5"/>
            </p:custDataLst>
          </p:nvPr>
        </p:nvSpPr>
        <p:spPr>
          <a:xfrm>
            <a:off x="866775" y="634476"/>
            <a:ext cx="7302341" cy="3801616"/>
          </a:xfrm>
          <a:prstGeom prst="rect">
            <a:avLst/>
          </a:prstGeom>
          <a:solidFill>
            <a:schemeClr val="accent6"/>
          </a:solidFill>
          <a:ln w="508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015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8" name="PA-矩形 16"/>
          <p:cNvSpPr/>
          <p:nvPr>
            <p:custDataLst>
              <p:tags r:id="rId6"/>
            </p:custDataLst>
          </p:nvPr>
        </p:nvSpPr>
        <p:spPr>
          <a:xfrm>
            <a:off x="989171" y="771184"/>
            <a:ext cx="7302341" cy="3801616"/>
          </a:xfrm>
          <a:prstGeom prst="rect">
            <a:avLst/>
          </a:prstGeom>
          <a:solidFill>
            <a:schemeClr val="bg1"/>
          </a:solidFill>
          <a:ln w="508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015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pic>
        <p:nvPicPr>
          <p:cNvPr id="9" name="PA-图片 3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-1" y="-9287"/>
            <a:ext cx="9144001" cy="5175598"/>
          </a:xfrm>
          <a:prstGeom prst="rect">
            <a:avLst/>
          </a:prstGeom>
        </p:spPr>
      </p:pic>
      <p:grpSp>
        <p:nvGrpSpPr>
          <p:cNvPr id="10" name="PA-组合 9"/>
          <p:cNvGrpSpPr>
            <a:grpSpLocks noChangeAspect="1"/>
          </p:cNvGrpSpPr>
          <p:nvPr>
            <p:custDataLst>
              <p:tags r:id="rId9"/>
            </p:custDataLst>
          </p:nvPr>
        </p:nvGrpSpPr>
        <p:grpSpPr>
          <a:xfrm>
            <a:off x="2365534" y="1470917"/>
            <a:ext cx="406241" cy="354868"/>
            <a:chOff x="1168400" y="1347856"/>
            <a:chExt cx="723913" cy="631688"/>
          </a:xfrm>
          <a:solidFill>
            <a:schemeClr val="bg1">
              <a:lumMod val="85000"/>
            </a:schemeClr>
          </a:solidFill>
        </p:grpSpPr>
        <p:sp>
          <p:nvSpPr>
            <p:cNvPr id="11" name="PA-任意多边形: 形状 8"/>
            <p:cNvSpPr>
              <a:spLocks noChangeAspect="1"/>
            </p:cNvSpPr>
            <p:nvPr>
              <p:custDataLst>
                <p:tags r:id="rId10"/>
              </p:custDataLst>
            </p:nvPr>
          </p:nvSpPr>
          <p:spPr>
            <a:xfrm>
              <a:off x="1168400" y="1347856"/>
              <a:ext cx="311295" cy="631688"/>
            </a:xfrm>
            <a:custGeom>
              <a:avLst/>
              <a:gdLst>
                <a:gd name="connsiteX0" fmla="*/ 207995 w 295275"/>
                <a:gd name="connsiteY0" fmla="*/ 0 h 599179"/>
                <a:gd name="connsiteX1" fmla="*/ 218480 w 295275"/>
                <a:gd name="connsiteY1" fmla="*/ 17025 h 599179"/>
                <a:gd name="connsiteX2" fmla="*/ 263922 w 295275"/>
                <a:gd name="connsiteY2" fmla="*/ 59952 h 599179"/>
                <a:gd name="connsiteX3" fmla="*/ 275967 w 295275"/>
                <a:gd name="connsiteY3" fmla="*/ 66705 h 599179"/>
                <a:gd name="connsiteX4" fmla="*/ 258864 w 295275"/>
                <a:gd name="connsiteY4" fmla="*/ 77309 h 599179"/>
                <a:gd name="connsiteX5" fmla="*/ 164932 w 295275"/>
                <a:gd name="connsiteY5" fmla="*/ 229252 h 599179"/>
                <a:gd name="connsiteX6" fmla="*/ 145322 w 295275"/>
                <a:gd name="connsiteY6" fmla="*/ 303904 h 599179"/>
                <a:gd name="connsiteX7" fmla="*/ 295275 w 295275"/>
                <a:gd name="connsiteY7" fmla="*/ 303904 h 599179"/>
                <a:gd name="connsiteX8" fmla="*/ 295275 w 295275"/>
                <a:gd name="connsiteY8" fmla="*/ 599179 h 599179"/>
                <a:gd name="connsiteX9" fmla="*/ 0 w 295275"/>
                <a:gd name="connsiteY9" fmla="*/ 599179 h 599179"/>
                <a:gd name="connsiteX10" fmla="*/ 0 w 295275"/>
                <a:gd name="connsiteY10" fmla="*/ 303904 h 599179"/>
                <a:gd name="connsiteX11" fmla="*/ 5952 w 295275"/>
                <a:gd name="connsiteY11" fmla="*/ 269304 h 599179"/>
                <a:gd name="connsiteX12" fmla="*/ 204540 w 295275"/>
                <a:gd name="connsiteY12" fmla="*/ 547 h 599179"/>
                <a:gd name="connsiteX0-1" fmla="*/ 207995 w 295275"/>
                <a:gd name="connsiteY0-2" fmla="*/ 0 h 599179"/>
                <a:gd name="connsiteX1-3" fmla="*/ 218480 w 295275"/>
                <a:gd name="connsiteY1-4" fmla="*/ 17025 h 599179"/>
                <a:gd name="connsiteX2-5" fmla="*/ 263922 w 295275"/>
                <a:gd name="connsiteY2-6" fmla="*/ 59952 h 599179"/>
                <a:gd name="connsiteX3-7" fmla="*/ 275967 w 295275"/>
                <a:gd name="connsiteY3-8" fmla="*/ 66705 h 599179"/>
                <a:gd name="connsiteX4-9" fmla="*/ 258864 w 295275"/>
                <a:gd name="connsiteY4-10" fmla="*/ 77309 h 599179"/>
                <a:gd name="connsiteX5-11" fmla="*/ 164932 w 295275"/>
                <a:gd name="connsiteY5-12" fmla="*/ 229252 h 599179"/>
                <a:gd name="connsiteX6-13" fmla="*/ 152376 w 295275"/>
                <a:gd name="connsiteY6-14" fmla="*/ 303904 h 599179"/>
                <a:gd name="connsiteX7-15" fmla="*/ 295275 w 295275"/>
                <a:gd name="connsiteY7-16" fmla="*/ 303904 h 599179"/>
                <a:gd name="connsiteX8-17" fmla="*/ 295275 w 295275"/>
                <a:gd name="connsiteY8-18" fmla="*/ 599179 h 599179"/>
                <a:gd name="connsiteX9-19" fmla="*/ 0 w 295275"/>
                <a:gd name="connsiteY9-20" fmla="*/ 599179 h 599179"/>
                <a:gd name="connsiteX10-21" fmla="*/ 0 w 295275"/>
                <a:gd name="connsiteY10-22" fmla="*/ 303904 h 599179"/>
                <a:gd name="connsiteX11-23" fmla="*/ 5952 w 295275"/>
                <a:gd name="connsiteY11-24" fmla="*/ 269304 h 599179"/>
                <a:gd name="connsiteX12-25" fmla="*/ 204540 w 295275"/>
                <a:gd name="connsiteY12-26" fmla="*/ 547 h 599179"/>
                <a:gd name="connsiteX13" fmla="*/ 207995 w 295275"/>
                <a:gd name="connsiteY13" fmla="*/ 0 h 599179"/>
                <a:gd name="connsiteX0-27" fmla="*/ 207995 w 295275"/>
                <a:gd name="connsiteY0-28" fmla="*/ 0 h 599179"/>
                <a:gd name="connsiteX1-29" fmla="*/ 218480 w 295275"/>
                <a:gd name="connsiteY1-30" fmla="*/ 17025 h 599179"/>
                <a:gd name="connsiteX2-31" fmla="*/ 263922 w 295275"/>
                <a:gd name="connsiteY2-32" fmla="*/ 59952 h 599179"/>
                <a:gd name="connsiteX3-33" fmla="*/ 275967 w 295275"/>
                <a:gd name="connsiteY3-34" fmla="*/ 66705 h 599179"/>
                <a:gd name="connsiteX4-35" fmla="*/ 258864 w 295275"/>
                <a:gd name="connsiteY4-36" fmla="*/ 77309 h 599179"/>
                <a:gd name="connsiteX5-37" fmla="*/ 164932 w 295275"/>
                <a:gd name="connsiteY5-38" fmla="*/ 229252 h 599179"/>
                <a:gd name="connsiteX6-39" fmla="*/ 152376 w 295275"/>
                <a:gd name="connsiteY6-40" fmla="*/ 303904 h 599179"/>
                <a:gd name="connsiteX7-41" fmla="*/ 295275 w 295275"/>
                <a:gd name="connsiteY7-42" fmla="*/ 303904 h 599179"/>
                <a:gd name="connsiteX8-43" fmla="*/ 295275 w 295275"/>
                <a:gd name="connsiteY8-44" fmla="*/ 599179 h 599179"/>
                <a:gd name="connsiteX9-45" fmla="*/ 0 w 295275"/>
                <a:gd name="connsiteY9-46" fmla="*/ 599179 h 599179"/>
                <a:gd name="connsiteX10-47" fmla="*/ 0 w 295275"/>
                <a:gd name="connsiteY10-48" fmla="*/ 303904 h 599179"/>
                <a:gd name="connsiteX11-49" fmla="*/ 5952 w 295275"/>
                <a:gd name="connsiteY11-50" fmla="*/ 269304 h 599179"/>
                <a:gd name="connsiteX12-51" fmla="*/ 204540 w 295275"/>
                <a:gd name="connsiteY12-52" fmla="*/ 547 h 599179"/>
                <a:gd name="connsiteX13-53" fmla="*/ 207995 w 295275"/>
                <a:gd name="connsiteY13-54" fmla="*/ 0 h 599179"/>
                <a:gd name="connsiteX0-55" fmla="*/ 207995 w 295275"/>
                <a:gd name="connsiteY0-56" fmla="*/ 0 h 599179"/>
                <a:gd name="connsiteX1-57" fmla="*/ 218480 w 295275"/>
                <a:gd name="connsiteY1-58" fmla="*/ 17025 h 599179"/>
                <a:gd name="connsiteX2-59" fmla="*/ 263922 w 295275"/>
                <a:gd name="connsiteY2-60" fmla="*/ 59952 h 599179"/>
                <a:gd name="connsiteX3-61" fmla="*/ 275967 w 295275"/>
                <a:gd name="connsiteY3-62" fmla="*/ 66705 h 599179"/>
                <a:gd name="connsiteX4-63" fmla="*/ 258864 w 295275"/>
                <a:gd name="connsiteY4-64" fmla="*/ 77309 h 599179"/>
                <a:gd name="connsiteX5-65" fmla="*/ 164932 w 295275"/>
                <a:gd name="connsiteY5-66" fmla="*/ 229252 h 599179"/>
                <a:gd name="connsiteX6-67" fmla="*/ 152376 w 295275"/>
                <a:gd name="connsiteY6-68" fmla="*/ 303904 h 599179"/>
                <a:gd name="connsiteX7-69" fmla="*/ 295275 w 295275"/>
                <a:gd name="connsiteY7-70" fmla="*/ 303904 h 599179"/>
                <a:gd name="connsiteX8-71" fmla="*/ 295275 w 295275"/>
                <a:gd name="connsiteY8-72" fmla="*/ 599179 h 599179"/>
                <a:gd name="connsiteX9-73" fmla="*/ 0 w 295275"/>
                <a:gd name="connsiteY9-74" fmla="*/ 599179 h 599179"/>
                <a:gd name="connsiteX10-75" fmla="*/ 0 w 295275"/>
                <a:gd name="connsiteY10-76" fmla="*/ 303904 h 599179"/>
                <a:gd name="connsiteX11-77" fmla="*/ 5952 w 295275"/>
                <a:gd name="connsiteY11-78" fmla="*/ 269304 h 599179"/>
                <a:gd name="connsiteX12-79" fmla="*/ 204540 w 295275"/>
                <a:gd name="connsiteY12-80" fmla="*/ 547 h 599179"/>
                <a:gd name="connsiteX13-81" fmla="*/ 207995 w 295275"/>
                <a:gd name="connsiteY13-82" fmla="*/ 0 h 599179"/>
                <a:gd name="connsiteX0-83" fmla="*/ 207995 w 295275"/>
                <a:gd name="connsiteY0-84" fmla="*/ 0 h 599179"/>
                <a:gd name="connsiteX1-85" fmla="*/ 218480 w 295275"/>
                <a:gd name="connsiteY1-86" fmla="*/ 17025 h 599179"/>
                <a:gd name="connsiteX2-87" fmla="*/ 263922 w 295275"/>
                <a:gd name="connsiteY2-88" fmla="*/ 59952 h 599179"/>
                <a:gd name="connsiteX3-89" fmla="*/ 275967 w 295275"/>
                <a:gd name="connsiteY3-90" fmla="*/ 66705 h 599179"/>
                <a:gd name="connsiteX4-91" fmla="*/ 258864 w 295275"/>
                <a:gd name="connsiteY4-92" fmla="*/ 77309 h 599179"/>
                <a:gd name="connsiteX5-93" fmla="*/ 152376 w 295275"/>
                <a:gd name="connsiteY5-94" fmla="*/ 303904 h 599179"/>
                <a:gd name="connsiteX6-95" fmla="*/ 295275 w 295275"/>
                <a:gd name="connsiteY6-96" fmla="*/ 303904 h 599179"/>
                <a:gd name="connsiteX7-97" fmla="*/ 295275 w 295275"/>
                <a:gd name="connsiteY7-98" fmla="*/ 599179 h 599179"/>
                <a:gd name="connsiteX8-99" fmla="*/ 0 w 295275"/>
                <a:gd name="connsiteY8-100" fmla="*/ 599179 h 599179"/>
                <a:gd name="connsiteX9-101" fmla="*/ 0 w 295275"/>
                <a:gd name="connsiteY9-102" fmla="*/ 303904 h 599179"/>
                <a:gd name="connsiteX10-103" fmla="*/ 5952 w 295275"/>
                <a:gd name="connsiteY10-104" fmla="*/ 269304 h 599179"/>
                <a:gd name="connsiteX11-105" fmla="*/ 204540 w 295275"/>
                <a:gd name="connsiteY11-106" fmla="*/ 547 h 599179"/>
                <a:gd name="connsiteX12-107" fmla="*/ 207995 w 295275"/>
                <a:gd name="connsiteY12-108" fmla="*/ 0 h 599179"/>
                <a:gd name="connsiteX0-109" fmla="*/ 207995 w 295275"/>
                <a:gd name="connsiteY0-110" fmla="*/ 0 h 599179"/>
                <a:gd name="connsiteX1-111" fmla="*/ 218480 w 295275"/>
                <a:gd name="connsiteY1-112" fmla="*/ 17025 h 599179"/>
                <a:gd name="connsiteX2-113" fmla="*/ 263922 w 295275"/>
                <a:gd name="connsiteY2-114" fmla="*/ 59952 h 599179"/>
                <a:gd name="connsiteX3-115" fmla="*/ 275967 w 295275"/>
                <a:gd name="connsiteY3-116" fmla="*/ 66705 h 599179"/>
                <a:gd name="connsiteX4-117" fmla="*/ 258864 w 295275"/>
                <a:gd name="connsiteY4-118" fmla="*/ 77309 h 599179"/>
                <a:gd name="connsiteX5-119" fmla="*/ 152376 w 295275"/>
                <a:gd name="connsiteY5-120" fmla="*/ 303904 h 599179"/>
                <a:gd name="connsiteX6-121" fmla="*/ 295275 w 295275"/>
                <a:gd name="connsiteY6-122" fmla="*/ 303904 h 599179"/>
                <a:gd name="connsiteX7-123" fmla="*/ 295275 w 295275"/>
                <a:gd name="connsiteY7-124" fmla="*/ 599179 h 599179"/>
                <a:gd name="connsiteX8-125" fmla="*/ 0 w 295275"/>
                <a:gd name="connsiteY8-126" fmla="*/ 599179 h 599179"/>
                <a:gd name="connsiteX9-127" fmla="*/ 0 w 295275"/>
                <a:gd name="connsiteY9-128" fmla="*/ 303904 h 599179"/>
                <a:gd name="connsiteX10-129" fmla="*/ 5952 w 295275"/>
                <a:gd name="connsiteY10-130" fmla="*/ 269304 h 599179"/>
                <a:gd name="connsiteX11-131" fmla="*/ 204540 w 295275"/>
                <a:gd name="connsiteY11-132" fmla="*/ 547 h 599179"/>
                <a:gd name="connsiteX12-133" fmla="*/ 207995 w 295275"/>
                <a:gd name="connsiteY12-134" fmla="*/ 0 h 599179"/>
                <a:gd name="connsiteX0-135" fmla="*/ 207995 w 295275"/>
                <a:gd name="connsiteY0-136" fmla="*/ 0 h 599179"/>
                <a:gd name="connsiteX1-137" fmla="*/ 218480 w 295275"/>
                <a:gd name="connsiteY1-138" fmla="*/ 17025 h 599179"/>
                <a:gd name="connsiteX2-139" fmla="*/ 263922 w 295275"/>
                <a:gd name="connsiteY2-140" fmla="*/ 59952 h 599179"/>
                <a:gd name="connsiteX3-141" fmla="*/ 275967 w 295275"/>
                <a:gd name="connsiteY3-142" fmla="*/ 66705 h 599179"/>
                <a:gd name="connsiteX4-143" fmla="*/ 152376 w 295275"/>
                <a:gd name="connsiteY4-144" fmla="*/ 303904 h 599179"/>
                <a:gd name="connsiteX5-145" fmla="*/ 295275 w 295275"/>
                <a:gd name="connsiteY5-146" fmla="*/ 303904 h 599179"/>
                <a:gd name="connsiteX6-147" fmla="*/ 295275 w 295275"/>
                <a:gd name="connsiteY6-148" fmla="*/ 599179 h 599179"/>
                <a:gd name="connsiteX7-149" fmla="*/ 0 w 295275"/>
                <a:gd name="connsiteY7-150" fmla="*/ 599179 h 599179"/>
                <a:gd name="connsiteX8-151" fmla="*/ 0 w 295275"/>
                <a:gd name="connsiteY8-152" fmla="*/ 303904 h 599179"/>
                <a:gd name="connsiteX9-153" fmla="*/ 5952 w 295275"/>
                <a:gd name="connsiteY9-154" fmla="*/ 269304 h 599179"/>
                <a:gd name="connsiteX10-155" fmla="*/ 204540 w 295275"/>
                <a:gd name="connsiteY10-156" fmla="*/ 547 h 599179"/>
                <a:gd name="connsiteX11-157" fmla="*/ 207995 w 295275"/>
                <a:gd name="connsiteY11-158" fmla="*/ 0 h 599179"/>
                <a:gd name="connsiteX0-159" fmla="*/ 207995 w 295275"/>
                <a:gd name="connsiteY0-160" fmla="*/ 0 h 599179"/>
                <a:gd name="connsiteX1-161" fmla="*/ 218480 w 295275"/>
                <a:gd name="connsiteY1-162" fmla="*/ 17025 h 599179"/>
                <a:gd name="connsiteX2-163" fmla="*/ 263922 w 295275"/>
                <a:gd name="connsiteY2-164" fmla="*/ 59952 h 599179"/>
                <a:gd name="connsiteX3-165" fmla="*/ 275967 w 295275"/>
                <a:gd name="connsiteY3-166" fmla="*/ 66705 h 599179"/>
                <a:gd name="connsiteX4-167" fmla="*/ 152376 w 295275"/>
                <a:gd name="connsiteY4-168" fmla="*/ 303904 h 599179"/>
                <a:gd name="connsiteX5-169" fmla="*/ 295275 w 295275"/>
                <a:gd name="connsiteY5-170" fmla="*/ 303904 h 599179"/>
                <a:gd name="connsiteX6-171" fmla="*/ 295275 w 295275"/>
                <a:gd name="connsiteY6-172" fmla="*/ 599179 h 599179"/>
                <a:gd name="connsiteX7-173" fmla="*/ 0 w 295275"/>
                <a:gd name="connsiteY7-174" fmla="*/ 599179 h 599179"/>
                <a:gd name="connsiteX8-175" fmla="*/ 0 w 295275"/>
                <a:gd name="connsiteY8-176" fmla="*/ 303904 h 599179"/>
                <a:gd name="connsiteX9-177" fmla="*/ 5952 w 295275"/>
                <a:gd name="connsiteY9-178" fmla="*/ 269304 h 599179"/>
                <a:gd name="connsiteX10-179" fmla="*/ 204540 w 295275"/>
                <a:gd name="connsiteY10-180" fmla="*/ 547 h 599179"/>
                <a:gd name="connsiteX11-181" fmla="*/ 207995 w 295275"/>
                <a:gd name="connsiteY11-182" fmla="*/ 0 h 599179"/>
                <a:gd name="connsiteX0-183" fmla="*/ 207995 w 295275"/>
                <a:gd name="connsiteY0-184" fmla="*/ 0 h 599179"/>
                <a:gd name="connsiteX1-185" fmla="*/ 218480 w 295275"/>
                <a:gd name="connsiteY1-186" fmla="*/ 17025 h 599179"/>
                <a:gd name="connsiteX2-187" fmla="*/ 263922 w 295275"/>
                <a:gd name="connsiteY2-188" fmla="*/ 59952 h 599179"/>
                <a:gd name="connsiteX3-189" fmla="*/ 275967 w 295275"/>
                <a:gd name="connsiteY3-190" fmla="*/ 66705 h 599179"/>
                <a:gd name="connsiteX4-191" fmla="*/ 152376 w 295275"/>
                <a:gd name="connsiteY4-192" fmla="*/ 303904 h 599179"/>
                <a:gd name="connsiteX5-193" fmla="*/ 295275 w 295275"/>
                <a:gd name="connsiteY5-194" fmla="*/ 303904 h 599179"/>
                <a:gd name="connsiteX6-195" fmla="*/ 295275 w 295275"/>
                <a:gd name="connsiteY6-196" fmla="*/ 599179 h 599179"/>
                <a:gd name="connsiteX7-197" fmla="*/ 0 w 295275"/>
                <a:gd name="connsiteY7-198" fmla="*/ 599179 h 599179"/>
                <a:gd name="connsiteX8-199" fmla="*/ 0 w 295275"/>
                <a:gd name="connsiteY8-200" fmla="*/ 303904 h 599179"/>
                <a:gd name="connsiteX9-201" fmla="*/ 5952 w 295275"/>
                <a:gd name="connsiteY9-202" fmla="*/ 269304 h 599179"/>
                <a:gd name="connsiteX10-203" fmla="*/ 204540 w 295275"/>
                <a:gd name="connsiteY10-204" fmla="*/ 547 h 599179"/>
                <a:gd name="connsiteX11-205" fmla="*/ 207995 w 295275"/>
                <a:gd name="connsiteY11-206" fmla="*/ 0 h 599179"/>
                <a:gd name="connsiteX0-207" fmla="*/ 207995 w 295275"/>
                <a:gd name="connsiteY0-208" fmla="*/ 0 h 599179"/>
                <a:gd name="connsiteX1-209" fmla="*/ 218480 w 295275"/>
                <a:gd name="connsiteY1-210" fmla="*/ 17025 h 599179"/>
                <a:gd name="connsiteX2-211" fmla="*/ 263922 w 295275"/>
                <a:gd name="connsiteY2-212" fmla="*/ 59952 h 599179"/>
                <a:gd name="connsiteX3-213" fmla="*/ 275967 w 295275"/>
                <a:gd name="connsiteY3-214" fmla="*/ 66705 h 599179"/>
                <a:gd name="connsiteX4-215" fmla="*/ 152376 w 295275"/>
                <a:gd name="connsiteY4-216" fmla="*/ 303904 h 599179"/>
                <a:gd name="connsiteX5-217" fmla="*/ 295275 w 295275"/>
                <a:gd name="connsiteY5-218" fmla="*/ 303904 h 599179"/>
                <a:gd name="connsiteX6-219" fmla="*/ 295275 w 295275"/>
                <a:gd name="connsiteY6-220" fmla="*/ 599179 h 599179"/>
                <a:gd name="connsiteX7-221" fmla="*/ 0 w 295275"/>
                <a:gd name="connsiteY7-222" fmla="*/ 599179 h 599179"/>
                <a:gd name="connsiteX8-223" fmla="*/ 0 w 295275"/>
                <a:gd name="connsiteY8-224" fmla="*/ 303904 h 599179"/>
                <a:gd name="connsiteX9-225" fmla="*/ 5952 w 295275"/>
                <a:gd name="connsiteY9-226" fmla="*/ 269304 h 599179"/>
                <a:gd name="connsiteX10-227" fmla="*/ 204540 w 295275"/>
                <a:gd name="connsiteY10-228" fmla="*/ 547 h 599179"/>
                <a:gd name="connsiteX11-229" fmla="*/ 207995 w 295275"/>
                <a:gd name="connsiteY11-230" fmla="*/ 0 h 599179"/>
                <a:gd name="connsiteX0-231" fmla="*/ 207995 w 295275"/>
                <a:gd name="connsiteY0-232" fmla="*/ 0 h 599179"/>
                <a:gd name="connsiteX1-233" fmla="*/ 218480 w 295275"/>
                <a:gd name="connsiteY1-234" fmla="*/ 17025 h 599179"/>
                <a:gd name="connsiteX2-235" fmla="*/ 263922 w 295275"/>
                <a:gd name="connsiteY2-236" fmla="*/ 59952 h 599179"/>
                <a:gd name="connsiteX3-237" fmla="*/ 275967 w 295275"/>
                <a:gd name="connsiteY3-238" fmla="*/ 66705 h 599179"/>
                <a:gd name="connsiteX4-239" fmla="*/ 152376 w 295275"/>
                <a:gd name="connsiteY4-240" fmla="*/ 303904 h 599179"/>
                <a:gd name="connsiteX5-241" fmla="*/ 295275 w 295275"/>
                <a:gd name="connsiteY5-242" fmla="*/ 303904 h 599179"/>
                <a:gd name="connsiteX6-243" fmla="*/ 295275 w 295275"/>
                <a:gd name="connsiteY6-244" fmla="*/ 599179 h 599179"/>
                <a:gd name="connsiteX7-245" fmla="*/ 0 w 295275"/>
                <a:gd name="connsiteY7-246" fmla="*/ 599179 h 599179"/>
                <a:gd name="connsiteX8-247" fmla="*/ 0 w 295275"/>
                <a:gd name="connsiteY8-248" fmla="*/ 303904 h 599179"/>
                <a:gd name="connsiteX9-249" fmla="*/ 204540 w 295275"/>
                <a:gd name="connsiteY9-250" fmla="*/ 547 h 599179"/>
                <a:gd name="connsiteX10-251" fmla="*/ 207995 w 295275"/>
                <a:gd name="connsiteY10-252" fmla="*/ 0 h 599179"/>
                <a:gd name="connsiteX0-253" fmla="*/ 207995 w 295275"/>
                <a:gd name="connsiteY0-254" fmla="*/ 0 h 599179"/>
                <a:gd name="connsiteX1-255" fmla="*/ 218480 w 295275"/>
                <a:gd name="connsiteY1-256" fmla="*/ 17025 h 599179"/>
                <a:gd name="connsiteX2-257" fmla="*/ 263922 w 295275"/>
                <a:gd name="connsiteY2-258" fmla="*/ 59952 h 599179"/>
                <a:gd name="connsiteX3-259" fmla="*/ 275967 w 295275"/>
                <a:gd name="connsiteY3-260" fmla="*/ 66705 h 599179"/>
                <a:gd name="connsiteX4-261" fmla="*/ 152376 w 295275"/>
                <a:gd name="connsiteY4-262" fmla="*/ 303904 h 599179"/>
                <a:gd name="connsiteX5-263" fmla="*/ 295275 w 295275"/>
                <a:gd name="connsiteY5-264" fmla="*/ 303904 h 599179"/>
                <a:gd name="connsiteX6-265" fmla="*/ 295275 w 295275"/>
                <a:gd name="connsiteY6-266" fmla="*/ 599179 h 599179"/>
                <a:gd name="connsiteX7-267" fmla="*/ 0 w 295275"/>
                <a:gd name="connsiteY7-268" fmla="*/ 599179 h 599179"/>
                <a:gd name="connsiteX8-269" fmla="*/ 0 w 295275"/>
                <a:gd name="connsiteY8-270" fmla="*/ 303904 h 599179"/>
                <a:gd name="connsiteX9-271" fmla="*/ 204540 w 295275"/>
                <a:gd name="connsiteY9-272" fmla="*/ 547 h 599179"/>
                <a:gd name="connsiteX10-273" fmla="*/ 207995 w 295275"/>
                <a:gd name="connsiteY10-274" fmla="*/ 0 h 599179"/>
                <a:gd name="connsiteX0-275" fmla="*/ 207995 w 295275"/>
                <a:gd name="connsiteY0-276" fmla="*/ 0 h 599179"/>
                <a:gd name="connsiteX1-277" fmla="*/ 218480 w 295275"/>
                <a:gd name="connsiteY1-278" fmla="*/ 17025 h 599179"/>
                <a:gd name="connsiteX2-279" fmla="*/ 263922 w 295275"/>
                <a:gd name="connsiteY2-280" fmla="*/ 59952 h 599179"/>
                <a:gd name="connsiteX3-281" fmla="*/ 275967 w 295275"/>
                <a:gd name="connsiteY3-282" fmla="*/ 66705 h 599179"/>
                <a:gd name="connsiteX4-283" fmla="*/ 152376 w 295275"/>
                <a:gd name="connsiteY4-284" fmla="*/ 303904 h 599179"/>
                <a:gd name="connsiteX5-285" fmla="*/ 295275 w 295275"/>
                <a:gd name="connsiteY5-286" fmla="*/ 303904 h 599179"/>
                <a:gd name="connsiteX6-287" fmla="*/ 295275 w 295275"/>
                <a:gd name="connsiteY6-288" fmla="*/ 599179 h 599179"/>
                <a:gd name="connsiteX7-289" fmla="*/ 0 w 295275"/>
                <a:gd name="connsiteY7-290" fmla="*/ 599179 h 599179"/>
                <a:gd name="connsiteX8-291" fmla="*/ 0 w 295275"/>
                <a:gd name="connsiteY8-292" fmla="*/ 303904 h 599179"/>
                <a:gd name="connsiteX9-293" fmla="*/ 207995 w 295275"/>
                <a:gd name="connsiteY9-294" fmla="*/ 0 h 599179"/>
                <a:gd name="connsiteX0-295" fmla="*/ 207995 w 295275"/>
                <a:gd name="connsiteY0-296" fmla="*/ 0 h 599179"/>
                <a:gd name="connsiteX1-297" fmla="*/ 218480 w 295275"/>
                <a:gd name="connsiteY1-298" fmla="*/ 17025 h 599179"/>
                <a:gd name="connsiteX2-299" fmla="*/ 263922 w 295275"/>
                <a:gd name="connsiteY2-300" fmla="*/ 59952 h 599179"/>
                <a:gd name="connsiteX3-301" fmla="*/ 275967 w 295275"/>
                <a:gd name="connsiteY3-302" fmla="*/ 66705 h 599179"/>
                <a:gd name="connsiteX4-303" fmla="*/ 152376 w 295275"/>
                <a:gd name="connsiteY4-304" fmla="*/ 303904 h 599179"/>
                <a:gd name="connsiteX5-305" fmla="*/ 295275 w 295275"/>
                <a:gd name="connsiteY5-306" fmla="*/ 303904 h 599179"/>
                <a:gd name="connsiteX6-307" fmla="*/ 295275 w 295275"/>
                <a:gd name="connsiteY6-308" fmla="*/ 599179 h 599179"/>
                <a:gd name="connsiteX7-309" fmla="*/ 0 w 295275"/>
                <a:gd name="connsiteY7-310" fmla="*/ 599179 h 599179"/>
                <a:gd name="connsiteX8-311" fmla="*/ 0 w 295275"/>
                <a:gd name="connsiteY8-312" fmla="*/ 303904 h 599179"/>
                <a:gd name="connsiteX9-313" fmla="*/ 207995 w 295275"/>
                <a:gd name="connsiteY9-314" fmla="*/ 0 h 599179"/>
                <a:gd name="connsiteX0-315" fmla="*/ 207995 w 295275"/>
                <a:gd name="connsiteY0-316" fmla="*/ 0 h 599179"/>
                <a:gd name="connsiteX1-317" fmla="*/ 218480 w 295275"/>
                <a:gd name="connsiteY1-318" fmla="*/ 17025 h 599179"/>
                <a:gd name="connsiteX2-319" fmla="*/ 263922 w 295275"/>
                <a:gd name="connsiteY2-320" fmla="*/ 59952 h 599179"/>
                <a:gd name="connsiteX3-321" fmla="*/ 275967 w 295275"/>
                <a:gd name="connsiteY3-322" fmla="*/ 66705 h 599179"/>
                <a:gd name="connsiteX4-323" fmla="*/ 152376 w 295275"/>
                <a:gd name="connsiteY4-324" fmla="*/ 303904 h 599179"/>
                <a:gd name="connsiteX5-325" fmla="*/ 295275 w 295275"/>
                <a:gd name="connsiteY5-326" fmla="*/ 303904 h 599179"/>
                <a:gd name="connsiteX6-327" fmla="*/ 295275 w 295275"/>
                <a:gd name="connsiteY6-328" fmla="*/ 599179 h 599179"/>
                <a:gd name="connsiteX7-329" fmla="*/ 0 w 295275"/>
                <a:gd name="connsiteY7-330" fmla="*/ 599179 h 599179"/>
                <a:gd name="connsiteX8-331" fmla="*/ 0 w 295275"/>
                <a:gd name="connsiteY8-332" fmla="*/ 303904 h 599179"/>
                <a:gd name="connsiteX9-333" fmla="*/ 207995 w 295275"/>
                <a:gd name="connsiteY9-334" fmla="*/ 0 h 599179"/>
                <a:gd name="connsiteX0-335" fmla="*/ 207995 w 295275"/>
                <a:gd name="connsiteY0-336" fmla="*/ 0 h 599179"/>
                <a:gd name="connsiteX1-337" fmla="*/ 218480 w 295275"/>
                <a:gd name="connsiteY1-338" fmla="*/ 17025 h 599179"/>
                <a:gd name="connsiteX2-339" fmla="*/ 263922 w 295275"/>
                <a:gd name="connsiteY2-340" fmla="*/ 59952 h 599179"/>
                <a:gd name="connsiteX3-341" fmla="*/ 275967 w 295275"/>
                <a:gd name="connsiteY3-342" fmla="*/ 66705 h 599179"/>
                <a:gd name="connsiteX4-343" fmla="*/ 152376 w 295275"/>
                <a:gd name="connsiteY4-344" fmla="*/ 303904 h 599179"/>
                <a:gd name="connsiteX5-345" fmla="*/ 295275 w 295275"/>
                <a:gd name="connsiteY5-346" fmla="*/ 303904 h 599179"/>
                <a:gd name="connsiteX6-347" fmla="*/ 295275 w 295275"/>
                <a:gd name="connsiteY6-348" fmla="*/ 599179 h 599179"/>
                <a:gd name="connsiteX7-349" fmla="*/ 0 w 295275"/>
                <a:gd name="connsiteY7-350" fmla="*/ 599179 h 599179"/>
                <a:gd name="connsiteX8-351" fmla="*/ 0 w 295275"/>
                <a:gd name="connsiteY8-352" fmla="*/ 303904 h 599179"/>
                <a:gd name="connsiteX9-353" fmla="*/ 207995 w 295275"/>
                <a:gd name="connsiteY9-354" fmla="*/ 0 h 599179"/>
                <a:gd name="connsiteX0-355" fmla="*/ 207995 w 295275"/>
                <a:gd name="connsiteY0-356" fmla="*/ 0 h 599179"/>
                <a:gd name="connsiteX1-357" fmla="*/ 218480 w 295275"/>
                <a:gd name="connsiteY1-358" fmla="*/ 17025 h 599179"/>
                <a:gd name="connsiteX2-359" fmla="*/ 263922 w 295275"/>
                <a:gd name="connsiteY2-360" fmla="*/ 59952 h 599179"/>
                <a:gd name="connsiteX3-361" fmla="*/ 275967 w 295275"/>
                <a:gd name="connsiteY3-362" fmla="*/ 66705 h 599179"/>
                <a:gd name="connsiteX4-363" fmla="*/ 152376 w 295275"/>
                <a:gd name="connsiteY4-364" fmla="*/ 303904 h 599179"/>
                <a:gd name="connsiteX5-365" fmla="*/ 295275 w 295275"/>
                <a:gd name="connsiteY5-366" fmla="*/ 303904 h 599179"/>
                <a:gd name="connsiteX6-367" fmla="*/ 295275 w 295275"/>
                <a:gd name="connsiteY6-368" fmla="*/ 599179 h 599179"/>
                <a:gd name="connsiteX7-369" fmla="*/ 0 w 295275"/>
                <a:gd name="connsiteY7-370" fmla="*/ 599179 h 599179"/>
                <a:gd name="connsiteX8-371" fmla="*/ 0 w 295275"/>
                <a:gd name="connsiteY8-372" fmla="*/ 303904 h 599179"/>
                <a:gd name="connsiteX9-373" fmla="*/ 207995 w 295275"/>
                <a:gd name="connsiteY9-374" fmla="*/ 0 h 599179"/>
                <a:gd name="connsiteX0-375" fmla="*/ 207995 w 295275"/>
                <a:gd name="connsiteY0-376" fmla="*/ 0 h 599179"/>
                <a:gd name="connsiteX1-377" fmla="*/ 218480 w 295275"/>
                <a:gd name="connsiteY1-378" fmla="*/ 17025 h 599179"/>
                <a:gd name="connsiteX2-379" fmla="*/ 263922 w 295275"/>
                <a:gd name="connsiteY2-380" fmla="*/ 59952 h 599179"/>
                <a:gd name="connsiteX3-381" fmla="*/ 275967 w 295275"/>
                <a:gd name="connsiteY3-382" fmla="*/ 66705 h 599179"/>
                <a:gd name="connsiteX4-383" fmla="*/ 152376 w 295275"/>
                <a:gd name="connsiteY4-384" fmla="*/ 303904 h 599179"/>
                <a:gd name="connsiteX5-385" fmla="*/ 295275 w 295275"/>
                <a:gd name="connsiteY5-386" fmla="*/ 303904 h 599179"/>
                <a:gd name="connsiteX6-387" fmla="*/ 295275 w 295275"/>
                <a:gd name="connsiteY6-388" fmla="*/ 599179 h 599179"/>
                <a:gd name="connsiteX7-389" fmla="*/ 0 w 295275"/>
                <a:gd name="connsiteY7-390" fmla="*/ 599179 h 599179"/>
                <a:gd name="connsiteX8-391" fmla="*/ 0 w 295275"/>
                <a:gd name="connsiteY8-392" fmla="*/ 303904 h 599179"/>
                <a:gd name="connsiteX9-393" fmla="*/ 207995 w 295275"/>
                <a:gd name="connsiteY9-394" fmla="*/ 0 h 599179"/>
                <a:gd name="connsiteX0-395" fmla="*/ 207995 w 295275"/>
                <a:gd name="connsiteY0-396" fmla="*/ 0 h 599179"/>
                <a:gd name="connsiteX1-397" fmla="*/ 218480 w 295275"/>
                <a:gd name="connsiteY1-398" fmla="*/ 17025 h 599179"/>
                <a:gd name="connsiteX2-399" fmla="*/ 263922 w 295275"/>
                <a:gd name="connsiteY2-400" fmla="*/ 59952 h 599179"/>
                <a:gd name="connsiteX3-401" fmla="*/ 275967 w 295275"/>
                <a:gd name="connsiteY3-402" fmla="*/ 66705 h 599179"/>
                <a:gd name="connsiteX4-403" fmla="*/ 152376 w 295275"/>
                <a:gd name="connsiteY4-404" fmla="*/ 303904 h 599179"/>
                <a:gd name="connsiteX5-405" fmla="*/ 295275 w 295275"/>
                <a:gd name="connsiteY5-406" fmla="*/ 303904 h 599179"/>
                <a:gd name="connsiteX6-407" fmla="*/ 295275 w 295275"/>
                <a:gd name="connsiteY6-408" fmla="*/ 599179 h 599179"/>
                <a:gd name="connsiteX7-409" fmla="*/ 0 w 295275"/>
                <a:gd name="connsiteY7-410" fmla="*/ 599179 h 599179"/>
                <a:gd name="connsiteX8-411" fmla="*/ 0 w 295275"/>
                <a:gd name="connsiteY8-412" fmla="*/ 303904 h 599179"/>
                <a:gd name="connsiteX9-413" fmla="*/ 207995 w 295275"/>
                <a:gd name="connsiteY9-414" fmla="*/ 0 h 599179"/>
                <a:gd name="connsiteX0-415" fmla="*/ 207995 w 295275"/>
                <a:gd name="connsiteY0-416" fmla="*/ 0 h 599179"/>
                <a:gd name="connsiteX1-417" fmla="*/ 218480 w 295275"/>
                <a:gd name="connsiteY1-418" fmla="*/ 17025 h 599179"/>
                <a:gd name="connsiteX2-419" fmla="*/ 263922 w 295275"/>
                <a:gd name="connsiteY2-420" fmla="*/ 59952 h 599179"/>
                <a:gd name="connsiteX3-421" fmla="*/ 275967 w 295275"/>
                <a:gd name="connsiteY3-422" fmla="*/ 66705 h 599179"/>
                <a:gd name="connsiteX4-423" fmla="*/ 152376 w 295275"/>
                <a:gd name="connsiteY4-424" fmla="*/ 303904 h 599179"/>
                <a:gd name="connsiteX5-425" fmla="*/ 295275 w 295275"/>
                <a:gd name="connsiteY5-426" fmla="*/ 303904 h 599179"/>
                <a:gd name="connsiteX6-427" fmla="*/ 295275 w 295275"/>
                <a:gd name="connsiteY6-428" fmla="*/ 599179 h 599179"/>
                <a:gd name="connsiteX7-429" fmla="*/ 0 w 295275"/>
                <a:gd name="connsiteY7-430" fmla="*/ 599179 h 599179"/>
                <a:gd name="connsiteX8-431" fmla="*/ 0 w 295275"/>
                <a:gd name="connsiteY8-432" fmla="*/ 334942 h 599179"/>
                <a:gd name="connsiteX9-433" fmla="*/ 207995 w 295275"/>
                <a:gd name="connsiteY9-434" fmla="*/ 0 h 599179"/>
                <a:gd name="connsiteX0-435" fmla="*/ 207995 w 295275"/>
                <a:gd name="connsiteY0-436" fmla="*/ 0 h 599179"/>
                <a:gd name="connsiteX1-437" fmla="*/ 218480 w 295275"/>
                <a:gd name="connsiteY1-438" fmla="*/ 17025 h 599179"/>
                <a:gd name="connsiteX2-439" fmla="*/ 263922 w 295275"/>
                <a:gd name="connsiteY2-440" fmla="*/ 59952 h 599179"/>
                <a:gd name="connsiteX3-441" fmla="*/ 275967 w 295275"/>
                <a:gd name="connsiteY3-442" fmla="*/ 66705 h 599179"/>
                <a:gd name="connsiteX4-443" fmla="*/ 152376 w 295275"/>
                <a:gd name="connsiteY4-444" fmla="*/ 303904 h 599179"/>
                <a:gd name="connsiteX5-445" fmla="*/ 295275 w 295275"/>
                <a:gd name="connsiteY5-446" fmla="*/ 303904 h 599179"/>
                <a:gd name="connsiteX6-447" fmla="*/ 295275 w 295275"/>
                <a:gd name="connsiteY6-448" fmla="*/ 599179 h 599179"/>
                <a:gd name="connsiteX7-449" fmla="*/ 0 w 295275"/>
                <a:gd name="connsiteY7-450" fmla="*/ 599179 h 599179"/>
                <a:gd name="connsiteX8-451" fmla="*/ 0 w 295275"/>
                <a:gd name="connsiteY8-452" fmla="*/ 334942 h 599179"/>
                <a:gd name="connsiteX9-453" fmla="*/ 207995 w 295275"/>
                <a:gd name="connsiteY9-454" fmla="*/ 0 h 599179"/>
                <a:gd name="connsiteX0-455" fmla="*/ 207995 w 295275"/>
                <a:gd name="connsiteY0-456" fmla="*/ 0 h 599179"/>
                <a:gd name="connsiteX1-457" fmla="*/ 218480 w 295275"/>
                <a:gd name="connsiteY1-458" fmla="*/ 17025 h 599179"/>
                <a:gd name="connsiteX2-459" fmla="*/ 263922 w 295275"/>
                <a:gd name="connsiteY2-460" fmla="*/ 59952 h 599179"/>
                <a:gd name="connsiteX3-461" fmla="*/ 275967 w 295275"/>
                <a:gd name="connsiteY3-462" fmla="*/ 66705 h 599179"/>
                <a:gd name="connsiteX4-463" fmla="*/ 152376 w 295275"/>
                <a:gd name="connsiteY4-464" fmla="*/ 303904 h 599179"/>
                <a:gd name="connsiteX5-465" fmla="*/ 295275 w 295275"/>
                <a:gd name="connsiteY5-466" fmla="*/ 303904 h 599179"/>
                <a:gd name="connsiteX6-467" fmla="*/ 295275 w 295275"/>
                <a:gd name="connsiteY6-468" fmla="*/ 599179 h 599179"/>
                <a:gd name="connsiteX7-469" fmla="*/ 0 w 295275"/>
                <a:gd name="connsiteY7-470" fmla="*/ 599179 h 599179"/>
                <a:gd name="connsiteX8-471" fmla="*/ 0 w 295275"/>
                <a:gd name="connsiteY8-472" fmla="*/ 334942 h 599179"/>
                <a:gd name="connsiteX9-473" fmla="*/ 207995 w 295275"/>
                <a:gd name="connsiteY9-474" fmla="*/ 0 h 59917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295275" h="599179">
                  <a:moveTo>
                    <a:pt x="207995" y="0"/>
                  </a:moveTo>
                  <a:lnTo>
                    <a:pt x="218480" y="17025"/>
                  </a:lnTo>
                  <a:cubicBezTo>
                    <a:pt x="231034" y="32364"/>
                    <a:pt x="246314" y="46986"/>
                    <a:pt x="263922" y="59952"/>
                  </a:cubicBezTo>
                  <a:lnTo>
                    <a:pt x="275967" y="66705"/>
                  </a:lnTo>
                  <a:cubicBezTo>
                    <a:pt x="274744" y="66607"/>
                    <a:pt x="166924" y="148026"/>
                    <a:pt x="152376" y="303904"/>
                  </a:cubicBezTo>
                  <a:lnTo>
                    <a:pt x="295275" y="303904"/>
                  </a:lnTo>
                  <a:lnTo>
                    <a:pt x="295275" y="599179"/>
                  </a:lnTo>
                  <a:lnTo>
                    <a:pt x="0" y="599179"/>
                  </a:lnTo>
                  <a:lnTo>
                    <a:pt x="0" y="334942"/>
                  </a:lnTo>
                  <a:cubicBezTo>
                    <a:pt x="10368" y="113589"/>
                    <a:pt x="207637" y="2353"/>
                    <a:pt x="20799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00"/>
            </a:p>
          </p:txBody>
        </p:sp>
        <p:sp>
          <p:nvSpPr>
            <p:cNvPr id="12" name="PA-任意多边形: 形状 9"/>
            <p:cNvSpPr>
              <a:spLocks noChangeAspect="1"/>
            </p:cNvSpPr>
            <p:nvPr>
              <p:custDataLst>
                <p:tags r:id="rId11"/>
              </p:custDataLst>
            </p:nvPr>
          </p:nvSpPr>
          <p:spPr>
            <a:xfrm>
              <a:off x="1581018" y="1347856"/>
              <a:ext cx="311295" cy="631688"/>
            </a:xfrm>
            <a:custGeom>
              <a:avLst/>
              <a:gdLst>
                <a:gd name="connsiteX0" fmla="*/ 207995 w 295275"/>
                <a:gd name="connsiteY0" fmla="*/ 0 h 599179"/>
                <a:gd name="connsiteX1" fmla="*/ 218480 w 295275"/>
                <a:gd name="connsiteY1" fmla="*/ 17025 h 599179"/>
                <a:gd name="connsiteX2" fmla="*/ 263922 w 295275"/>
                <a:gd name="connsiteY2" fmla="*/ 59952 h 599179"/>
                <a:gd name="connsiteX3" fmla="*/ 275967 w 295275"/>
                <a:gd name="connsiteY3" fmla="*/ 66705 h 599179"/>
                <a:gd name="connsiteX4" fmla="*/ 258864 w 295275"/>
                <a:gd name="connsiteY4" fmla="*/ 77309 h 599179"/>
                <a:gd name="connsiteX5" fmla="*/ 164932 w 295275"/>
                <a:gd name="connsiteY5" fmla="*/ 229252 h 599179"/>
                <a:gd name="connsiteX6" fmla="*/ 145322 w 295275"/>
                <a:gd name="connsiteY6" fmla="*/ 303904 h 599179"/>
                <a:gd name="connsiteX7" fmla="*/ 295275 w 295275"/>
                <a:gd name="connsiteY7" fmla="*/ 303904 h 599179"/>
                <a:gd name="connsiteX8" fmla="*/ 295275 w 295275"/>
                <a:gd name="connsiteY8" fmla="*/ 599179 h 599179"/>
                <a:gd name="connsiteX9" fmla="*/ 0 w 295275"/>
                <a:gd name="connsiteY9" fmla="*/ 599179 h 599179"/>
                <a:gd name="connsiteX10" fmla="*/ 0 w 295275"/>
                <a:gd name="connsiteY10" fmla="*/ 303904 h 599179"/>
                <a:gd name="connsiteX11" fmla="*/ 5952 w 295275"/>
                <a:gd name="connsiteY11" fmla="*/ 269304 h 599179"/>
                <a:gd name="connsiteX12" fmla="*/ 204540 w 295275"/>
                <a:gd name="connsiteY12" fmla="*/ 547 h 599179"/>
                <a:gd name="connsiteX0-1" fmla="*/ 207995 w 295275"/>
                <a:gd name="connsiteY0-2" fmla="*/ 0 h 599179"/>
                <a:gd name="connsiteX1-3" fmla="*/ 218480 w 295275"/>
                <a:gd name="connsiteY1-4" fmla="*/ 17025 h 599179"/>
                <a:gd name="connsiteX2-5" fmla="*/ 263922 w 295275"/>
                <a:gd name="connsiteY2-6" fmla="*/ 59952 h 599179"/>
                <a:gd name="connsiteX3-7" fmla="*/ 275967 w 295275"/>
                <a:gd name="connsiteY3-8" fmla="*/ 66705 h 599179"/>
                <a:gd name="connsiteX4-9" fmla="*/ 258864 w 295275"/>
                <a:gd name="connsiteY4-10" fmla="*/ 77309 h 599179"/>
                <a:gd name="connsiteX5-11" fmla="*/ 164932 w 295275"/>
                <a:gd name="connsiteY5-12" fmla="*/ 229252 h 599179"/>
                <a:gd name="connsiteX6-13" fmla="*/ 152376 w 295275"/>
                <a:gd name="connsiteY6-14" fmla="*/ 303904 h 599179"/>
                <a:gd name="connsiteX7-15" fmla="*/ 295275 w 295275"/>
                <a:gd name="connsiteY7-16" fmla="*/ 303904 h 599179"/>
                <a:gd name="connsiteX8-17" fmla="*/ 295275 w 295275"/>
                <a:gd name="connsiteY8-18" fmla="*/ 599179 h 599179"/>
                <a:gd name="connsiteX9-19" fmla="*/ 0 w 295275"/>
                <a:gd name="connsiteY9-20" fmla="*/ 599179 h 599179"/>
                <a:gd name="connsiteX10-21" fmla="*/ 0 w 295275"/>
                <a:gd name="connsiteY10-22" fmla="*/ 303904 h 599179"/>
                <a:gd name="connsiteX11-23" fmla="*/ 5952 w 295275"/>
                <a:gd name="connsiteY11-24" fmla="*/ 269304 h 599179"/>
                <a:gd name="connsiteX12-25" fmla="*/ 204540 w 295275"/>
                <a:gd name="connsiteY12-26" fmla="*/ 547 h 599179"/>
                <a:gd name="connsiteX13" fmla="*/ 207995 w 295275"/>
                <a:gd name="connsiteY13" fmla="*/ 0 h 599179"/>
                <a:gd name="connsiteX0-27" fmla="*/ 207995 w 295275"/>
                <a:gd name="connsiteY0-28" fmla="*/ 0 h 599179"/>
                <a:gd name="connsiteX1-29" fmla="*/ 218480 w 295275"/>
                <a:gd name="connsiteY1-30" fmla="*/ 17025 h 599179"/>
                <a:gd name="connsiteX2-31" fmla="*/ 263922 w 295275"/>
                <a:gd name="connsiteY2-32" fmla="*/ 59952 h 599179"/>
                <a:gd name="connsiteX3-33" fmla="*/ 275967 w 295275"/>
                <a:gd name="connsiteY3-34" fmla="*/ 66705 h 599179"/>
                <a:gd name="connsiteX4-35" fmla="*/ 258864 w 295275"/>
                <a:gd name="connsiteY4-36" fmla="*/ 77309 h 599179"/>
                <a:gd name="connsiteX5-37" fmla="*/ 164932 w 295275"/>
                <a:gd name="connsiteY5-38" fmla="*/ 229252 h 599179"/>
                <a:gd name="connsiteX6-39" fmla="*/ 152376 w 295275"/>
                <a:gd name="connsiteY6-40" fmla="*/ 303904 h 599179"/>
                <a:gd name="connsiteX7-41" fmla="*/ 295275 w 295275"/>
                <a:gd name="connsiteY7-42" fmla="*/ 303904 h 599179"/>
                <a:gd name="connsiteX8-43" fmla="*/ 295275 w 295275"/>
                <a:gd name="connsiteY8-44" fmla="*/ 599179 h 599179"/>
                <a:gd name="connsiteX9-45" fmla="*/ 0 w 295275"/>
                <a:gd name="connsiteY9-46" fmla="*/ 599179 h 599179"/>
                <a:gd name="connsiteX10-47" fmla="*/ 0 w 295275"/>
                <a:gd name="connsiteY10-48" fmla="*/ 303904 h 599179"/>
                <a:gd name="connsiteX11-49" fmla="*/ 5952 w 295275"/>
                <a:gd name="connsiteY11-50" fmla="*/ 269304 h 599179"/>
                <a:gd name="connsiteX12-51" fmla="*/ 204540 w 295275"/>
                <a:gd name="connsiteY12-52" fmla="*/ 547 h 599179"/>
                <a:gd name="connsiteX13-53" fmla="*/ 207995 w 295275"/>
                <a:gd name="connsiteY13-54" fmla="*/ 0 h 599179"/>
                <a:gd name="connsiteX0-55" fmla="*/ 207995 w 295275"/>
                <a:gd name="connsiteY0-56" fmla="*/ 0 h 599179"/>
                <a:gd name="connsiteX1-57" fmla="*/ 218480 w 295275"/>
                <a:gd name="connsiteY1-58" fmla="*/ 17025 h 599179"/>
                <a:gd name="connsiteX2-59" fmla="*/ 263922 w 295275"/>
                <a:gd name="connsiteY2-60" fmla="*/ 59952 h 599179"/>
                <a:gd name="connsiteX3-61" fmla="*/ 275967 w 295275"/>
                <a:gd name="connsiteY3-62" fmla="*/ 66705 h 599179"/>
                <a:gd name="connsiteX4-63" fmla="*/ 258864 w 295275"/>
                <a:gd name="connsiteY4-64" fmla="*/ 77309 h 599179"/>
                <a:gd name="connsiteX5-65" fmla="*/ 164932 w 295275"/>
                <a:gd name="connsiteY5-66" fmla="*/ 229252 h 599179"/>
                <a:gd name="connsiteX6-67" fmla="*/ 152376 w 295275"/>
                <a:gd name="connsiteY6-68" fmla="*/ 303904 h 599179"/>
                <a:gd name="connsiteX7-69" fmla="*/ 295275 w 295275"/>
                <a:gd name="connsiteY7-70" fmla="*/ 303904 h 599179"/>
                <a:gd name="connsiteX8-71" fmla="*/ 295275 w 295275"/>
                <a:gd name="connsiteY8-72" fmla="*/ 599179 h 599179"/>
                <a:gd name="connsiteX9-73" fmla="*/ 0 w 295275"/>
                <a:gd name="connsiteY9-74" fmla="*/ 599179 h 599179"/>
                <a:gd name="connsiteX10-75" fmla="*/ 0 w 295275"/>
                <a:gd name="connsiteY10-76" fmla="*/ 303904 h 599179"/>
                <a:gd name="connsiteX11-77" fmla="*/ 5952 w 295275"/>
                <a:gd name="connsiteY11-78" fmla="*/ 269304 h 599179"/>
                <a:gd name="connsiteX12-79" fmla="*/ 204540 w 295275"/>
                <a:gd name="connsiteY12-80" fmla="*/ 547 h 599179"/>
                <a:gd name="connsiteX13-81" fmla="*/ 207995 w 295275"/>
                <a:gd name="connsiteY13-82" fmla="*/ 0 h 599179"/>
                <a:gd name="connsiteX0-83" fmla="*/ 207995 w 295275"/>
                <a:gd name="connsiteY0-84" fmla="*/ 0 h 599179"/>
                <a:gd name="connsiteX1-85" fmla="*/ 218480 w 295275"/>
                <a:gd name="connsiteY1-86" fmla="*/ 17025 h 599179"/>
                <a:gd name="connsiteX2-87" fmla="*/ 263922 w 295275"/>
                <a:gd name="connsiteY2-88" fmla="*/ 59952 h 599179"/>
                <a:gd name="connsiteX3-89" fmla="*/ 275967 w 295275"/>
                <a:gd name="connsiteY3-90" fmla="*/ 66705 h 599179"/>
                <a:gd name="connsiteX4-91" fmla="*/ 258864 w 295275"/>
                <a:gd name="connsiteY4-92" fmla="*/ 77309 h 599179"/>
                <a:gd name="connsiteX5-93" fmla="*/ 152376 w 295275"/>
                <a:gd name="connsiteY5-94" fmla="*/ 303904 h 599179"/>
                <a:gd name="connsiteX6-95" fmla="*/ 295275 w 295275"/>
                <a:gd name="connsiteY6-96" fmla="*/ 303904 h 599179"/>
                <a:gd name="connsiteX7-97" fmla="*/ 295275 w 295275"/>
                <a:gd name="connsiteY7-98" fmla="*/ 599179 h 599179"/>
                <a:gd name="connsiteX8-99" fmla="*/ 0 w 295275"/>
                <a:gd name="connsiteY8-100" fmla="*/ 599179 h 599179"/>
                <a:gd name="connsiteX9-101" fmla="*/ 0 w 295275"/>
                <a:gd name="connsiteY9-102" fmla="*/ 303904 h 599179"/>
                <a:gd name="connsiteX10-103" fmla="*/ 5952 w 295275"/>
                <a:gd name="connsiteY10-104" fmla="*/ 269304 h 599179"/>
                <a:gd name="connsiteX11-105" fmla="*/ 204540 w 295275"/>
                <a:gd name="connsiteY11-106" fmla="*/ 547 h 599179"/>
                <a:gd name="connsiteX12-107" fmla="*/ 207995 w 295275"/>
                <a:gd name="connsiteY12-108" fmla="*/ 0 h 599179"/>
                <a:gd name="connsiteX0-109" fmla="*/ 207995 w 295275"/>
                <a:gd name="connsiteY0-110" fmla="*/ 0 h 599179"/>
                <a:gd name="connsiteX1-111" fmla="*/ 218480 w 295275"/>
                <a:gd name="connsiteY1-112" fmla="*/ 17025 h 599179"/>
                <a:gd name="connsiteX2-113" fmla="*/ 263922 w 295275"/>
                <a:gd name="connsiteY2-114" fmla="*/ 59952 h 599179"/>
                <a:gd name="connsiteX3-115" fmla="*/ 275967 w 295275"/>
                <a:gd name="connsiteY3-116" fmla="*/ 66705 h 599179"/>
                <a:gd name="connsiteX4-117" fmla="*/ 258864 w 295275"/>
                <a:gd name="connsiteY4-118" fmla="*/ 77309 h 599179"/>
                <a:gd name="connsiteX5-119" fmla="*/ 152376 w 295275"/>
                <a:gd name="connsiteY5-120" fmla="*/ 303904 h 599179"/>
                <a:gd name="connsiteX6-121" fmla="*/ 295275 w 295275"/>
                <a:gd name="connsiteY6-122" fmla="*/ 303904 h 599179"/>
                <a:gd name="connsiteX7-123" fmla="*/ 295275 w 295275"/>
                <a:gd name="connsiteY7-124" fmla="*/ 599179 h 599179"/>
                <a:gd name="connsiteX8-125" fmla="*/ 0 w 295275"/>
                <a:gd name="connsiteY8-126" fmla="*/ 599179 h 599179"/>
                <a:gd name="connsiteX9-127" fmla="*/ 0 w 295275"/>
                <a:gd name="connsiteY9-128" fmla="*/ 303904 h 599179"/>
                <a:gd name="connsiteX10-129" fmla="*/ 5952 w 295275"/>
                <a:gd name="connsiteY10-130" fmla="*/ 269304 h 599179"/>
                <a:gd name="connsiteX11-131" fmla="*/ 204540 w 295275"/>
                <a:gd name="connsiteY11-132" fmla="*/ 547 h 599179"/>
                <a:gd name="connsiteX12-133" fmla="*/ 207995 w 295275"/>
                <a:gd name="connsiteY12-134" fmla="*/ 0 h 599179"/>
                <a:gd name="connsiteX0-135" fmla="*/ 207995 w 295275"/>
                <a:gd name="connsiteY0-136" fmla="*/ 0 h 599179"/>
                <a:gd name="connsiteX1-137" fmla="*/ 218480 w 295275"/>
                <a:gd name="connsiteY1-138" fmla="*/ 17025 h 599179"/>
                <a:gd name="connsiteX2-139" fmla="*/ 263922 w 295275"/>
                <a:gd name="connsiteY2-140" fmla="*/ 59952 h 599179"/>
                <a:gd name="connsiteX3-141" fmla="*/ 275967 w 295275"/>
                <a:gd name="connsiteY3-142" fmla="*/ 66705 h 599179"/>
                <a:gd name="connsiteX4-143" fmla="*/ 152376 w 295275"/>
                <a:gd name="connsiteY4-144" fmla="*/ 303904 h 599179"/>
                <a:gd name="connsiteX5-145" fmla="*/ 295275 w 295275"/>
                <a:gd name="connsiteY5-146" fmla="*/ 303904 h 599179"/>
                <a:gd name="connsiteX6-147" fmla="*/ 295275 w 295275"/>
                <a:gd name="connsiteY6-148" fmla="*/ 599179 h 599179"/>
                <a:gd name="connsiteX7-149" fmla="*/ 0 w 295275"/>
                <a:gd name="connsiteY7-150" fmla="*/ 599179 h 599179"/>
                <a:gd name="connsiteX8-151" fmla="*/ 0 w 295275"/>
                <a:gd name="connsiteY8-152" fmla="*/ 303904 h 599179"/>
                <a:gd name="connsiteX9-153" fmla="*/ 5952 w 295275"/>
                <a:gd name="connsiteY9-154" fmla="*/ 269304 h 599179"/>
                <a:gd name="connsiteX10-155" fmla="*/ 204540 w 295275"/>
                <a:gd name="connsiteY10-156" fmla="*/ 547 h 599179"/>
                <a:gd name="connsiteX11-157" fmla="*/ 207995 w 295275"/>
                <a:gd name="connsiteY11-158" fmla="*/ 0 h 599179"/>
                <a:gd name="connsiteX0-159" fmla="*/ 207995 w 295275"/>
                <a:gd name="connsiteY0-160" fmla="*/ 0 h 599179"/>
                <a:gd name="connsiteX1-161" fmla="*/ 218480 w 295275"/>
                <a:gd name="connsiteY1-162" fmla="*/ 17025 h 599179"/>
                <a:gd name="connsiteX2-163" fmla="*/ 263922 w 295275"/>
                <a:gd name="connsiteY2-164" fmla="*/ 59952 h 599179"/>
                <a:gd name="connsiteX3-165" fmla="*/ 275967 w 295275"/>
                <a:gd name="connsiteY3-166" fmla="*/ 66705 h 599179"/>
                <a:gd name="connsiteX4-167" fmla="*/ 152376 w 295275"/>
                <a:gd name="connsiteY4-168" fmla="*/ 303904 h 599179"/>
                <a:gd name="connsiteX5-169" fmla="*/ 295275 w 295275"/>
                <a:gd name="connsiteY5-170" fmla="*/ 303904 h 599179"/>
                <a:gd name="connsiteX6-171" fmla="*/ 295275 w 295275"/>
                <a:gd name="connsiteY6-172" fmla="*/ 599179 h 599179"/>
                <a:gd name="connsiteX7-173" fmla="*/ 0 w 295275"/>
                <a:gd name="connsiteY7-174" fmla="*/ 599179 h 599179"/>
                <a:gd name="connsiteX8-175" fmla="*/ 0 w 295275"/>
                <a:gd name="connsiteY8-176" fmla="*/ 303904 h 599179"/>
                <a:gd name="connsiteX9-177" fmla="*/ 5952 w 295275"/>
                <a:gd name="connsiteY9-178" fmla="*/ 269304 h 599179"/>
                <a:gd name="connsiteX10-179" fmla="*/ 204540 w 295275"/>
                <a:gd name="connsiteY10-180" fmla="*/ 547 h 599179"/>
                <a:gd name="connsiteX11-181" fmla="*/ 207995 w 295275"/>
                <a:gd name="connsiteY11-182" fmla="*/ 0 h 599179"/>
                <a:gd name="connsiteX0-183" fmla="*/ 207995 w 295275"/>
                <a:gd name="connsiteY0-184" fmla="*/ 0 h 599179"/>
                <a:gd name="connsiteX1-185" fmla="*/ 218480 w 295275"/>
                <a:gd name="connsiteY1-186" fmla="*/ 17025 h 599179"/>
                <a:gd name="connsiteX2-187" fmla="*/ 263922 w 295275"/>
                <a:gd name="connsiteY2-188" fmla="*/ 59952 h 599179"/>
                <a:gd name="connsiteX3-189" fmla="*/ 275967 w 295275"/>
                <a:gd name="connsiteY3-190" fmla="*/ 66705 h 599179"/>
                <a:gd name="connsiteX4-191" fmla="*/ 152376 w 295275"/>
                <a:gd name="connsiteY4-192" fmla="*/ 303904 h 599179"/>
                <a:gd name="connsiteX5-193" fmla="*/ 295275 w 295275"/>
                <a:gd name="connsiteY5-194" fmla="*/ 303904 h 599179"/>
                <a:gd name="connsiteX6-195" fmla="*/ 295275 w 295275"/>
                <a:gd name="connsiteY6-196" fmla="*/ 599179 h 599179"/>
                <a:gd name="connsiteX7-197" fmla="*/ 0 w 295275"/>
                <a:gd name="connsiteY7-198" fmla="*/ 599179 h 599179"/>
                <a:gd name="connsiteX8-199" fmla="*/ 0 w 295275"/>
                <a:gd name="connsiteY8-200" fmla="*/ 303904 h 599179"/>
                <a:gd name="connsiteX9-201" fmla="*/ 5952 w 295275"/>
                <a:gd name="connsiteY9-202" fmla="*/ 269304 h 599179"/>
                <a:gd name="connsiteX10-203" fmla="*/ 204540 w 295275"/>
                <a:gd name="connsiteY10-204" fmla="*/ 547 h 599179"/>
                <a:gd name="connsiteX11-205" fmla="*/ 207995 w 295275"/>
                <a:gd name="connsiteY11-206" fmla="*/ 0 h 599179"/>
                <a:gd name="connsiteX0-207" fmla="*/ 207995 w 295275"/>
                <a:gd name="connsiteY0-208" fmla="*/ 0 h 599179"/>
                <a:gd name="connsiteX1-209" fmla="*/ 218480 w 295275"/>
                <a:gd name="connsiteY1-210" fmla="*/ 17025 h 599179"/>
                <a:gd name="connsiteX2-211" fmla="*/ 263922 w 295275"/>
                <a:gd name="connsiteY2-212" fmla="*/ 59952 h 599179"/>
                <a:gd name="connsiteX3-213" fmla="*/ 275967 w 295275"/>
                <a:gd name="connsiteY3-214" fmla="*/ 66705 h 599179"/>
                <a:gd name="connsiteX4-215" fmla="*/ 152376 w 295275"/>
                <a:gd name="connsiteY4-216" fmla="*/ 303904 h 599179"/>
                <a:gd name="connsiteX5-217" fmla="*/ 295275 w 295275"/>
                <a:gd name="connsiteY5-218" fmla="*/ 303904 h 599179"/>
                <a:gd name="connsiteX6-219" fmla="*/ 295275 w 295275"/>
                <a:gd name="connsiteY6-220" fmla="*/ 599179 h 599179"/>
                <a:gd name="connsiteX7-221" fmla="*/ 0 w 295275"/>
                <a:gd name="connsiteY7-222" fmla="*/ 599179 h 599179"/>
                <a:gd name="connsiteX8-223" fmla="*/ 0 w 295275"/>
                <a:gd name="connsiteY8-224" fmla="*/ 303904 h 599179"/>
                <a:gd name="connsiteX9-225" fmla="*/ 5952 w 295275"/>
                <a:gd name="connsiteY9-226" fmla="*/ 269304 h 599179"/>
                <a:gd name="connsiteX10-227" fmla="*/ 204540 w 295275"/>
                <a:gd name="connsiteY10-228" fmla="*/ 547 h 599179"/>
                <a:gd name="connsiteX11-229" fmla="*/ 207995 w 295275"/>
                <a:gd name="connsiteY11-230" fmla="*/ 0 h 599179"/>
                <a:gd name="connsiteX0-231" fmla="*/ 207995 w 295275"/>
                <a:gd name="connsiteY0-232" fmla="*/ 0 h 599179"/>
                <a:gd name="connsiteX1-233" fmla="*/ 218480 w 295275"/>
                <a:gd name="connsiteY1-234" fmla="*/ 17025 h 599179"/>
                <a:gd name="connsiteX2-235" fmla="*/ 263922 w 295275"/>
                <a:gd name="connsiteY2-236" fmla="*/ 59952 h 599179"/>
                <a:gd name="connsiteX3-237" fmla="*/ 275967 w 295275"/>
                <a:gd name="connsiteY3-238" fmla="*/ 66705 h 599179"/>
                <a:gd name="connsiteX4-239" fmla="*/ 152376 w 295275"/>
                <a:gd name="connsiteY4-240" fmla="*/ 303904 h 599179"/>
                <a:gd name="connsiteX5-241" fmla="*/ 295275 w 295275"/>
                <a:gd name="connsiteY5-242" fmla="*/ 303904 h 599179"/>
                <a:gd name="connsiteX6-243" fmla="*/ 295275 w 295275"/>
                <a:gd name="connsiteY6-244" fmla="*/ 599179 h 599179"/>
                <a:gd name="connsiteX7-245" fmla="*/ 0 w 295275"/>
                <a:gd name="connsiteY7-246" fmla="*/ 599179 h 599179"/>
                <a:gd name="connsiteX8-247" fmla="*/ 0 w 295275"/>
                <a:gd name="connsiteY8-248" fmla="*/ 303904 h 599179"/>
                <a:gd name="connsiteX9-249" fmla="*/ 204540 w 295275"/>
                <a:gd name="connsiteY9-250" fmla="*/ 547 h 599179"/>
                <a:gd name="connsiteX10-251" fmla="*/ 207995 w 295275"/>
                <a:gd name="connsiteY10-252" fmla="*/ 0 h 599179"/>
                <a:gd name="connsiteX0-253" fmla="*/ 207995 w 295275"/>
                <a:gd name="connsiteY0-254" fmla="*/ 0 h 599179"/>
                <a:gd name="connsiteX1-255" fmla="*/ 218480 w 295275"/>
                <a:gd name="connsiteY1-256" fmla="*/ 17025 h 599179"/>
                <a:gd name="connsiteX2-257" fmla="*/ 263922 w 295275"/>
                <a:gd name="connsiteY2-258" fmla="*/ 59952 h 599179"/>
                <a:gd name="connsiteX3-259" fmla="*/ 275967 w 295275"/>
                <a:gd name="connsiteY3-260" fmla="*/ 66705 h 599179"/>
                <a:gd name="connsiteX4-261" fmla="*/ 152376 w 295275"/>
                <a:gd name="connsiteY4-262" fmla="*/ 303904 h 599179"/>
                <a:gd name="connsiteX5-263" fmla="*/ 295275 w 295275"/>
                <a:gd name="connsiteY5-264" fmla="*/ 303904 h 599179"/>
                <a:gd name="connsiteX6-265" fmla="*/ 295275 w 295275"/>
                <a:gd name="connsiteY6-266" fmla="*/ 599179 h 599179"/>
                <a:gd name="connsiteX7-267" fmla="*/ 0 w 295275"/>
                <a:gd name="connsiteY7-268" fmla="*/ 599179 h 599179"/>
                <a:gd name="connsiteX8-269" fmla="*/ 0 w 295275"/>
                <a:gd name="connsiteY8-270" fmla="*/ 303904 h 599179"/>
                <a:gd name="connsiteX9-271" fmla="*/ 204540 w 295275"/>
                <a:gd name="connsiteY9-272" fmla="*/ 547 h 599179"/>
                <a:gd name="connsiteX10-273" fmla="*/ 207995 w 295275"/>
                <a:gd name="connsiteY10-274" fmla="*/ 0 h 599179"/>
                <a:gd name="connsiteX0-275" fmla="*/ 207995 w 295275"/>
                <a:gd name="connsiteY0-276" fmla="*/ 0 h 599179"/>
                <a:gd name="connsiteX1-277" fmla="*/ 218480 w 295275"/>
                <a:gd name="connsiteY1-278" fmla="*/ 17025 h 599179"/>
                <a:gd name="connsiteX2-279" fmla="*/ 263922 w 295275"/>
                <a:gd name="connsiteY2-280" fmla="*/ 59952 h 599179"/>
                <a:gd name="connsiteX3-281" fmla="*/ 275967 w 295275"/>
                <a:gd name="connsiteY3-282" fmla="*/ 66705 h 599179"/>
                <a:gd name="connsiteX4-283" fmla="*/ 152376 w 295275"/>
                <a:gd name="connsiteY4-284" fmla="*/ 303904 h 599179"/>
                <a:gd name="connsiteX5-285" fmla="*/ 295275 w 295275"/>
                <a:gd name="connsiteY5-286" fmla="*/ 303904 h 599179"/>
                <a:gd name="connsiteX6-287" fmla="*/ 295275 w 295275"/>
                <a:gd name="connsiteY6-288" fmla="*/ 599179 h 599179"/>
                <a:gd name="connsiteX7-289" fmla="*/ 0 w 295275"/>
                <a:gd name="connsiteY7-290" fmla="*/ 599179 h 599179"/>
                <a:gd name="connsiteX8-291" fmla="*/ 0 w 295275"/>
                <a:gd name="connsiteY8-292" fmla="*/ 303904 h 599179"/>
                <a:gd name="connsiteX9-293" fmla="*/ 207995 w 295275"/>
                <a:gd name="connsiteY9-294" fmla="*/ 0 h 599179"/>
                <a:gd name="connsiteX0-295" fmla="*/ 207995 w 295275"/>
                <a:gd name="connsiteY0-296" fmla="*/ 0 h 599179"/>
                <a:gd name="connsiteX1-297" fmla="*/ 218480 w 295275"/>
                <a:gd name="connsiteY1-298" fmla="*/ 17025 h 599179"/>
                <a:gd name="connsiteX2-299" fmla="*/ 263922 w 295275"/>
                <a:gd name="connsiteY2-300" fmla="*/ 59952 h 599179"/>
                <a:gd name="connsiteX3-301" fmla="*/ 275967 w 295275"/>
                <a:gd name="connsiteY3-302" fmla="*/ 66705 h 599179"/>
                <a:gd name="connsiteX4-303" fmla="*/ 152376 w 295275"/>
                <a:gd name="connsiteY4-304" fmla="*/ 303904 h 599179"/>
                <a:gd name="connsiteX5-305" fmla="*/ 295275 w 295275"/>
                <a:gd name="connsiteY5-306" fmla="*/ 303904 h 599179"/>
                <a:gd name="connsiteX6-307" fmla="*/ 295275 w 295275"/>
                <a:gd name="connsiteY6-308" fmla="*/ 599179 h 599179"/>
                <a:gd name="connsiteX7-309" fmla="*/ 0 w 295275"/>
                <a:gd name="connsiteY7-310" fmla="*/ 599179 h 599179"/>
                <a:gd name="connsiteX8-311" fmla="*/ 0 w 295275"/>
                <a:gd name="connsiteY8-312" fmla="*/ 303904 h 599179"/>
                <a:gd name="connsiteX9-313" fmla="*/ 207995 w 295275"/>
                <a:gd name="connsiteY9-314" fmla="*/ 0 h 599179"/>
                <a:gd name="connsiteX0-315" fmla="*/ 207995 w 295275"/>
                <a:gd name="connsiteY0-316" fmla="*/ 0 h 599179"/>
                <a:gd name="connsiteX1-317" fmla="*/ 218480 w 295275"/>
                <a:gd name="connsiteY1-318" fmla="*/ 17025 h 599179"/>
                <a:gd name="connsiteX2-319" fmla="*/ 263922 w 295275"/>
                <a:gd name="connsiteY2-320" fmla="*/ 59952 h 599179"/>
                <a:gd name="connsiteX3-321" fmla="*/ 275967 w 295275"/>
                <a:gd name="connsiteY3-322" fmla="*/ 66705 h 599179"/>
                <a:gd name="connsiteX4-323" fmla="*/ 152376 w 295275"/>
                <a:gd name="connsiteY4-324" fmla="*/ 303904 h 599179"/>
                <a:gd name="connsiteX5-325" fmla="*/ 295275 w 295275"/>
                <a:gd name="connsiteY5-326" fmla="*/ 303904 h 599179"/>
                <a:gd name="connsiteX6-327" fmla="*/ 295275 w 295275"/>
                <a:gd name="connsiteY6-328" fmla="*/ 599179 h 599179"/>
                <a:gd name="connsiteX7-329" fmla="*/ 0 w 295275"/>
                <a:gd name="connsiteY7-330" fmla="*/ 599179 h 599179"/>
                <a:gd name="connsiteX8-331" fmla="*/ 0 w 295275"/>
                <a:gd name="connsiteY8-332" fmla="*/ 303904 h 599179"/>
                <a:gd name="connsiteX9-333" fmla="*/ 207995 w 295275"/>
                <a:gd name="connsiteY9-334" fmla="*/ 0 h 599179"/>
                <a:gd name="connsiteX0-335" fmla="*/ 207995 w 295275"/>
                <a:gd name="connsiteY0-336" fmla="*/ 0 h 599179"/>
                <a:gd name="connsiteX1-337" fmla="*/ 218480 w 295275"/>
                <a:gd name="connsiteY1-338" fmla="*/ 17025 h 599179"/>
                <a:gd name="connsiteX2-339" fmla="*/ 263922 w 295275"/>
                <a:gd name="connsiteY2-340" fmla="*/ 59952 h 599179"/>
                <a:gd name="connsiteX3-341" fmla="*/ 275967 w 295275"/>
                <a:gd name="connsiteY3-342" fmla="*/ 66705 h 599179"/>
                <a:gd name="connsiteX4-343" fmla="*/ 152376 w 295275"/>
                <a:gd name="connsiteY4-344" fmla="*/ 303904 h 599179"/>
                <a:gd name="connsiteX5-345" fmla="*/ 295275 w 295275"/>
                <a:gd name="connsiteY5-346" fmla="*/ 303904 h 599179"/>
                <a:gd name="connsiteX6-347" fmla="*/ 295275 w 295275"/>
                <a:gd name="connsiteY6-348" fmla="*/ 599179 h 599179"/>
                <a:gd name="connsiteX7-349" fmla="*/ 0 w 295275"/>
                <a:gd name="connsiteY7-350" fmla="*/ 599179 h 599179"/>
                <a:gd name="connsiteX8-351" fmla="*/ 0 w 295275"/>
                <a:gd name="connsiteY8-352" fmla="*/ 303904 h 599179"/>
                <a:gd name="connsiteX9-353" fmla="*/ 207995 w 295275"/>
                <a:gd name="connsiteY9-354" fmla="*/ 0 h 599179"/>
                <a:gd name="connsiteX0-355" fmla="*/ 207995 w 295275"/>
                <a:gd name="connsiteY0-356" fmla="*/ 0 h 599179"/>
                <a:gd name="connsiteX1-357" fmla="*/ 218480 w 295275"/>
                <a:gd name="connsiteY1-358" fmla="*/ 17025 h 599179"/>
                <a:gd name="connsiteX2-359" fmla="*/ 263922 w 295275"/>
                <a:gd name="connsiteY2-360" fmla="*/ 59952 h 599179"/>
                <a:gd name="connsiteX3-361" fmla="*/ 275967 w 295275"/>
                <a:gd name="connsiteY3-362" fmla="*/ 66705 h 599179"/>
                <a:gd name="connsiteX4-363" fmla="*/ 152376 w 295275"/>
                <a:gd name="connsiteY4-364" fmla="*/ 303904 h 599179"/>
                <a:gd name="connsiteX5-365" fmla="*/ 295275 w 295275"/>
                <a:gd name="connsiteY5-366" fmla="*/ 303904 h 599179"/>
                <a:gd name="connsiteX6-367" fmla="*/ 295275 w 295275"/>
                <a:gd name="connsiteY6-368" fmla="*/ 599179 h 599179"/>
                <a:gd name="connsiteX7-369" fmla="*/ 0 w 295275"/>
                <a:gd name="connsiteY7-370" fmla="*/ 599179 h 599179"/>
                <a:gd name="connsiteX8-371" fmla="*/ 0 w 295275"/>
                <a:gd name="connsiteY8-372" fmla="*/ 303904 h 599179"/>
                <a:gd name="connsiteX9-373" fmla="*/ 207995 w 295275"/>
                <a:gd name="connsiteY9-374" fmla="*/ 0 h 599179"/>
                <a:gd name="connsiteX0-375" fmla="*/ 207995 w 295275"/>
                <a:gd name="connsiteY0-376" fmla="*/ 0 h 599179"/>
                <a:gd name="connsiteX1-377" fmla="*/ 218480 w 295275"/>
                <a:gd name="connsiteY1-378" fmla="*/ 17025 h 599179"/>
                <a:gd name="connsiteX2-379" fmla="*/ 263922 w 295275"/>
                <a:gd name="connsiteY2-380" fmla="*/ 59952 h 599179"/>
                <a:gd name="connsiteX3-381" fmla="*/ 275967 w 295275"/>
                <a:gd name="connsiteY3-382" fmla="*/ 66705 h 599179"/>
                <a:gd name="connsiteX4-383" fmla="*/ 152376 w 295275"/>
                <a:gd name="connsiteY4-384" fmla="*/ 303904 h 599179"/>
                <a:gd name="connsiteX5-385" fmla="*/ 295275 w 295275"/>
                <a:gd name="connsiteY5-386" fmla="*/ 303904 h 599179"/>
                <a:gd name="connsiteX6-387" fmla="*/ 295275 w 295275"/>
                <a:gd name="connsiteY6-388" fmla="*/ 599179 h 599179"/>
                <a:gd name="connsiteX7-389" fmla="*/ 0 w 295275"/>
                <a:gd name="connsiteY7-390" fmla="*/ 599179 h 599179"/>
                <a:gd name="connsiteX8-391" fmla="*/ 0 w 295275"/>
                <a:gd name="connsiteY8-392" fmla="*/ 303904 h 599179"/>
                <a:gd name="connsiteX9-393" fmla="*/ 207995 w 295275"/>
                <a:gd name="connsiteY9-394" fmla="*/ 0 h 599179"/>
                <a:gd name="connsiteX0-395" fmla="*/ 207995 w 295275"/>
                <a:gd name="connsiteY0-396" fmla="*/ 0 h 599179"/>
                <a:gd name="connsiteX1-397" fmla="*/ 218480 w 295275"/>
                <a:gd name="connsiteY1-398" fmla="*/ 17025 h 599179"/>
                <a:gd name="connsiteX2-399" fmla="*/ 263922 w 295275"/>
                <a:gd name="connsiteY2-400" fmla="*/ 59952 h 599179"/>
                <a:gd name="connsiteX3-401" fmla="*/ 275967 w 295275"/>
                <a:gd name="connsiteY3-402" fmla="*/ 66705 h 599179"/>
                <a:gd name="connsiteX4-403" fmla="*/ 152376 w 295275"/>
                <a:gd name="connsiteY4-404" fmla="*/ 303904 h 599179"/>
                <a:gd name="connsiteX5-405" fmla="*/ 295275 w 295275"/>
                <a:gd name="connsiteY5-406" fmla="*/ 303904 h 599179"/>
                <a:gd name="connsiteX6-407" fmla="*/ 295275 w 295275"/>
                <a:gd name="connsiteY6-408" fmla="*/ 599179 h 599179"/>
                <a:gd name="connsiteX7-409" fmla="*/ 0 w 295275"/>
                <a:gd name="connsiteY7-410" fmla="*/ 599179 h 599179"/>
                <a:gd name="connsiteX8-411" fmla="*/ 0 w 295275"/>
                <a:gd name="connsiteY8-412" fmla="*/ 303904 h 599179"/>
                <a:gd name="connsiteX9-413" fmla="*/ 207995 w 295275"/>
                <a:gd name="connsiteY9-414" fmla="*/ 0 h 599179"/>
                <a:gd name="connsiteX0-415" fmla="*/ 207995 w 295275"/>
                <a:gd name="connsiteY0-416" fmla="*/ 0 h 599179"/>
                <a:gd name="connsiteX1-417" fmla="*/ 218480 w 295275"/>
                <a:gd name="connsiteY1-418" fmla="*/ 17025 h 599179"/>
                <a:gd name="connsiteX2-419" fmla="*/ 263922 w 295275"/>
                <a:gd name="connsiteY2-420" fmla="*/ 59952 h 599179"/>
                <a:gd name="connsiteX3-421" fmla="*/ 275967 w 295275"/>
                <a:gd name="connsiteY3-422" fmla="*/ 66705 h 599179"/>
                <a:gd name="connsiteX4-423" fmla="*/ 152376 w 295275"/>
                <a:gd name="connsiteY4-424" fmla="*/ 303904 h 599179"/>
                <a:gd name="connsiteX5-425" fmla="*/ 295275 w 295275"/>
                <a:gd name="connsiteY5-426" fmla="*/ 303904 h 599179"/>
                <a:gd name="connsiteX6-427" fmla="*/ 295275 w 295275"/>
                <a:gd name="connsiteY6-428" fmla="*/ 599179 h 599179"/>
                <a:gd name="connsiteX7-429" fmla="*/ 0 w 295275"/>
                <a:gd name="connsiteY7-430" fmla="*/ 599179 h 599179"/>
                <a:gd name="connsiteX8-431" fmla="*/ 0 w 295275"/>
                <a:gd name="connsiteY8-432" fmla="*/ 334942 h 599179"/>
                <a:gd name="connsiteX9-433" fmla="*/ 207995 w 295275"/>
                <a:gd name="connsiteY9-434" fmla="*/ 0 h 599179"/>
                <a:gd name="connsiteX0-435" fmla="*/ 207995 w 295275"/>
                <a:gd name="connsiteY0-436" fmla="*/ 0 h 599179"/>
                <a:gd name="connsiteX1-437" fmla="*/ 218480 w 295275"/>
                <a:gd name="connsiteY1-438" fmla="*/ 17025 h 599179"/>
                <a:gd name="connsiteX2-439" fmla="*/ 263922 w 295275"/>
                <a:gd name="connsiteY2-440" fmla="*/ 59952 h 599179"/>
                <a:gd name="connsiteX3-441" fmla="*/ 275967 w 295275"/>
                <a:gd name="connsiteY3-442" fmla="*/ 66705 h 599179"/>
                <a:gd name="connsiteX4-443" fmla="*/ 152376 w 295275"/>
                <a:gd name="connsiteY4-444" fmla="*/ 303904 h 599179"/>
                <a:gd name="connsiteX5-445" fmla="*/ 295275 w 295275"/>
                <a:gd name="connsiteY5-446" fmla="*/ 303904 h 599179"/>
                <a:gd name="connsiteX6-447" fmla="*/ 295275 w 295275"/>
                <a:gd name="connsiteY6-448" fmla="*/ 599179 h 599179"/>
                <a:gd name="connsiteX7-449" fmla="*/ 0 w 295275"/>
                <a:gd name="connsiteY7-450" fmla="*/ 599179 h 599179"/>
                <a:gd name="connsiteX8-451" fmla="*/ 0 w 295275"/>
                <a:gd name="connsiteY8-452" fmla="*/ 334942 h 599179"/>
                <a:gd name="connsiteX9-453" fmla="*/ 207995 w 295275"/>
                <a:gd name="connsiteY9-454" fmla="*/ 0 h 599179"/>
                <a:gd name="connsiteX0-455" fmla="*/ 207995 w 295275"/>
                <a:gd name="connsiteY0-456" fmla="*/ 0 h 599179"/>
                <a:gd name="connsiteX1-457" fmla="*/ 218480 w 295275"/>
                <a:gd name="connsiteY1-458" fmla="*/ 17025 h 599179"/>
                <a:gd name="connsiteX2-459" fmla="*/ 263922 w 295275"/>
                <a:gd name="connsiteY2-460" fmla="*/ 59952 h 599179"/>
                <a:gd name="connsiteX3-461" fmla="*/ 275967 w 295275"/>
                <a:gd name="connsiteY3-462" fmla="*/ 66705 h 599179"/>
                <a:gd name="connsiteX4-463" fmla="*/ 152376 w 295275"/>
                <a:gd name="connsiteY4-464" fmla="*/ 303904 h 599179"/>
                <a:gd name="connsiteX5-465" fmla="*/ 295275 w 295275"/>
                <a:gd name="connsiteY5-466" fmla="*/ 303904 h 599179"/>
                <a:gd name="connsiteX6-467" fmla="*/ 295275 w 295275"/>
                <a:gd name="connsiteY6-468" fmla="*/ 599179 h 599179"/>
                <a:gd name="connsiteX7-469" fmla="*/ 0 w 295275"/>
                <a:gd name="connsiteY7-470" fmla="*/ 599179 h 599179"/>
                <a:gd name="connsiteX8-471" fmla="*/ 0 w 295275"/>
                <a:gd name="connsiteY8-472" fmla="*/ 334942 h 599179"/>
                <a:gd name="connsiteX9-473" fmla="*/ 207995 w 295275"/>
                <a:gd name="connsiteY9-474" fmla="*/ 0 h 59917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295275" h="599179">
                  <a:moveTo>
                    <a:pt x="207995" y="0"/>
                  </a:moveTo>
                  <a:lnTo>
                    <a:pt x="218480" y="17025"/>
                  </a:lnTo>
                  <a:cubicBezTo>
                    <a:pt x="231034" y="32364"/>
                    <a:pt x="246314" y="46986"/>
                    <a:pt x="263922" y="59952"/>
                  </a:cubicBezTo>
                  <a:lnTo>
                    <a:pt x="275967" y="66705"/>
                  </a:lnTo>
                  <a:cubicBezTo>
                    <a:pt x="274744" y="66607"/>
                    <a:pt x="166924" y="148026"/>
                    <a:pt x="152376" y="303904"/>
                  </a:cubicBezTo>
                  <a:lnTo>
                    <a:pt x="295275" y="303904"/>
                  </a:lnTo>
                  <a:lnTo>
                    <a:pt x="295275" y="599179"/>
                  </a:lnTo>
                  <a:lnTo>
                    <a:pt x="0" y="599179"/>
                  </a:lnTo>
                  <a:lnTo>
                    <a:pt x="0" y="334942"/>
                  </a:lnTo>
                  <a:cubicBezTo>
                    <a:pt x="10368" y="113589"/>
                    <a:pt x="207637" y="2353"/>
                    <a:pt x="20799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00"/>
            </a:p>
          </p:txBody>
        </p:sp>
      </p:grpSp>
      <p:grpSp>
        <p:nvGrpSpPr>
          <p:cNvPr id="13" name="PA-组合 19"/>
          <p:cNvGrpSpPr>
            <a:grpSpLocks noChangeAspect="1"/>
          </p:cNvGrpSpPr>
          <p:nvPr>
            <p:custDataLst>
              <p:tags r:id="rId12"/>
            </p:custDataLst>
          </p:nvPr>
        </p:nvGrpSpPr>
        <p:grpSpPr>
          <a:xfrm rot="10800000">
            <a:off x="6511766" y="1470917"/>
            <a:ext cx="406241" cy="354868"/>
            <a:chOff x="1168400" y="1347856"/>
            <a:chExt cx="723913" cy="631688"/>
          </a:xfrm>
          <a:solidFill>
            <a:schemeClr val="bg1">
              <a:lumMod val="85000"/>
            </a:schemeClr>
          </a:solidFill>
        </p:grpSpPr>
        <p:sp>
          <p:nvSpPr>
            <p:cNvPr id="14" name="PA-任意多边形: 形状 8"/>
            <p:cNvSpPr>
              <a:spLocks noChangeAspect="1"/>
            </p:cNvSpPr>
            <p:nvPr>
              <p:custDataLst>
                <p:tags r:id="rId13"/>
              </p:custDataLst>
            </p:nvPr>
          </p:nvSpPr>
          <p:spPr>
            <a:xfrm>
              <a:off x="1168400" y="1347856"/>
              <a:ext cx="311295" cy="631688"/>
            </a:xfrm>
            <a:custGeom>
              <a:avLst/>
              <a:gdLst>
                <a:gd name="connsiteX0" fmla="*/ 207995 w 295275"/>
                <a:gd name="connsiteY0" fmla="*/ 0 h 599179"/>
                <a:gd name="connsiteX1" fmla="*/ 218480 w 295275"/>
                <a:gd name="connsiteY1" fmla="*/ 17025 h 599179"/>
                <a:gd name="connsiteX2" fmla="*/ 263922 w 295275"/>
                <a:gd name="connsiteY2" fmla="*/ 59952 h 599179"/>
                <a:gd name="connsiteX3" fmla="*/ 275967 w 295275"/>
                <a:gd name="connsiteY3" fmla="*/ 66705 h 599179"/>
                <a:gd name="connsiteX4" fmla="*/ 258864 w 295275"/>
                <a:gd name="connsiteY4" fmla="*/ 77309 h 599179"/>
                <a:gd name="connsiteX5" fmla="*/ 164932 w 295275"/>
                <a:gd name="connsiteY5" fmla="*/ 229252 h 599179"/>
                <a:gd name="connsiteX6" fmla="*/ 145322 w 295275"/>
                <a:gd name="connsiteY6" fmla="*/ 303904 h 599179"/>
                <a:gd name="connsiteX7" fmla="*/ 295275 w 295275"/>
                <a:gd name="connsiteY7" fmla="*/ 303904 h 599179"/>
                <a:gd name="connsiteX8" fmla="*/ 295275 w 295275"/>
                <a:gd name="connsiteY8" fmla="*/ 599179 h 599179"/>
                <a:gd name="connsiteX9" fmla="*/ 0 w 295275"/>
                <a:gd name="connsiteY9" fmla="*/ 599179 h 599179"/>
                <a:gd name="connsiteX10" fmla="*/ 0 w 295275"/>
                <a:gd name="connsiteY10" fmla="*/ 303904 h 599179"/>
                <a:gd name="connsiteX11" fmla="*/ 5952 w 295275"/>
                <a:gd name="connsiteY11" fmla="*/ 269304 h 599179"/>
                <a:gd name="connsiteX12" fmla="*/ 204540 w 295275"/>
                <a:gd name="connsiteY12" fmla="*/ 547 h 599179"/>
                <a:gd name="connsiteX0-1" fmla="*/ 207995 w 295275"/>
                <a:gd name="connsiteY0-2" fmla="*/ 0 h 599179"/>
                <a:gd name="connsiteX1-3" fmla="*/ 218480 w 295275"/>
                <a:gd name="connsiteY1-4" fmla="*/ 17025 h 599179"/>
                <a:gd name="connsiteX2-5" fmla="*/ 263922 w 295275"/>
                <a:gd name="connsiteY2-6" fmla="*/ 59952 h 599179"/>
                <a:gd name="connsiteX3-7" fmla="*/ 275967 w 295275"/>
                <a:gd name="connsiteY3-8" fmla="*/ 66705 h 599179"/>
                <a:gd name="connsiteX4-9" fmla="*/ 258864 w 295275"/>
                <a:gd name="connsiteY4-10" fmla="*/ 77309 h 599179"/>
                <a:gd name="connsiteX5-11" fmla="*/ 164932 w 295275"/>
                <a:gd name="connsiteY5-12" fmla="*/ 229252 h 599179"/>
                <a:gd name="connsiteX6-13" fmla="*/ 152376 w 295275"/>
                <a:gd name="connsiteY6-14" fmla="*/ 303904 h 599179"/>
                <a:gd name="connsiteX7-15" fmla="*/ 295275 w 295275"/>
                <a:gd name="connsiteY7-16" fmla="*/ 303904 h 599179"/>
                <a:gd name="connsiteX8-17" fmla="*/ 295275 w 295275"/>
                <a:gd name="connsiteY8-18" fmla="*/ 599179 h 599179"/>
                <a:gd name="connsiteX9-19" fmla="*/ 0 w 295275"/>
                <a:gd name="connsiteY9-20" fmla="*/ 599179 h 599179"/>
                <a:gd name="connsiteX10-21" fmla="*/ 0 w 295275"/>
                <a:gd name="connsiteY10-22" fmla="*/ 303904 h 599179"/>
                <a:gd name="connsiteX11-23" fmla="*/ 5952 w 295275"/>
                <a:gd name="connsiteY11-24" fmla="*/ 269304 h 599179"/>
                <a:gd name="connsiteX12-25" fmla="*/ 204540 w 295275"/>
                <a:gd name="connsiteY12-26" fmla="*/ 547 h 599179"/>
                <a:gd name="connsiteX13" fmla="*/ 207995 w 295275"/>
                <a:gd name="connsiteY13" fmla="*/ 0 h 599179"/>
                <a:gd name="connsiteX0-27" fmla="*/ 207995 w 295275"/>
                <a:gd name="connsiteY0-28" fmla="*/ 0 h 599179"/>
                <a:gd name="connsiteX1-29" fmla="*/ 218480 w 295275"/>
                <a:gd name="connsiteY1-30" fmla="*/ 17025 h 599179"/>
                <a:gd name="connsiteX2-31" fmla="*/ 263922 w 295275"/>
                <a:gd name="connsiteY2-32" fmla="*/ 59952 h 599179"/>
                <a:gd name="connsiteX3-33" fmla="*/ 275967 w 295275"/>
                <a:gd name="connsiteY3-34" fmla="*/ 66705 h 599179"/>
                <a:gd name="connsiteX4-35" fmla="*/ 258864 w 295275"/>
                <a:gd name="connsiteY4-36" fmla="*/ 77309 h 599179"/>
                <a:gd name="connsiteX5-37" fmla="*/ 164932 w 295275"/>
                <a:gd name="connsiteY5-38" fmla="*/ 229252 h 599179"/>
                <a:gd name="connsiteX6-39" fmla="*/ 152376 w 295275"/>
                <a:gd name="connsiteY6-40" fmla="*/ 303904 h 599179"/>
                <a:gd name="connsiteX7-41" fmla="*/ 295275 w 295275"/>
                <a:gd name="connsiteY7-42" fmla="*/ 303904 h 599179"/>
                <a:gd name="connsiteX8-43" fmla="*/ 295275 w 295275"/>
                <a:gd name="connsiteY8-44" fmla="*/ 599179 h 599179"/>
                <a:gd name="connsiteX9-45" fmla="*/ 0 w 295275"/>
                <a:gd name="connsiteY9-46" fmla="*/ 599179 h 599179"/>
                <a:gd name="connsiteX10-47" fmla="*/ 0 w 295275"/>
                <a:gd name="connsiteY10-48" fmla="*/ 303904 h 599179"/>
                <a:gd name="connsiteX11-49" fmla="*/ 5952 w 295275"/>
                <a:gd name="connsiteY11-50" fmla="*/ 269304 h 599179"/>
                <a:gd name="connsiteX12-51" fmla="*/ 204540 w 295275"/>
                <a:gd name="connsiteY12-52" fmla="*/ 547 h 599179"/>
                <a:gd name="connsiteX13-53" fmla="*/ 207995 w 295275"/>
                <a:gd name="connsiteY13-54" fmla="*/ 0 h 599179"/>
                <a:gd name="connsiteX0-55" fmla="*/ 207995 w 295275"/>
                <a:gd name="connsiteY0-56" fmla="*/ 0 h 599179"/>
                <a:gd name="connsiteX1-57" fmla="*/ 218480 w 295275"/>
                <a:gd name="connsiteY1-58" fmla="*/ 17025 h 599179"/>
                <a:gd name="connsiteX2-59" fmla="*/ 263922 w 295275"/>
                <a:gd name="connsiteY2-60" fmla="*/ 59952 h 599179"/>
                <a:gd name="connsiteX3-61" fmla="*/ 275967 w 295275"/>
                <a:gd name="connsiteY3-62" fmla="*/ 66705 h 599179"/>
                <a:gd name="connsiteX4-63" fmla="*/ 258864 w 295275"/>
                <a:gd name="connsiteY4-64" fmla="*/ 77309 h 599179"/>
                <a:gd name="connsiteX5-65" fmla="*/ 164932 w 295275"/>
                <a:gd name="connsiteY5-66" fmla="*/ 229252 h 599179"/>
                <a:gd name="connsiteX6-67" fmla="*/ 152376 w 295275"/>
                <a:gd name="connsiteY6-68" fmla="*/ 303904 h 599179"/>
                <a:gd name="connsiteX7-69" fmla="*/ 295275 w 295275"/>
                <a:gd name="connsiteY7-70" fmla="*/ 303904 h 599179"/>
                <a:gd name="connsiteX8-71" fmla="*/ 295275 w 295275"/>
                <a:gd name="connsiteY8-72" fmla="*/ 599179 h 599179"/>
                <a:gd name="connsiteX9-73" fmla="*/ 0 w 295275"/>
                <a:gd name="connsiteY9-74" fmla="*/ 599179 h 599179"/>
                <a:gd name="connsiteX10-75" fmla="*/ 0 w 295275"/>
                <a:gd name="connsiteY10-76" fmla="*/ 303904 h 599179"/>
                <a:gd name="connsiteX11-77" fmla="*/ 5952 w 295275"/>
                <a:gd name="connsiteY11-78" fmla="*/ 269304 h 599179"/>
                <a:gd name="connsiteX12-79" fmla="*/ 204540 w 295275"/>
                <a:gd name="connsiteY12-80" fmla="*/ 547 h 599179"/>
                <a:gd name="connsiteX13-81" fmla="*/ 207995 w 295275"/>
                <a:gd name="connsiteY13-82" fmla="*/ 0 h 599179"/>
                <a:gd name="connsiteX0-83" fmla="*/ 207995 w 295275"/>
                <a:gd name="connsiteY0-84" fmla="*/ 0 h 599179"/>
                <a:gd name="connsiteX1-85" fmla="*/ 218480 w 295275"/>
                <a:gd name="connsiteY1-86" fmla="*/ 17025 h 599179"/>
                <a:gd name="connsiteX2-87" fmla="*/ 263922 w 295275"/>
                <a:gd name="connsiteY2-88" fmla="*/ 59952 h 599179"/>
                <a:gd name="connsiteX3-89" fmla="*/ 275967 w 295275"/>
                <a:gd name="connsiteY3-90" fmla="*/ 66705 h 599179"/>
                <a:gd name="connsiteX4-91" fmla="*/ 258864 w 295275"/>
                <a:gd name="connsiteY4-92" fmla="*/ 77309 h 599179"/>
                <a:gd name="connsiteX5-93" fmla="*/ 152376 w 295275"/>
                <a:gd name="connsiteY5-94" fmla="*/ 303904 h 599179"/>
                <a:gd name="connsiteX6-95" fmla="*/ 295275 w 295275"/>
                <a:gd name="connsiteY6-96" fmla="*/ 303904 h 599179"/>
                <a:gd name="connsiteX7-97" fmla="*/ 295275 w 295275"/>
                <a:gd name="connsiteY7-98" fmla="*/ 599179 h 599179"/>
                <a:gd name="connsiteX8-99" fmla="*/ 0 w 295275"/>
                <a:gd name="connsiteY8-100" fmla="*/ 599179 h 599179"/>
                <a:gd name="connsiteX9-101" fmla="*/ 0 w 295275"/>
                <a:gd name="connsiteY9-102" fmla="*/ 303904 h 599179"/>
                <a:gd name="connsiteX10-103" fmla="*/ 5952 w 295275"/>
                <a:gd name="connsiteY10-104" fmla="*/ 269304 h 599179"/>
                <a:gd name="connsiteX11-105" fmla="*/ 204540 w 295275"/>
                <a:gd name="connsiteY11-106" fmla="*/ 547 h 599179"/>
                <a:gd name="connsiteX12-107" fmla="*/ 207995 w 295275"/>
                <a:gd name="connsiteY12-108" fmla="*/ 0 h 599179"/>
                <a:gd name="connsiteX0-109" fmla="*/ 207995 w 295275"/>
                <a:gd name="connsiteY0-110" fmla="*/ 0 h 599179"/>
                <a:gd name="connsiteX1-111" fmla="*/ 218480 w 295275"/>
                <a:gd name="connsiteY1-112" fmla="*/ 17025 h 599179"/>
                <a:gd name="connsiteX2-113" fmla="*/ 263922 w 295275"/>
                <a:gd name="connsiteY2-114" fmla="*/ 59952 h 599179"/>
                <a:gd name="connsiteX3-115" fmla="*/ 275967 w 295275"/>
                <a:gd name="connsiteY3-116" fmla="*/ 66705 h 599179"/>
                <a:gd name="connsiteX4-117" fmla="*/ 258864 w 295275"/>
                <a:gd name="connsiteY4-118" fmla="*/ 77309 h 599179"/>
                <a:gd name="connsiteX5-119" fmla="*/ 152376 w 295275"/>
                <a:gd name="connsiteY5-120" fmla="*/ 303904 h 599179"/>
                <a:gd name="connsiteX6-121" fmla="*/ 295275 w 295275"/>
                <a:gd name="connsiteY6-122" fmla="*/ 303904 h 599179"/>
                <a:gd name="connsiteX7-123" fmla="*/ 295275 w 295275"/>
                <a:gd name="connsiteY7-124" fmla="*/ 599179 h 599179"/>
                <a:gd name="connsiteX8-125" fmla="*/ 0 w 295275"/>
                <a:gd name="connsiteY8-126" fmla="*/ 599179 h 599179"/>
                <a:gd name="connsiteX9-127" fmla="*/ 0 w 295275"/>
                <a:gd name="connsiteY9-128" fmla="*/ 303904 h 599179"/>
                <a:gd name="connsiteX10-129" fmla="*/ 5952 w 295275"/>
                <a:gd name="connsiteY10-130" fmla="*/ 269304 h 599179"/>
                <a:gd name="connsiteX11-131" fmla="*/ 204540 w 295275"/>
                <a:gd name="connsiteY11-132" fmla="*/ 547 h 599179"/>
                <a:gd name="connsiteX12-133" fmla="*/ 207995 w 295275"/>
                <a:gd name="connsiteY12-134" fmla="*/ 0 h 599179"/>
                <a:gd name="connsiteX0-135" fmla="*/ 207995 w 295275"/>
                <a:gd name="connsiteY0-136" fmla="*/ 0 h 599179"/>
                <a:gd name="connsiteX1-137" fmla="*/ 218480 w 295275"/>
                <a:gd name="connsiteY1-138" fmla="*/ 17025 h 599179"/>
                <a:gd name="connsiteX2-139" fmla="*/ 263922 w 295275"/>
                <a:gd name="connsiteY2-140" fmla="*/ 59952 h 599179"/>
                <a:gd name="connsiteX3-141" fmla="*/ 275967 w 295275"/>
                <a:gd name="connsiteY3-142" fmla="*/ 66705 h 599179"/>
                <a:gd name="connsiteX4-143" fmla="*/ 152376 w 295275"/>
                <a:gd name="connsiteY4-144" fmla="*/ 303904 h 599179"/>
                <a:gd name="connsiteX5-145" fmla="*/ 295275 w 295275"/>
                <a:gd name="connsiteY5-146" fmla="*/ 303904 h 599179"/>
                <a:gd name="connsiteX6-147" fmla="*/ 295275 w 295275"/>
                <a:gd name="connsiteY6-148" fmla="*/ 599179 h 599179"/>
                <a:gd name="connsiteX7-149" fmla="*/ 0 w 295275"/>
                <a:gd name="connsiteY7-150" fmla="*/ 599179 h 599179"/>
                <a:gd name="connsiteX8-151" fmla="*/ 0 w 295275"/>
                <a:gd name="connsiteY8-152" fmla="*/ 303904 h 599179"/>
                <a:gd name="connsiteX9-153" fmla="*/ 5952 w 295275"/>
                <a:gd name="connsiteY9-154" fmla="*/ 269304 h 599179"/>
                <a:gd name="connsiteX10-155" fmla="*/ 204540 w 295275"/>
                <a:gd name="connsiteY10-156" fmla="*/ 547 h 599179"/>
                <a:gd name="connsiteX11-157" fmla="*/ 207995 w 295275"/>
                <a:gd name="connsiteY11-158" fmla="*/ 0 h 599179"/>
                <a:gd name="connsiteX0-159" fmla="*/ 207995 w 295275"/>
                <a:gd name="connsiteY0-160" fmla="*/ 0 h 599179"/>
                <a:gd name="connsiteX1-161" fmla="*/ 218480 w 295275"/>
                <a:gd name="connsiteY1-162" fmla="*/ 17025 h 599179"/>
                <a:gd name="connsiteX2-163" fmla="*/ 263922 w 295275"/>
                <a:gd name="connsiteY2-164" fmla="*/ 59952 h 599179"/>
                <a:gd name="connsiteX3-165" fmla="*/ 275967 w 295275"/>
                <a:gd name="connsiteY3-166" fmla="*/ 66705 h 599179"/>
                <a:gd name="connsiteX4-167" fmla="*/ 152376 w 295275"/>
                <a:gd name="connsiteY4-168" fmla="*/ 303904 h 599179"/>
                <a:gd name="connsiteX5-169" fmla="*/ 295275 w 295275"/>
                <a:gd name="connsiteY5-170" fmla="*/ 303904 h 599179"/>
                <a:gd name="connsiteX6-171" fmla="*/ 295275 w 295275"/>
                <a:gd name="connsiteY6-172" fmla="*/ 599179 h 599179"/>
                <a:gd name="connsiteX7-173" fmla="*/ 0 w 295275"/>
                <a:gd name="connsiteY7-174" fmla="*/ 599179 h 599179"/>
                <a:gd name="connsiteX8-175" fmla="*/ 0 w 295275"/>
                <a:gd name="connsiteY8-176" fmla="*/ 303904 h 599179"/>
                <a:gd name="connsiteX9-177" fmla="*/ 5952 w 295275"/>
                <a:gd name="connsiteY9-178" fmla="*/ 269304 h 599179"/>
                <a:gd name="connsiteX10-179" fmla="*/ 204540 w 295275"/>
                <a:gd name="connsiteY10-180" fmla="*/ 547 h 599179"/>
                <a:gd name="connsiteX11-181" fmla="*/ 207995 w 295275"/>
                <a:gd name="connsiteY11-182" fmla="*/ 0 h 599179"/>
                <a:gd name="connsiteX0-183" fmla="*/ 207995 w 295275"/>
                <a:gd name="connsiteY0-184" fmla="*/ 0 h 599179"/>
                <a:gd name="connsiteX1-185" fmla="*/ 218480 w 295275"/>
                <a:gd name="connsiteY1-186" fmla="*/ 17025 h 599179"/>
                <a:gd name="connsiteX2-187" fmla="*/ 263922 w 295275"/>
                <a:gd name="connsiteY2-188" fmla="*/ 59952 h 599179"/>
                <a:gd name="connsiteX3-189" fmla="*/ 275967 w 295275"/>
                <a:gd name="connsiteY3-190" fmla="*/ 66705 h 599179"/>
                <a:gd name="connsiteX4-191" fmla="*/ 152376 w 295275"/>
                <a:gd name="connsiteY4-192" fmla="*/ 303904 h 599179"/>
                <a:gd name="connsiteX5-193" fmla="*/ 295275 w 295275"/>
                <a:gd name="connsiteY5-194" fmla="*/ 303904 h 599179"/>
                <a:gd name="connsiteX6-195" fmla="*/ 295275 w 295275"/>
                <a:gd name="connsiteY6-196" fmla="*/ 599179 h 599179"/>
                <a:gd name="connsiteX7-197" fmla="*/ 0 w 295275"/>
                <a:gd name="connsiteY7-198" fmla="*/ 599179 h 599179"/>
                <a:gd name="connsiteX8-199" fmla="*/ 0 w 295275"/>
                <a:gd name="connsiteY8-200" fmla="*/ 303904 h 599179"/>
                <a:gd name="connsiteX9-201" fmla="*/ 5952 w 295275"/>
                <a:gd name="connsiteY9-202" fmla="*/ 269304 h 599179"/>
                <a:gd name="connsiteX10-203" fmla="*/ 204540 w 295275"/>
                <a:gd name="connsiteY10-204" fmla="*/ 547 h 599179"/>
                <a:gd name="connsiteX11-205" fmla="*/ 207995 w 295275"/>
                <a:gd name="connsiteY11-206" fmla="*/ 0 h 599179"/>
                <a:gd name="connsiteX0-207" fmla="*/ 207995 w 295275"/>
                <a:gd name="connsiteY0-208" fmla="*/ 0 h 599179"/>
                <a:gd name="connsiteX1-209" fmla="*/ 218480 w 295275"/>
                <a:gd name="connsiteY1-210" fmla="*/ 17025 h 599179"/>
                <a:gd name="connsiteX2-211" fmla="*/ 263922 w 295275"/>
                <a:gd name="connsiteY2-212" fmla="*/ 59952 h 599179"/>
                <a:gd name="connsiteX3-213" fmla="*/ 275967 w 295275"/>
                <a:gd name="connsiteY3-214" fmla="*/ 66705 h 599179"/>
                <a:gd name="connsiteX4-215" fmla="*/ 152376 w 295275"/>
                <a:gd name="connsiteY4-216" fmla="*/ 303904 h 599179"/>
                <a:gd name="connsiteX5-217" fmla="*/ 295275 w 295275"/>
                <a:gd name="connsiteY5-218" fmla="*/ 303904 h 599179"/>
                <a:gd name="connsiteX6-219" fmla="*/ 295275 w 295275"/>
                <a:gd name="connsiteY6-220" fmla="*/ 599179 h 599179"/>
                <a:gd name="connsiteX7-221" fmla="*/ 0 w 295275"/>
                <a:gd name="connsiteY7-222" fmla="*/ 599179 h 599179"/>
                <a:gd name="connsiteX8-223" fmla="*/ 0 w 295275"/>
                <a:gd name="connsiteY8-224" fmla="*/ 303904 h 599179"/>
                <a:gd name="connsiteX9-225" fmla="*/ 5952 w 295275"/>
                <a:gd name="connsiteY9-226" fmla="*/ 269304 h 599179"/>
                <a:gd name="connsiteX10-227" fmla="*/ 204540 w 295275"/>
                <a:gd name="connsiteY10-228" fmla="*/ 547 h 599179"/>
                <a:gd name="connsiteX11-229" fmla="*/ 207995 w 295275"/>
                <a:gd name="connsiteY11-230" fmla="*/ 0 h 599179"/>
                <a:gd name="connsiteX0-231" fmla="*/ 207995 w 295275"/>
                <a:gd name="connsiteY0-232" fmla="*/ 0 h 599179"/>
                <a:gd name="connsiteX1-233" fmla="*/ 218480 w 295275"/>
                <a:gd name="connsiteY1-234" fmla="*/ 17025 h 599179"/>
                <a:gd name="connsiteX2-235" fmla="*/ 263922 w 295275"/>
                <a:gd name="connsiteY2-236" fmla="*/ 59952 h 599179"/>
                <a:gd name="connsiteX3-237" fmla="*/ 275967 w 295275"/>
                <a:gd name="connsiteY3-238" fmla="*/ 66705 h 599179"/>
                <a:gd name="connsiteX4-239" fmla="*/ 152376 w 295275"/>
                <a:gd name="connsiteY4-240" fmla="*/ 303904 h 599179"/>
                <a:gd name="connsiteX5-241" fmla="*/ 295275 w 295275"/>
                <a:gd name="connsiteY5-242" fmla="*/ 303904 h 599179"/>
                <a:gd name="connsiteX6-243" fmla="*/ 295275 w 295275"/>
                <a:gd name="connsiteY6-244" fmla="*/ 599179 h 599179"/>
                <a:gd name="connsiteX7-245" fmla="*/ 0 w 295275"/>
                <a:gd name="connsiteY7-246" fmla="*/ 599179 h 599179"/>
                <a:gd name="connsiteX8-247" fmla="*/ 0 w 295275"/>
                <a:gd name="connsiteY8-248" fmla="*/ 303904 h 599179"/>
                <a:gd name="connsiteX9-249" fmla="*/ 204540 w 295275"/>
                <a:gd name="connsiteY9-250" fmla="*/ 547 h 599179"/>
                <a:gd name="connsiteX10-251" fmla="*/ 207995 w 295275"/>
                <a:gd name="connsiteY10-252" fmla="*/ 0 h 599179"/>
                <a:gd name="connsiteX0-253" fmla="*/ 207995 w 295275"/>
                <a:gd name="connsiteY0-254" fmla="*/ 0 h 599179"/>
                <a:gd name="connsiteX1-255" fmla="*/ 218480 w 295275"/>
                <a:gd name="connsiteY1-256" fmla="*/ 17025 h 599179"/>
                <a:gd name="connsiteX2-257" fmla="*/ 263922 w 295275"/>
                <a:gd name="connsiteY2-258" fmla="*/ 59952 h 599179"/>
                <a:gd name="connsiteX3-259" fmla="*/ 275967 w 295275"/>
                <a:gd name="connsiteY3-260" fmla="*/ 66705 h 599179"/>
                <a:gd name="connsiteX4-261" fmla="*/ 152376 w 295275"/>
                <a:gd name="connsiteY4-262" fmla="*/ 303904 h 599179"/>
                <a:gd name="connsiteX5-263" fmla="*/ 295275 w 295275"/>
                <a:gd name="connsiteY5-264" fmla="*/ 303904 h 599179"/>
                <a:gd name="connsiteX6-265" fmla="*/ 295275 w 295275"/>
                <a:gd name="connsiteY6-266" fmla="*/ 599179 h 599179"/>
                <a:gd name="connsiteX7-267" fmla="*/ 0 w 295275"/>
                <a:gd name="connsiteY7-268" fmla="*/ 599179 h 599179"/>
                <a:gd name="connsiteX8-269" fmla="*/ 0 w 295275"/>
                <a:gd name="connsiteY8-270" fmla="*/ 303904 h 599179"/>
                <a:gd name="connsiteX9-271" fmla="*/ 204540 w 295275"/>
                <a:gd name="connsiteY9-272" fmla="*/ 547 h 599179"/>
                <a:gd name="connsiteX10-273" fmla="*/ 207995 w 295275"/>
                <a:gd name="connsiteY10-274" fmla="*/ 0 h 599179"/>
                <a:gd name="connsiteX0-275" fmla="*/ 207995 w 295275"/>
                <a:gd name="connsiteY0-276" fmla="*/ 0 h 599179"/>
                <a:gd name="connsiteX1-277" fmla="*/ 218480 w 295275"/>
                <a:gd name="connsiteY1-278" fmla="*/ 17025 h 599179"/>
                <a:gd name="connsiteX2-279" fmla="*/ 263922 w 295275"/>
                <a:gd name="connsiteY2-280" fmla="*/ 59952 h 599179"/>
                <a:gd name="connsiteX3-281" fmla="*/ 275967 w 295275"/>
                <a:gd name="connsiteY3-282" fmla="*/ 66705 h 599179"/>
                <a:gd name="connsiteX4-283" fmla="*/ 152376 w 295275"/>
                <a:gd name="connsiteY4-284" fmla="*/ 303904 h 599179"/>
                <a:gd name="connsiteX5-285" fmla="*/ 295275 w 295275"/>
                <a:gd name="connsiteY5-286" fmla="*/ 303904 h 599179"/>
                <a:gd name="connsiteX6-287" fmla="*/ 295275 w 295275"/>
                <a:gd name="connsiteY6-288" fmla="*/ 599179 h 599179"/>
                <a:gd name="connsiteX7-289" fmla="*/ 0 w 295275"/>
                <a:gd name="connsiteY7-290" fmla="*/ 599179 h 599179"/>
                <a:gd name="connsiteX8-291" fmla="*/ 0 w 295275"/>
                <a:gd name="connsiteY8-292" fmla="*/ 303904 h 599179"/>
                <a:gd name="connsiteX9-293" fmla="*/ 207995 w 295275"/>
                <a:gd name="connsiteY9-294" fmla="*/ 0 h 599179"/>
                <a:gd name="connsiteX0-295" fmla="*/ 207995 w 295275"/>
                <a:gd name="connsiteY0-296" fmla="*/ 0 h 599179"/>
                <a:gd name="connsiteX1-297" fmla="*/ 218480 w 295275"/>
                <a:gd name="connsiteY1-298" fmla="*/ 17025 h 599179"/>
                <a:gd name="connsiteX2-299" fmla="*/ 263922 w 295275"/>
                <a:gd name="connsiteY2-300" fmla="*/ 59952 h 599179"/>
                <a:gd name="connsiteX3-301" fmla="*/ 275967 w 295275"/>
                <a:gd name="connsiteY3-302" fmla="*/ 66705 h 599179"/>
                <a:gd name="connsiteX4-303" fmla="*/ 152376 w 295275"/>
                <a:gd name="connsiteY4-304" fmla="*/ 303904 h 599179"/>
                <a:gd name="connsiteX5-305" fmla="*/ 295275 w 295275"/>
                <a:gd name="connsiteY5-306" fmla="*/ 303904 h 599179"/>
                <a:gd name="connsiteX6-307" fmla="*/ 295275 w 295275"/>
                <a:gd name="connsiteY6-308" fmla="*/ 599179 h 599179"/>
                <a:gd name="connsiteX7-309" fmla="*/ 0 w 295275"/>
                <a:gd name="connsiteY7-310" fmla="*/ 599179 h 599179"/>
                <a:gd name="connsiteX8-311" fmla="*/ 0 w 295275"/>
                <a:gd name="connsiteY8-312" fmla="*/ 303904 h 599179"/>
                <a:gd name="connsiteX9-313" fmla="*/ 207995 w 295275"/>
                <a:gd name="connsiteY9-314" fmla="*/ 0 h 599179"/>
                <a:gd name="connsiteX0-315" fmla="*/ 207995 w 295275"/>
                <a:gd name="connsiteY0-316" fmla="*/ 0 h 599179"/>
                <a:gd name="connsiteX1-317" fmla="*/ 218480 w 295275"/>
                <a:gd name="connsiteY1-318" fmla="*/ 17025 h 599179"/>
                <a:gd name="connsiteX2-319" fmla="*/ 263922 w 295275"/>
                <a:gd name="connsiteY2-320" fmla="*/ 59952 h 599179"/>
                <a:gd name="connsiteX3-321" fmla="*/ 275967 w 295275"/>
                <a:gd name="connsiteY3-322" fmla="*/ 66705 h 599179"/>
                <a:gd name="connsiteX4-323" fmla="*/ 152376 w 295275"/>
                <a:gd name="connsiteY4-324" fmla="*/ 303904 h 599179"/>
                <a:gd name="connsiteX5-325" fmla="*/ 295275 w 295275"/>
                <a:gd name="connsiteY5-326" fmla="*/ 303904 h 599179"/>
                <a:gd name="connsiteX6-327" fmla="*/ 295275 w 295275"/>
                <a:gd name="connsiteY6-328" fmla="*/ 599179 h 599179"/>
                <a:gd name="connsiteX7-329" fmla="*/ 0 w 295275"/>
                <a:gd name="connsiteY7-330" fmla="*/ 599179 h 599179"/>
                <a:gd name="connsiteX8-331" fmla="*/ 0 w 295275"/>
                <a:gd name="connsiteY8-332" fmla="*/ 303904 h 599179"/>
                <a:gd name="connsiteX9-333" fmla="*/ 207995 w 295275"/>
                <a:gd name="connsiteY9-334" fmla="*/ 0 h 599179"/>
                <a:gd name="connsiteX0-335" fmla="*/ 207995 w 295275"/>
                <a:gd name="connsiteY0-336" fmla="*/ 0 h 599179"/>
                <a:gd name="connsiteX1-337" fmla="*/ 218480 w 295275"/>
                <a:gd name="connsiteY1-338" fmla="*/ 17025 h 599179"/>
                <a:gd name="connsiteX2-339" fmla="*/ 263922 w 295275"/>
                <a:gd name="connsiteY2-340" fmla="*/ 59952 h 599179"/>
                <a:gd name="connsiteX3-341" fmla="*/ 275967 w 295275"/>
                <a:gd name="connsiteY3-342" fmla="*/ 66705 h 599179"/>
                <a:gd name="connsiteX4-343" fmla="*/ 152376 w 295275"/>
                <a:gd name="connsiteY4-344" fmla="*/ 303904 h 599179"/>
                <a:gd name="connsiteX5-345" fmla="*/ 295275 w 295275"/>
                <a:gd name="connsiteY5-346" fmla="*/ 303904 h 599179"/>
                <a:gd name="connsiteX6-347" fmla="*/ 295275 w 295275"/>
                <a:gd name="connsiteY6-348" fmla="*/ 599179 h 599179"/>
                <a:gd name="connsiteX7-349" fmla="*/ 0 w 295275"/>
                <a:gd name="connsiteY7-350" fmla="*/ 599179 h 599179"/>
                <a:gd name="connsiteX8-351" fmla="*/ 0 w 295275"/>
                <a:gd name="connsiteY8-352" fmla="*/ 303904 h 599179"/>
                <a:gd name="connsiteX9-353" fmla="*/ 207995 w 295275"/>
                <a:gd name="connsiteY9-354" fmla="*/ 0 h 599179"/>
                <a:gd name="connsiteX0-355" fmla="*/ 207995 w 295275"/>
                <a:gd name="connsiteY0-356" fmla="*/ 0 h 599179"/>
                <a:gd name="connsiteX1-357" fmla="*/ 218480 w 295275"/>
                <a:gd name="connsiteY1-358" fmla="*/ 17025 h 599179"/>
                <a:gd name="connsiteX2-359" fmla="*/ 263922 w 295275"/>
                <a:gd name="connsiteY2-360" fmla="*/ 59952 h 599179"/>
                <a:gd name="connsiteX3-361" fmla="*/ 275967 w 295275"/>
                <a:gd name="connsiteY3-362" fmla="*/ 66705 h 599179"/>
                <a:gd name="connsiteX4-363" fmla="*/ 152376 w 295275"/>
                <a:gd name="connsiteY4-364" fmla="*/ 303904 h 599179"/>
                <a:gd name="connsiteX5-365" fmla="*/ 295275 w 295275"/>
                <a:gd name="connsiteY5-366" fmla="*/ 303904 h 599179"/>
                <a:gd name="connsiteX6-367" fmla="*/ 295275 w 295275"/>
                <a:gd name="connsiteY6-368" fmla="*/ 599179 h 599179"/>
                <a:gd name="connsiteX7-369" fmla="*/ 0 w 295275"/>
                <a:gd name="connsiteY7-370" fmla="*/ 599179 h 599179"/>
                <a:gd name="connsiteX8-371" fmla="*/ 0 w 295275"/>
                <a:gd name="connsiteY8-372" fmla="*/ 303904 h 599179"/>
                <a:gd name="connsiteX9-373" fmla="*/ 207995 w 295275"/>
                <a:gd name="connsiteY9-374" fmla="*/ 0 h 599179"/>
                <a:gd name="connsiteX0-375" fmla="*/ 207995 w 295275"/>
                <a:gd name="connsiteY0-376" fmla="*/ 0 h 599179"/>
                <a:gd name="connsiteX1-377" fmla="*/ 218480 w 295275"/>
                <a:gd name="connsiteY1-378" fmla="*/ 17025 h 599179"/>
                <a:gd name="connsiteX2-379" fmla="*/ 263922 w 295275"/>
                <a:gd name="connsiteY2-380" fmla="*/ 59952 h 599179"/>
                <a:gd name="connsiteX3-381" fmla="*/ 275967 w 295275"/>
                <a:gd name="connsiteY3-382" fmla="*/ 66705 h 599179"/>
                <a:gd name="connsiteX4-383" fmla="*/ 152376 w 295275"/>
                <a:gd name="connsiteY4-384" fmla="*/ 303904 h 599179"/>
                <a:gd name="connsiteX5-385" fmla="*/ 295275 w 295275"/>
                <a:gd name="connsiteY5-386" fmla="*/ 303904 h 599179"/>
                <a:gd name="connsiteX6-387" fmla="*/ 295275 w 295275"/>
                <a:gd name="connsiteY6-388" fmla="*/ 599179 h 599179"/>
                <a:gd name="connsiteX7-389" fmla="*/ 0 w 295275"/>
                <a:gd name="connsiteY7-390" fmla="*/ 599179 h 599179"/>
                <a:gd name="connsiteX8-391" fmla="*/ 0 w 295275"/>
                <a:gd name="connsiteY8-392" fmla="*/ 303904 h 599179"/>
                <a:gd name="connsiteX9-393" fmla="*/ 207995 w 295275"/>
                <a:gd name="connsiteY9-394" fmla="*/ 0 h 599179"/>
                <a:gd name="connsiteX0-395" fmla="*/ 207995 w 295275"/>
                <a:gd name="connsiteY0-396" fmla="*/ 0 h 599179"/>
                <a:gd name="connsiteX1-397" fmla="*/ 218480 w 295275"/>
                <a:gd name="connsiteY1-398" fmla="*/ 17025 h 599179"/>
                <a:gd name="connsiteX2-399" fmla="*/ 263922 w 295275"/>
                <a:gd name="connsiteY2-400" fmla="*/ 59952 h 599179"/>
                <a:gd name="connsiteX3-401" fmla="*/ 275967 w 295275"/>
                <a:gd name="connsiteY3-402" fmla="*/ 66705 h 599179"/>
                <a:gd name="connsiteX4-403" fmla="*/ 152376 w 295275"/>
                <a:gd name="connsiteY4-404" fmla="*/ 303904 h 599179"/>
                <a:gd name="connsiteX5-405" fmla="*/ 295275 w 295275"/>
                <a:gd name="connsiteY5-406" fmla="*/ 303904 h 599179"/>
                <a:gd name="connsiteX6-407" fmla="*/ 295275 w 295275"/>
                <a:gd name="connsiteY6-408" fmla="*/ 599179 h 599179"/>
                <a:gd name="connsiteX7-409" fmla="*/ 0 w 295275"/>
                <a:gd name="connsiteY7-410" fmla="*/ 599179 h 599179"/>
                <a:gd name="connsiteX8-411" fmla="*/ 0 w 295275"/>
                <a:gd name="connsiteY8-412" fmla="*/ 303904 h 599179"/>
                <a:gd name="connsiteX9-413" fmla="*/ 207995 w 295275"/>
                <a:gd name="connsiteY9-414" fmla="*/ 0 h 599179"/>
                <a:gd name="connsiteX0-415" fmla="*/ 207995 w 295275"/>
                <a:gd name="connsiteY0-416" fmla="*/ 0 h 599179"/>
                <a:gd name="connsiteX1-417" fmla="*/ 218480 w 295275"/>
                <a:gd name="connsiteY1-418" fmla="*/ 17025 h 599179"/>
                <a:gd name="connsiteX2-419" fmla="*/ 263922 w 295275"/>
                <a:gd name="connsiteY2-420" fmla="*/ 59952 h 599179"/>
                <a:gd name="connsiteX3-421" fmla="*/ 275967 w 295275"/>
                <a:gd name="connsiteY3-422" fmla="*/ 66705 h 599179"/>
                <a:gd name="connsiteX4-423" fmla="*/ 152376 w 295275"/>
                <a:gd name="connsiteY4-424" fmla="*/ 303904 h 599179"/>
                <a:gd name="connsiteX5-425" fmla="*/ 295275 w 295275"/>
                <a:gd name="connsiteY5-426" fmla="*/ 303904 h 599179"/>
                <a:gd name="connsiteX6-427" fmla="*/ 295275 w 295275"/>
                <a:gd name="connsiteY6-428" fmla="*/ 599179 h 599179"/>
                <a:gd name="connsiteX7-429" fmla="*/ 0 w 295275"/>
                <a:gd name="connsiteY7-430" fmla="*/ 599179 h 599179"/>
                <a:gd name="connsiteX8-431" fmla="*/ 0 w 295275"/>
                <a:gd name="connsiteY8-432" fmla="*/ 334942 h 599179"/>
                <a:gd name="connsiteX9-433" fmla="*/ 207995 w 295275"/>
                <a:gd name="connsiteY9-434" fmla="*/ 0 h 599179"/>
                <a:gd name="connsiteX0-435" fmla="*/ 207995 w 295275"/>
                <a:gd name="connsiteY0-436" fmla="*/ 0 h 599179"/>
                <a:gd name="connsiteX1-437" fmla="*/ 218480 w 295275"/>
                <a:gd name="connsiteY1-438" fmla="*/ 17025 h 599179"/>
                <a:gd name="connsiteX2-439" fmla="*/ 263922 w 295275"/>
                <a:gd name="connsiteY2-440" fmla="*/ 59952 h 599179"/>
                <a:gd name="connsiteX3-441" fmla="*/ 275967 w 295275"/>
                <a:gd name="connsiteY3-442" fmla="*/ 66705 h 599179"/>
                <a:gd name="connsiteX4-443" fmla="*/ 152376 w 295275"/>
                <a:gd name="connsiteY4-444" fmla="*/ 303904 h 599179"/>
                <a:gd name="connsiteX5-445" fmla="*/ 295275 w 295275"/>
                <a:gd name="connsiteY5-446" fmla="*/ 303904 h 599179"/>
                <a:gd name="connsiteX6-447" fmla="*/ 295275 w 295275"/>
                <a:gd name="connsiteY6-448" fmla="*/ 599179 h 599179"/>
                <a:gd name="connsiteX7-449" fmla="*/ 0 w 295275"/>
                <a:gd name="connsiteY7-450" fmla="*/ 599179 h 599179"/>
                <a:gd name="connsiteX8-451" fmla="*/ 0 w 295275"/>
                <a:gd name="connsiteY8-452" fmla="*/ 334942 h 599179"/>
                <a:gd name="connsiteX9-453" fmla="*/ 207995 w 295275"/>
                <a:gd name="connsiteY9-454" fmla="*/ 0 h 599179"/>
                <a:gd name="connsiteX0-455" fmla="*/ 207995 w 295275"/>
                <a:gd name="connsiteY0-456" fmla="*/ 0 h 599179"/>
                <a:gd name="connsiteX1-457" fmla="*/ 218480 w 295275"/>
                <a:gd name="connsiteY1-458" fmla="*/ 17025 h 599179"/>
                <a:gd name="connsiteX2-459" fmla="*/ 263922 w 295275"/>
                <a:gd name="connsiteY2-460" fmla="*/ 59952 h 599179"/>
                <a:gd name="connsiteX3-461" fmla="*/ 275967 w 295275"/>
                <a:gd name="connsiteY3-462" fmla="*/ 66705 h 599179"/>
                <a:gd name="connsiteX4-463" fmla="*/ 152376 w 295275"/>
                <a:gd name="connsiteY4-464" fmla="*/ 303904 h 599179"/>
                <a:gd name="connsiteX5-465" fmla="*/ 295275 w 295275"/>
                <a:gd name="connsiteY5-466" fmla="*/ 303904 h 599179"/>
                <a:gd name="connsiteX6-467" fmla="*/ 295275 w 295275"/>
                <a:gd name="connsiteY6-468" fmla="*/ 599179 h 599179"/>
                <a:gd name="connsiteX7-469" fmla="*/ 0 w 295275"/>
                <a:gd name="connsiteY7-470" fmla="*/ 599179 h 599179"/>
                <a:gd name="connsiteX8-471" fmla="*/ 0 w 295275"/>
                <a:gd name="connsiteY8-472" fmla="*/ 334942 h 599179"/>
                <a:gd name="connsiteX9-473" fmla="*/ 207995 w 295275"/>
                <a:gd name="connsiteY9-474" fmla="*/ 0 h 59917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295275" h="599179">
                  <a:moveTo>
                    <a:pt x="207995" y="0"/>
                  </a:moveTo>
                  <a:lnTo>
                    <a:pt x="218480" y="17025"/>
                  </a:lnTo>
                  <a:cubicBezTo>
                    <a:pt x="231034" y="32364"/>
                    <a:pt x="246314" y="46986"/>
                    <a:pt x="263922" y="59952"/>
                  </a:cubicBezTo>
                  <a:lnTo>
                    <a:pt x="275967" y="66705"/>
                  </a:lnTo>
                  <a:cubicBezTo>
                    <a:pt x="274744" y="66607"/>
                    <a:pt x="166924" y="148026"/>
                    <a:pt x="152376" y="303904"/>
                  </a:cubicBezTo>
                  <a:lnTo>
                    <a:pt x="295275" y="303904"/>
                  </a:lnTo>
                  <a:lnTo>
                    <a:pt x="295275" y="599179"/>
                  </a:lnTo>
                  <a:lnTo>
                    <a:pt x="0" y="599179"/>
                  </a:lnTo>
                  <a:lnTo>
                    <a:pt x="0" y="334942"/>
                  </a:lnTo>
                  <a:cubicBezTo>
                    <a:pt x="10368" y="113589"/>
                    <a:pt x="207637" y="2353"/>
                    <a:pt x="20799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00"/>
            </a:p>
          </p:txBody>
        </p:sp>
        <p:sp>
          <p:nvSpPr>
            <p:cNvPr id="15" name="PA-任意多边形: 形状 9"/>
            <p:cNvSpPr>
              <a:spLocks noChangeAspect="1"/>
            </p:cNvSpPr>
            <p:nvPr>
              <p:custDataLst>
                <p:tags r:id="rId14"/>
              </p:custDataLst>
            </p:nvPr>
          </p:nvSpPr>
          <p:spPr>
            <a:xfrm>
              <a:off x="1581018" y="1347856"/>
              <a:ext cx="311295" cy="631688"/>
            </a:xfrm>
            <a:custGeom>
              <a:avLst/>
              <a:gdLst>
                <a:gd name="connsiteX0" fmla="*/ 207995 w 295275"/>
                <a:gd name="connsiteY0" fmla="*/ 0 h 599179"/>
                <a:gd name="connsiteX1" fmla="*/ 218480 w 295275"/>
                <a:gd name="connsiteY1" fmla="*/ 17025 h 599179"/>
                <a:gd name="connsiteX2" fmla="*/ 263922 w 295275"/>
                <a:gd name="connsiteY2" fmla="*/ 59952 h 599179"/>
                <a:gd name="connsiteX3" fmla="*/ 275967 w 295275"/>
                <a:gd name="connsiteY3" fmla="*/ 66705 h 599179"/>
                <a:gd name="connsiteX4" fmla="*/ 258864 w 295275"/>
                <a:gd name="connsiteY4" fmla="*/ 77309 h 599179"/>
                <a:gd name="connsiteX5" fmla="*/ 164932 w 295275"/>
                <a:gd name="connsiteY5" fmla="*/ 229252 h 599179"/>
                <a:gd name="connsiteX6" fmla="*/ 145322 w 295275"/>
                <a:gd name="connsiteY6" fmla="*/ 303904 h 599179"/>
                <a:gd name="connsiteX7" fmla="*/ 295275 w 295275"/>
                <a:gd name="connsiteY7" fmla="*/ 303904 h 599179"/>
                <a:gd name="connsiteX8" fmla="*/ 295275 w 295275"/>
                <a:gd name="connsiteY8" fmla="*/ 599179 h 599179"/>
                <a:gd name="connsiteX9" fmla="*/ 0 w 295275"/>
                <a:gd name="connsiteY9" fmla="*/ 599179 h 599179"/>
                <a:gd name="connsiteX10" fmla="*/ 0 w 295275"/>
                <a:gd name="connsiteY10" fmla="*/ 303904 h 599179"/>
                <a:gd name="connsiteX11" fmla="*/ 5952 w 295275"/>
                <a:gd name="connsiteY11" fmla="*/ 269304 h 599179"/>
                <a:gd name="connsiteX12" fmla="*/ 204540 w 295275"/>
                <a:gd name="connsiteY12" fmla="*/ 547 h 599179"/>
                <a:gd name="connsiteX0-1" fmla="*/ 207995 w 295275"/>
                <a:gd name="connsiteY0-2" fmla="*/ 0 h 599179"/>
                <a:gd name="connsiteX1-3" fmla="*/ 218480 w 295275"/>
                <a:gd name="connsiteY1-4" fmla="*/ 17025 h 599179"/>
                <a:gd name="connsiteX2-5" fmla="*/ 263922 w 295275"/>
                <a:gd name="connsiteY2-6" fmla="*/ 59952 h 599179"/>
                <a:gd name="connsiteX3-7" fmla="*/ 275967 w 295275"/>
                <a:gd name="connsiteY3-8" fmla="*/ 66705 h 599179"/>
                <a:gd name="connsiteX4-9" fmla="*/ 258864 w 295275"/>
                <a:gd name="connsiteY4-10" fmla="*/ 77309 h 599179"/>
                <a:gd name="connsiteX5-11" fmla="*/ 164932 w 295275"/>
                <a:gd name="connsiteY5-12" fmla="*/ 229252 h 599179"/>
                <a:gd name="connsiteX6-13" fmla="*/ 152376 w 295275"/>
                <a:gd name="connsiteY6-14" fmla="*/ 303904 h 599179"/>
                <a:gd name="connsiteX7-15" fmla="*/ 295275 w 295275"/>
                <a:gd name="connsiteY7-16" fmla="*/ 303904 h 599179"/>
                <a:gd name="connsiteX8-17" fmla="*/ 295275 w 295275"/>
                <a:gd name="connsiteY8-18" fmla="*/ 599179 h 599179"/>
                <a:gd name="connsiteX9-19" fmla="*/ 0 w 295275"/>
                <a:gd name="connsiteY9-20" fmla="*/ 599179 h 599179"/>
                <a:gd name="connsiteX10-21" fmla="*/ 0 w 295275"/>
                <a:gd name="connsiteY10-22" fmla="*/ 303904 h 599179"/>
                <a:gd name="connsiteX11-23" fmla="*/ 5952 w 295275"/>
                <a:gd name="connsiteY11-24" fmla="*/ 269304 h 599179"/>
                <a:gd name="connsiteX12-25" fmla="*/ 204540 w 295275"/>
                <a:gd name="connsiteY12-26" fmla="*/ 547 h 599179"/>
                <a:gd name="connsiteX13" fmla="*/ 207995 w 295275"/>
                <a:gd name="connsiteY13" fmla="*/ 0 h 599179"/>
                <a:gd name="connsiteX0-27" fmla="*/ 207995 w 295275"/>
                <a:gd name="connsiteY0-28" fmla="*/ 0 h 599179"/>
                <a:gd name="connsiteX1-29" fmla="*/ 218480 w 295275"/>
                <a:gd name="connsiteY1-30" fmla="*/ 17025 h 599179"/>
                <a:gd name="connsiteX2-31" fmla="*/ 263922 w 295275"/>
                <a:gd name="connsiteY2-32" fmla="*/ 59952 h 599179"/>
                <a:gd name="connsiteX3-33" fmla="*/ 275967 w 295275"/>
                <a:gd name="connsiteY3-34" fmla="*/ 66705 h 599179"/>
                <a:gd name="connsiteX4-35" fmla="*/ 258864 w 295275"/>
                <a:gd name="connsiteY4-36" fmla="*/ 77309 h 599179"/>
                <a:gd name="connsiteX5-37" fmla="*/ 164932 w 295275"/>
                <a:gd name="connsiteY5-38" fmla="*/ 229252 h 599179"/>
                <a:gd name="connsiteX6-39" fmla="*/ 152376 w 295275"/>
                <a:gd name="connsiteY6-40" fmla="*/ 303904 h 599179"/>
                <a:gd name="connsiteX7-41" fmla="*/ 295275 w 295275"/>
                <a:gd name="connsiteY7-42" fmla="*/ 303904 h 599179"/>
                <a:gd name="connsiteX8-43" fmla="*/ 295275 w 295275"/>
                <a:gd name="connsiteY8-44" fmla="*/ 599179 h 599179"/>
                <a:gd name="connsiteX9-45" fmla="*/ 0 w 295275"/>
                <a:gd name="connsiteY9-46" fmla="*/ 599179 h 599179"/>
                <a:gd name="connsiteX10-47" fmla="*/ 0 w 295275"/>
                <a:gd name="connsiteY10-48" fmla="*/ 303904 h 599179"/>
                <a:gd name="connsiteX11-49" fmla="*/ 5952 w 295275"/>
                <a:gd name="connsiteY11-50" fmla="*/ 269304 h 599179"/>
                <a:gd name="connsiteX12-51" fmla="*/ 204540 w 295275"/>
                <a:gd name="connsiteY12-52" fmla="*/ 547 h 599179"/>
                <a:gd name="connsiteX13-53" fmla="*/ 207995 w 295275"/>
                <a:gd name="connsiteY13-54" fmla="*/ 0 h 599179"/>
                <a:gd name="connsiteX0-55" fmla="*/ 207995 w 295275"/>
                <a:gd name="connsiteY0-56" fmla="*/ 0 h 599179"/>
                <a:gd name="connsiteX1-57" fmla="*/ 218480 w 295275"/>
                <a:gd name="connsiteY1-58" fmla="*/ 17025 h 599179"/>
                <a:gd name="connsiteX2-59" fmla="*/ 263922 w 295275"/>
                <a:gd name="connsiteY2-60" fmla="*/ 59952 h 599179"/>
                <a:gd name="connsiteX3-61" fmla="*/ 275967 w 295275"/>
                <a:gd name="connsiteY3-62" fmla="*/ 66705 h 599179"/>
                <a:gd name="connsiteX4-63" fmla="*/ 258864 w 295275"/>
                <a:gd name="connsiteY4-64" fmla="*/ 77309 h 599179"/>
                <a:gd name="connsiteX5-65" fmla="*/ 164932 w 295275"/>
                <a:gd name="connsiteY5-66" fmla="*/ 229252 h 599179"/>
                <a:gd name="connsiteX6-67" fmla="*/ 152376 w 295275"/>
                <a:gd name="connsiteY6-68" fmla="*/ 303904 h 599179"/>
                <a:gd name="connsiteX7-69" fmla="*/ 295275 w 295275"/>
                <a:gd name="connsiteY7-70" fmla="*/ 303904 h 599179"/>
                <a:gd name="connsiteX8-71" fmla="*/ 295275 w 295275"/>
                <a:gd name="connsiteY8-72" fmla="*/ 599179 h 599179"/>
                <a:gd name="connsiteX9-73" fmla="*/ 0 w 295275"/>
                <a:gd name="connsiteY9-74" fmla="*/ 599179 h 599179"/>
                <a:gd name="connsiteX10-75" fmla="*/ 0 w 295275"/>
                <a:gd name="connsiteY10-76" fmla="*/ 303904 h 599179"/>
                <a:gd name="connsiteX11-77" fmla="*/ 5952 w 295275"/>
                <a:gd name="connsiteY11-78" fmla="*/ 269304 h 599179"/>
                <a:gd name="connsiteX12-79" fmla="*/ 204540 w 295275"/>
                <a:gd name="connsiteY12-80" fmla="*/ 547 h 599179"/>
                <a:gd name="connsiteX13-81" fmla="*/ 207995 w 295275"/>
                <a:gd name="connsiteY13-82" fmla="*/ 0 h 599179"/>
                <a:gd name="connsiteX0-83" fmla="*/ 207995 w 295275"/>
                <a:gd name="connsiteY0-84" fmla="*/ 0 h 599179"/>
                <a:gd name="connsiteX1-85" fmla="*/ 218480 w 295275"/>
                <a:gd name="connsiteY1-86" fmla="*/ 17025 h 599179"/>
                <a:gd name="connsiteX2-87" fmla="*/ 263922 w 295275"/>
                <a:gd name="connsiteY2-88" fmla="*/ 59952 h 599179"/>
                <a:gd name="connsiteX3-89" fmla="*/ 275967 w 295275"/>
                <a:gd name="connsiteY3-90" fmla="*/ 66705 h 599179"/>
                <a:gd name="connsiteX4-91" fmla="*/ 258864 w 295275"/>
                <a:gd name="connsiteY4-92" fmla="*/ 77309 h 599179"/>
                <a:gd name="connsiteX5-93" fmla="*/ 152376 w 295275"/>
                <a:gd name="connsiteY5-94" fmla="*/ 303904 h 599179"/>
                <a:gd name="connsiteX6-95" fmla="*/ 295275 w 295275"/>
                <a:gd name="connsiteY6-96" fmla="*/ 303904 h 599179"/>
                <a:gd name="connsiteX7-97" fmla="*/ 295275 w 295275"/>
                <a:gd name="connsiteY7-98" fmla="*/ 599179 h 599179"/>
                <a:gd name="connsiteX8-99" fmla="*/ 0 w 295275"/>
                <a:gd name="connsiteY8-100" fmla="*/ 599179 h 599179"/>
                <a:gd name="connsiteX9-101" fmla="*/ 0 w 295275"/>
                <a:gd name="connsiteY9-102" fmla="*/ 303904 h 599179"/>
                <a:gd name="connsiteX10-103" fmla="*/ 5952 w 295275"/>
                <a:gd name="connsiteY10-104" fmla="*/ 269304 h 599179"/>
                <a:gd name="connsiteX11-105" fmla="*/ 204540 w 295275"/>
                <a:gd name="connsiteY11-106" fmla="*/ 547 h 599179"/>
                <a:gd name="connsiteX12-107" fmla="*/ 207995 w 295275"/>
                <a:gd name="connsiteY12-108" fmla="*/ 0 h 599179"/>
                <a:gd name="connsiteX0-109" fmla="*/ 207995 w 295275"/>
                <a:gd name="connsiteY0-110" fmla="*/ 0 h 599179"/>
                <a:gd name="connsiteX1-111" fmla="*/ 218480 w 295275"/>
                <a:gd name="connsiteY1-112" fmla="*/ 17025 h 599179"/>
                <a:gd name="connsiteX2-113" fmla="*/ 263922 w 295275"/>
                <a:gd name="connsiteY2-114" fmla="*/ 59952 h 599179"/>
                <a:gd name="connsiteX3-115" fmla="*/ 275967 w 295275"/>
                <a:gd name="connsiteY3-116" fmla="*/ 66705 h 599179"/>
                <a:gd name="connsiteX4-117" fmla="*/ 258864 w 295275"/>
                <a:gd name="connsiteY4-118" fmla="*/ 77309 h 599179"/>
                <a:gd name="connsiteX5-119" fmla="*/ 152376 w 295275"/>
                <a:gd name="connsiteY5-120" fmla="*/ 303904 h 599179"/>
                <a:gd name="connsiteX6-121" fmla="*/ 295275 w 295275"/>
                <a:gd name="connsiteY6-122" fmla="*/ 303904 h 599179"/>
                <a:gd name="connsiteX7-123" fmla="*/ 295275 w 295275"/>
                <a:gd name="connsiteY7-124" fmla="*/ 599179 h 599179"/>
                <a:gd name="connsiteX8-125" fmla="*/ 0 w 295275"/>
                <a:gd name="connsiteY8-126" fmla="*/ 599179 h 599179"/>
                <a:gd name="connsiteX9-127" fmla="*/ 0 w 295275"/>
                <a:gd name="connsiteY9-128" fmla="*/ 303904 h 599179"/>
                <a:gd name="connsiteX10-129" fmla="*/ 5952 w 295275"/>
                <a:gd name="connsiteY10-130" fmla="*/ 269304 h 599179"/>
                <a:gd name="connsiteX11-131" fmla="*/ 204540 w 295275"/>
                <a:gd name="connsiteY11-132" fmla="*/ 547 h 599179"/>
                <a:gd name="connsiteX12-133" fmla="*/ 207995 w 295275"/>
                <a:gd name="connsiteY12-134" fmla="*/ 0 h 599179"/>
                <a:gd name="connsiteX0-135" fmla="*/ 207995 w 295275"/>
                <a:gd name="connsiteY0-136" fmla="*/ 0 h 599179"/>
                <a:gd name="connsiteX1-137" fmla="*/ 218480 w 295275"/>
                <a:gd name="connsiteY1-138" fmla="*/ 17025 h 599179"/>
                <a:gd name="connsiteX2-139" fmla="*/ 263922 w 295275"/>
                <a:gd name="connsiteY2-140" fmla="*/ 59952 h 599179"/>
                <a:gd name="connsiteX3-141" fmla="*/ 275967 w 295275"/>
                <a:gd name="connsiteY3-142" fmla="*/ 66705 h 599179"/>
                <a:gd name="connsiteX4-143" fmla="*/ 152376 w 295275"/>
                <a:gd name="connsiteY4-144" fmla="*/ 303904 h 599179"/>
                <a:gd name="connsiteX5-145" fmla="*/ 295275 w 295275"/>
                <a:gd name="connsiteY5-146" fmla="*/ 303904 h 599179"/>
                <a:gd name="connsiteX6-147" fmla="*/ 295275 w 295275"/>
                <a:gd name="connsiteY6-148" fmla="*/ 599179 h 599179"/>
                <a:gd name="connsiteX7-149" fmla="*/ 0 w 295275"/>
                <a:gd name="connsiteY7-150" fmla="*/ 599179 h 599179"/>
                <a:gd name="connsiteX8-151" fmla="*/ 0 w 295275"/>
                <a:gd name="connsiteY8-152" fmla="*/ 303904 h 599179"/>
                <a:gd name="connsiteX9-153" fmla="*/ 5952 w 295275"/>
                <a:gd name="connsiteY9-154" fmla="*/ 269304 h 599179"/>
                <a:gd name="connsiteX10-155" fmla="*/ 204540 w 295275"/>
                <a:gd name="connsiteY10-156" fmla="*/ 547 h 599179"/>
                <a:gd name="connsiteX11-157" fmla="*/ 207995 w 295275"/>
                <a:gd name="connsiteY11-158" fmla="*/ 0 h 599179"/>
                <a:gd name="connsiteX0-159" fmla="*/ 207995 w 295275"/>
                <a:gd name="connsiteY0-160" fmla="*/ 0 h 599179"/>
                <a:gd name="connsiteX1-161" fmla="*/ 218480 w 295275"/>
                <a:gd name="connsiteY1-162" fmla="*/ 17025 h 599179"/>
                <a:gd name="connsiteX2-163" fmla="*/ 263922 w 295275"/>
                <a:gd name="connsiteY2-164" fmla="*/ 59952 h 599179"/>
                <a:gd name="connsiteX3-165" fmla="*/ 275967 w 295275"/>
                <a:gd name="connsiteY3-166" fmla="*/ 66705 h 599179"/>
                <a:gd name="connsiteX4-167" fmla="*/ 152376 w 295275"/>
                <a:gd name="connsiteY4-168" fmla="*/ 303904 h 599179"/>
                <a:gd name="connsiteX5-169" fmla="*/ 295275 w 295275"/>
                <a:gd name="connsiteY5-170" fmla="*/ 303904 h 599179"/>
                <a:gd name="connsiteX6-171" fmla="*/ 295275 w 295275"/>
                <a:gd name="connsiteY6-172" fmla="*/ 599179 h 599179"/>
                <a:gd name="connsiteX7-173" fmla="*/ 0 w 295275"/>
                <a:gd name="connsiteY7-174" fmla="*/ 599179 h 599179"/>
                <a:gd name="connsiteX8-175" fmla="*/ 0 w 295275"/>
                <a:gd name="connsiteY8-176" fmla="*/ 303904 h 599179"/>
                <a:gd name="connsiteX9-177" fmla="*/ 5952 w 295275"/>
                <a:gd name="connsiteY9-178" fmla="*/ 269304 h 599179"/>
                <a:gd name="connsiteX10-179" fmla="*/ 204540 w 295275"/>
                <a:gd name="connsiteY10-180" fmla="*/ 547 h 599179"/>
                <a:gd name="connsiteX11-181" fmla="*/ 207995 w 295275"/>
                <a:gd name="connsiteY11-182" fmla="*/ 0 h 599179"/>
                <a:gd name="connsiteX0-183" fmla="*/ 207995 w 295275"/>
                <a:gd name="connsiteY0-184" fmla="*/ 0 h 599179"/>
                <a:gd name="connsiteX1-185" fmla="*/ 218480 w 295275"/>
                <a:gd name="connsiteY1-186" fmla="*/ 17025 h 599179"/>
                <a:gd name="connsiteX2-187" fmla="*/ 263922 w 295275"/>
                <a:gd name="connsiteY2-188" fmla="*/ 59952 h 599179"/>
                <a:gd name="connsiteX3-189" fmla="*/ 275967 w 295275"/>
                <a:gd name="connsiteY3-190" fmla="*/ 66705 h 599179"/>
                <a:gd name="connsiteX4-191" fmla="*/ 152376 w 295275"/>
                <a:gd name="connsiteY4-192" fmla="*/ 303904 h 599179"/>
                <a:gd name="connsiteX5-193" fmla="*/ 295275 w 295275"/>
                <a:gd name="connsiteY5-194" fmla="*/ 303904 h 599179"/>
                <a:gd name="connsiteX6-195" fmla="*/ 295275 w 295275"/>
                <a:gd name="connsiteY6-196" fmla="*/ 599179 h 599179"/>
                <a:gd name="connsiteX7-197" fmla="*/ 0 w 295275"/>
                <a:gd name="connsiteY7-198" fmla="*/ 599179 h 599179"/>
                <a:gd name="connsiteX8-199" fmla="*/ 0 w 295275"/>
                <a:gd name="connsiteY8-200" fmla="*/ 303904 h 599179"/>
                <a:gd name="connsiteX9-201" fmla="*/ 5952 w 295275"/>
                <a:gd name="connsiteY9-202" fmla="*/ 269304 h 599179"/>
                <a:gd name="connsiteX10-203" fmla="*/ 204540 w 295275"/>
                <a:gd name="connsiteY10-204" fmla="*/ 547 h 599179"/>
                <a:gd name="connsiteX11-205" fmla="*/ 207995 w 295275"/>
                <a:gd name="connsiteY11-206" fmla="*/ 0 h 599179"/>
                <a:gd name="connsiteX0-207" fmla="*/ 207995 w 295275"/>
                <a:gd name="connsiteY0-208" fmla="*/ 0 h 599179"/>
                <a:gd name="connsiteX1-209" fmla="*/ 218480 w 295275"/>
                <a:gd name="connsiteY1-210" fmla="*/ 17025 h 599179"/>
                <a:gd name="connsiteX2-211" fmla="*/ 263922 w 295275"/>
                <a:gd name="connsiteY2-212" fmla="*/ 59952 h 599179"/>
                <a:gd name="connsiteX3-213" fmla="*/ 275967 w 295275"/>
                <a:gd name="connsiteY3-214" fmla="*/ 66705 h 599179"/>
                <a:gd name="connsiteX4-215" fmla="*/ 152376 w 295275"/>
                <a:gd name="connsiteY4-216" fmla="*/ 303904 h 599179"/>
                <a:gd name="connsiteX5-217" fmla="*/ 295275 w 295275"/>
                <a:gd name="connsiteY5-218" fmla="*/ 303904 h 599179"/>
                <a:gd name="connsiteX6-219" fmla="*/ 295275 w 295275"/>
                <a:gd name="connsiteY6-220" fmla="*/ 599179 h 599179"/>
                <a:gd name="connsiteX7-221" fmla="*/ 0 w 295275"/>
                <a:gd name="connsiteY7-222" fmla="*/ 599179 h 599179"/>
                <a:gd name="connsiteX8-223" fmla="*/ 0 w 295275"/>
                <a:gd name="connsiteY8-224" fmla="*/ 303904 h 599179"/>
                <a:gd name="connsiteX9-225" fmla="*/ 5952 w 295275"/>
                <a:gd name="connsiteY9-226" fmla="*/ 269304 h 599179"/>
                <a:gd name="connsiteX10-227" fmla="*/ 204540 w 295275"/>
                <a:gd name="connsiteY10-228" fmla="*/ 547 h 599179"/>
                <a:gd name="connsiteX11-229" fmla="*/ 207995 w 295275"/>
                <a:gd name="connsiteY11-230" fmla="*/ 0 h 599179"/>
                <a:gd name="connsiteX0-231" fmla="*/ 207995 w 295275"/>
                <a:gd name="connsiteY0-232" fmla="*/ 0 h 599179"/>
                <a:gd name="connsiteX1-233" fmla="*/ 218480 w 295275"/>
                <a:gd name="connsiteY1-234" fmla="*/ 17025 h 599179"/>
                <a:gd name="connsiteX2-235" fmla="*/ 263922 w 295275"/>
                <a:gd name="connsiteY2-236" fmla="*/ 59952 h 599179"/>
                <a:gd name="connsiteX3-237" fmla="*/ 275967 w 295275"/>
                <a:gd name="connsiteY3-238" fmla="*/ 66705 h 599179"/>
                <a:gd name="connsiteX4-239" fmla="*/ 152376 w 295275"/>
                <a:gd name="connsiteY4-240" fmla="*/ 303904 h 599179"/>
                <a:gd name="connsiteX5-241" fmla="*/ 295275 w 295275"/>
                <a:gd name="connsiteY5-242" fmla="*/ 303904 h 599179"/>
                <a:gd name="connsiteX6-243" fmla="*/ 295275 w 295275"/>
                <a:gd name="connsiteY6-244" fmla="*/ 599179 h 599179"/>
                <a:gd name="connsiteX7-245" fmla="*/ 0 w 295275"/>
                <a:gd name="connsiteY7-246" fmla="*/ 599179 h 599179"/>
                <a:gd name="connsiteX8-247" fmla="*/ 0 w 295275"/>
                <a:gd name="connsiteY8-248" fmla="*/ 303904 h 599179"/>
                <a:gd name="connsiteX9-249" fmla="*/ 204540 w 295275"/>
                <a:gd name="connsiteY9-250" fmla="*/ 547 h 599179"/>
                <a:gd name="connsiteX10-251" fmla="*/ 207995 w 295275"/>
                <a:gd name="connsiteY10-252" fmla="*/ 0 h 599179"/>
                <a:gd name="connsiteX0-253" fmla="*/ 207995 w 295275"/>
                <a:gd name="connsiteY0-254" fmla="*/ 0 h 599179"/>
                <a:gd name="connsiteX1-255" fmla="*/ 218480 w 295275"/>
                <a:gd name="connsiteY1-256" fmla="*/ 17025 h 599179"/>
                <a:gd name="connsiteX2-257" fmla="*/ 263922 w 295275"/>
                <a:gd name="connsiteY2-258" fmla="*/ 59952 h 599179"/>
                <a:gd name="connsiteX3-259" fmla="*/ 275967 w 295275"/>
                <a:gd name="connsiteY3-260" fmla="*/ 66705 h 599179"/>
                <a:gd name="connsiteX4-261" fmla="*/ 152376 w 295275"/>
                <a:gd name="connsiteY4-262" fmla="*/ 303904 h 599179"/>
                <a:gd name="connsiteX5-263" fmla="*/ 295275 w 295275"/>
                <a:gd name="connsiteY5-264" fmla="*/ 303904 h 599179"/>
                <a:gd name="connsiteX6-265" fmla="*/ 295275 w 295275"/>
                <a:gd name="connsiteY6-266" fmla="*/ 599179 h 599179"/>
                <a:gd name="connsiteX7-267" fmla="*/ 0 w 295275"/>
                <a:gd name="connsiteY7-268" fmla="*/ 599179 h 599179"/>
                <a:gd name="connsiteX8-269" fmla="*/ 0 w 295275"/>
                <a:gd name="connsiteY8-270" fmla="*/ 303904 h 599179"/>
                <a:gd name="connsiteX9-271" fmla="*/ 204540 w 295275"/>
                <a:gd name="connsiteY9-272" fmla="*/ 547 h 599179"/>
                <a:gd name="connsiteX10-273" fmla="*/ 207995 w 295275"/>
                <a:gd name="connsiteY10-274" fmla="*/ 0 h 599179"/>
                <a:gd name="connsiteX0-275" fmla="*/ 207995 w 295275"/>
                <a:gd name="connsiteY0-276" fmla="*/ 0 h 599179"/>
                <a:gd name="connsiteX1-277" fmla="*/ 218480 w 295275"/>
                <a:gd name="connsiteY1-278" fmla="*/ 17025 h 599179"/>
                <a:gd name="connsiteX2-279" fmla="*/ 263922 w 295275"/>
                <a:gd name="connsiteY2-280" fmla="*/ 59952 h 599179"/>
                <a:gd name="connsiteX3-281" fmla="*/ 275967 w 295275"/>
                <a:gd name="connsiteY3-282" fmla="*/ 66705 h 599179"/>
                <a:gd name="connsiteX4-283" fmla="*/ 152376 w 295275"/>
                <a:gd name="connsiteY4-284" fmla="*/ 303904 h 599179"/>
                <a:gd name="connsiteX5-285" fmla="*/ 295275 w 295275"/>
                <a:gd name="connsiteY5-286" fmla="*/ 303904 h 599179"/>
                <a:gd name="connsiteX6-287" fmla="*/ 295275 w 295275"/>
                <a:gd name="connsiteY6-288" fmla="*/ 599179 h 599179"/>
                <a:gd name="connsiteX7-289" fmla="*/ 0 w 295275"/>
                <a:gd name="connsiteY7-290" fmla="*/ 599179 h 599179"/>
                <a:gd name="connsiteX8-291" fmla="*/ 0 w 295275"/>
                <a:gd name="connsiteY8-292" fmla="*/ 303904 h 599179"/>
                <a:gd name="connsiteX9-293" fmla="*/ 207995 w 295275"/>
                <a:gd name="connsiteY9-294" fmla="*/ 0 h 599179"/>
                <a:gd name="connsiteX0-295" fmla="*/ 207995 w 295275"/>
                <a:gd name="connsiteY0-296" fmla="*/ 0 h 599179"/>
                <a:gd name="connsiteX1-297" fmla="*/ 218480 w 295275"/>
                <a:gd name="connsiteY1-298" fmla="*/ 17025 h 599179"/>
                <a:gd name="connsiteX2-299" fmla="*/ 263922 w 295275"/>
                <a:gd name="connsiteY2-300" fmla="*/ 59952 h 599179"/>
                <a:gd name="connsiteX3-301" fmla="*/ 275967 w 295275"/>
                <a:gd name="connsiteY3-302" fmla="*/ 66705 h 599179"/>
                <a:gd name="connsiteX4-303" fmla="*/ 152376 w 295275"/>
                <a:gd name="connsiteY4-304" fmla="*/ 303904 h 599179"/>
                <a:gd name="connsiteX5-305" fmla="*/ 295275 w 295275"/>
                <a:gd name="connsiteY5-306" fmla="*/ 303904 h 599179"/>
                <a:gd name="connsiteX6-307" fmla="*/ 295275 w 295275"/>
                <a:gd name="connsiteY6-308" fmla="*/ 599179 h 599179"/>
                <a:gd name="connsiteX7-309" fmla="*/ 0 w 295275"/>
                <a:gd name="connsiteY7-310" fmla="*/ 599179 h 599179"/>
                <a:gd name="connsiteX8-311" fmla="*/ 0 w 295275"/>
                <a:gd name="connsiteY8-312" fmla="*/ 303904 h 599179"/>
                <a:gd name="connsiteX9-313" fmla="*/ 207995 w 295275"/>
                <a:gd name="connsiteY9-314" fmla="*/ 0 h 599179"/>
                <a:gd name="connsiteX0-315" fmla="*/ 207995 w 295275"/>
                <a:gd name="connsiteY0-316" fmla="*/ 0 h 599179"/>
                <a:gd name="connsiteX1-317" fmla="*/ 218480 w 295275"/>
                <a:gd name="connsiteY1-318" fmla="*/ 17025 h 599179"/>
                <a:gd name="connsiteX2-319" fmla="*/ 263922 w 295275"/>
                <a:gd name="connsiteY2-320" fmla="*/ 59952 h 599179"/>
                <a:gd name="connsiteX3-321" fmla="*/ 275967 w 295275"/>
                <a:gd name="connsiteY3-322" fmla="*/ 66705 h 599179"/>
                <a:gd name="connsiteX4-323" fmla="*/ 152376 w 295275"/>
                <a:gd name="connsiteY4-324" fmla="*/ 303904 h 599179"/>
                <a:gd name="connsiteX5-325" fmla="*/ 295275 w 295275"/>
                <a:gd name="connsiteY5-326" fmla="*/ 303904 h 599179"/>
                <a:gd name="connsiteX6-327" fmla="*/ 295275 w 295275"/>
                <a:gd name="connsiteY6-328" fmla="*/ 599179 h 599179"/>
                <a:gd name="connsiteX7-329" fmla="*/ 0 w 295275"/>
                <a:gd name="connsiteY7-330" fmla="*/ 599179 h 599179"/>
                <a:gd name="connsiteX8-331" fmla="*/ 0 w 295275"/>
                <a:gd name="connsiteY8-332" fmla="*/ 303904 h 599179"/>
                <a:gd name="connsiteX9-333" fmla="*/ 207995 w 295275"/>
                <a:gd name="connsiteY9-334" fmla="*/ 0 h 599179"/>
                <a:gd name="connsiteX0-335" fmla="*/ 207995 w 295275"/>
                <a:gd name="connsiteY0-336" fmla="*/ 0 h 599179"/>
                <a:gd name="connsiteX1-337" fmla="*/ 218480 w 295275"/>
                <a:gd name="connsiteY1-338" fmla="*/ 17025 h 599179"/>
                <a:gd name="connsiteX2-339" fmla="*/ 263922 w 295275"/>
                <a:gd name="connsiteY2-340" fmla="*/ 59952 h 599179"/>
                <a:gd name="connsiteX3-341" fmla="*/ 275967 w 295275"/>
                <a:gd name="connsiteY3-342" fmla="*/ 66705 h 599179"/>
                <a:gd name="connsiteX4-343" fmla="*/ 152376 w 295275"/>
                <a:gd name="connsiteY4-344" fmla="*/ 303904 h 599179"/>
                <a:gd name="connsiteX5-345" fmla="*/ 295275 w 295275"/>
                <a:gd name="connsiteY5-346" fmla="*/ 303904 h 599179"/>
                <a:gd name="connsiteX6-347" fmla="*/ 295275 w 295275"/>
                <a:gd name="connsiteY6-348" fmla="*/ 599179 h 599179"/>
                <a:gd name="connsiteX7-349" fmla="*/ 0 w 295275"/>
                <a:gd name="connsiteY7-350" fmla="*/ 599179 h 599179"/>
                <a:gd name="connsiteX8-351" fmla="*/ 0 w 295275"/>
                <a:gd name="connsiteY8-352" fmla="*/ 303904 h 599179"/>
                <a:gd name="connsiteX9-353" fmla="*/ 207995 w 295275"/>
                <a:gd name="connsiteY9-354" fmla="*/ 0 h 599179"/>
                <a:gd name="connsiteX0-355" fmla="*/ 207995 w 295275"/>
                <a:gd name="connsiteY0-356" fmla="*/ 0 h 599179"/>
                <a:gd name="connsiteX1-357" fmla="*/ 218480 w 295275"/>
                <a:gd name="connsiteY1-358" fmla="*/ 17025 h 599179"/>
                <a:gd name="connsiteX2-359" fmla="*/ 263922 w 295275"/>
                <a:gd name="connsiteY2-360" fmla="*/ 59952 h 599179"/>
                <a:gd name="connsiteX3-361" fmla="*/ 275967 w 295275"/>
                <a:gd name="connsiteY3-362" fmla="*/ 66705 h 599179"/>
                <a:gd name="connsiteX4-363" fmla="*/ 152376 w 295275"/>
                <a:gd name="connsiteY4-364" fmla="*/ 303904 h 599179"/>
                <a:gd name="connsiteX5-365" fmla="*/ 295275 w 295275"/>
                <a:gd name="connsiteY5-366" fmla="*/ 303904 h 599179"/>
                <a:gd name="connsiteX6-367" fmla="*/ 295275 w 295275"/>
                <a:gd name="connsiteY6-368" fmla="*/ 599179 h 599179"/>
                <a:gd name="connsiteX7-369" fmla="*/ 0 w 295275"/>
                <a:gd name="connsiteY7-370" fmla="*/ 599179 h 599179"/>
                <a:gd name="connsiteX8-371" fmla="*/ 0 w 295275"/>
                <a:gd name="connsiteY8-372" fmla="*/ 303904 h 599179"/>
                <a:gd name="connsiteX9-373" fmla="*/ 207995 w 295275"/>
                <a:gd name="connsiteY9-374" fmla="*/ 0 h 599179"/>
                <a:gd name="connsiteX0-375" fmla="*/ 207995 w 295275"/>
                <a:gd name="connsiteY0-376" fmla="*/ 0 h 599179"/>
                <a:gd name="connsiteX1-377" fmla="*/ 218480 w 295275"/>
                <a:gd name="connsiteY1-378" fmla="*/ 17025 h 599179"/>
                <a:gd name="connsiteX2-379" fmla="*/ 263922 w 295275"/>
                <a:gd name="connsiteY2-380" fmla="*/ 59952 h 599179"/>
                <a:gd name="connsiteX3-381" fmla="*/ 275967 w 295275"/>
                <a:gd name="connsiteY3-382" fmla="*/ 66705 h 599179"/>
                <a:gd name="connsiteX4-383" fmla="*/ 152376 w 295275"/>
                <a:gd name="connsiteY4-384" fmla="*/ 303904 h 599179"/>
                <a:gd name="connsiteX5-385" fmla="*/ 295275 w 295275"/>
                <a:gd name="connsiteY5-386" fmla="*/ 303904 h 599179"/>
                <a:gd name="connsiteX6-387" fmla="*/ 295275 w 295275"/>
                <a:gd name="connsiteY6-388" fmla="*/ 599179 h 599179"/>
                <a:gd name="connsiteX7-389" fmla="*/ 0 w 295275"/>
                <a:gd name="connsiteY7-390" fmla="*/ 599179 h 599179"/>
                <a:gd name="connsiteX8-391" fmla="*/ 0 w 295275"/>
                <a:gd name="connsiteY8-392" fmla="*/ 303904 h 599179"/>
                <a:gd name="connsiteX9-393" fmla="*/ 207995 w 295275"/>
                <a:gd name="connsiteY9-394" fmla="*/ 0 h 599179"/>
                <a:gd name="connsiteX0-395" fmla="*/ 207995 w 295275"/>
                <a:gd name="connsiteY0-396" fmla="*/ 0 h 599179"/>
                <a:gd name="connsiteX1-397" fmla="*/ 218480 w 295275"/>
                <a:gd name="connsiteY1-398" fmla="*/ 17025 h 599179"/>
                <a:gd name="connsiteX2-399" fmla="*/ 263922 w 295275"/>
                <a:gd name="connsiteY2-400" fmla="*/ 59952 h 599179"/>
                <a:gd name="connsiteX3-401" fmla="*/ 275967 w 295275"/>
                <a:gd name="connsiteY3-402" fmla="*/ 66705 h 599179"/>
                <a:gd name="connsiteX4-403" fmla="*/ 152376 w 295275"/>
                <a:gd name="connsiteY4-404" fmla="*/ 303904 h 599179"/>
                <a:gd name="connsiteX5-405" fmla="*/ 295275 w 295275"/>
                <a:gd name="connsiteY5-406" fmla="*/ 303904 h 599179"/>
                <a:gd name="connsiteX6-407" fmla="*/ 295275 w 295275"/>
                <a:gd name="connsiteY6-408" fmla="*/ 599179 h 599179"/>
                <a:gd name="connsiteX7-409" fmla="*/ 0 w 295275"/>
                <a:gd name="connsiteY7-410" fmla="*/ 599179 h 599179"/>
                <a:gd name="connsiteX8-411" fmla="*/ 0 w 295275"/>
                <a:gd name="connsiteY8-412" fmla="*/ 303904 h 599179"/>
                <a:gd name="connsiteX9-413" fmla="*/ 207995 w 295275"/>
                <a:gd name="connsiteY9-414" fmla="*/ 0 h 599179"/>
                <a:gd name="connsiteX0-415" fmla="*/ 207995 w 295275"/>
                <a:gd name="connsiteY0-416" fmla="*/ 0 h 599179"/>
                <a:gd name="connsiteX1-417" fmla="*/ 218480 w 295275"/>
                <a:gd name="connsiteY1-418" fmla="*/ 17025 h 599179"/>
                <a:gd name="connsiteX2-419" fmla="*/ 263922 w 295275"/>
                <a:gd name="connsiteY2-420" fmla="*/ 59952 h 599179"/>
                <a:gd name="connsiteX3-421" fmla="*/ 275967 w 295275"/>
                <a:gd name="connsiteY3-422" fmla="*/ 66705 h 599179"/>
                <a:gd name="connsiteX4-423" fmla="*/ 152376 w 295275"/>
                <a:gd name="connsiteY4-424" fmla="*/ 303904 h 599179"/>
                <a:gd name="connsiteX5-425" fmla="*/ 295275 w 295275"/>
                <a:gd name="connsiteY5-426" fmla="*/ 303904 h 599179"/>
                <a:gd name="connsiteX6-427" fmla="*/ 295275 w 295275"/>
                <a:gd name="connsiteY6-428" fmla="*/ 599179 h 599179"/>
                <a:gd name="connsiteX7-429" fmla="*/ 0 w 295275"/>
                <a:gd name="connsiteY7-430" fmla="*/ 599179 h 599179"/>
                <a:gd name="connsiteX8-431" fmla="*/ 0 w 295275"/>
                <a:gd name="connsiteY8-432" fmla="*/ 334942 h 599179"/>
                <a:gd name="connsiteX9-433" fmla="*/ 207995 w 295275"/>
                <a:gd name="connsiteY9-434" fmla="*/ 0 h 599179"/>
                <a:gd name="connsiteX0-435" fmla="*/ 207995 w 295275"/>
                <a:gd name="connsiteY0-436" fmla="*/ 0 h 599179"/>
                <a:gd name="connsiteX1-437" fmla="*/ 218480 w 295275"/>
                <a:gd name="connsiteY1-438" fmla="*/ 17025 h 599179"/>
                <a:gd name="connsiteX2-439" fmla="*/ 263922 w 295275"/>
                <a:gd name="connsiteY2-440" fmla="*/ 59952 h 599179"/>
                <a:gd name="connsiteX3-441" fmla="*/ 275967 w 295275"/>
                <a:gd name="connsiteY3-442" fmla="*/ 66705 h 599179"/>
                <a:gd name="connsiteX4-443" fmla="*/ 152376 w 295275"/>
                <a:gd name="connsiteY4-444" fmla="*/ 303904 h 599179"/>
                <a:gd name="connsiteX5-445" fmla="*/ 295275 w 295275"/>
                <a:gd name="connsiteY5-446" fmla="*/ 303904 h 599179"/>
                <a:gd name="connsiteX6-447" fmla="*/ 295275 w 295275"/>
                <a:gd name="connsiteY6-448" fmla="*/ 599179 h 599179"/>
                <a:gd name="connsiteX7-449" fmla="*/ 0 w 295275"/>
                <a:gd name="connsiteY7-450" fmla="*/ 599179 h 599179"/>
                <a:gd name="connsiteX8-451" fmla="*/ 0 w 295275"/>
                <a:gd name="connsiteY8-452" fmla="*/ 334942 h 599179"/>
                <a:gd name="connsiteX9-453" fmla="*/ 207995 w 295275"/>
                <a:gd name="connsiteY9-454" fmla="*/ 0 h 599179"/>
                <a:gd name="connsiteX0-455" fmla="*/ 207995 w 295275"/>
                <a:gd name="connsiteY0-456" fmla="*/ 0 h 599179"/>
                <a:gd name="connsiteX1-457" fmla="*/ 218480 w 295275"/>
                <a:gd name="connsiteY1-458" fmla="*/ 17025 h 599179"/>
                <a:gd name="connsiteX2-459" fmla="*/ 263922 w 295275"/>
                <a:gd name="connsiteY2-460" fmla="*/ 59952 h 599179"/>
                <a:gd name="connsiteX3-461" fmla="*/ 275967 w 295275"/>
                <a:gd name="connsiteY3-462" fmla="*/ 66705 h 599179"/>
                <a:gd name="connsiteX4-463" fmla="*/ 152376 w 295275"/>
                <a:gd name="connsiteY4-464" fmla="*/ 303904 h 599179"/>
                <a:gd name="connsiteX5-465" fmla="*/ 295275 w 295275"/>
                <a:gd name="connsiteY5-466" fmla="*/ 303904 h 599179"/>
                <a:gd name="connsiteX6-467" fmla="*/ 295275 w 295275"/>
                <a:gd name="connsiteY6-468" fmla="*/ 599179 h 599179"/>
                <a:gd name="connsiteX7-469" fmla="*/ 0 w 295275"/>
                <a:gd name="connsiteY7-470" fmla="*/ 599179 h 599179"/>
                <a:gd name="connsiteX8-471" fmla="*/ 0 w 295275"/>
                <a:gd name="connsiteY8-472" fmla="*/ 334942 h 599179"/>
                <a:gd name="connsiteX9-473" fmla="*/ 207995 w 295275"/>
                <a:gd name="connsiteY9-474" fmla="*/ 0 h 59917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295275" h="599179">
                  <a:moveTo>
                    <a:pt x="207995" y="0"/>
                  </a:moveTo>
                  <a:lnTo>
                    <a:pt x="218480" y="17025"/>
                  </a:lnTo>
                  <a:cubicBezTo>
                    <a:pt x="231034" y="32364"/>
                    <a:pt x="246314" y="46986"/>
                    <a:pt x="263922" y="59952"/>
                  </a:cubicBezTo>
                  <a:lnTo>
                    <a:pt x="275967" y="66705"/>
                  </a:lnTo>
                  <a:cubicBezTo>
                    <a:pt x="274744" y="66607"/>
                    <a:pt x="166924" y="148026"/>
                    <a:pt x="152376" y="303904"/>
                  </a:cubicBezTo>
                  <a:lnTo>
                    <a:pt x="295275" y="303904"/>
                  </a:lnTo>
                  <a:lnTo>
                    <a:pt x="295275" y="599179"/>
                  </a:lnTo>
                  <a:lnTo>
                    <a:pt x="0" y="599179"/>
                  </a:lnTo>
                  <a:lnTo>
                    <a:pt x="0" y="334942"/>
                  </a:lnTo>
                  <a:cubicBezTo>
                    <a:pt x="10368" y="113589"/>
                    <a:pt x="207637" y="2353"/>
                    <a:pt x="20799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00"/>
            </a:p>
          </p:txBody>
        </p:sp>
      </p:grpSp>
      <p:grpSp>
        <p:nvGrpSpPr>
          <p:cNvPr id="16" name="PA-组合 24"/>
          <p:cNvGrpSpPr/>
          <p:nvPr>
            <p:custDataLst>
              <p:tags r:id="rId15"/>
            </p:custDataLst>
          </p:nvPr>
        </p:nvGrpSpPr>
        <p:grpSpPr>
          <a:xfrm>
            <a:off x="1894046" y="-9050"/>
            <a:ext cx="694373" cy="825009"/>
            <a:chOff x="2471687" y="0"/>
            <a:chExt cx="918749" cy="1091504"/>
          </a:xfrm>
        </p:grpSpPr>
        <p:grpSp>
          <p:nvGrpSpPr>
            <p:cNvPr id="17" name="组合 16"/>
            <p:cNvGrpSpPr/>
            <p:nvPr/>
          </p:nvGrpSpPr>
          <p:grpSpPr>
            <a:xfrm>
              <a:off x="2471687" y="251208"/>
              <a:ext cx="918749" cy="840296"/>
              <a:chOff x="4052089" y="7246140"/>
              <a:chExt cx="1625600" cy="1458925"/>
            </a:xfrm>
          </p:grpSpPr>
          <p:sp>
            <p:nvSpPr>
              <p:cNvPr id="19" name="PA-矩形 26"/>
              <p:cNvSpPr/>
              <p:nvPr>
                <p:custDataLst>
                  <p:tags r:id="rId16"/>
                </p:custDataLst>
              </p:nvPr>
            </p:nvSpPr>
            <p:spPr>
              <a:xfrm>
                <a:off x="4052089" y="7828764"/>
                <a:ext cx="1625598" cy="876301"/>
              </a:xfrm>
              <a:prstGeom prst="rect">
                <a:avLst/>
              </a:prstGeom>
              <a:solidFill>
                <a:schemeClr val="accent2"/>
              </a:solidFill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015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20" name="PA-矩形 27"/>
              <p:cNvSpPr/>
              <p:nvPr>
                <p:custDataLst>
                  <p:tags r:id="rId17"/>
                </p:custDataLst>
              </p:nvPr>
            </p:nvSpPr>
            <p:spPr>
              <a:xfrm>
                <a:off x="4052091" y="7828766"/>
                <a:ext cx="1625598" cy="386557"/>
              </a:xfrm>
              <a:prstGeom prst="rect">
                <a:avLst/>
              </a:prstGeom>
              <a:solidFill>
                <a:schemeClr val="accent2"/>
              </a:solidFill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015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  <p:cxnSp>
            <p:nvCxnSpPr>
              <p:cNvPr id="21" name="PA-直接连接符 28"/>
              <p:cNvCxnSpPr/>
              <p:nvPr>
                <p:custDataLst>
                  <p:tags r:id="rId18"/>
                </p:custDataLst>
              </p:nvPr>
            </p:nvCxnSpPr>
            <p:spPr>
              <a:xfrm>
                <a:off x="4395786" y="7828764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PA-直接连接符 29"/>
              <p:cNvCxnSpPr/>
              <p:nvPr>
                <p:custDataLst>
                  <p:tags r:id="rId19"/>
                </p:custDataLst>
              </p:nvPr>
            </p:nvCxnSpPr>
            <p:spPr>
              <a:xfrm>
                <a:off x="5155404" y="7828759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PA-直接连接符 30"/>
              <p:cNvCxnSpPr/>
              <p:nvPr>
                <p:custDataLst>
                  <p:tags r:id="rId20"/>
                </p:custDataLst>
              </p:nvPr>
            </p:nvCxnSpPr>
            <p:spPr>
              <a:xfrm>
                <a:off x="5286374" y="7828756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" name="PA-任意多边形: 形状 17"/>
              <p:cNvSpPr/>
              <p:nvPr>
                <p:custDataLst>
                  <p:tags r:id="rId21"/>
                </p:custDataLst>
              </p:nvPr>
            </p:nvSpPr>
            <p:spPr>
              <a:xfrm>
                <a:off x="4395795" y="7246140"/>
                <a:ext cx="759612" cy="582611"/>
              </a:xfrm>
              <a:custGeom>
                <a:avLst/>
                <a:gdLst>
                  <a:gd name="connsiteX0" fmla="*/ 379806 w 759612"/>
                  <a:gd name="connsiteY0" fmla="*/ 0 h 582611"/>
                  <a:gd name="connsiteX1" fmla="*/ 759612 w 759612"/>
                  <a:gd name="connsiteY1" fmla="*/ 575072 h 582611"/>
                  <a:gd name="connsiteX2" fmla="*/ 759110 w 759612"/>
                  <a:gd name="connsiteY2" fmla="*/ 582611 h 582611"/>
                  <a:gd name="connsiteX3" fmla="*/ 502 w 759612"/>
                  <a:gd name="connsiteY3" fmla="*/ 582611 h 582611"/>
                  <a:gd name="connsiteX4" fmla="*/ 0 w 759612"/>
                  <a:gd name="connsiteY4" fmla="*/ 575072 h 582611"/>
                  <a:gd name="connsiteX5" fmla="*/ 379806 w 759612"/>
                  <a:gd name="connsiteY5" fmla="*/ 0 h 582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59612" h="582611">
                    <a:moveTo>
                      <a:pt x="379806" y="0"/>
                    </a:moveTo>
                    <a:cubicBezTo>
                      <a:pt x="589567" y="0"/>
                      <a:pt x="759612" y="257469"/>
                      <a:pt x="759612" y="575072"/>
                    </a:cubicBezTo>
                    <a:lnTo>
                      <a:pt x="759110" y="582611"/>
                    </a:lnTo>
                    <a:lnTo>
                      <a:pt x="502" y="582611"/>
                    </a:lnTo>
                    <a:lnTo>
                      <a:pt x="0" y="575072"/>
                    </a:lnTo>
                    <a:cubicBezTo>
                      <a:pt x="0" y="257469"/>
                      <a:pt x="170045" y="0"/>
                      <a:pt x="379806" y="0"/>
                    </a:cubicBezTo>
                    <a:close/>
                  </a:path>
                </a:pathLst>
              </a:custGeom>
              <a:noFill/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015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25" name="PA-任意多边形: 形状 20"/>
              <p:cNvSpPr/>
              <p:nvPr>
                <p:custDataLst>
                  <p:tags r:id="rId22"/>
                </p:custDataLst>
              </p:nvPr>
            </p:nvSpPr>
            <p:spPr>
              <a:xfrm>
                <a:off x="4526764" y="7246145"/>
                <a:ext cx="759612" cy="582611"/>
              </a:xfrm>
              <a:custGeom>
                <a:avLst/>
                <a:gdLst>
                  <a:gd name="connsiteX0" fmla="*/ 379806 w 759612"/>
                  <a:gd name="connsiteY0" fmla="*/ 0 h 582611"/>
                  <a:gd name="connsiteX1" fmla="*/ 759612 w 759612"/>
                  <a:gd name="connsiteY1" fmla="*/ 575072 h 582611"/>
                  <a:gd name="connsiteX2" fmla="*/ 759110 w 759612"/>
                  <a:gd name="connsiteY2" fmla="*/ 582611 h 582611"/>
                  <a:gd name="connsiteX3" fmla="*/ 502 w 759612"/>
                  <a:gd name="connsiteY3" fmla="*/ 582611 h 582611"/>
                  <a:gd name="connsiteX4" fmla="*/ 0 w 759612"/>
                  <a:gd name="connsiteY4" fmla="*/ 575072 h 582611"/>
                  <a:gd name="connsiteX5" fmla="*/ 379806 w 759612"/>
                  <a:gd name="connsiteY5" fmla="*/ 0 h 582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59612" h="582611">
                    <a:moveTo>
                      <a:pt x="379806" y="0"/>
                    </a:moveTo>
                    <a:cubicBezTo>
                      <a:pt x="589567" y="0"/>
                      <a:pt x="759612" y="257469"/>
                      <a:pt x="759612" y="575072"/>
                    </a:cubicBezTo>
                    <a:lnTo>
                      <a:pt x="759110" y="582611"/>
                    </a:lnTo>
                    <a:lnTo>
                      <a:pt x="502" y="582611"/>
                    </a:lnTo>
                    <a:lnTo>
                      <a:pt x="0" y="575072"/>
                    </a:lnTo>
                    <a:cubicBezTo>
                      <a:pt x="0" y="257469"/>
                      <a:pt x="170045" y="0"/>
                      <a:pt x="379806" y="0"/>
                    </a:cubicBezTo>
                    <a:close/>
                  </a:path>
                </a:pathLst>
              </a:custGeom>
              <a:noFill/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015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</p:grpSp>
        <p:cxnSp>
          <p:nvCxnSpPr>
            <p:cNvPr id="18" name="PA-直接连接符 34"/>
            <p:cNvCxnSpPr/>
            <p:nvPr>
              <p:custDataLst>
                <p:tags r:id="rId23"/>
              </p:custDataLst>
            </p:nvPr>
          </p:nvCxnSpPr>
          <p:spPr>
            <a:xfrm flipV="1">
              <a:off x="2926041" y="0"/>
              <a:ext cx="0" cy="251209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PA-组合 35"/>
          <p:cNvGrpSpPr/>
          <p:nvPr>
            <p:custDataLst>
              <p:tags r:id="rId24"/>
            </p:custDataLst>
          </p:nvPr>
        </p:nvGrpSpPr>
        <p:grpSpPr>
          <a:xfrm>
            <a:off x="6589395" y="-9050"/>
            <a:ext cx="694373" cy="825009"/>
            <a:chOff x="2471687" y="0"/>
            <a:chExt cx="918749" cy="1091504"/>
          </a:xfrm>
        </p:grpSpPr>
        <p:grpSp>
          <p:nvGrpSpPr>
            <p:cNvPr id="27" name="组合 26"/>
            <p:cNvGrpSpPr/>
            <p:nvPr/>
          </p:nvGrpSpPr>
          <p:grpSpPr>
            <a:xfrm>
              <a:off x="2471687" y="251208"/>
              <a:ext cx="918749" cy="840296"/>
              <a:chOff x="4052089" y="7246140"/>
              <a:chExt cx="1625600" cy="1458925"/>
            </a:xfrm>
          </p:grpSpPr>
          <p:sp>
            <p:nvSpPr>
              <p:cNvPr id="29" name="PA-矩形 37"/>
              <p:cNvSpPr/>
              <p:nvPr>
                <p:custDataLst>
                  <p:tags r:id="rId25"/>
                </p:custDataLst>
              </p:nvPr>
            </p:nvSpPr>
            <p:spPr>
              <a:xfrm>
                <a:off x="4052089" y="7828764"/>
                <a:ext cx="1625598" cy="876301"/>
              </a:xfrm>
              <a:prstGeom prst="rect">
                <a:avLst/>
              </a:prstGeom>
              <a:solidFill>
                <a:schemeClr val="accent2"/>
              </a:solidFill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015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30" name="PA-矩形 38"/>
              <p:cNvSpPr/>
              <p:nvPr>
                <p:custDataLst>
                  <p:tags r:id="rId26"/>
                </p:custDataLst>
              </p:nvPr>
            </p:nvSpPr>
            <p:spPr>
              <a:xfrm>
                <a:off x="4052091" y="7828766"/>
                <a:ext cx="1625598" cy="386557"/>
              </a:xfrm>
              <a:prstGeom prst="rect">
                <a:avLst/>
              </a:prstGeom>
              <a:solidFill>
                <a:schemeClr val="accent2"/>
              </a:solidFill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015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  <p:cxnSp>
            <p:nvCxnSpPr>
              <p:cNvPr id="31" name="PA-直接连接符 39"/>
              <p:cNvCxnSpPr/>
              <p:nvPr>
                <p:custDataLst>
                  <p:tags r:id="rId27"/>
                </p:custDataLst>
              </p:nvPr>
            </p:nvCxnSpPr>
            <p:spPr>
              <a:xfrm>
                <a:off x="4395786" y="7828764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PA-直接连接符 50"/>
              <p:cNvCxnSpPr/>
              <p:nvPr>
                <p:custDataLst>
                  <p:tags r:id="rId28"/>
                </p:custDataLst>
              </p:nvPr>
            </p:nvCxnSpPr>
            <p:spPr>
              <a:xfrm>
                <a:off x="5155404" y="7828759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PA-直接连接符 51"/>
              <p:cNvCxnSpPr/>
              <p:nvPr>
                <p:custDataLst>
                  <p:tags r:id="rId29"/>
                </p:custDataLst>
              </p:nvPr>
            </p:nvCxnSpPr>
            <p:spPr>
              <a:xfrm>
                <a:off x="5286374" y="7828756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4" name="PA-任意多边形: 形状 48"/>
              <p:cNvSpPr/>
              <p:nvPr>
                <p:custDataLst>
                  <p:tags r:id="rId30"/>
                </p:custDataLst>
              </p:nvPr>
            </p:nvSpPr>
            <p:spPr>
              <a:xfrm>
                <a:off x="4395795" y="7246140"/>
                <a:ext cx="759612" cy="582611"/>
              </a:xfrm>
              <a:custGeom>
                <a:avLst/>
                <a:gdLst>
                  <a:gd name="connsiteX0" fmla="*/ 379806 w 759612"/>
                  <a:gd name="connsiteY0" fmla="*/ 0 h 582611"/>
                  <a:gd name="connsiteX1" fmla="*/ 759612 w 759612"/>
                  <a:gd name="connsiteY1" fmla="*/ 575072 h 582611"/>
                  <a:gd name="connsiteX2" fmla="*/ 759110 w 759612"/>
                  <a:gd name="connsiteY2" fmla="*/ 582611 h 582611"/>
                  <a:gd name="connsiteX3" fmla="*/ 502 w 759612"/>
                  <a:gd name="connsiteY3" fmla="*/ 582611 h 582611"/>
                  <a:gd name="connsiteX4" fmla="*/ 0 w 759612"/>
                  <a:gd name="connsiteY4" fmla="*/ 575072 h 582611"/>
                  <a:gd name="connsiteX5" fmla="*/ 379806 w 759612"/>
                  <a:gd name="connsiteY5" fmla="*/ 0 h 582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59612" h="582611">
                    <a:moveTo>
                      <a:pt x="379806" y="0"/>
                    </a:moveTo>
                    <a:cubicBezTo>
                      <a:pt x="589567" y="0"/>
                      <a:pt x="759612" y="257469"/>
                      <a:pt x="759612" y="575072"/>
                    </a:cubicBezTo>
                    <a:lnTo>
                      <a:pt x="759110" y="582611"/>
                    </a:lnTo>
                    <a:lnTo>
                      <a:pt x="502" y="582611"/>
                    </a:lnTo>
                    <a:lnTo>
                      <a:pt x="0" y="575072"/>
                    </a:lnTo>
                    <a:cubicBezTo>
                      <a:pt x="0" y="257469"/>
                      <a:pt x="170045" y="0"/>
                      <a:pt x="379806" y="0"/>
                    </a:cubicBezTo>
                    <a:close/>
                  </a:path>
                </a:pathLst>
              </a:custGeom>
              <a:noFill/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015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35" name="PA-任意多边形: 形状 49"/>
              <p:cNvSpPr/>
              <p:nvPr>
                <p:custDataLst>
                  <p:tags r:id="rId31"/>
                </p:custDataLst>
              </p:nvPr>
            </p:nvSpPr>
            <p:spPr>
              <a:xfrm>
                <a:off x="4526764" y="7246145"/>
                <a:ext cx="759612" cy="582611"/>
              </a:xfrm>
              <a:custGeom>
                <a:avLst/>
                <a:gdLst>
                  <a:gd name="connsiteX0" fmla="*/ 379806 w 759612"/>
                  <a:gd name="connsiteY0" fmla="*/ 0 h 582611"/>
                  <a:gd name="connsiteX1" fmla="*/ 759612 w 759612"/>
                  <a:gd name="connsiteY1" fmla="*/ 575072 h 582611"/>
                  <a:gd name="connsiteX2" fmla="*/ 759110 w 759612"/>
                  <a:gd name="connsiteY2" fmla="*/ 582611 h 582611"/>
                  <a:gd name="connsiteX3" fmla="*/ 502 w 759612"/>
                  <a:gd name="connsiteY3" fmla="*/ 582611 h 582611"/>
                  <a:gd name="connsiteX4" fmla="*/ 0 w 759612"/>
                  <a:gd name="connsiteY4" fmla="*/ 575072 h 582611"/>
                  <a:gd name="connsiteX5" fmla="*/ 379806 w 759612"/>
                  <a:gd name="connsiteY5" fmla="*/ 0 h 582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59612" h="582611">
                    <a:moveTo>
                      <a:pt x="379806" y="0"/>
                    </a:moveTo>
                    <a:cubicBezTo>
                      <a:pt x="589567" y="0"/>
                      <a:pt x="759612" y="257469"/>
                      <a:pt x="759612" y="575072"/>
                    </a:cubicBezTo>
                    <a:lnTo>
                      <a:pt x="759110" y="582611"/>
                    </a:lnTo>
                    <a:lnTo>
                      <a:pt x="502" y="582611"/>
                    </a:lnTo>
                    <a:lnTo>
                      <a:pt x="0" y="575072"/>
                    </a:lnTo>
                    <a:cubicBezTo>
                      <a:pt x="0" y="257469"/>
                      <a:pt x="170045" y="0"/>
                      <a:pt x="379806" y="0"/>
                    </a:cubicBezTo>
                    <a:close/>
                  </a:path>
                </a:pathLst>
              </a:custGeom>
              <a:noFill/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015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</p:grpSp>
        <p:cxnSp>
          <p:nvCxnSpPr>
            <p:cNvPr id="28" name="PA-直接连接符 54"/>
            <p:cNvCxnSpPr/>
            <p:nvPr>
              <p:custDataLst>
                <p:tags r:id="rId32"/>
              </p:custDataLst>
            </p:nvPr>
          </p:nvCxnSpPr>
          <p:spPr>
            <a:xfrm flipV="1">
              <a:off x="2926041" y="0"/>
              <a:ext cx="0" cy="251209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3"/>
            </p:custDataLst>
          </p:nvPr>
        </p:nvSpPr>
        <p:spPr>
          <a:xfrm>
            <a:off x="2001843" y="2639376"/>
            <a:ext cx="5140313" cy="913395"/>
          </a:xfrm>
        </p:spPr>
        <p:txBody>
          <a:bodyPr lIns="90000" tIns="46800" rIns="90000" bIns="46800" anchor="ctr" anchorCtr="0">
            <a:normAutofit/>
          </a:bodyPr>
          <a:lstStyle>
            <a:lvl1pPr algn="ctr">
              <a:defRPr sz="3040" u="none" strike="noStrike" kern="1200" cap="none" spc="300" normalizeH="0" baseline="0">
                <a:solidFill>
                  <a:schemeClr val="accent1"/>
                </a:solidFill>
                <a:uFillTx/>
                <a:latin typeface="Arial" panose="020B0604020202020204" pitchFamily="34" charset="0"/>
                <a:ea typeface="汉仪乐喵体W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>
            <p:custDataLst>
              <p:tags r:id="rId2"/>
            </p:custDataLst>
          </p:nvPr>
        </p:nvGrpSpPr>
        <p:grpSpPr>
          <a:xfrm>
            <a:off x="0" y="-5716"/>
            <a:ext cx="9144000" cy="722121"/>
            <a:chOff x="0" y="-7620"/>
            <a:chExt cx="12192000" cy="962660"/>
          </a:xfrm>
        </p:grpSpPr>
        <p:pic>
          <p:nvPicPr>
            <p:cNvPr id="10" name="图片 9" descr="图层 3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/>
            <a:stretch>
              <a:fillRect/>
            </a:stretch>
          </p:blipFill>
          <p:spPr>
            <a:xfrm rot="10800000">
              <a:off x="10440670" y="-7620"/>
              <a:ext cx="1751330" cy="716280"/>
            </a:xfrm>
            <a:prstGeom prst="rect">
              <a:avLst/>
            </a:prstGeom>
          </p:spPr>
        </p:pic>
        <p:pic>
          <p:nvPicPr>
            <p:cNvPr id="11" name="图片 10" descr="图层 4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/>
            <a:stretch>
              <a:fillRect/>
            </a:stretch>
          </p:blipFill>
          <p:spPr>
            <a:xfrm rot="10800000">
              <a:off x="0" y="-7620"/>
              <a:ext cx="1053465" cy="962660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02412" y="332484"/>
            <a:ext cx="8139178" cy="331531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35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8"/>
            </p:custDataLst>
          </p:nvPr>
        </p:nvSpPr>
        <p:spPr>
          <a:xfrm>
            <a:off x="502448" y="714506"/>
            <a:ext cx="3962432" cy="4042387"/>
          </a:xfrm>
        </p:spPr>
        <p:txBody>
          <a:bodyPr vert="horz" lIns="101600" tIns="0" rIns="82550" bIns="0" rtlCol="0">
            <a:noAutofit/>
          </a:bodyPr>
          <a:lstStyle>
            <a:lvl1pPr marL="128905" marR="0" lvl="0" indent="-128905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386080" marR="0" lvl="1" indent="-128905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9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643255" marR="0" lvl="2" indent="-128905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900430" marR="0" lvl="3" indent="-128905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157605" marR="0" lvl="4" indent="-128905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9"/>
            </p:custDataLst>
          </p:nvPr>
        </p:nvSpPr>
        <p:spPr>
          <a:xfrm>
            <a:off x="4679158" y="714506"/>
            <a:ext cx="3962432" cy="4042387"/>
          </a:xfrm>
        </p:spPr>
        <p:txBody>
          <a:bodyPr>
            <a:noAutofit/>
          </a:bodyPr>
          <a:lstStyle>
            <a:lvl1pPr>
              <a:defRPr sz="9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900"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900"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900"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900"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>
            <p:custDataLst>
              <p:tags r:id="rId2"/>
            </p:custDataLst>
          </p:nvPr>
        </p:nvGrpSpPr>
        <p:grpSpPr>
          <a:xfrm>
            <a:off x="0" y="-5716"/>
            <a:ext cx="9144000" cy="722121"/>
            <a:chOff x="0" y="-7620"/>
            <a:chExt cx="12192000" cy="962660"/>
          </a:xfrm>
        </p:grpSpPr>
        <p:pic>
          <p:nvPicPr>
            <p:cNvPr id="11" name="图片 10" descr="图层 3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/>
            <a:stretch>
              <a:fillRect/>
            </a:stretch>
          </p:blipFill>
          <p:spPr>
            <a:xfrm rot="10800000">
              <a:off x="10440670" y="-7620"/>
              <a:ext cx="1751330" cy="716280"/>
            </a:xfrm>
            <a:prstGeom prst="rect">
              <a:avLst/>
            </a:prstGeom>
          </p:spPr>
        </p:pic>
        <p:pic>
          <p:nvPicPr>
            <p:cNvPr id="12" name="图片 11" descr="图层 4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/>
            <a:stretch>
              <a:fillRect/>
            </a:stretch>
          </p:blipFill>
          <p:spPr>
            <a:xfrm rot="10800000">
              <a:off x="0" y="-7620"/>
              <a:ext cx="1053465" cy="962660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02412" y="332484"/>
            <a:ext cx="8139178" cy="331531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35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8"/>
            </p:custDataLst>
          </p:nvPr>
        </p:nvSpPr>
        <p:spPr>
          <a:xfrm>
            <a:off x="502448" y="714506"/>
            <a:ext cx="3962432" cy="28580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125" b="0" u="none" strike="noStrike" kern="1200" cap="none" spc="200" normalizeH="0" baseline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257175" indent="0">
              <a:buNone/>
              <a:defRPr sz="1125" b="1"/>
            </a:lvl2pPr>
            <a:lvl3pPr marL="514350" indent="0">
              <a:buNone/>
              <a:defRPr sz="1015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8035" indent="0">
              <a:buNone/>
              <a:defRPr sz="9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9"/>
            </p:custDataLst>
          </p:nvPr>
        </p:nvSpPr>
        <p:spPr>
          <a:xfrm>
            <a:off x="502444" y="1055078"/>
            <a:ext cx="3962400" cy="3701711"/>
          </a:xfrm>
        </p:spPr>
        <p:txBody>
          <a:bodyPr vert="horz" lIns="101600" tIns="0" rIns="82550" bIns="0" rtlCol="0">
            <a:noAutofit/>
          </a:bodyPr>
          <a:lstStyle>
            <a:lvl1pPr marL="128905" marR="0" lvl="0" indent="-128905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386080" marR="0" lvl="1" indent="-128905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9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643255" marR="0" lvl="2" indent="-128905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900430" marR="0" lvl="3" indent="-128905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157605" marR="0" lvl="4" indent="-128905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10"/>
            </p:custDataLst>
          </p:nvPr>
        </p:nvSpPr>
        <p:spPr>
          <a:xfrm>
            <a:off x="4676813" y="714506"/>
            <a:ext cx="3962432" cy="28580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125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257175" indent="0">
              <a:buNone/>
              <a:defRPr sz="1125" b="1"/>
            </a:lvl2pPr>
            <a:lvl3pPr marL="514350" indent="0">
              <a:buNone/>
              <a:defRPr sz="1015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8035" indent="0">
              <a:buNone/>
              <a:defRPr sz="9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11"/>
            </p:custDataLst>
          </p:nvPr>
        </p:nvSpPr>
        <p:spPr>
          <a:xfrm>
            <a:off x="4676813" y="1055078"/>
            <a:ext cx="3962432" cy="3701711"/>
          </a:xfrm>
        </p:spPr>
        <p:txBody>
          <a:bodyPr vert="horz" lIns="101600" tIns="0" rIns="82550" bIns="0" rtlCol="0">
            <a:noAutofit/>
          </a:bodyPr>
          <a:lstStyle>
            <a:lvl1pPr marL="128905" marR="0" lvl="0" indent="-128905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386080" marR="0" lvl="1" indent="-128905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9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643255" marR="0" lvl="2" indent="-128905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900430" marR="0" lvl="3" indent="-128905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157605" marR="0" lvl="4" indent="-128905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pattFill prst="lg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35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pic>
        <p:nvPicPr>
          <p:cNvPr id="6" name="图片 5" descr="图片1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-37" y="-30778"/>
            <a:ext cx="9144074" cy="517517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8"/>
            </p:custDataLst>
          </p:nvPr>
        </p:nvPicPr>
        <p:blipFill rotWithShape="1">
          <a:blip r:embed="rId9"/>
          <a:srcRect/>
          <a:stretch>
            <a:fillRect/>
          </a:stretch>
        </p:blipFill>
        <p:spPr>
          <a:xfrm>
            <a:off x="7289006" y="3641568"/>
            <a:ext cx="1604010" cy="1648113"/>
          </a:xfrm>
          <a:prstGeom prst="rect">
            <a:avLst/>
          </a:prstGeom>
        </p:spPr>
      </p:pic>
      <p:sp>
        <p:nvSpPr>
          <p:cNvPr id="8" name="矩形 7"/>
          <p:cNvSpPr/>
          <p:nvPr>
            <p:custDataLst>
              <p:tags r:id="rId10"/>
            </p:custDataLst>
          </p:nvPr>
        </p:nvSpPr>
        <p:spPr>
          <a:xfrm>
            <a:off x="1511618" y="685444"/>
            <a:ext cx="6120765" cy="637334"/>
          </a:xfrm>
          <a:prstGeom prst="rect">
            <a:avLst/>
          </a:prstGeom>
          <a:solidFill>
            <a:schemeClr val="bg1"/>
          </a:solidFill>
          <a:ln w="508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01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grpSp>
        <p:nvGrpSpPr>
          <p:cNvPr id="9" name="组合 8"/>
          <p:cNvGrpSpPr/>
          <p:nvPr>
            <p:custDataLst>
              <p:tags r:id="rId11"/>
            </p:custDataLst>
          </p:nvPr>
        </p:nvGrpSpPr>
        <p:grpSpPr>
          <a:xfrm>
            <a:off x="2905601" y="402025"/>
            <a:ext cx="475774" cy="426795"/>
            <a:chOff x="4052094" y="7246145"/>
            <a:chExt cx="1625600" cy="1458911"/>
          </a:xfrm>
        </p:grpSpPr>
        <p:sp>
          <p:nvSpPr>
            <p:cNvPr id="10" name="矩形 9"/>
            <p:cNvSpPr/>
            <p:nvPr>
              <p:custDataLst>
                <p:tags r:id="rId12"/>
              </p:custDataLst>
            </p:nvPr>
          </p:nvSpPr>
          <p:spPr>
            <a:xfrm>
              <a:off x="4052094" y="7828756"/>
              <a:ext cx="1625600" cy="876300"/>
            </a:xfrm>
            <a:prstGeom prst="rect">
              <a:avLst/>
            </a:prstGeom>
            <a:solidFill>
              <a:schemeClr val="accent2"/>
            </a:solidFill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01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sp>
          <p:nvSpPr>
            <p:cNvPr id="11" name="矩形 10"/>
            <p:cNvSpPr/>
            <p:nvPr>
              <p:custDataLst>
                <p:tags r:id="rId13"/>
              </p:custDataLst>
            </p:nvPr>
          </p:nvSpPr>
          <p:spPr>
            <a:xfrm>
              <a:off x="4052094" y="7828756"/>
              <a:ext cx="1625600" cy="386556"/>
            </a:xfrm>
            <a:prstGeom prst="rect">
              <a:avLst/>
            </a:prstGeom>
            <a:solidFill>
              <a:schemeClr val="accent2"/>
            </a:solidFill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01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cxnSp>
          <p:nvCxnSpPr>
            <p:cNvPr id="12" name="直接连接符 11"/>
            <p:cNvCxnSpPr/>
            <p:nvPr>
              <p:custDataLst>
                <p:tags r:id="rId14"/>
              </p:custDataLst>
            </p:nvPr>
          </p:nvCxnSpPr>
          <p:spPr>
            <a:xfrm>
              <a:off x="4395788" y="7828756"/>
              <a:ext cx="0" cy="386556"/>
            </a:xfrm>
            <a:prstGeom prst="line">
              <a:avLst/>
            </a:prstGeom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>
              <p:custDataLst>
                <p:tags r:id="rId15"/>
              </p:custDataLst>
            </p:nvPr>
          </p:nvCxnSpPr>
          <p:spPr>
            <a:xfrm>
              <a:off x="5155407" y="7828756"/>
              <a:ext cx="0" cy="386556"/>
            </a:xfrm>
            <a:prstGeom prst="line">
              <a:avLst/>
            </a:prstGeom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>
              <p:custDataLst>
                <p:tags r:id="rId16"/>
              </p:custDataLst>
            </p:nvPr>
          </p:nvCxnSpPr>
          <p:spPr>
            <a:xfrm>
              <a:off x="5286376" y="7828756"/>
              <a:ext cx="0" cy="386556"/>
            </a:xfrm>
            <a:prstGeom prst="line">
              <a:avLst/>
            </a:prstGeom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任意多边形: 形状 17"/>
            <p:cNvSpPr/>
            <p:nvPr>
              <p:custDataLst>
                <p:tags r:id="rId17"/>
              </p:custDataLst>
            </p:nvPr>
          </p:nvSpPr>
          <p:spPr>
            <a:xfrm>
              <a:off x="4395795" y="7246145"/>
              <a:ext cx="759612" cy="582611"/>
            </a:xfrm>
            <a:custGeom>
              <a:avLst/>
              <a:gdLst>
                <a:gd name="connsiteX0" fmla="*/ 379806 w 759612"/>
                <a:gd name="connsiteY0" fmla="*/ 0 h 582611"/>
                <a:gd name="connsiteX1" fmla="*/ 759612 w 759612"/>
                <a:gd name="connsiteY1" fmla="*/ 575072 h 582611"/>
                <a:gd name="connsiteX2" fmla="*/ 759110 w 759612"/>
                <a:gd name="connsiteY2" fmla="*/ 582611 h 582611"/>
                <a:gd name="connsiteX3" fmla="*/ 502 w 759612"/>
                <a:gd name="connsiteY3" fmla="*/ 582611 h 582611"/>
                <a:gd name="connsiteX4" fmla="*/ 0 w 759612"/>
                <a:gd name="connsiteY4" fmla="*/ 575072 h 582611"/>
                <a:gd name="connsiteX5" fmla="*/ 379806 w 759612"/>
                <a:gd name="connsiteY5" fmla="*/ 0 h 582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59612" h="582611">
                  <a:moveTo>
                    <a:pt x="379806" y="0"/>
                  </a:moveTo>
                  <a:cubicBezTo>
                    <a:pt x="589567" y="0"/>
                    <a:pt x="759612" y="257469"/>
                    <a:pt x="759612" y="575072"/>
                  </a:cubicBezTo>
                  <a:lnTo>
                    <a:pt x="759110" y="582611"/>
                  </a:lnTo>
                  <a:lnTo>
                    <a:pt x="502" y="582611"/>
                  </a:lnTo>
                  <a:lnTo>
                    <a:pt x="0" y="575072"/>
                  </a:lnTo>
                  <a:cubicBezTo>
                    <a:pt x="0" y="257469"/>
                    <a:pt x="170045" y="0"/>
                    <a:pt x="379806" y="0"/>
                  </a:cubicBezTo>
                  <a:close/>
                </a:path>
              </a:pathLst>
            </a:custGeom>
            <a:noFill/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01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sp>
          <p:nvSpPr>
            <p:cNvPr id="16" name="任意多边形: 形状 20"/>
            <p:cNvSpPr/>
            <p:nvPr>
              <p:custDataLst>
                <p:tags r:id="rId18"/>
              </p:custDataLst>
            </p:nvPr>
          </p:nvSpPr>
          <p:spPr>
            <a:xfrm>
              <a:off x="4526764" y="7246145"/>
              <a:ext cx="759612" cy="582611"/>
            </a:xfrm>
            <a:custGeom>
              <a:avLst/>
              <a:gdLst>
                <a:gd name="connsiteX0" fmla="*/ 379806 w 759612"/>
                <a:gd name="connsiteY0" fmla="*/ 0 h 582611"/>
                <a:gd name="connsiteX1" fmla="*/ 759612 w 759612"/>
                <a:gd name="connsiteY1" fmla="*/ 575072 h 582611"/>
                <a:gd name="connsiteX2" fmla="*/ 759110 w 759612"/>
                <a:gd name="connsiteY2" fmla="*/ 582611 h 582611"/>
                <a:gd name="connsiteX3" fmla="*/ 502 w 759612"/>
                <a:gd name="connsiteY3" fmla="*/ 582611 h 582611"/>
                <a:gd name="connsiteX4" fmla="*/ 0 w 759612"/>
                <a:gd name="connsiteY4" fmla="*/ 575072 h 582611"/>
                <a:gd name="connsiteX5" fmla="*/ 379806 w 759612"/>
                <a:gd name="connsiteY5" fmla="*/ 0 h 582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59612" h="582611">
                  <a:moveTo>
                    <a:pt x="379806" y="0"/>
                  </a:moveTo>
                  <a:cubicBezTo>
                    <a:pt x="589567" y="0"/>
                    <a:pt x="759612" y="257469"/>
                    <a:pt x="759612" y="575072"/>
                  </a:cubicBezTo>
                  <a:lnTo>
                    <a:pt x="759110" y="582611"/>
                  </a:lnTo>
                  <a:lnTo>
                    <a:pt x="502" y="582611"/>
                  </a:lnTo>
                  <a:lnTo>
                    <a:pt x="0" y="575072"/>
                  </a:lnTo>
                  <a:cubicBezTo>
                    <a:pt x="0" y="257469"/>
                    <a:pt x="170045" y="0"/>
                    <a:pt x="379806" y="0"/>
                  </a:cubicBezTo>
                  <a:close/>
                </a:path>
              </a:pathLst>
            </a:custGeom>
            <a:noFill/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01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</p:grpSp>
      <p:grpSp>
        <p:nvGrpSpPr>
          <p:cNvPr id="17" name="组合 16"/>
          <p:cNvGrpSpPr/>
          <p:nvPr>
            <p:custDataLst>
              <p:tags r:id="rId19"/>
            </p:custDataLst>
          </p:nvPr>
        </p:nvGrpSpPr>
        <p:grpSpPr>
          <a:xfrm>
            <a:off x="5714524" y="402025"/>
            <a:ext cx="475774" cy="426795"/>
            <a:chOff x="4052094" y="7246145"/>
            <a:chExt cx="1625600" cy="1458911"/>
          </a:xfrm>
        </p:grpSpPr>
        <p:sp>
          <p:nvSpPr>
            <p:cNvPr id="18" name="矩形 17"/>
            <p:cNvSpPr/>
            <p:nvPr>
              <p:custDataLst>
                <p:tags r:id="rId20"/>
              </p:custDataLst>
            </p:nvPr>
          </p:nvSpPr>
          <p:spPr>
            <a:xfrm>
              <a:off x="4052094" y="7828756"/>
              <a:ext cx="1625600" cy="876300"/>
            </a:xfrm>
            <a:prstGeom prst="rect">
              <a:avLst/>
            </a:prstGeom>
            <a:solidFill>
              <a:schemeClr val="accent2"/>
            </a:solidFill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01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sp>
          <p:nvSpPr>
            <p:cNvPr id="19" name="矩形 18"/>
            <p:cNvSpPr/>
            <p:nvPr>
              <p:custDataLst>
                <p:tags r:id="rId21"/>
              </p:custDataLst>
            </p:nvPr>
          </p:nvSpPr>
          <p:spPr>
            <a:xfrm>
              <a:off x="4052094" y="7828756"/>
              <a:ext cx="1625600" cy="386556"/>
            </a:xfrm>
            <a:prstGeom prst="rect">
              <a:avLst/>
            </a:prstGeom>
            <a:solidFill>
              <a:schemeClr val="accent2"/>
            </a:solidFill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01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cxnSp>
          <p:nvCxnSpPr>
            <p:cNvPr id="20" name="直接连接符 19"/>
            <p:cNvCxnSpPr/>
            <p:nvPr>
              <p:custDataLst>
                <p:tags r:id="rId22"/>
              </p:custDataLst>
            </p:nvPr>
          </p:nvCxnSpPr>
          <p:spPr>
            <a:xfrm>
              <a:off x="4395788" y="7828756"/>
              <a:ext cx="0" cy="386556"/>
            </a:xfrm>
            <a:prstGeom prst="line">
              <a:avLst/>
            </a:prstGeom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>
              <p:custDataLst>
                <p:tags r:id="rId23"/>
              </p:custDataLst>
            </p:nvPr>
          </p:nvCxnSpPr>
          <p:spPr>
            <a:xfrm>
              <a:off x="5155407" y="7828756"/>
              <a:ext cx="0" cy="386556"/>
            </a:xfrm>
            <a:prstGeom prst="line">
              <a:avLst/>
            </a:prstGeom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>
              <p:custDataLst>
                <p:tags r:id="rId24"/>
              </p:custDataLst>
            </p:nvPr>
          </p:nvCxnSpPr>
          <p:spPr>
            <a:xfrm>
              <a:off x="5286376" y="7828756"/>
              <a:ext cx="0" cy="386556"/>
            </a:xfrm>
            <a:prstGeom prst="line">
              <a:avLst/>
            </a:prstGeom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任意多边形: 形状 29"/>
            <p:cNvSpPr/>
            <p:nvPr>
              <p:custDataLst>
                <p:tags r:id="rId25"/>
              </p:custDataLst>
            </p:nvPr>
          </p:nvSpPr>
          <p:spPr>
            <a:xfrm>
              <a:off x="4395795" y="7246145"/>
              <a:ext cx="759612" cy="582611"/>
            </a:xfrm>
            <a:custGeom>
              <a:avLst/>
              <a:gdLst>
                <a:gd name="connsiteX0" fmla="*/ 379806 w 759612"/>
                <a:gd name="connsiteY0" fmla="*/ 0 h 582611"/>
                <a:gd name="connsiteX1" fmla="*/ 759612 w 759612"/>
                <a:gd name="connsiteY1" fmla="*/ 575072 h 582611"/>
                <a:gd name="connsiteX2" fmla="*/ 759110 w 759612"/>
                <a:gd name="connsiteY2" fmla="*/ 582611 h 582611"/>
                <a:gd name="connsiteX3" fmla="*/ 502 w 759612"/>
                <a:gd name="connsiteY3" fmla="*/ 582611 h 582611"/>
                <a:gd name="connsiteX4" fmla="*/ 0 w 759612"/>
                <a:gd name="connsiteY4" fmla="*/ 575072 h 582611"/>
                <a:gd name="connsiteX5" fmla="*/ 379806 w 759612"/>
                <a:gd name="connsiteY5" fmla="*/ 0 h 582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59612" h="582611">
                  <a:moveTo>
                    <a:pt x="379806" y="0"/>
                  </a:moveTo>
                  <a:cubicBezTo>
                    <a:pt x="589567" y="0"/>
                    <a:pt x="759612" y="257469"/>
                    <a:pt x="759612" y="575072"/>
                  </a:cubicBezTo>
                  <a:lnTo>
                    <a:pt x="759110" y="582611"/>
                  </a:lnTo>
                  <a:lnTo>
                    <a:pt x="502" y="582611"/>
                  </a:lnTo>
                  <a:lnTo>
                    <a:pt x="0" y="575072"/>
                  </a:lnTo>
                  <a:cubicBezTo>
                    <a:pt x="0" y="257469"/>
                    <a:pt x="170045" y="0"/>
                    <a:pt x="379806" y="0"/>
                  </a:cubicBezTo>
                  <a:close/>
                </a:path>
              </a:pathLst>
            </a:custGeom>
            <a:noFill/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01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sp>
          <p:nvSpPr>
            <p:cNvPr id="24" name="任意多边形: 形状 30"/>
            <p:cNvSpPr/>
            <p:nvPr>
              <p:custDataLst>
                <p:tags r:id="rId26"/>
              </p:custDataLst>
            </p:nvPr>
          </p:nvSpPr>
          <p:spPr>
            <a:xfrm>
              <a:off x="4526764" y="7246145"/>
              <a:ext cx="759612" cy="582611"/>
            </a:xfrm>
            <a:custGeom>
              <a:avLst/>
              <a:gdLst>
                <a:gd name="connsiteX0" fmla="*/ 379806 w 759612"/>
                <a:gd name="connsiteY0" fmla="*/ 0 h 582611"/>
                <a:gd name="connsiteX1" fmla="*/ 759612 w 759612"/>
                <a:gd name="connsiteY1" fmla="*/ 575072 h 582611"/>
                <a:gd name="connsiteX2" fmla="*/ 759110 w 759612"/>
                <a:gd name="connsiteY2" fmla="*/ 582611 h 582611"/>
                <a:gd name="connsiteX3" fmla="*/ 502 w 759612"/>
                <a:gd name="connsiteY3" fmla="*/ 582611 h 582611"/>
                <a:gd name="connsiteX4" fmla="*/ 0 w 759612"/>
                <a:gd name="connsiteY4" fmla="*/ 575072 h 582611"/>
                <a:gd name="connsiteX5" fmla="*/ 379806 w 759612"/>
                <a:gd name="connsiteY5" fmla="*/ 0 h 582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59612" h="582611">
                  <a:moveTo>
                    <a:pt x="379806" y="0"/>
                  </a:moveTo>
                  <a:cubicBezTo>
                    <a:pt x="589567" y="0"/>
                    <a:pt x="759612" y="257469"/>
                    <a:pt x="759612" y="575072"/>
                  </a:cubicBezTo>
                  <a:lnTo>
                    <a:pt x="759110" y="582611"/>
                  </a:lnTo>
                  <a:lnTo>
                    <a:pt x="502" y="582611"/>
                  </a:lnTo>
                  <a:lnTo>
                    <a:pt x="0" y="575072"/>
                  </a:lnTo>
                  <a:cubicBezTo>
                    <a:pt x="0" y="257469"/>
                    <a:pt x="170045" y="0"/>
                    <a:pt x="379806" y="0"/>
                  </a:cubicBezTo>
                  <a:close/>
                </a:path>
              </a:pathLst>
            </a:custGeom>
            <a:noFill/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01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</p:grpSp>
      <p:cxnSp>
        <p:nvCxnSpPr>
          <p:cNvPr id="25" name="直接连接符 24"/>
          <p:cNvCxnSpPr/>
          <p:nvPr>
            <p:custDataLst>
              <p:tags r:id="rId27"/>
            </p:custDataLst>
          </p:nvPr>
        </p:nvCxnSpPr>
        <p:spPr>
          <a:xfrm flipV="1">
            <a:off x="3139916" y="0"/>
            <a:ext cx="0" cy="402025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28"/>
            </p:custDataLst>
          </p:nvPr>
        </p:nvCxnSpPr>
        <p:spPr>
          <a:xfrm flipV="1">
            <a:off x="5952173" y="0"/>
            <a:ext cx="0" cy="402025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>
            <p:custDataLst>
              <p:tags r:id="rId2"/>
            </p:custDataLst>
          </p:nvPr>
        </p:nvGrpSpPr>
        <p:grpSpPr>
          <a:xfrm>
            <a:off x="0" y="-5716"/>
            <a:ext cx="9144000" cy="722121"/>
            <a:chOff x="0" y="-7620"/>
            <a:chExt cx="12192000" cy="962660"/>
          </a:xfrm>
        </p:grpSpPr>
        <p:pic>
          <p:nvPicPr>
            <p:cNvPr id="10" name="图片 9" descr="图层 3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/>
            <a:stretch>
              <a:fillRect/>
            </a:stretch>
          </p:blipFill>
          <p:spPr>
            <a:xfrm rot="10800000">
              <a:off x="10440670" y="-7620"/>
              <a:ext cx="1751330" cy="716280"/>
            </a:xfrm>
            <a:prstGeom prst="rect">
              <a:avLst/>
            </a:prstGeom>
          </p:spPr>
        </p:pic>
        <p:pic>
          <p:nvPicPr>
            <p:cNvPr id="11" name="图片 10" descr="图层 4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/>
            <a:stretch>
              <a:fillRect/>
            </a:stretch>
          </p:blipFill>
          <p:spPr>
            <a:xfrm rot="10800000">
              <a:off x="0" y="-7620"/>
              <a:ext cx="1053465" cy="962660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02448" y="332484"/>
            <a:ext cx="8139178" cy="331531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35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8"/>
            </p:custDataLst>
          </p:nvPr>
        </p:nvSpPr>
        <p:spPr>
          <a:xfrm>
            <a:off x="502448" y="714506"/>
            <a:ext cx="3962432" cy="404238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9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386080" marR="0" lvl="1" indent="-128905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9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643255" marR="0" lvl="2" indent="-128905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900430" marR="0" lvl="3" indent="-128905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157605" marR="0" lvl="4" indent="-128905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9"/>
            </p:custDataLst>
          </p:nvPr>
        </p:nvSpPr>
        <p:spPr>
          <a:xfrm>
            <a:off x="4679194" y="714506"/>
            <a:ext cx="3962432" cy="4042387"/>
          </a:xfrm>
        </p:spPr>
        <p:txBody>
          <a:bodyPr vert="horz" lIns="101600" tIns="0" rIns="82550" bIns="0" rtlCol="0">
            <a:normAutofit/>
          </a:bodyPr>
          <a:lstStyle>
            <a:lvl1pPr marL="128905" marR="0" lvl="0" indent="-128905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>
            <p:custDataLst>
              <p:tags r:id="rId2"/>
            </p:custDataLst>
          </p:nvPr>
        </p:nvGrpSpPr>
        <p:grpSpPr>
          <a:xfrm>
            <a:off x="0" y="-5716"/>
            <a:ext cx="9144000" cy="722121"/>
            <a:chOff x="0" y="-7620"/>
            <a:chExt cx="12192000" cy="962660"/>
          </a:xfrm>
        </p:grpSpPr>
        <p:pic>
          <p:nvPicPr>
            <p:cNvPr id="10" name="图片 9" descr="图层 3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/>
            <a:stretch>
              <a:fillRect/>
            </a:stretch>
          </p:blipFill>
          <p:spPr>
            <a:xfrm rot="10800000">
              <a:off x="10440670" y="-7620"/>
              <a:ext cx="1751330" cy="716280"/>
            </a:xfrm>
            <a:prstGeom prst="rect">
              <a:avLst/>
            </a:prstGeom>
          </p:spPr>
        </p:pic>
        <p:pic>
          <p:nvPicPr>
            <p:cNvPr id="11" name="图片 10" descr="图层 4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/>
            <a:stretch>
              <a:fillRect/>
            </a:stretch>
          </p:blipFill>
          <p:spPr>
            <a:xfrm rot="10800000">
              <a:off x="0" y="-7620"/>
              <a:ext cx="1053465" cy="962660"/>
            </a:xfrm>
            <a:prstGeom prst="rect">
              <a:avLst/>
            </a:prstGeom>
          </p:spPr>
        </p:pic>
      </p:grpSp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7"/>
            </p:custDataLst>
          </p:nvPr>
        </p:nvSpPr>
        <p:spPr>
          <a:xfrm>
            <a:off x="7928351" y="714506"/>
            <a:ext cx="713238" cy="404238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35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8"/>
            </p:custDataLst>
          </p:nvPr>
        </p:nvSpPr>
        <p:spPr>
          <a:xfrm>
            <a:off x="502444" y="714500"/>
            <a:ext cx="7371076" cy="4042387"/>
          </a:xfrm>
        </p:spPr>
        <p:txBody>
          <a:bodyPr vert="eaVert"/>
          <a:lstStyle>
            <a:lvl1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>
            <p:custDataLst>
              <p:tags r:id="rId2"/>
            </p:custDataLst>
          </p:nvPr>
        </p:nvGrpSpPr>
        <p:grpSpPr>
          <a:xfrm>
            <a:off x="0" y="-5716"/>
            <a:ext cx="9144000" cy="722121"/>
            <a:chOff x="0" y="-7620"/>
            <a:chExt cx="12192000" cy="962660"/>
          </a:xfrm>
        </p:grpSpPr>
        <p:pic>
          <p:nvPicPr>
            <p:cNvPr id="10" name="图片 9" descr="图层 3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/>
            <a:stretch>
              <a:fillRect/>
            </a:stretch>
          </p:blipFill>
          <p:spPr>
            <a:xfrm rot="10800000">
              <a:off x="10440670" y="-7620"/>
              <a:ext cx="1751330" cy="716280"/>
            </a:xfrm>
            <a:prstGeom prst="rect">
              <a:avLst/>
            </a:prstGeom>
          </p:spPr>
        </p:pic>
        <p:pic>
          <p:nvPicPr>
            <p:cNvPr id="11" name="图片 10" descr="图层 4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/>
            <a:stretch>
              <a:fillRect/>
            </a:stretch>
          </p:blipFill>
          <p:spPr>
            <a:xfrm rot="10800000">
              <a:off x="0" y="-7620"/>
              <a:ext cx="1053465" cy="962660"/>
            </a:xfrm>
            <a:prstGeom prst="rect">
              <a:avLst/>
            </a:prstGeom>
          </p:spPr>
        </p:pic>
      </p:grp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0"/>
            </p:custDataLst>
          </p:nvPr>
        </p:nvSpPr>
        <p:spPr>
          <a:xfrm>
            <a:off x="502448" y="714506"/>
            <a:ext cx="8139178" cy="4042387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pattFill prst="lg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>
            <p:custDataLst>
              <p:tags r:id="rId2"/>
            </p:custDataLst>
          </p:nvPr>
        </p:nvSpPr>
        <p:spPr>
          <a:xfrm>
            <a:off x="395288" y="489671"/>
            <a:ext cx="8215313" cy="4214597"/>
          </a:xfrm>
          <a:prstGeom prst="rect">
            <a:avLst/>
          </a:prstGeom>
          <a:solidFill>
            <a:schemeClr val="accent6"/>
          </a:solidFill>
          <a:ln w="508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015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7" name="矩形 6"/>
          <p:cNvSpPr/>
          <p:nvPr>
            <p:custDataLst>
              <p:tags r:id="rId3"/>
            </p:custDataLst>
          </p:nvPr>
        </p:nvSpPr>
        <p:spPr>
          <a:xfrm>
            <a:off x="533400" y="680204"/>
            <a:ext cx="8215313" cy="4178396"/>
          </a:xfrm>
          <a:prstGeom prst="rect">
            <a:avLst/>
          </a:prstGeom>
          <a:solidFill>
            <a:schemeClr val="bg1"/>
          </a:solidFill>
          <a:ln w="50800">
            <a:solidFill>
              <a:schemeClr val="accent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015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grpSp>
        <p:nvGrpSpPr>
          <p:cNvPr id="8" name="组合 7"/>
          <p:cNvGrpSpPr/>
          <p:nvPr>
            <p:custDataLst>
              <p:tags r:id="rId4"/>
            </p:custDataLst>
          </p:nvPr>
        </p:nvGrpSpPr>
        <p:grpSpPr>
          <a:xfrm>
            <a:off x="1559243" y="-9050"/>
            <a:ext cx="781050" cy="928374"/>
            <a:chOff x="2471687" y="0"/>
            <a:chExt cx="918749" cy="1091504"/>
          </a:xfrm>
        </p:grpSpPr>
        <p:grpSp>
          <p:nvGrpSpPr>
            <p:cNvPr id="9" name="组合 8"/>
            <p:cNvGrpSpPr/>
            <p:nvPr/>
          </p:nvGrpSpPr>
          <p:grpSpPr>
            <a:xfrm>
              <a:off x="2471687" y="251208"/>
              <a:ext cx="918749" cy="840296"/>
              <a:chOff x="4052089" y="7246140"/>
              <a:chExt cx="1625600" cy="1458925"/>
            </a:xfrm>
          </p:grpSpPr>
          <p:sp>
            <p:nvSpPr>
              <p:cNvPr id="11" name="矩形 10"/>
              <p:cNvSpPr/>
              <p:nvPr>
                <p:custDataLst>
                  <p:tags r:id="rId5"/>
                </p:custDataLst>
              </p:nvPr>
            </p:nvSpPr>
            <p:spPr>
              <a:xfrm>
                <a:off x="4052089" y="7828764"/>
                <a:ext cx="1625598" cy="876301"/>
              </a:xfrm>
              <a:prstGeom prst="rect">
                <a:avLst/>
              </a:prstGeom>
              <a:solidFill>
                <a:schemeClr val="accent2"/>
              </a:solidFill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015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12" name="矩形 11"/>
              <p:cNvSpPr/>
              <p:nvPr>
                <p:custDataLst>
                  <p:tags r:id="rId6"/>
                </p:custDataLst>
              </p:nvPr>
            </p:nvSpPr>
            <p:spPr>
              <a:xfrm>
                <a:off x="4052091" y="7828766"/>
                <a:ext cx="1625598" cy="386557"/>
              </a:xfrm>
              <a:prstGeom prst="rect">
                <a:avLst/>
              </a:prstGeom>
              <a:solidFill>
                <a:schemeClr val="accent2"/>
              </a:solidFill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015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  <p:cxnSp>
            <p:nvCxnSpPr>
              <p:cNvPr id="13" name="直接连接符 12"/>
              <p:cNvCxnSpPr/>
              <p:nvPr>
                <p:custDataLst>
                  <p:tags r:id="rId7"/>
                </p:custDataLst>
              </p:nvPr>
            </p:nvCxnSpPr>
            <p:spPr>
              <a:xfrm>
                <a:off x="4395786" y="7828764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直接连接符 13"/>
              <p:cNvCxnSpPr/>
              <p:nvPr>
                <p:custDataLst>
                  <p:tags r:id="rId8"/>
                </p:custDataLst>
              </p:nvPr>
            </p:nvCxnSpPr>
            <p:spPr>
              <a:xfrm>
                <a:off x="5155404" y="7828759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直接连接符 14"/>
              <p:cNvCxnSpPr/>
              <p:nvPr>
                <p:custDataLst>
                  <p:tags r:id="rId9"/>
                </p:custDataLst>
              </p:nvPr>
            </p:nvCxnSpPr>
            <p:spPr>
              <a:xfrm>
                <a:off x="5286374" y="7828756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" name="任意多边形: 形状 15"/>
              <p:cNvSpPr/>
              <p:nvPr>
                <p:custDataLst>
                  <p:tags r:id="rId10"/>
                </p:custDataLst>
              </p:nvPr>
            </p:nvSpPr>
            <p:spPr>
              <a:xfrm>
                <a:off x="4395795" y="7246140"/>
                <a:ext cx="759612" cy="582611"/>
              </a:xfrm>
              <a:custGeom>
                <a:avLst/>
                <a:gdLst>
                  <a:gd name="connsiteX0" fmla="*/ 379806 w 759612"/>
                  <a:gd name="connsiteY0" fmla="*/ 0 h 582611"/>
                  <a:gd name="connsiteX1" fmla="*/ 759612 w 759612"/>
                  <a:gd name="connsiteY1" fmla="*/ 575072 h 582611"/>
                  <a:gd name="connsiteX2" fmla="*/ 759110 w 759612"/>
                  <a:gd name="connsiteY2" fmla="*/ 582611 h 582611"/>
                  <a:gd name="connsiteX3" fmla="*/ 502 w 759612"/>
                  <a:gd name="connsiteY3" fmla="*/ 582611 h 582611"/>
                  <a:gd name="connsiteX4" fmla="*/ 0 w 759612"/>
                  <a:gd name="connsiteY4" fmla="*/ 575072 h 582611"/>
                  <a:gd name="connsiteX5" fmla="*/ 379806 w 759612"/>
                  <a:gd name="connsiteY5" fmla="*/ 0 h 582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59612" h="582611">
                    <a:moveTo>
                      <a:pt x="379806" y="0"/>
                    </a:moveTo>
                    <a:cubicBezTo>
                      <a:pt x="589567" y="0"/>
                      <a:pt x="759612" y="257469"/>
                      <a:pt x="759612" y="575072"/>
                    </a:cubicBezTo>
                    <a:lnTo>
                      <a:pt x="759110" y="582611"/>
                    </a:lnTo>
                    <a:lnTo>
                      <a:pt x="502" y="582611"/>
                    </a:lnTo>
                    <a:lnTo>
                      <a:pt x="0" y="575072"/>
                    </a:lnTo>
                    <a:cubicBezTo>
                      <a:pt x="0" y="257469"/>
                      <a:pt x="170045" y="0"/>
                      <a:pt x="379806" y="0"/>
                    </a:cubicBezTo>
                    <a:close/>
                  </a:path>
                </a:pathLst>
              </a:custGeom>
              <a:noFill/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015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17" name="任意多边形: 形状 16"/>
              <p:cNvSpPr/>
              <p:nvPr>
                <p:custDataLst>
                  <p:tags r:id="rId11"/>
                </p:custDataLst>
              </p:nvPr>
            </p:nvSpPr>
            <p:spPr>
              <a:xfrm>
                <a:off x="4526764" y="7246145"/>
                <a:ext cx="759612" cy="582611"/>
              </a:xfrm>
              <a:custGeom>
                <a:avLst/>
                <a:gdLst>
                  <a:gd name="connsiteX0" fmla="*/ 379806 w 759612"/>
                  <a:gd name="connsiteY0" fmla="*/ 0 h 582611"/>
                  <a:gd name="connsiteX1" fmla="*/ 759612 w 759612"/>
                  <a:gd name="connsiteY1" fmla="*/ 575072 h 582611"/>
                  <a:gd name="connsiteX2" fmla="*/ 759110 w 759612"/>
                  <a:gd name="connsiteY2" fmla="*/ 582611 h 582611"/>
                  <a:gd name="connsiteX3" fmla="*/ 502 w 759612"/>
                  <a:gd name="connsiteY3" fmla="*/ 582611 h 582611"/>
                  <a:gd name="connsiteX4" fmla="*/ 0 w 759612"/>
                  <a:gd name="connsiteY4" fmla="*/ 575072 h 582611"/>
                  <a:gd name="connsiteX5" fmla="*/ 379806 w 759612"/>
                  <a:gd name="connsiteY5" fmla="*/ 0 h 582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59612" h="582611">
                    <a:moveTo>
                      <a:pt x="379806" y="0"/>
                    </a:moveTo>
                    <a:cubicBezTo>
                      <a:pt x="589567" y="0"/>
                      <a:pt x="759612" y="257469"/>
                      <a:pt x="759612" y="575072"/>
                    </a:cubicBezTo>
                    <a:lnTo>
                      <a:pt x="759110" y="582611"/>
                    </a:lnTo>
                    <a:lnTo>
                      <a:pt x="502" y="582611"/>
                    </a:lnTo>
                    <a:lnTo>
                      <a:pt x="0" y="575072"/>
                    </a:lnTo>
                    <a:cubicBezTo>
                      <a:pt x="0" y="257469"/>
                      <a:pt x="170045" y="0"/>
                      <a:pt x="379806" y="0"/>
                    </a:cubicBezTo>
                    <a:close/>
                  </a:path>
                </a:pathLst>
              </a:custGeom>
              <a:noFill/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015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</p:grpSp>
        <p:cxnSp>
          <p:nvCxnSpPr>
            <p:cNvPr id="10" name="直接连接符 9"/>
            <p:cNvCxnSpPr/>
            <p:nvPr>
              <p:custDataLst>
                <p:tags r:id="rId12"/>
              </p:custDataLst>
            </p:nvPr>
          </p:nvCxnSpPr>
          <p:spPr>
            <a:xfrm flipV="1">
              <a:off x="2926041" y="0"/>
              <a:ext cx="0" cy="251209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/>
          <p:nvPr>
            <p:custDataLst>
              <p:tags r:id="rId13"/>
            </p:custDataLst>
          </p:nvPr>
        </p:nvGrpSpPr>
        <p:grpSpPr>
          <a:xfrm>
            <a:off x="6841808" y="-9050"/>
            <a:ext cx="781050" cy="928374"/>
            <a:chOff x="2471687" y="0"/>
            <a:chExt cx="918749" cy="1091504"/>
          </a:xfrm>
        </p:grpSpPr>
        <p:grpSp>
          <p:nvGrpSpPr>
            <p:cNvPr id="19" name="组合 18"/>
            <p:cNvGrpSpPr/>
            <p:nvPr/>
          </p:nvGrpSpPr>
          <p:grpSpPr>
            <a:xfrm>
              <a:off x="2471687" y="251208"/>
              <a:ext cx="918749" cy="840296"/>
              <a:chOff x="4052089" y="7246140"/>
              <a:chExt cx="1625600" cy="1458925"/>
            </a:xfrm>
          </p:grpSpPr>
          <p:sp>
            <p:nvSpPr>
              <p:cNvPr id="21" name="矩形 20"/>
              <p:cNvSpPr/>
              <p:nvPr>
                <p:custDataLst>
                  <p:tags r:id="rId14"/>
                </p:custDataLst>
              </p:nvPr>
            </p:nvSpPr>
            <p:spPr>
              <a:xfrm>
                <a:off x="4052089" y="7828764"/>
                <a:ext cx="1625598" cy="876301"/>
              </a:xfrm>
              <a:prstGeom prst="rect">
                <a:avLst/>
              </a:prstGeom>
              <a:solidFill>
                <a:schemeClr val="accent2"/>
              </a:solidFill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015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22" name="矩形 21"/>
              <p:cNvSpPr/>
              <p:nvPr>
                <p:custDataLst>
                  <p:tags r:id="rId15"/>
                </p:custDataLst>
              </p:nvPr>
            </p:nvSpPr>
            <p:spPr>
              <a:xfrm>
                <a:off x="4052091" y="7828766"/>
                <a:ext cx="1625598" cy="386557"/>
              </a:xfrm>
              <a:prstGeom prst="rect">
                <a:avLst/>
              </a:prstGeom>
              <a:solidFill>
                <a:schemeClr val="accent2"/>
              </a:solidFill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015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  <p:cxnSp>
            <p:nvCxnSpPr>
              <p:cNvPr id="23" name="直接连接符 22"/>
              <p:cNvCxnSpPr/>
              <p:nvPr>
                <p:custDataLst>
                  <p:tags r:id="rId16"/>
                </p:custDataLst>
              </p:nvPr>
            </p:nvCxnSpPr>
            <p:spPr>
              <a:xfrm>
                <a:off x="4395786" y="7828764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直接连接符 23"/>
              <p:cNvCxnSpPr/>
              <p:nvPr>
                <p:custDataLst>
                  <p:tags r:id="rId17"/>
                </p:custDataLst>
              </p:nvPr>
            </p:nvCxnSpPr>
            <p:spPr>
              <a:xfrm>
                <a:off x="5155404" y="7828759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直接连接符 24"/>
              <p:cNvCxnSpPr/>
              <p:nvPr>
                <p:custDataLst>
                  <p:tags r:id="rId18"/>
                </p:custDataLst>
              </p:nvPr>
            </p:nvCxnSpPr>
            <p:spPr>
              <a:xfrm>
                <a:off x="5286374" y="7828756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" name="任意多边形: 形状 25"/>
              <p:cNvSpPr/>
              <p:nvPr>
                <p:custDataLst>
                  <p:tags r:id="rId19"/>
                </p:custDataLst>
              </p:nvPr>
            </p:nvSpPr>
            <p:spPr>
              <a:xfrm>
                <a:off x="4395795" y="7246140"/>
                <a:ext cx="759612" cy="582611"/>
              </a:xfrm>
              <a:custGeom>
                <a:avLst/>
                <a:gdLst>
                  <a:gd name="connsiteX0" fmla="*/ 379806 w 759612"/>
                  <a:gd name="connsiteY0" fmla="*/ 0 h 582611"/>
                  <a:gd name="connsiteX1" fmla="*/ 759612 w 759612"/>
                  <a:gd name="connsiteY1" fmla="*/ 575072 h 582611"/>
                  <a:gd name="connsiteX2" fmla="*/ 759110 w 759612"/>
                  <a:gd name="connsiteY2" fmla="*/ 582611 h 582611"/>
                  <a:gd name="connsiteX3" fmla="*/ 502 w 759612"/>
                  <a:gd name="connsiteY3" fmla="*/ 582611 h 582611"/>
                  <a:gd name="connsiteX4" fmla="*/ 0 w 759612"/>
                  <a:gd name="connsiteY4" fmla="*/ 575072 h 582611"/>
                  <a:gd name="connsiteX5" fmla="*/ 379806 w 759612"/>
                  <a:gd name="connsiteY5" fmla="*/ 0 h 582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59612" h="582611">
                    <a:moveTo>
                      <a:pt x="379806" y="0"/>
                    </a:moveTo>
                    <a:cubicBezTo>
                      <a:pt x="589567" y="0"/>
                      <a:pt x="759612" y="257469"/>
                      <a:pt x="759612" y="575072"/>
                    </a:cubicBezTo>
                    <a:lnTo>
                      <a:pt x="759110" y="582611"/>
                    </a:lnTo>
                    <a:lnTo>
                      <a:pt x="502" y="582611"/>
                    </a:lnTo>
                    <a:lnTo>
                      <a:pt x="0" y="575072"/>
                    </a:lnTo>
                    <a:cubicBezTo>
                      <a:pt x="0" y="257469"/>
                      <a:pt x="170045" y="0"/>
                      <a:pt x="379806" y="0"/>
                    </a:cubicBezTo>
                    <a:close/>
                  </a:path>
                </a:pathLst>
              </a:custGeom>
              <a:noFill/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015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27" name="任意多边形: 形状 26"/>
              <p:cNvSpPr/>
              <p:nvPr>
                <p:custDataLst>
                  <p:tags r:id="rId20"/>
                </p:custDataLst>
              </p:nvPr>
            </p:nvSpPr>
            <p:spPr>
              <a:xfrm>
                <a:off x="4526764" y="7246145"/>
                <a:ext cx="759612" cy="582611"/>
              </a:xfrm>
              <a:custGeom>
                <a:avLst/>
                <a:gdLst>
                  <a:gd name="connsiteX0" fmla="*/ 379806 w 759612"/>
                  <a:gd name="connsiteY0" fmla="*/ 0 h 582611"/>
                  <a:gd name="connsiteX1" fmla="*/ 759612 w 759612"/>
                  <a:gd name="connsiteY1" fmla="*/ 575072 h 582611"/>
                  <a:gd name="connsiteX2" fmla="*/ 759110 w 759612"/>
                  <a:gd name="connsiteY2" fmla="*/ 582611 h 582611"/>
                  <a:gd name="connsiteX3" fmla="*/ 502 w 759612"/>
                  <a:gd name="connsiteY3" fmla="*/ 582611 h 582611"/>
                  <a:gd name="connsiteX4" fmla="*/ 0 w 759612"/>
                  <a:gd name="connsiteY4" fmla="*/ 575072 h 582611"/>
                  <a:gd name="connsiteX5" fmla="*/ 379806 w 759612"/>
                  <a:gd name="connsiteY5" fmla="*/ 0 h 582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59612" h="582611">
                    <a:moveTo>
                      <a:pt x="379806" y="0"/>
                    </a:moveTo>
                    <a:cubicBezTo>
                      <a:pt x="589567" y="0"/>
                      <a:pt x="759612" y="257469"/>
                      <a:pt x="759612" y="575072"/>
                    </a:cubicBezTo>
                    <a:lnTo>
                      <a:pt x="759110" y="582611"/>
                    </a:lnTo>
                    <a:lnTo>
                      <a:pt x="502" y="582611"/>
                    </a:lnTo>
                    <a:lnTo>
                      <a:pt x="0" y="575072"/>
                    </a:lnTo>
                    <a:cubicBezTo>
                      <a:pt x="0" y="257469"/>
                      <a:pt x="170045" y="0"/>
                      <a:pt x="379806" y="0"/>
                    </a:cubicBezTo>
                    <a:close/>
                  </a:path>
                </a:pathLst>
              </a:custGeom>
              <a:noFill/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015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</p:grpSp>
        <p:cxnSp>
          <p:nvCxnSpPr>
            <p:cNvPr id="20" name="直接连接符 19"/>
            <p:cNvCxnSpPr/>
            <p:nvPr>
              <p:custDataLst>
                <p:tags r:id="rId21"/>
              </p:custDataLst>
            </p:nvPr>
          </p:nvCxnSpPr>
          <p:spPr>
            <a:xfrm flipV="1">
              <a:off x="2926041" y="0"/>
              <a:ext cx="0" cy="251209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8" name="直接连接符 27"/>
          <p:cNvCxnSpPr/>
          <p:nvPr>
            <p:custDataLst>
              <p:tags r:id="rId22"/>
            </p:custDataLst>
          </p:nvPr>
        </p:nvCxnSpPr>
        <p:spPr>
          <a:xfrm>
            <a:off x="3440906" y="2894201"/>
            <a:ext cx="2424589" cy="0"/>
          </a:xfrm>
          <a:prstGeom prst="line">
            <a:avLst/>
          </a:prstGeom>
          <a:ln w="254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图片 28"/>
          <p:cNvPicPr>
            <a:picLocks noChangeAspect="1"/>
          </p:cNvPicPr>
          <p:nvPr>
            <p:custDataLst>
              <p:tags r:id="rId23"/>
            </p:custDataLst>
          </p:nvPr>
        </p:nvPicPr>
        <p:blipFill>
          <a:blip r:embed="rId24"/>
          <a:stretch>
            <a:fillRect/>
          </a:stretch>
        </p:blipFill>
        <p:spPr>
          <a:xfrm>
            <a:off x="533426" y="353541"/>
            <a:ext cx="8215134" cy="4487641"/>
          </a:xfrm>
          <a:prstGeom prst="rect">
            <a:avLst/>
          </a:prstGeom>
          <a:ln>
            <a:noFill/>
          </a:ln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2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8"/>
            </p:custDataLst>
          </p:nvPr>
        </p:nvSpPr>
        <p:spPr>
          <a:xfrm>
            <a:off x="1575940" y="1524267"/>
            <a:ext cx="6154521" cy="1274668"/>
          </a:xfrm>
        </p:spPr>
        <p:txBody>
          <a:bodyPr vert="horz" lIns="90000" tIns="46800" rIns="90000" bIns="46800" rtlCol="0" anchor="b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950" b="1" i="0" u="none" strike="noStrike" kern="1200" cap="none" spc="600" normalizeH="0" baseline="0" noProof="1" dirty="0">
                <a:solidFill>
                  <a:schemeClr val="accent1"/>
                </a:solidFill>
                <a:uFillTx/>
                <a:latin typeface="Arial" panose="020B0604020202020204" pitchFamily="34" charset="0"/>
                <a:ea typeface="汉仪乐喵体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编辑标题</a:t>
            </a:r>
            <a:endParaRPr dirty="0">
              <a:sym typeface="+mn-ea"/>
            </a:endParaRPr>
          </a:p>
        </p:txBody>
      </p:sp>
      <p:sp>
        <p:nvSpPr>
          <p:cNvPr id="31" name="文本占位符 30"/>
          <p:cNvSpPr>
            <a:spLocks noGrp="1"/>
          </p:cNvSpPr>
          <p:nvPr>
            <p:ph type="body" sz="quarter" idx="13" hasCustomPrompt="1"/>
            <p:custDataLst>
              <p:tags r:id="rId29"/>
            </p:custDataLst>
          </p:nvPr>
        </p:nvSpPr>
        <p:spPr>
          <a:xfrm>
            <a:off x="2599751" y="3022588"/>
            <a:ext cx="4082483" cy="620404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buNone/>
              <a:defRPr sz="2025"/>
            </a:lvl1pPr>
            <a:lvl2pPr marL="257175" indent="0">
              <a:buNone/>
              <a:defRPr/>
            </a:lvl2pPr>
            <a:lvl3pPr marL="514350" indent="0">
              <a:buNone/>
              <a:defRPr/>
            </a:lvl3pPr>
            <a:lvl4pPr marL="771525" indent="0">
              <a:buNone/>
              <a:defRPr/>
            </a:lvl4pPr>
            <a:lvl5pPr marL="1028700" indent="0">
              <a:buNone/>
              <a:defRPr/>
            </a:lvl5pPr>
          </a:lstStyle>
          <a:p>
            <a:pPr lvl="0"/>
            <a:r>
              <a:rPr lang="zh-CN" altLang="en-US" dirty="0"/>
              <a:t>单击此处编辑副标题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6"/>
            </p:custDataLst>
          </p:nvPr>
        </p:nvPicPr>
        <p:blipFill rotWithShape="1">
          <a:blip r:embed="rId7"/>
          <a:srcRect/>
          <a:stretch>
            <a:fillRect/>
          </a:stretch>
        </p:blipFill>
        <p:spPr>
          <a:xfrm>
            <a:off x="8129588" y="4342731"/>
            <a:ext cx="926783" cy="801669"/>
          </a:xfrm>
          <a:prstGeom prst="rect">
            <a:avLst/>
          </a:prstGeom>
        </p:spPr>
      </p:pic>
      <p:pic>
        <p:nvPicPr>
          <p:cNvPr id="7" name="图片 6" descr="图层 3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-13811" y="4483249"/>
            <a:ext cx="1616869" cy="66115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2"/>
            </p:custDataLst>
          </p:nvPr>
        </p:nvSpPr>
        <p:spPr>
          <a:xfrm>
            <a:off x="219600" y="228190"/>
            <a:ext cx="8704800" cy="46880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961200" y="937064"/>
            <a:ext cx="7219800" cy="542795"/>
          </a:xfrm>
        </p:spPr>
        <p:txBody>
          <a:bodyPr anchor="ctr"/>
          <a:lstStyle>
            <a:lvl1pPr>
              <a:defRPr sz="18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960835" y="1622984"/>
            <a:ext cx="7219950" cy="2584352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pic>
        <p:nvPicPr>
          <p:cNvPr id="9" name="图片 8"/>
          <p:cNvPicPr>
            <a:picLocks noChangeAspect="1"/>
          </p:cNvPicPr>
          <p:nvPr>
            <p:custDataLst>
              <p:tags r:id="rId8"/>
            </p:custDataLst>
          </p:nvPr>
        </p:nvPicPr>
        <p:blipFill rotWithShape="1">
          <a:blip r:embed="rId9"/>
          <a:srcRect/>
          <a:stretch>
            <a:fillRect/>
          </a:stretch>
        </p:blipFill>
        <p:spPr>
          <a:xfrm>
            <a:off x="2858" y="48110"/>
            <a:ext cx="864870" cy="888838"/>
          </a:xfrm>
          <a:prstGeom prst="rect">
            <a:avLst/>
          </a:prstGeom>
        </p:spPr>
      </p:pic>
      <p:pic>
        <p:nvPicPr>
          <p:cNvPr id="10" name="内容占位符 18" descr="图层 4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7590949" y="3725879"/>
            <a:ext cx="1553051" cy="141852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2"/>
            </p:custDataLst>
          </p:nvPr>
        </p:nvSpPr>
        <p:spPr>
          <a:xfrm>
            <a:off x="0" y="0"/>
            <a:ext cx="3617595" cy="5150592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sz="100" dirty="0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37400" y="577901"/>
            <a:ext cx="2970000" cy="661616"/>
          </a:xfrm>
        </p:spPr>
        <p:txBody>
          <a:bodyPr anchor="ctr"/>
          <a:lstStyle>
            <a:lvl1pPr>
              <a:defRPr sz="18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440100" y="1323231"/>
            <a:ext cx="2967300" cy="3070437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3825900" y="577555"/>
            <a:ext cx="4860000" cy="381662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pic>
        <p:nvPicPr>
          <p:cNvPr id="10" name="图片 9" descr="图层 3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0"/>
          <a:stretch>
            <a:fillRect/>
          </a:stretch>
        </p:blipFill>
        <p:spPr>
          <a:xfrm flipH="1">
            <a:off x="7914323" y="4642821"/>
            <a:ext cx="1241584" cy="50777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0"/>
            <a:ext cx="9144000" cy="199835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sz="100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59000" y="586002"/>
            <a:ext cx="8232300" cy="469882"/>
          </a:xfrm>
        </p:spPr>
        <p:txBody>
          <a:bodyPr anchor="ctr"/>
          <a:lstStyle>
            <a:lvl1pPr algn="ctr">
              <a:defRPr sz="2025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459000" y="1244918"/>
            <a:ext cx="8231981" cy="621109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459581" y="2106368"/>
            <a:ext cx="8224200" cy="257355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pic>
        <p:nvPicPr>
          <p:cNvPr id="11" name="图片 10" descr="图层 3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3334" y="4729037"/>
            <a:ext cx="1015365" cy="415363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2"/>
            </p:custDataLst>
          </p:nvPr>
        </p:nvSpPr>
        <p:spPr>
          <a:xfrm>
            <a:off x="0" y="3772561"/>
            <a:ext cx="9144000" cy="137183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sz="100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53600" y="502288"/>
            <a:ext cx="8232300" cy="423974"/>
          </a:xfrm>
        </p:spPr>
        <p:txBody>
          <a:bodyPr anchor="ctr"/>
          <a:lstStyle>
            <a:lvl1pPr algn="ctr">
              <a:defRPr sz="18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7"/>
            </p:custDataLst>
          </p:nvPr>
        </p:nvSpPr>
        <p:spPr>
          <a:xfrm>
            <a:off x="453628" y="1261121"/>
            <a:ext cx="8243100" cy="2408821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8"/>
            </p:custDataLst>
          </p:nvPr>
        </p:nvSpPr>
        <p:spPr>
          <a:xfrm>
            <a:off x="445500" y="3885980"/>
            <a:ext cx="8251200" cy="758833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pic>
        <p:nvPicPr>
          <p:cNvPr id="10" name="图片 9" descr="图层 3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0"/>
          <a:stretch>
            <a:fillRect/>
          </a:stretch>
        </p:blipFill>
        <p:spPr>
          <a:xfrm rot="10800000">
            <a:off x="7830503" y="-5716"/>
            <a:ext cx="1313498" cy="537304"/>
          </a:xfrm>
          <a:prstGeom prst="rect">
            <a:avLst/>
          </a:prstGeom>
        </p:spPr>
      </p:pic>
      <p:pic>
        <p:nvPicPr>
          <p:cNvPr id="11" name="图片 10" descr="图层 4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2"/>
          <a:stretch>
            <a:fillRect/>
          </a:stretch>
        </p:blipFill>
        <p:spPr>
          <a:xfrm rot="10800000">
            <a:off x="0" y="-5716"/>
            <a:ext cx="790099" cy="72212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0"/>
            <a:ext cx="9144000" cy="68592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sz="100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34700" y="178231"/>
            <a:ext cx="8278200" cy="331531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7"/>
            </p:custDataLst>
          </p:nvPr>
        </p:nvSpPr>
        <p:spPr>
          <a:xfrm>
            <a:off x="434700" y="1247618"/>
            <a:ext cx="4006800" cy="217118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4681800" y="1247618"/>
            <a:ext cx="4025700" cy="217118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9"/>
            </p:custDataLst>
          </p:nvPr>
        </p:nvSpPr>
        <p:spPr>
          <a:xfrm>
            <a:off x="429300" y="3613232"/>
            <a:ext cx="4006800" cy="586002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0"/>
            </p:custDataLst>
          </p:nvPr>
        </p:nvSpPr>
        <p:spPr>
          <a:xfrm>
            <a:off x="4689900" y="3610532"/>
            <a:ext cx="4025700" cy="586002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pic>
        <p:nvPicPr>
          <p:cNvPr id="12" name="图片 11" descr="图层 3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3334" y="4495634"/>
            <a:ext cx="1585913" cy="648766"/>
          </a:xfrm>
          <a:prstGeom prst="rect">
            <a:avLst/>
          </a:prstGeom>
        </p:spPr>
      </p:pic>
      <p:pic>
        <p:nvPicPr>
          <p:cNvPr id="14" name="图片 13" descr="图层 4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8045291" y="4138384"/>
            <a:ext cx="1100614" cy="100601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719544"/>
            <a:ext cx="9144000" cy="3705313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sz="100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1142100" y="1004576"/>
            <a:ext cx="6858000" cy="1790413"/>
          </a:xfrm>
        </p:spPr>
        <p:txBody>
          <a:bodyPr lIns="90000" tIns="46800" rIns="90000" bIns="46800" anchor="b">
            <a:normAutofit/>
          </a:bodyPr>
          <a:lstStyle>
            <a:lvl1pPr algn="ctr">
              <a:defRPr sz="3375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1141810" y="2897607"/>
            <a:ext cx="6858000" cy="1242217"/>
          </a:xfrm>
        </p:spPr>
        <p:txBody>
          <a:bodyPr lIns="90000" tIns="46800" rIns="90000" bIns="46800">
            <a:normAutofit/>
          </a:bodyPr>
          <a:lstStyle>
            <a:lvl1pPr algn="ctr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pic>
        <p:nvPicPr>
          <p:cNvPr id="8" name="图片 7" descr="图层 4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7510939" y="3649666"/>
            <a:ext cx="1634966" cy="1494734"/>
          </a:xfrm>
          <a:prstGeom prst="rect">
            <a:avLst/>
          </a:prstGeom>
        </p:spPr>
      </p:pic>
      <p:pic>
        <p:nvPicPr>
          <p:cNvPr id="9" name="图片 8" descr="图层 4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/>
          <a:stretch>
            <a:fillRect/>
          </a:stretch>
        </p:blipFill>
        <p:spPr>
          <a:xfrm rot="10800000">
            <a:off x="0" y="-5716"/>
            <a:ext cx="1456373" cy="133135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pattFill prst="lg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grpSp>
        <p:nvGrpSpPr>
          <p:cNvPr id="7" name="组合 6"/>
          <p:cNvGrpSpPr/>
          <p:nvPr userDrawn="1">
            <p:custDataLst>
              <p:tags r:id="rId5"/>
            </p:custDataLst>
          </p:nvPr>
        </p:nvGrpSpPr>
        <p:grpSpPr>
          <a:xfrm>
            <a:off x="1458516" y="636825"/>
            <a:ext cx="6226969" cy="2644943"/>
            <a:chOff x="3066" y="1500"/>
            <a:chExt cx="12429" cy="6080"/>
          </a:xfrm>
        </p:grpSpPr>
        <p:sp>
          <p:nvSpPr>
            <p:cNvPr id="8" name="矩形 7"/>
            <p:cNvSpPr/>
            <p:nvPr>
              <p:custDataLst>
                <p:tags r:id="rId6"/>
              </p:custDataLst>
            </p:nvPr>
          </p:nvSpPr>
          <p:spPr>
            <a:xfrm>
              <a:off x="3066" y="1500"/>
              <a:ext cx="12217" cy="5840"/>
            </a:xfrm>
            <a:prstGeom prst="rect">
              <a:avLst/>
            </a:prstGeom>
            <a:solidFill>
              <a:schemeClr val="accent6"/>
            </a:solidFill>
            <a:ln w="508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sp>
          <p:nvSpPr>
            <p:cNvPr id="9" name="矩形 8"/>
            <p:cNvSpPr/>
            <p:nvPr>
              <p:custDataLst>
                <p:tags r:id="rId7"/>
              </p:custDataLst>
            </p:nvPr>
          </p:nvSpPr>
          <p:spPr>
            <a:xfrm>
              <a:off x="3278" y="1740"/>
              <a:ext cx="12217" cy="5840"/>
            </a:xfrm>
            <a:prstGeom prst="rect">
              <a:avLst/>
            </a:prstGeom>
            <a:solidFill>
              <a:schemeClr val="bg1"/>
            </a:solidFill>
            <a:ln w="50800">
              <a:solidFill>
                <a:schemeClr val="accent3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</p:grpSp>
      <p:pic>
        <p:nvPicPr>
          <p:cNvPr id="10" name="图片 9"/>
          <p:cNvPicPr>
            <a:picLocks noChangeAspect="1"/>
          </p:cNvPicPr>
          <p:nvPr userDrawn="1"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0" y="257"/>
            <a:ext cx="9144000" cy="5143878"/>
          </a:xfrm>
          <a:prstGeom prst="rect">
            <a:avLst/>
          </a:prstGeom>
        </p:spPr>
      </p:pic>
      <p:grpSp>
        <p:nvGrpSpPr>
          <p:cNvPr id="11" name="组合 10"/>
          <p:cNvGrpSpPr/>
          <p:nvPr userDrawn="1">
            <p:custDataLst>
              <p:tags r:id="rId10"/>
            </p:custDataLst>
          </p:nvPr>
        </p:nvGrpSpPr>
        <p:grpSpPr>
          <a:xfrm>
            <a:off x="2905601" y="402005"/>
            <a:ext cx="475774" cy="426773"/>
            <a:chOff x="4052094" y="7246145"/>
            <a:chExt cx="1625600" cy="1458911"/>
          </a:xfrm>
        </p:grpSpPr>
        <p:sp>
          <p:nvSpPr>
            <p:cNvPr id="12" name="矩形 11"/>
            <p:cNvSpPr/>
            <p:nvPr>
              <p:custDataLst>
                <p:tags r:id="rId11"/>
              </p:custDataLst>
            </p:nvPr>
          </p:nvSpPr>
          <p:spPr>
            <a:xfrm>
              <a:off x="4052094" y="7828756"/>
              <a:ext cx="1625600" cy="876300"/>
            </a:xfrm>
            <a:prstGeom prst="rect">
              <a:avLst/>
            </a:prstGeom>
            <a:solidFill>
              <a:schemeClr val="accent2"/>
            </a:solidFill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sp>
          <p:nvSpPr>
            <p:cNvPr id="13" name="矩形 12"/>
            <p:cNvSpPr/>
            <p:nvPr>
              <p:custDataLst>
                <p:tags r:id="rId12"/>
              </p:custDataLst>
            </p:nvPr>
          </p:nvSpPr>
          <p:spPr>
            <a:xfrm>
              <a:off x="4052094" y="7828756"/>
              <a:ext cx="1625600" cy="386556"/>
            </a:xfrm>
            <a:prstGeom prst="rect">
              <a:avLst/>
            </a:prstGeom>
            <a:solidFill>
              <a:schemeClr val="accent2"/>
            </a:solidFill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cxnSp>
          <p:nvCxnSpPr>
            <p:cNvPr id="14" name="直接连接符 13"/>
            <p:cNvCxnSpPr/>
            <p:nvPr>
              <p:custDataLst>
                <p:tags r:id="rId13"/>
              </p:custDataLst>
            </p:nvPr>
          </p:nvCxnSpPr>
          <p:spPr>
            <a:xfrm>
              <a:off x="4395788" y="7828756"/>
              <a:ext cx="0" cy="386556"/>
            </a:xfrm>
            <a:prstGeom prst="line">
              <a:avLst/>
            </a:prstGeom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>
              <p:custDataLst>
                <p:tags r:id="rId14"/>
              </p:custDataLst>
            </p:nvPr>
          </p:nvCxnSpPr>
          <p:spPr>
            <a:xfrm>
              <a:off x="5155407" y="7828756"/>
              <a:ext cx="0" cy="386556"/>
            </a:xfrm>
            <a:prstGeom prst="line">
              <a:avLst/>
            </a:prstGeom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>
              <p:custDataLst>
                <p:tags r:id="rId15"/>
              </p:custDataLst>
            </p:nvPr>
          </p:nvCxnSpPr>
          <p:spPr>
            <a:xfrm>
              <a:off x="5286376" y="7828756"/>
              <a:ext cx="0" cy="386556"/>
            </a:xfrm>
            <a:prstGeom prst="line">
              <a:avLst/>
            </a:prstGeom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任意多边形: 形状 19"/>
            <p:cNvSpPr/>
            <p:nvPr>
              <p:custDataLst>
                <p:tags r:id="rId16"/>
              </p:custDataLst>
            </p:nvPr>
          </p:nvSpPr>
          <p:spPr>
            <a:xfrm>
              <a:off x="4395795" y="7246145"/>
              <a:ext cx="759612" cy="582611"/>
            </a:xfrm>
            <a:custGeom>
              <a:avLst/>
              <a:gdLst>
                <a:gd name="connsiteX0" fmla="*/ 379806 w 759612"/>
                <a:gd name="connsiteY0" fmla="*/ 0 h 582611"/>
                <a:gd name="connsiteX1" fmla="*/ 759612 w 759612"/>
                <a:gd name="connsiteY1" fmla="*/ 575072 h 582611"/>
                <a:gd name="connsiteX2" fmla="*/ 759110 w 759612"/>
                <a:gd name="connsiteY2" fmla="*/ 582611 h 582611"/>
                <a:gd name="connsiteX3" fmla="*/ 502 w 759612"/>
                <a:gd name="connsiteY3" fmla="*/ 582611 h 582611"/>
                <a:gd name="connsiteX4" fmla="*/ 0 w 759612"/>
                <a:gd name="connsiteY4" fmla="*/ 575072 h 582611"/>
                <a:gd name="connsiteX5" fmla="*/ 379806 w 759612"/>
                <a:gd name="connsiteY5" fmla="*/ 0 h 582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59612" h="582611">
                  <a:moveTo>
                    <a:pt x="379806" y="0"/>
                  </a:moveTo>
                  <a:cubicBezTo>
                    <a:pt x="589567" y="0"/>
                    <a:pt x="759612" y="257469"/>
                    <a:pt x="759612" y="575072"/>
                  </a:cubicBezTo>
                  <a:lnTo>
                    <a:pt x="759110" y="582611"/>
                  </a:lnTo>
                  <a:lnTo>
                    <a:pt x="502" y="582611"/>
                  </a:lnTo>
                  <a:lnTo>
                    <a:pt x="0" y="575072"/>
                  </a:lnTo>
                  <a:cubicBezTo>
                    <a:pt x="0" y="257469"/>
                    <a:pt x="170045" y="0"/>
                    <a:pt x="379806" y="0"/>
                  </a:cubicBezTo>
                  <a:close/>
                </a:path>
              </a:pathLst>
            </a:custGeom>
            <a:noFill/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sp>
          <p:nvSpPr>
            <p:cNvPr id="21" name="任意多边形: 形状 20"/>
            <p:cNvSpPr/>
            <p:nvPr>
              <p:custDataLst>
                <p:tags r:id="rId17"/>
              </p:custDataLst>
            </p:nvPr>
          </p:nvSpPr>
          <p:spPr>
            <a:xfrm>
              <a:off x="4526764" y="7246145"/>
              <a:ext cx="759612" cy="582611"/>
            </a:xfrm>
            <a:custGeom>
              <a:avLst/>
              <a:gdLst>
                <a:gd name="connsiteX0" fmla="*/ 379806 w 759612"/>
                <a:gd name="connsiteY0" fmla="*/ 0 h 582611"/>
                <a:gd name="connsiteX1" fmla="*/ 759612 w 759612"/>
                <a:gd name="connsiteY1" fmla="*/ 575072 h 582611"/>
                <a:gd name="connsiteX2" fmla="*/ 759110 w 759612"/>
                <a:gd name="connsiteY2" fmla="*/ 582611 h 582611"/>
                <a:gd name="connsiteX3" fmla="*/ 502 w 759612"/>
                <a:gd name="connsiteY3" fmla="*/ 582611 h 582611"/>
                <a:gd name="connsiteX4" fmla="*/ 0 w 759612"/>
                <a:gd name="connsiteY4" fmla="*/ 575072 h 582611"/>
                <a:gd name="connsiteX5" fmla="*/ 379806 w 759612"/>
                <a:gd name="connsiteY5" fmla="*/ 0 h 582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59612" h="582611">
                  <a:moveTo>
                    <a:pt x="379806" y="0"/>
                  </a:moveTo>
                  <a:cubicBezTo>
                    <a:pt x="589567" y="0"/>
                    <a:pt x="759612" y="257469"/>
                    <a:pt x="759612" y="575072"/>
                  </a:cubicBezTo>
                  <a:lnTo>
                    <a:pt x="759110" y="582611"/>
                  </a:lnTo>
                  <a:lnTo>
                    <a:pt x="502" y="582611"/>
                  </a:lnTo>
                  <a:lnTo>
                    <a:pt x="0" y="575072"/>
                  </a:lnTo>
                  <a:cubicBezTo>
                    <a:pt x="0" y="257469"/>
                    <a:pt x="170045" y="0"/>
                    <a:pt x="379806" y="0"/>
                  </a:cubicBezTo>
                  <a:close/>
                </a:path>
              </a:pathLst>
            </a:custGeom>
            <a:noFill/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</p:grpSp>
      <p:grpSp>
        <p:nvGrpSpPr>
          <p:cNvPr id="22" name="组合 21"/>
          <p:cNvGrpSpPr/>
          <p:nvPr userDrawn="1">
            <p:custDataLst>
              <p:tags r:id="rId18"/>
            </p:custDataLst>
          </p:nvPr>
        </p:nvGrpSpPr>
        <p:grpSpPr>
          <a:xfrm>
            <a:off x="5714524" y="402005"/>
            <a:ext cx="475774" cy="426773"/>
            <a:chOff x="4052094" y="7246145"/>
            <a:chExt cx="1625600" cy="1458911"/>
          </a:xfrm>
        </p:grpSpPr>
        <p:sp>
          <p:nvSpPr>
            <p:cNvPr id="23" name="矩形 22"/>
            <p:cNvSpPr/>
            <p:nvPr>
              <p:custDataLst>
                <p:tags r:id="rId19"/>
              </p:custDataLst>
            </p:nvPr>
          </p:nvSpPr>
          <p:spPr>
            <a:xfrm>
              <a:off x="4052094" y="7828756"/>
              <a:ext cx="1625600" cy="876300"/>
            </a:xfrm>
            <a:prstGeom prst="rect">
              <a:avLst/>
            </a:prstGeom>
            <a:solidFill>
              <a:schemeClr val="accent2"/>
            </a:solidFill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sp>
          <p:nvSpPr>
            <p:cNvPr id="24" name="矩形 23"/>
            <p:cNvSpPr/>
            <p:nvPr>
              <p:custDataLst>
                <p:tags r:id="rId20"/>
              </p:custDataLst>
            </p:nvPr>
          </p:nvSpPr>
          <p:spPr>
            <a:xfrm>
              <a:off x="4052094" y="7828756"/>
              <a:ext cx="1625600" cy="386556"/>
            </a:xfrm>
            <a:prstGeom prst="rect">
              <a:avLst/>
            </a:prstGeom>
            <a:solidFill>
              <a:schemeClr val="accent2"/>
            </a:solidFill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cxnSp>
          <p:nvCxnSpPr>
            <p:cNvPr id="25" name="直接连接符 24"/>
            <p:cNvCxnSpPr/>
            <p:nvPr>
              <p:custDataLst>
                <p:tags r:id="rId21"/>
              </p:custDataLst>
            </p:nvPr>
          </p:nvCxnSpPr>
          <p:spPr>
            <a:xfrm>
              <a:off x="4395788" y="7828756"/>
              <a:ext cx="0" cy="386556"/>
            </a:xfrm>
            <a:prstGeom prst="line">
              <a:avLst/>
            </a:prstGeom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>
              <p:custDataLst>
                <p:tags r:id="rId22"/>
              </p:custDataLst>
            </p:nvPr>
          </p:nvCxnSpPr>
          <p:spPr>
            <a:xfrm>
              <a:off x="5155407" y="7828756"/>
              <a:ext cx="0" cy="386556"/>
            </a:xfrm>
            <a:prstGeom prst="line">
              <a:avLst/>
            </a:prstGeom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>
              <p:custDataLst>
                <p:tags r:id="rId23"/>
              </p:custDataLst>
            </p:nvPr>
          </p:nvCxnSpPr>
          <p:spPr>
            <a:xfrm>
              <a:off x="5286376" y="7828756"/>
              <a:ext cx="0" cy="386556"/>
            </a:xfrm>
            <a:prstGeom prst="line">
              <a:avLst/>
            </a:prstGeom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任意多边形: 形状 27"/>
            <p:cNvSpPr/>
            <p:nvPr>
              <p:custDataLst>
                <p:tags r:id="rId24"/>
              </p:custDataLst>
            </p:nvPr>
          </p:nvSpPr>
          <p:spPr>
            <a:xfrm>
              <a:off x="4395795" y="7246145"/>
              <a:ext cx="759612" cy="582611"/>
            </a:xfrm>
            <a:custGeom>
              <a:avLst/>
              <a:gdLst>
                <a:gd name="connsiteX0" fmla="*/ 379806 w 759612"/>
                <a:gd name="connsiteY0" fmla="*/ 0 h 582611"/>
                <a:gd name="connsiteX1" fmla="*/ 759612 w 759612"/>
                <a:gd name="connsiteY1" fmla="*/ 575072 h 582611"/>
                <a:gd name="connsiteX2" fmla="*/ 759110 w 759612"/>
                <a:gd name="connsiteY2" fmla="*/ 582611 h 582611"/>
                <a:gd name="connsiteX3" fmla="*/ 502 w 759612"/>
                <a:gd name="connsiteY3" fmla="*/ 582611 h 582611"/>
                <a:gd name="connsiteX4" fmla="*/ 0 w 759612"/>
                <a:gd name="connsiteY4" fmla="*/ 575072 h 582611"/>
                <a:gd name="connsiteX5" fmla="*/ 379806 w 759612"/>
                <a:gd name="connsiteY5" fmla="*/ 0 h 582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59612" h="582611">
                  <a:moveTo>
                    <a:pt x="379806" y="0"/>
                  </a:moveTo>
                  <a:cubicBezTo>
                    <a:pt x="589567" y="0"/>
                    <a:pt x="759612" y="257469"/>
                    <a:pt x="759612" y="575072"/>
                  </a:cubicBezTo>
                  <a:lnTo>
                    <a:pt x="759110" y="582611"/>
                  </a:lnTo>
                  <a:lnTo>
                    <a:pt x="502" y="582611"/>
                  </a:lnTo>
                  <a:lnTo>
                    <a:pt x="0" y="575072"/>
                  </a:lnTo>
                  <a:cubicBezTo>
                    <a:pt x="0" y="257469"/>
                    <a:pt x="170045" y="0"/>
                    <a:pt x="379806" y="0"/>
                  </a:cubicBezTo>
                  <a:close/>
                </a:path>
              </a:pathLst>
            </a:custGeom>
            <a:noFill/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sp>
          <p:nvSpPr>
            <p:cNvPr id="29" name="任意多边形: 形状 28"/>
            <p:cNvSpPr/>
            <p:nvPr>
              <p:custDataLst>
                <p:tags r:id="rId25"/>
              </p:custDataLst>
            </p:nvPr>
          </p:nvSpPr>
          <p:spPr>
            <a:xfrm>
              <a:off x="4526764" y="7246145"/>
              <a:ext cx="759612" cy="582611"/>
            </a:xfrm>
            <a:custGeom>
              <a:avLst/>
              <a:gdLst>
                <a:gd name="connsiteX0" fmla="*/ 379806 w 759612"/>
                <a:gd name="connsiteY0" fmla="*/ 0 h 582611"/>
                <a:gd name="connsiteX1" fmla="*/ 759612 w 759612"/>
                <a:gd name="connsiteY1" fmla="*/ 575072 h 582611"/>
                <a:gd name="connsiteX2" fmla="*/ 759110 w 759612"/>
                <a:gd name="connsiteY2" fmla="*/ 582611 h 582611"/>
                <a:gd name="connsiteX3" fmla="*/ 502 w 759612"/>
                <a:gd name="connsiteY3" fmla="*/ 582611 h 582611"/>
                <a:gd name="connsiteX4" fmla="*/ 0 w 759612"/>
                <a:gd name="connsiteY4" fmla="*/ 575072 h 582611"/>
                <a:gd name="connsiteX5" fmla="*/ 379806 w 759612"/>
                <a:gd name="connsiteY5" fmla="*/ 0 h 582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59612" h="582611">
                  <a:moveTo>
                    <a:pt x="379806" y="0"/>
                  </a:moveTo>
                  <a:cubicBezTo>
                    <a:pt x="589567" y="0"/>
                    <a:pt x="759612" y="257469"/>
                    <a:pt x="759612" y="575072"/>
                  </a:cubicBezTo>
                  <a:lnTo>
                    <a:pt x="759110" y="582611"/>
                  </a:lnTo>
                  <a:lnTo>
                    <a:pt x="502" y="582611"/>
                  </a:lnTo>
                  <a:lnTo>
                    <a:pt x="0" y="575072"/>
                  </a:lnTo>
                  <a:cubicBezTo>
                    <a:pt x="0" y="257469"/>
                    <a:pt x="170045" y="0"/>
                    <a:pt x="379806" y="0"/>
                  </a:cubicBezTo>
                  <a:close/>
                </a:path>
              </a:pathLst>
            </a:custGeom>
            <a:noFill/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</p:grpSp>
      <p:cxnSp>
        <p:nvCxnSpPr>
          <p:cNvPr id="30" name="直接连接符 29"/>
          <p:cNvCxnSpPr/>
          <p:nvPr userDrawn="1">
            <p:custDataLst>
              <p:tags r:id="rId26"/>
            </p:custDataLst>
          </p:nvPr>
        </p:nvCxnSpPr>
        <p:spPr>
          <a:xfrm flipV="1">
            <a:off x="3139916" y="0"/>
            <a:ext cx="0" cy="402005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 userDrawn="1">
            <p:custDataLst>
              <p:tags r:id="rId27"/>
            </p:custDataLst>
          </p:nvPr>
        </p:nvCxnSpPr>
        <p:spPr>
          <a:xfrm flipV="1">
            <a:off x="5952173" y="0"/>
            <a:ext cx="0" cy="402005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 userDrawn="1">
            <p:custDataLst>
              <p:tags r:id="rId28"/>
            </p:custDataLst>
          </p:nvPr>
        </p:nvCxnSpPr>
        <p:spPr>
          <a:xfrm>
            <a:off x="3440906" y="2187048"/>
            <a:ext cx="2424589" cy="0"/>
          </a:xfrm>
          <a:prstGeom prst="line">
            <a:avLst/>
          </a:prstGeom>
          <a:ln w="254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9"/>
            </p:custDataLst>
          </p:nvPr>
        </p:nvSpPr>
        <p:spPr>
          <a:xfrm>
            <a:off x="1620783" y="1281458"/>
            <a:ext cx="5902433" cy="826147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4050" spc="600" baseline="0">
                <a:solidFill>
                  <a:schemeClr val="accent1"/>
                </a:solidFill>
                <a:ea typeface="汉仪乐喵体W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0"/>
            </p:custDataLst>
          </p:nvPr>
        </p:nvSpPr>
        <p:spPr>
          <a:xfrm>
            <a:off x="1620783" y="2251440"/>
            <a:ext cx="5902433" cy="367551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65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835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33" name="文本占位符 4"/>
          <p:cNvSpPr>
            <a:spLocks noGrp="1"/>
          </p:cNvSpPr>
          <p:nvPr>
            <p:ph type="body" sz="quarter" idx="14" hasCustomPrompt="1"/>
            <p:custDataLst>
              <p:tags r:id="rId31"/>
            </p:custDataLst>
          </p:nvPr>
        </p:nvSpPr>
        <p:spPr>
          <a:xfrm>
            <a:off x="4724639" y="2713673"/>
            <a:ext cx="1213247" cy="341612"/>
          </a:xfrm>
        </p:spPr>
        <p:txBody>
          <a:bodyPr anchor="ctr"/>
          <a:lstStyle>
            <a:lvl1pPr marL="0" indent="0" algn="r">
              <a:buNone/>
              <a:defRPr/>
            </a:lvl1pPr>
          </a:lstStyle>
          <a:p>
            <a:pPr lvl="0"/>
            <a:r>
              <a:rPr lang="zh-CN" altLang="en-US" dirty="0"/>
              <a:t>单击编辑文本</a:t>
            </a:r>
            <a:endParaRPr lang="zh-CN" altLang="en-US" dirty="0"/>
          </a:p>
        </p:txBody>
      </p:sp>
      <p:sp>
        <p:nvSpPr>
          <p:cNvPr id="35" name="文本占位符 34"/>
          <p:cNvSpPr>
            <a:spLocks noGrp="1"/>
          </p:cNvSpPr>
          <p:nvPr>
            <p:ph type="body" sz="quarter" idx="15" hasCustomPrompt="1"/>
            <p:custDataLst>
              <p:tags r:id="rId32"/>
            </p:custDataLst>
          </p:nvPr>
        </p:nvSpPr>
        <p:spPr>
          <a:xfrm>
            <a:off x="3196829" y="2712077"/>
            <a:ext cx="1213247" cy="341751"/>
          </a:xfrm>
        </p:spPr>
        <p:txBody>
          <a:bodyPr lIns="100800" tIns="0" rIns="82800" bIns="0" anchor="ctr"/>
          <a:lstStyle>
            <a:lvl1pPr marL="0" indent="0" algn="l">
              <a:buNone/>
              <a:defRPr baseline="0"/>
            </a:lvl1pPr>
          </a:lstStyle>
          <a:p>
            <a:pPr lvl="0"/>
            <a:r>
              <a:rPr lang="zh-CN" altLang="en-US" dirty="0"/>
              <a:t>单击编辑文本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 userDrawn="1">
            <p:custDataLst>
              <p:tags r:id="rId2"/>
            </p:custDataLst>
          </p:nvPr>
        </p:nvGrpSpPr>
        <p:grpSpPr>
          <a:xfrm>
            <a:off x="0" y="-5716"/>
            <a:ext cx="9144000" cy="722084"/>
            <a:chOff x="0" y="-7620"/>
            <a:chExt cx="12192000" cy="962660"/>
          </a:xfrm>
        </p:grpSpPr>
        <p:pic>
          <p:nvPicPr>
            <p:cNvPr id="10" name="图片 9" descr="图层 3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/>
            <a:stretch>
              <a:fillRect/>
            </a:stretch>
          </p:blipFill>
          <p:spPr>
            <a:xfrm rot="10800000">
              <a:off x="10440670" y="-7620"/>
              <a:ext cx="1751330" cy="716280"/>
            </a:xfrm>
            <a:prstGeom prst="rect">
              <a:avLst/>
            </a:prstGeom>
          </p:spPr>
        </p:pic>
        <p:pic>
          <p:nvPicPr>
            <p:cNvPr id="11" name="图片 10" descr="图层 4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/>
            <a:stretch>
              <a:fillRect/>
            </a:stretch>
          </p:blipFill>
          <p:spPr>
            <a:xfrm rot="10800000">
              <a:off x="0" y="-7620"/>
              <a:ext cx="1053465" cy="962660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02412" y="332467"/>
            <a:ext cx="8139178" cy="33151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8"/>
            </p:custDataLst>
          </p:nvPr>
        </p:nvSpPr>
        <p:spPr>
          <a:xfrm>
            <a:off x="502412" y="714469"/>
            <a:ext cx="8139178" cy="4042179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PA-矩形 60"/>
          <p:cNvSpPr/>
          <p:nvPr userDrawn="1">
            <p:custDataLst>
              <p:tags r:id="rId5"/>
            </p:custDataLst>
          </p:nvPr>
        </p:nvSpPr>
        <p:spPr>
          <a:xfrm>
            <a:off x="866775" y="634443"/>
            <a:ext cx="7302341" cy="3801421"/>
          </a:xfrm>
          <a:prstGeom prst="rect">
            <a:avLst/>
          </a:prstGeom>
          <a:solidFill>
            <a:schemeClr val="accent6"/>
          </a:solidFill>
          <a:ln w="508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8" name="PA-矩形 16"/>
          <p:cNvSpPr/>
          <p:nvPr userDrawn="1">
            <p:custDataLst>
              <p:tags r:id="rId6"/>
            </p:custDataLst>
          </p:nvPr>
        </p:nvSpPr>
        <p:spPr>
          <a:xfrm>
            <a:off x="989171" y="771144"/>
            <a:ext cx="7302341" cy="3801421"/>
          </a:xfrm>
          <a:prstGeom prst="rect">
            <a:avLst/>
          </a:prstGeom>
          <a:solidFill>
            <a:schemeClr val="bg1"/>
          </a:solidFill>
          <a:ln w="508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pic>
        <p:nvPicPr>
          <p:cNvPr id="9" name="PA-图片 3"/>
          <p:cNvPicPr>
            <a:picLocks noChangeAspect="1"/>
          </p:cNvPicPr>
          <p:nvPr userDrawn="1"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-1" y="-9287"/>
            <a:ext cx="9144001" cy="5175332"/>
          </a:xfrm>
          <a:prstGeom prst="rect">
            <a:avLst/>
          </a:prstGeom>
        </p:spPr>
      </p:pic>
      <p:grpSp>
        <p:nvGrpSpPr>
          <p:cNvPr id="10" name="PA-组合 9"/>
          <p:cNvGrpSpPr>
            <a:grpSpLocks noChangeAspect="1"/>
          </p:cNvGrpSpPr>
          <p:nvPr userDrawn="1">
            <p:custDataLst>
              <p:tags r:id="rId9"/>
            </p:custDataLst>
          </p:nvPr>
        </p:nvGrpSpPr>
        <p:grpSpPr>
          <a:xfrm>
            <a:off x="2365534" y="1470842"/>
            <a:ext cx="406241" cy="354850"/>
            <a:chOff x="1168400" y="1347856"/>
            <a:chExt cx="723913" cy="631688"/>
          </a:xfrm>
          <a:solidFill>
            <a:schemeClr val="bg1">
              <a:lumMod val="85000"/>
            </a:schemeClr>
          </a:solidFill>
        </p:grpSpPr>
        <p:sp>
          <p:nvSpPr>
            <p:cNvPr id="11" name="PA-任意多边形: 形状 8"/>
            <p:cNvSpPr>
              <a:spLocks noChangeAspect="1"/>
            </p:cNvSpPr>
            <p:nvPr>
              <p:custDataLst>
                <p:tags r:id="rId10"/>
              </p:custDataLst>
            </p:nvPr>
          </p:nvSpPr>
          <p:spPr>
            <a:xfrm>
              <a:off x="1168400" y="1347856"/>
              <a:ext cx="311295" cy="631688"/>
            </a:xfrm>
            <a:custGeom>
              <a:avLst/>
              <a:gdLst>
                <a:gd name="connsiteX0" fmla="*/ 207995 w 295275"/>
                <a:gd name="connsiteY0" fmla="*/ 0 h 599179"/>
                <a:gd name="connsiteX1" fmla="*/ 218480 w 295275"/>
                <a:gd name="connsiteY1" fmla="*/ 17025 h 599179"/>
                <a:gd name="connsiteX2" fmla="*/ 263922 w 295275"/>
                <a:gd name="connsiteY2" fmla="*/ 59952 h 599179"/>
                <a:gd name="connsiteX3" fmla="*/ 275967 w 295275"/>
                <a:gd name="connsiteY3" fmla="*/ 66705 h 599179"/>
                <a:gd name="connsiteX4" fmla="*/ 258864 w 295275"/>
                <a:gd name="connsiteY4" fmla="*/ 77309 h 599179"/>
                <a:gd name="connsiteX5" fmla="*/ 164932 w 295275"/>
                <a:gd name="connsiteY5" fmla="*/ 229252 h 599179"/>
                <a:gd name="connsiteX6" fmla="*/ 145322 w 295275"/>
                <a:gd name="connsiteY6" fmla="*/ 303904 h 599179"/>
                <a:gd name="connsiteX7" fmla="*/ 295275 w 295275"/>
                <a:gd name="connsiteY7" fmla="*/ 303904 h 599179"/>
                <a:gd name="connsiteX8" fmla="*/ 295275 w 295275"/>
                <a:gd name="connsiteY8" fmla="*/ 599179 h 599179"/>
                <a:gd name="connsiteX9" fmla="*/ 0 w 295275"/>
                <a:gd name="connsiteY9" fmla="*/ 599179 h 599179"/>
                <a:gd name="connsiteX10" fmla="*/ 0 w 295275"/>
                <a:gd name="connsiteY10" fmla="*/ 303904 h 599179"/>
                <a:gd name="connsiteX11" fmla="*/ 5952 w 295275"/>
                <a:gd name="connsiteY11" fmla="*/ 269304 h 599179"/>
                <a:gd name="connsiteX12" fmla="*/ 204540 w 295275"/>
                <a:gd name="connsiteY12" fmla="*/ 547 h 599179"/>
                <a:gd name="connsiteX0-1" fmla="*/ 207995 w 295275"/>
                <a:gd name="connsiteY0-2" fmla="*/ 0 h 599179"/>
                <a:gd name="connsiteX1-3" fmla="*/ 218480 w 295275"/>
                <a:gd name="connsiteY1-4" fmla="*/ 17025 h 599179"/>
                <a:gd name="connsiteX2-5" fmla="*/ 263922 w 295275"/>
                <a:gd name="connsiteY2-6" fmla="*/ 59952 h 599179"/>
                <a:gd name="connsiteX3-7" fmla="*/ 275967 w 295275"/>
                <a:gd name="connsiteY3-8" fmla="*/ 66705 h 599179"/>
                <a:gd name="connsiteX4-9" fmla="*/ 258864 w 295275"/>
                <a:gd name="connsiteY4-10" fmla="*/ 77309 h 599179"/>
                <a:gd name="connsiteX5-11" fmla="*/ 164932 w 295275"/>
                <a:gd name="connsiteY5-12" fmla="*/ 229252 h 599179"/>
                <a:gd name="connsiteX6-13" fmla="*/ 152376 w 295275"/>
                <a:gd name="connsiteY6-14" fmla="*/ 303904 h 599179"/>
                <a:gd name="connsiteX7-15" fmla="*/ 295275 w 295275"/>
                <a:gd name="connsiteY7-16" fmla="*/ 303904 h 599179"/>
                <a:gd name="connsiteX8-17" fmla="*/ 295275 w 295275"/>
                <a:gd name="connsiteY8-18" fmla="*/ 599179 h 599179"/>
                <a:gd name="connsiteX9-19" fmla="*/ 0 w 295275"/>
                <a:gd name="connsiteY9-20" fmla="*/ 599179 h 599179"/>
                <a:gd name="connsiteX10-21" fmla="*/ 0 w 295275"/>
                <a:gd name="connsiteY10-22" fmla="*/ 303904 h 599179"/>
                <a:gd name="connsiteX11-23" fmla="*/ 5952 w 295275"/>
                <a:gd name="connsiteY11-24" fmla="*/ 269304 h 599179"/>
                <a:gd name="connsiteX12-25" fmla="*/ 204540 w 295275"/>
                <a:gd name="connsiteY12-26" fmla="*/ 547 h 599179"/>
                <a:gd name="connsiteX13" fmla="*/ 207995 w 295275"/>
                <a:gd name="connsiteY13" fmla="*/ 0 h 599179"/>
                <a:gd name="connsiteX0-27" fmla="*/ 207995 w 295275"/>
                <a:gd name="connsiteY0-28" fmla="*/ 0 h 599179"/>
                <a:gd name="connsiteX1-29" fmla="*/ 218480 w 295275"/>
                <a:gd name="connsiteY1-30" fmla="*/ 17025 h 599179"/>
                <a:gd name="connsiteX2-31" fmla="*/ 263922 w 295275"/>
                <a:gd name="connsiteY2-32" fmla="*/ 59952 h 599179"/>
                <a:gd name="connsiteX3-33" fmla="*/ 275967 w 295275"/>
                <a:gd name="connsiteY3-34" fmla="*/ 66705 h 599179"/>
                <a:gd name="connsiteX4-35" fmla="*/ 258864 w 295275"/>
                <a:gd name="connsiteY4-36" fmla="*/ 77309 h 599179"/>
                <a:gd name="connsiteX5-37" fmla="*/ 164932 w 295275"/>
                <a:gd name="connsiteY5-38" fmla="*/ 229252 h 599179"/>
                <a:gd name="connsiteX6-39" fmla="*/ 152376 w 295275"/>
                <a:gd name="connsiteY6-40" fmla="*/ 303904 h 599179"/>
                <a:gd name="connsiteX7-41" fmla="*/ 295275 w 295275"/>
                <a:gd name="connsiteY7-42" fmla="*/ 303904 h 599179"/>
                <a:gd name="connsiteX8-43" fmla="*/ 295275 w 295275"/>
                <a:gd name="connsiteY8-44" fmla="*/ 599179 h 599179"/>
                <a:gd name="connsiteX9-45" fmla="*/ 0 w 295275"/>
                <a:gd name="connsiteY9-46" fmla="*/ 599179 h 599179"/>
                <a:gd name="connsiteX10-47" fmla="*/ 0 w 295275"/>
                <a:gd name="connsiteY10-48" fmla="*/ 303904 h 599179"/>
                <a:gd name="connsiteX11-49" fmla="*/ 5952 w 295275"/>
                <a:gd name="connsiteY11-50" fmla="*/ 269304 h 599179"/>
                <a:gd name="connsiteX12-51" fmla="*/ 204540 w 295275"/>
                <a:gd name="connsiteY12-52" fmla="*/ 547 h 599179"/>
                <a:gd name="connsiteX13-53" fmla="*/ 207995 w 295275"/>
                <a:gd name="connsiteY13-54" fmla="*/ 0 h 599179"/>
                <a:gd name="connsiteX0-55" fmla="*/ 207995 w 295275"/>
                <a:gd name="connsiteY0-56" fmla="*/ 0 h 599179"/>
                <a:gd name="connsiteX1-57" fmla="*/ 218480 w 295275"/>
                <a:gd name="connsiteY1-58" fmla="*/ 17025 h 599179"/>
                <a:gd name="connsiteX2-59" fmla="*/ 263922 w 295275"/>
                <a:gd name="connsiteY2-60" fmla="*/ 59952 h 599179"/>
                <a:gd name="connsiteX3-61" fmla="*/ 275967 w 295275"/>
                <a:gd name="connsiteY3-62" fmla="*/ 66705 h 599179"/>
                <a:gd name="connsiteX4-63" fmla="*/ 258864 w 295275"/>
                <a:gd name="connsiteY4-64" fmla="*/ 77309 h 599179"/>
                <a:gd name="connsiteX5-65" fmla="*/ 164932 w 295275"/>
                <a:gd name="connsiteY5-66" fmla="*/ 229252 h 599179"/>
                <a:gd name="connsiteX6-67" fmla="*/ 152376 w 295275"/>
                <a:gd name="connsiteY6-68" fmla="*/ 303904 h 599179"/>
                <a:gd name="connsiteX7-69" fmla="*/ 295275 w 295275"/>
                <a:gd name="connsiteY7-70" fmla="*/ 303904 h 599179"/>
                <a:gd name="connsiteX8-71" fmla="*/ 295275 w 295275"/>
                <a:gd name="connsiteY8-72" fmla="*/ 599179 h 599179"/>
                <a:gd name="connsiteX9-73" fmla="*/ 0 w 295275"/>
                <a:gd name="connsiteY9-74" fmla="*/ 599179 h 599179"/>
                <a:gd name="connsiteX10-75" fmla="*/ 0 w 295275"/>
                <a:gd name="connsiteY10-76" fmla="*/ 303904 h 599179"/>
                <a:gd name="connsiteX11-77" fmla="*/ 5952 w 295275"/>
                <a:gd name="connsiteY11-78" fmla="*/ 269304 h 599179"/>
                <a:gd name="connsiteX12-79" fmla="*/ 204540 w 295275"/>
                <a:gd name="connsiteY12-80" fmla="*/ 547 h 599179"/>
                <a:gd name="connsiteX13-81" fmla="*/ 207995 w 295275"/>
                <a:gd name="connsiteY13-82" fmla="*/ 0 h 599179"/>
                <a:gd name="connsiteX0-83" fmla="*/ 207995 w 295275"/>
                <a:gd name="connsiteY0-84" fmla="*/ 0 h 599179"/>
                <a:gd name="connsiteX1-85" fmla="*/ 218480 w 295275"/>
                <a:gd name="connsiteY1-86" fmla="*/ 17025 h 599179"/>
                <a:gd name="connsiteX2-87" fmla="*/ 263922 w 295275"/>
                <a:gd name="connsiteY2-88" fmla="*/ 59952 h 599179"/>
                <a:gd name="connsiteX3-89" fmla="*/ 275967 w 295275"/>
                <a:gd name="connsiteY3-90" fmla="*/ 66705 h 599179"/>
                <a:gd name="connsiteX4-91" fmla="*/ 258864 w 295275"/>
                <a:gd name="connsiteY4-92" fmla="*/ 77309 h 599179"/>
                <a:gd name="connsiteX5-93" fmla="*/ 152376 w 295275"/>
                <a:gd name="connsiteY5-94" fmla="*/ 303904 h 599179"/>
                <a:gd name="connsiteX6-95" fmla="*/ 295275 w 295275"/>
                <a:gd name="connsiteY6-96" fmla="*/ 303904 h 599179"/>
                <a:gd name="connsiteX7-97" fmla="*/ 295275 w 295275"/>
                <a:gd name="connsiteY7-98" fmla="*/ 599179 h 599179"/>
                <a:gd name="connsiteX8-99" fmla="*/ 0 w 295275"/>
                <a:gd name="connsiteY8-100" fmla="*/ 599179 h 599179"/>
                <a:gd name="connsiteX9-101" fmla="*/ 0 w 295275"/>
                <a:gd name="connsiteY9-102" fmla="*/ 303904 h 599179"/>
                <a:gd name="connsiteX10-103" fmla="*/ 5952 w 295275"/>
                <a:gd name="connsiteY10-104" fmla="*/ 269304 h 599179"/>
                <a:gd name="connsiteX11-105" fmla="*/ 204540 w 295275"/>
                <a:gd name="connsiteY11-106" fmla="*/ 547 h 599179"/>
                <a:gd name="connsiteX12-107" fmla="*/ 207995 w 295275"/>
                <a:gd name="connsiteY12-108" fmla="*/ 0 h 599179"/>
                <a:gd name="connsiteX0-109" fmla="*/ 207995 w 295275"/>
                <a:gd name="connsiteY0-110" fmla="*/ 0 h 599179"/>
                <a:gd name="connsiteX1-111" fmla="*/ 218480 w 295275"/>
                <a:gd name="connsiteY1-112" fmla="*/ 17025 h 599179"/>
                <a:gd name="connsiteX2-113" fmla="*/ 263922 w 295275"/>
                <a:gd name="connsiteY2-114" fmla="*/ 59952 h 599179"/>
                <a:gd name="connsiteX3-115" fmla="*/ 275967 w 295275"/>
                <a:gd name="connsiteY3-116" fmla="*/ 66705 h 599179"/>
                <a:gd name="connsiteX4-117" fmla="*/ 258864 w 295275"/>
                <a:gd name="connsiteY4-118" fmla="*/ 77309 h 599179"/>
                <a:gd name="connsiteX5-119" fmla="*/ 152376 w 295275"/>
                <a:gd name="connsiteY5-120" fmla="*/ 303904 h 599179"/>
                <a:gd name="connsiteX6-121" fmla="*/ 295275 w 295275"/>
                <a:gd name="connsiteY6-122" fmla="*/ 303904 h 599179"/>
                <a:gd name="connsiteX7-123" fmla="*/ 295275 w 295275"/>
                <a:gd name="connsiteY7-124" fmla="*/ 599179 h 599179"/>
                <a:gd name="connsiteX8-125" fmla="*/ 0 w 295275"/>
                <a:gd name="connsiteY8-126" fmla="*/ 599179 h 599179"/>
                <a:gd name="connsiteX9-127" fmla="*/ 0 w 295275"/>
                <a:gd name="connsiteY9-128" fmla="*/ 303904 h 599179"/>
                <a:gd name="connsiteX10-129" fmla="*/ 5952 w 295275"/>
                <a:gd name="connsiteY10-130" fmla="*/ 269304 h 599179"/>
                <a:gd name="connsiteX11-131" fmla="*/ 204540 w 295275"/>
                <a:gd name="connsiteY11-132" fmla="*/ 547 h 599179"/>
                <a:gd name="connsiteX12-133" fmla="*/ 207995 w 295275"/>
                <a:gd name="connsiteY12-134" fmla="*/ 0 h 599179"/>
                <a:gd name="connsiteX0-135" fmla="*/ 207995 w 295275"/>
                <a:gd name="connsiteY0-136" fmla="*/ 0 h 599179"/>
                <a:gd name="connsiteX1-137" fmla="*/ 218480 w 295275"/>
                <a:gd name="connsiteY1-138" fmla="*/ 17025 h 599179"/>
                <a:gd name="connsiteX2-139" fmla="*/ 263922 w 295275"/>
                <a:gd name="connsiteY2-140" fmla="*/ 59952 h 599179"/>
                <a:gd name="connsiteX3-141" fmla="*/ 275967 w 295275"/>
                <a:gd name="connsiteY3-142" fmla="*/ 66705 h 599179"/>
                <a:gd name="connsiteX4-143" fmla="*/ 152376 w 295275"/>
                <a:gd name="connsiteY4-144" fmla="*/ 303904 h 599179"/>
                <a:gd name="connsiteX5-145" fmla="*/ 295275 w 295275"/>
                <a:gd name="connsiteY5-146" fmla="*/ 303904 h 599179"/>
                <a:gd name="connsiteX6-147" fmla="*/ 295275 w 295275"/>
                <a:gd name="connsiteY6-148" fmla="*/ 599179 h 599179"/>
                <a:gd name="connsiteX7-149" fmla="*/ 0 w 295275"/>
                <a:gd name="connsiteY7-150" fmla="*/ 599179 h 599179"/>
                <a:gd name="connsiteX8-151" fmla="*/ 0 w 295275"/>
                <a:gd name="connsiteY8-152" fmla="*/ 303904 h 599179"/>
                <a:gd name="connsiteX9-153" fmla="*/ 5952 w 295275"/>
                <a:gd name="connsiteY9-154" fmla="*/ 269304 h 599179"/>
                <a:gd name="connsiteX10-155" fmla="*/ 204540 w 295275"/>
                <a:gd name="connsiteY10-156" fmla="*/ 547 h 599179"/>
                <a:gd name="connsiteX11-157" fmla="*/ 207995 w 295275"/>
                <a:gd name="connsiteY11-158" fmla="*/ 0 h 599179"/>
                <a:gd name="connsiteX0-159" fmla="*/ 207995 w 295275"/>
                <a:gd name="connsiteY0-160" fmla="*/ 0 h 599179"/>
                <a:gd name="connsiteX1-161" fmla="*/ 218480 w 295275"/>
                <a:gd name="connsiteY1-162" fmla="*/ 17025 h 599179"/>
                <a:gd name="connsiteX2-163" fmla="*/ 263922 w 295275"/>
                <a:gd name="connsiteY2-164" fmla="*/ 59952 h 599179"/>
                <a:gd name="connsiteX3-165" fmla="*/ 275967 w 295275"/>
                <a:gd name="connsiteY3-166" fmla="*/ 66705 h 599179"/>
                <a:gd name="connsiteX4-167" fmla="*/ 152376 w 295275"/>
                <a:gd name="connsiteY4-168" fmla="*/ 303904 h 599179"/>
                <a:gd name="connsiteX5-169" fmla="*/ 295275 w 295275"/>
                <a:gd name="connsiteY5-170" fmla="*/ 303904 h 599179"/>
                <a:gd name="connsiteX6-171" fmla="*/ 295275 w 295275"/>
                <a:gd name="connsiteY6-172" fmla="*/ 599179 h 599179"/>
                <a:gd name="connsiteX7-173" fmla="*/ 0 w 295275"/>
                <a:gd name="connsiteY7-174" fmla="*/ 599179 h 599179"/>
                <a:gd name="connsiteX8-175" fmla="*/ 0 w 295275"/>
                <a:gd name="connsiteY8-176" fmla="*/ 303904 h 599179"/>
                <a:gd name="connsiteX9-177" fmla="*/ 5952 w 295275"/>
                <a:gd name="connsiteY9-178" fmla="*/ 269304 h 599179"/>
                <a:gd name="connsiteX10-179" fmla="*/ 204540 w 295275"/>
                <a:gd name="connsiteY10-180" fmla="*/ 547 h 599179"/>
                <a:gd name="connsiteX11-181" fmla="*/ 207995 w 295275"/>
                <a:gd name="connsiteY11-182" fmla="*/ 0 h 599179"/>
                <a:gd name="connsiteX0-183" fmla="*/ 207995 w 295275"/>
                <a:gd name="connsiteY0-184" fmla="*/ 0 h 599179"/>
                <a:gd name="connsiteX1-185" fmla="*/ 218480 w 295275"/>
                <a:gd name="connsiteY1-186" fmla="*/ 17025 h 599179"/>
                <a:gd name="connsiteX2-187" fmla="*/ 263922 w 295275"/>
                <a:gd name="connsiteY2-188" fmla="*/ 59952 h 599179"/>
                <a:gd name="connsiteX3-189" fmla="*/ 275967 w 295275"/>
                <a:gd name="connsiteY3-190" fmla="*/ 66705 h 599179"/>
                <a:gd name="connsiteX4-191" fmla="*/ 152376 w 295275"/>
                <a:gd name="connsiteY4-192" fmla="*/ 303904 h 599179"/>
                <a:gd name="connsiteX5-193" fmla="*/ 295275 w 295275"/>
                <a:gd name="connsiteY5-194" fmla="*/ 303904 h 599179"/>
                <a:gd name="connsiteX6-195" fmla="*/ 295275 w 295275"/>
                <a:gd name="connsiteY6-196" fmla="*/ 599179 h 599179"/>
                <a:gd name="connsiteX7-197" fmla="*/ 0 w 295275"/>
                <a:gd name="connsiteY7-198" fmla="*/ 599179 h 599179"/>
                <a:gd name="connsiteX8-199" fmla="*/ 0 w 295275"/>
                <a:gd name="connsiteY8-200" fmla="*/ 303904 h 599179"/>
                <a:gd name="connsiteX9-201" fmla="*/ 5952 w 295275"/>
                <a:gd name="connsiteY9-202" fmla="*/ 269304 h 599179"/>
                <a:gd name="connsiteX10-203" fmla="*/ 204540 w 295275"/>
                <a:gd name="connsiteY10-204" fmla="*/ 547 h 599179"/>
                <a:gd name="connsiteX11-205" fmla="*/ 207995 w 295275"/>
                <a:gd name="connsiteY11-206" fmla="*/ 0 h 599179"/>
                <a:gd name="connsiteX0-207" fmla="*/ 207995 w 295275"/>
                <a:gd name="connsiteY0-208" fmla="*/ 0 h 599179"/>
                <a:gd name="connsiteX1-209" fmla="*/ 218480 w 295275"/>
                <a:gd name="connsiteY1-210" fmla="*/ 17025 h 599179"/>
                <a:gd name="connsiteX2-211" fmla="*/ 263922 w 295275"/>
                <a:gd name="connsiteY2-212" fmla="*/ 59952 h 599179"/>
                <a:gd name="connsiteX3-213" fmla="*/ 275967 w 295275"/>
                <a:gd name="connsiteY3-214" fmla="*/ 66705 h 599179"/>
                <a:gd name="connsiteX4-215" fmla="*/ 152376 w 295275"/>
                <a:gd name="connsiteY4-216" fmla="*/ 303904 h 599179"/>
                <a:gd name="connsiteX5-217" fmla="*/ 295275 w 295275"/>
                <a:gd name="connsiteY5-218" fmla="*/ 303904 h 599179"/>
                <a:gd name="connsiteX6-219" fmla="*/ 295275 w 295275"/>
                <a:gd name="connsiteY6-220" fmla="*/ 599179 h 599179"/>
                <a:gd name="connsiteX7-221" fmla="*/ 0 w 295275"/>
                <a:gd name="connsiteY7-222" fmla="*/ 599179 h 599179"/>
                <a:gd name="connsiteX8-223" fmla="*/ 0 w 295275"/>
                <a:gd name="connsiteY8-224" fmla="*/ 303904 h 599179"/>
                <a:gd name="connsiteX9-225" fmla="*/ 5952 w 295275"/>
                <a:gd name="connsiteY9-226" fmla="*/ 269304 h 599179"/>
                <a:gd name="connsiteX10-227" fmla="*/ 204540 w 295275"/>
                <a:gd name="connsiteY10-228" fmla="*/ 547 h 599179"/>
                <a:gd name="connsiteX11-229" fmla="*/ 207995 w 295275"/>
                <a:gd name="connsiteY11-230" fmla="*/ 0 h 599179"/>
                <a:gd name="connsiteX0-231" fmla="*/ 207995 w 295275"/>
                <a:gd name="connsiteY0-232" fmla="*/ 0 h 599179"/>
                <a:gd name="connsiteX1-233" fmla="*/ 218480 w 295275"/>
                <a:gd name="connsiteY1-234" fmla="*/ 17025 h 599179"/>
                <a:gd name="connsiteX2-235" fmla="*/ 263922 w 295275"/>
                <a:gd name="connsiteY2-236" fmla="*/ 59952 h 599179"/>
                <a:gd name="connsiteX3-237" fmla="*/ 275967 w 295275"/>
                <a:gd name="connsiteY3-238" fmla="*/ 66705 h 599179"/>
                <a:gd name="connsiteX4-239" fmla="*/ 152376 w 295275"/>
                <a:gd name="connsiteY4-240" fmla="*/ 303904 h 599179"/>
                <a:gd name="connsiteX5-241" fmla="*/ 295275 w 295275"/>
                <a:gd name="connsiteY5-242" fmla="*/ 303904 h 599179"/>
                <a:gd name="connsiteX6-243" fmla="*/ 295275 w 295275"/>
                <a:gd name="connsiteY6-244" fmla="*/ 599179 h 599179"/>
                <a:gd name="connsiteX7-245" fmla="*/ 0 w 295275"/>
                <a:gd name="connsiteY7-246" fmla="*/ 599179 h 599179"/>
                <a:gd name="connsiteX8-247" fmla="*/ 0 w 295275"/>
                <a:gd name="connsiteY8-248" fmla="*/ 303904 h 599179"/>
                <a:gd name="connsiteX9-249" fmla="*/ 204540 w 295275"/>
                <a:gd name="connsiteY9-250" fmla="*/ 547 h 599179"/>
                <a:gd name="connsiteX10-251" fmla="*/ 207995 w 295275"/>
                <a:gd name="connsiteY10-252" fmla="*/ 0 h 599179"/>
                <a:gd name="connsiteX0-253" fmla="*/ 207995 w 295275"/>
                <a:gd name="connsiteY0-254" fmla="*/ 0 h 599179"/>
                <a:gd name="connsiteX1-255" fmla="*/ 218480 w 295275"/>
                <a:gd name="connsiteY1-256" fmla="*/ 17025 h 599179"/>
                <a:gd name="connsiteX2-257" fmla="*/ 263922 w 295275"/>
                <a:gd name="connsiteY2-258" fmla="*/ 59952 h 599179"/>
                <a:gd name="connsiteX3-259" fmla="*/ 275967 w 295275"/>
                <a:gd name="connsiteY3-260" fmla="*/ 66705 h 599179"/>
                <a:gd name="connsiteX4-261" fmla="*/ 152376 w 295275"/>
                <a:gd name="connsiteY4-262" fmla="*/ 303904 h 599179"/>
                <a:gd name="connsiteX5-263" fmla="*/ 295275 w 295275"/>
                <a:gd name="connsiteY5-264" fmla="*/ 303904 h 599179"/>
                <a:gd name="connsiteX6-265" fmla="*/ 295275 w 295275"/>
                <a:gd name="connsiteY6-266" fmla="*/ 599179 h 599179"/>
                <a:gd name="connsiteX7-267" fmla="*/ 0 w 295275"/>
                <a:gd name="connsiteY7-268" fmla="*/ 599179 h 599179"/>
                <a:gd name="connsiteX8-269" fmla="*/ 0 w 295275"/>
                <a:gd name="connsiteY8-270" fmla="*/ 303904 h 599179"/>
                <a:gd name="connsiteX9-271" fmla="*/ 204540 w 295275"/>
                <a:gd name="connsiteY9-272" fmla="*/ 547 h 599179"/>
                <a:gd name="connsiteX10-273" fmla="*/ 207995 w 295275"/>
                <a:gd name="connsiteY10-274" fmla="*/ 0 h 599179"/>
                <a:gd name="connsiteX0-275" fmla="*/ 207995 w 295275"/>
                <a:gd name="connsiteY0-276" fmla="*/ 0 h 599179"/>
                <a:gd name="connsiteX1-277" fmla="*/ 218480 w 295275"/>
                <a:gd name="connsiteY1-278" fmla="*/ 17025 h 599179"/>
                <a:gd name="connsiteX2-279" fmla="*/ 263922 w 295275"/>
                <a:gd name="connsiteY2-280" fmla="*/ 59952 h 599179"/>
                <a:gd name="connsiteX3-281" fmla="*/ 275967 w 295275"/>
                <a:gd name="connsiteY3-282" fmla="*/ 66705 h 599179"/>
                <a:gd name="connsiteX4-283" fmla="*/ 152376 w 295275"/>
                <a:gd name="connsiteY4-284" fmla="*/ 303904 h 599179"/>
                <a:gd name="connsiteX5-285" fmla="*/ 295275 w 295275"/>
                <a:gd name="connsiteY5-286" fmla="*/ 303904 h 599179"/>
                <a:gd name="connsiteX6-287" fmla="*/ 295275 w 295275"/>
                <a:gd name="connsiteY6-288" fmla="*/ 599179 h 599179"/>
                <a:gd name="connsiteX7-289" fmla="*/ 0 w 295275"/>
                <a:gd name="connsiteY7-290" fmla="*/ 599179 h 599179"/>
                <a:gd name="connsiteX8-291" fmla="*/ 0 w 295275"/>
                <a:gd name="connsiteY8-292" fmla="*/ 303904 h 599179"/>
                <a:gd name="connsiteX9-293" fmla="*/ 207995 w 295275"/>
                <a:gd name="connsiteY9-294" fmla="*/ 0 h 599179"/>
                <a:gd name="connsiteX0-295" fmla="*/ 207995 w 295275"/>
                <a:gd name="connsiteY0-296" fmla="*/ 0 h 599179"/>
                <a:gd name="connsiteX1-297" fmla="*/ 218480 w 295275"/>
                <a:gd name="connsiteY1-298" fmla="*/ 17025 h 599179"/>
                <a:gd name="connsiteX2-299" fmla="*/ 263922 w 295275"/>
                <a:gd name="connsiteY2-300" fmla="*/ 59952 h 599179"/>
                <a:gd name="connsiteX3-301" fmla="*/ 275967 w 295275"/>
                <a:gd name="connsiteY3-302" fmla="*/ 66705 h 599179"/>
                <a:gd name="connsiteX4-303" fmla="*/ 152376 w 295275"/>
                <a:gd name="connsiteY4-304" fmla="*/ 303904 h 599179"/>
                <a:gd name="connsiteX5-305" fmla="*/ 295275 w 295275"/>
                <a:gd name="connsiteY5-306" fmla="*/ 303904 h 599179"/>
                <a:gd name="connsiteX6-307" fmla="*/ 295275 w 295275"/>
                <a:gd name="connsiteY6-308" fmla="*/ 599179 h 599179"/>
                <a:gd name="connsiteX7-309" fmla="*/ 0 w 295275"/>
                <a:gd name="connsiteY7-310" fmla="*/ 599179 h 599179"/>
                <a:gd name="connsiteX8-311" fmla="*/ 0 w 295275"/>
                <a:gd name="connsiteY8-312" fmla="*/ 303904 h 599179"/>
                <a:gd name="connsiteX9-313" fmla="*/ 207995 w 295275"/>
                <a:gd name="connsiteY9-314" fmla="*/ 0 h 599179"/>
                <a:gd name="connsiteX0-315" fmla="*/ 207995 w 295275"/>
                <a:gd name="connsiteY0-316" fmla="*/ 0 h 599179"/>
                <a:gd name="connsiteX1-317" fmla="*/ 218480 w 295275"/>
                <a:gd name="connsiteY1-318" fmla="*/ 17025 h 599179"/>
                <a:gd name="connsiteX2-319" fmla="*/ 263922 w 295275"/>
                <a:gd name="connsiteY2-320" fmla="*/ 59952 h 599179"/>
                <a:gd name="connsiteX3-321" fmla="*/ 275967 w 295275"/>
                <a:gd name="connsiteY3-322" fmla="*/ 66705 h 599179"/>
                <a:gd name="connsiteX4-323" fmla="*/ 152376 w 295275"/>
                <a:gd name="connsiteY4-324" fmla="*/ 303904 h 599179"/>
                <a:gd name="connsiteX5-325" fmla="*/ 295275 w 295275"/>
                <a:gd name="connsiteY5-326" fmla="*/ 303904 h 599179"/>
                <a:gd name="connsiteX6-327" fmla="*/ 295275 w 295275"/>
                <a:gd name="connsiteY6-328" fmla="*/ 599179 h 599179"/>
                <a:gd name="connsiteX7-329" fmla="*/ 0 w 295275"/>
                <a:gd name="connsiteY7-330" fmla="*/ 599179 h 599179"/>
                <a:gd name="connsiteX8-331" fmla="*/ 0 w 295275"/>
                <a:gd name="connsiteY8-332" fmla="*/ 303904 h 599179"/>
                <a:gd name="connsiteX9-333" fmla="*/ 207995 w 295275"/>
                <a:gd name="connsiteY9-334" fmla="*/ 0 h 599179"/>
                <a:gd name="connsiteX0-335" fmla="*/ 207995 w 295275"/>
                <a:gd name="connsiteY0-336" fmla="*/ 0 h 599179"/>
                <a:gd name="connsiteX1-337" fmla="*/ 218480 w 295275"/>
                <a:gd name="connsiteY1-338" fmla="*/ 17025 h 599179"/>
                <a:gd name="connsiteX2-339" fmla="*/ 263922 w 295275"/>
                <a:gd name="connsiteY2-340" fmla="*/ 59952 h 599179"/>
                <a:gd name="connsiteX3-341" fmla="*/ 275967 w 295275"/>
                <a:gd name="connsiteY3-342" fmla="*/ 66705 h 599179"/>
                <a:gd name="connsiteX4-343" fmla="*/ 152376 w 295275"/>
                <a:gd name="connsiteY4-344" fmla="*/ 303904 h 599179"/>
                <a:gd name="connsiteX5-345" fmla="*/ 295275 w 295275"/>
                <a:gd name="connsiteY5-346" fmla="*/ 303904 h 599179"/>
                <a:gd name="connsiteX6-347" fmla="*/ 295275 w 295275"/>
                <a:gd name="connsiteY6-348" fmla="*/ 599179 h 599179"/>
                <a:gd name="connsiteX7-349" fmla="*/ 0 w 295275"/>
                <a:gd name="connsiteY7-350" fmla="*/ 599179 h 599179"/>
                <a:gd name="connsiteX8-351" fmla="*/ 0 w 295275"/>
                <a:gd name="connsiteY8-352" fmla="*/ 303904 h 599179"/>
                <a:gd name="connsiteX9-353" fmla="*/ 207995 w 295275"/>
                <a:gd name="connsiteY9-354" fmla="*/ 0 h 599179"/>
                <a:gd name="connsiteX0-355" fmla="*/ 207995 w 295275"/>
                <a:gd name="connsiteY0-356" fmla="*/ 0 h 599179"/>
                <a:gd name="connsiteX1-357" fmla="*/ 218480 w 295275"/>
                <a:gd name="connsiteY1-358" fmla="*/ 17025 h 599179"/>
                <a:gd name="connsiteX2-359" fmla="*/ 263922 w 295275"/>
                <a:gd name="connsiteY2-360" fmla="*/ 59952 h 599179"/>
                <a:gd name="connsiteX3-361" fmla="*/ 275967 w 295275"/>
                <a:gd name="connsiteY3-362" fmla="*/ 66705 h 599179"/>
                <a:gd name="connsiteX4-363" fmla="*/ 152376 w 295275"/>
                <a:gd name="connsiteY4-364" fmla="*/ 303904 h 599179"/>
                <a:gd name="connsiteX5-365" fmla="*/ 295275 w 295275"/>
                <a:gd name="connsiteY5-366" fmla="*/ 303904 h 599179"/>
                <a:gd name="connsiteX6-367" fmla="*/ 295275 w 295275"/>
                <a:gd name="connsiteY6-368" fmla="*/ 599179 h 599179"/>
                <a:gd name="connsiteX7-369" fmla="*/ 0 w 295275"/>
                <a:gd name="connsiteY7-370" fmla="*/ 599179 h 599179"/>
                <a:gd name="connsiteX8-371" fmla="*/ 0 w 295275"/>
                <a:gd name="connsiteY8-372" fmla="*/ 303904 h 599179"/>
                <a:gd name="connsiteX9-373" fmla="*/ 207995 w 295275"/>
                <a:gd name="connsiteY9-374" fmla="*/ 0 h 599179"/>
                <a:gd name="connsiteX0-375" fmla="*/ 207995 w 295275"/>
                <a:gd name="connsiteY0-376" fmla="*/ 0 h 599179"/>
                <a:gd name="connsiteX1-377" fmla="*/ 218480 w 295275"/>
                <a:gd name="connsiteY1-378" fmla="*/ 17025 h 599179"/>
                <a:gd name="connsiteX2-379" fmla="*/ 263922 w 295275"/>
                <a:gd name="connsiteY2-380" fmla="*/ 59952 h 599179"/>
                <a:gd name="connsiteX3-381" fmla="*/ 275967 w 295275"/>
                <a:gd name="connsiteY3-382" fmla="*/ 66705 h 599179"/>
                <a:gd name="connsiteX4-383" fmla="*/ 152376 w 295275"/>
                <a:gd name="connsiteY4-384" fmla="*/ 303904 h 599179"/>
                <a:gd name="connsiteX5-385" fmla="*/ 295275 w 295275"/>
                <a:gd name="connsiteY5-386" fmla="*/ 303904 h 599179"/>
                <a:gd name="connsiteX6-387" fmla="*/ 295275 w 295275"/>
                <a:gd name="connsiteY6-388" fmla="*/ 599179 h 599179"/>
                <a:gd name="connsiteX7-389" fmla="*/ 0 w 295275"/>
                <a:gd name="connsiteY7-390" fmla="*/ 599179 h 599179"/>
                <a:gd name="connsiteX8-391" fmla="*/ 0 w 295275"/>
                <a:gd name="connsiteY8-392" fmla="*/ 303904 h 599179"/>
                <a:gd name="connsiteX9-393" fmla="*/ 207995 w 295275"/>
                <a:gd name="connsiteY9-394" fmla="*/ 0 h 599179"/>
                <a:gd name="connsiteX0-395" fmla="*/ 207995 w 295275"/>
                <a:gd name="connsiteY0-396" fmla="*/ 0 h 599179"/>
                <a:gd name="connsiteX1-397" fmla="*/ 218480 w 295275"/>
                <a:gd name="connsiteY1-398" fmla="*/ 17025 h 599179"/>
                <a:gd name="connsiteX2-399" fmla="*/ 263922 w 295275"/>
                <a:gd name="connsiteY2-400" fmla="*/ 59952 h 599179"/>
                <a:gd name="connsiteX3-401" fmla="*/ 275967 w 295275"/>
                <a:gd name="connsiteY3-402" fmla="*/ 66705 h 599179"/>
                <a:gd name="connsiteX4-403" fmla="*/ 152376 w 295275"/>
                <a:gd name="connsiteY4-404" fmla="*/ 303904 h 599179"/>
                <a:gd name="connsiteX5-405" fmla="*/ 295275 w 295275"/>
                <a:gd name="connsiteY5-406" fmla="*/ 303904 h 599179"/>
                <a:gd name="connsiteX6-407" fmla="*/ 295275 w 295275"/>
                <a:gd name="connsiteY6-408" fmla="*/ 599179 h 599179"/>
                <a:gd name="connsiteX7-409" fmla="*/ 0 w 295275"/>
                <a:gd name="connsiteY7-410" fmla="*/ 599179 h 599179"/>
                <a:gd name="connsiteX8-411" fmla="*/ 0 w 295275"/>
                <a:gd name="connsiteY8-412" fmla="*/ 303904 h 599179"/>
                <a:gd name="connsiteX9-413" fmla="*/ 207995 w 295275"/>
                <a:gd name="connsiteY9-414" fmla="*/ 0 h 599179"/>
                <a:gd name="connsiteX0-415" fmla="*/ 207995 w 295275"/>
                <a:gd name="connsiteY0-416" fmla="*/ 0 h 599179"/>
                <a:gd name="connsiteX1-417" fmla="*/ 218480 w 295275"/>
                <a:gd name="connsiteY1-418" fmla="*/ 17025 h 599179"/>
                <a:gd name="connsiteX2-419" fmla="*/ 263922 w 295275"/>
                <a:gd name="connsiteY2-420" fmla="*/ 59952 h 599179"/>
                <a:gd name="connsiteX3-421" fmla="*/ 275967 w 295275"/>
                <a:gd name="connsiteY3-422" fmla="*/ 66705 h 599179"/>
                <a:gd name="connsiteX4-423" fmla="*/ 152376 w 295275"/>
                <a:gd name="connsiteY4-424" fmla="*/ 303904 h 599179"/>
                <a:gd name="connsiteX5-425" fmla="*/ 295275 w 295275"/>
                <a:gd name="connsiteY5-426" fmla="*/ 303904 h 599179"/>
                <a:gd name="connsiteX6-427" fmla="*/ 295275 w 295275"/>
                <a:gd name="connsiteY6-428" fmla="*/ 599179 h 599179"/>
                <a:gd name="connsiteX7-429" fmla="*/ 0 w 295275"/>
                <a:gd name="connsiteY7-430" fmla="*/ 599179 h 599179"/>
                <a:gd name="connsiteX8-431" fmla="*/ 0 w 295275"/>
                <a:gd name="connsiteY8-432" fmla="*/ 334942 h 599179"/>
                <a:gd name="connsiteX9-433" fmla="*/ 207995 w 295275"/>
                <a:gd name="connsiteY9-434" fmla="*/ 0 h 599179"/>
                <a:gd name="connsiteX0-435" fmla="*/ 207995 w 295275"/>
                <a:gd name="connsiteY0-436" fmla="*/ 0 h 599179"/>
                <a:gd name="connsiteX1-437" fmla="*/ 218480 w 295275"/>
                <a:gd name="connsiteY1-438" fmla="*/ 17025 h 599179"/>
                <a:gd name="connsiteX2-439" fmla="*/ 263922 w 295275"/>
                <a:gd name="connsiteY2-440" fmla="*/ 59952 h 599179"/>
                <a:gd name="connsiteX3-441" fmla="*/ 275967 w 295275"/>
                <a:gd name="connsiteY3-442" fmla="*/ 66705 h 599179"/>
                <a:gd name="connsiteX4-443" fmla="*/ 152376 w 295275"/>
                <a:gd name="connsiteY4-444" fmla="*/ 303904 h 599179"/>
                <a:gd name="connsiteX5-445" fmla="*/ 295275 w 295275"/>
                <a:gd name="connsiteY5-446" fmla="*/ 303904 h 599179"/>
                <a:gd name="connsiteX6-447" fmla="*/ 295275 w 295275"/>
                <a:gd name="connsiteY6-448" fmla="*/ 599179 h 599179"/>
                <a:gd name="connsiteX7-449" fmla="*/ 0 w 295275"/>
                <a:gd name="connsiteY7-450" fmla="*/ 599179 h 599179"/>
                <a:gd name="connsiteX8-451" fmla="*/ 0 w 295275"/>
                <a:gd name="connsiteY8-452" fmla="*/ 334942 h 599179"/>
                <a:gd name="connsiteX9-453" fmla="*/ 207995 w 295275"/>
                <a:gd name="connsiteY9-454" fmla="*/ 0 h 599179"/>
                <a:gd name="connsiteX0-455" fmla="*/ 207995 w 295275"/>
                <a:gd name="connsiteY0-456" fmla="*/ 0 h 599179"/>
                <a:gd name="connsiteX1-457" fmla="*/ 218480 w 295275"/>
                <a:gd name="connsiteY1-458" fmla="*/ 17025 h 599179"/>
                <a:gd name="connsiteX2-459" fmla="*/ 263922 w 295275"/>
                <a:gd name="connsiteY2-460" fmla="*/ 59952 h 599179"/>
                <a:gd name="connsiteX3-461" fmla="*/ 275967 w 295275"/>
                <a:gd name="connsiteY3-462" fmla="*/ 66705 h 599179"/>
                <a:gd name="connsiteX4-463" fmla="*/ 152376 w 295275"/>
                <a:gd name="connsiteY4-464" fmla="*/ 303904 h 599179"/>
                <a:gd name="connsiteX5-465" fmla="*/ 295275 w 295275"/>
                <a:gd name="connsiteY5-466" fmla="*/ 303904 h 599179"/>
                <a:gd name="connsiteX6-467" fmla="*/ 295275 w 295275"/>
                <a:gd name="connsiteY6-468" fmla="*/ 599179 h 599179"/>
                <a:gd name="connsiteX7-469" fmla="*/ 0 w 295275"/>
                <a:gd name="connsiteY7-470" fmla="*/ 599179 h 599179"/>
                <a:gd name="connsiteX8-471" fmla="*/ 0 w 295275"/>
                <a:gd name="connsiteY8-472" fmla="*/ 334942 h 599179"/>
                <a:gd name="connsiteX9-473" fmla="*/ 207995 w 295275"/>
                <a:gd name="connsiteY9-474" fmla="*/ 0 h 59917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295275" h="599179">
                  <a:moveTo>
                    <a:pt x="207995" y="0"/>
                  </a:moveTo>
                  <a:lnTo>
                    <a:pt x="218480" y="17025"/>
                  </a:lnTo>
                  <a:cubicBezTo>
                    <a:pt x="231034" y="32364"/>
                    <a:pt x="246314" y="46986"/>
                    <a:pt x="263922" y="59952"/>
                  </a:cubicBezTo>
                  <a:lnTo>
                    <a:pt x="275967" y="66705"/>
                  </a:lnTo>
                  <a:cubicBezTo>
                    <a:pt x="274744" y="66607"/>
                    <a:pt x="166924" y="148026"/>
                    <a:pt x="152376" y="303904"/>
                  </a:cubicBezTo>
                  <a:lnTo>
                    <a:pt x="295275" y="303904"/>
                  </a:lnTo>
                  <a:lnTo>
                    <a:pt x="295275" y="599179"/>
                  </a:lnTo>
                  <a:lnTo>
                    <a:pt x="0" y="599179"/>
                  </a:lnTo>
                  <a:lnTo>
                    <a:pt x="0" y="334942"/>
                  </a:lnTo>
                  <a:cubicBezTo>
                    <a:pt x="10368" y="113589"/>
                    <a:pt x="207637" y="2353"/>
                    <a:pt x="20799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350"/>
            </a:p>
          </p:txBody>
        </p:sp>
        <p:sp>
          <p:nvSpPr>
            <p:cNvPr id="12" name="PA-任意多边形: 形状 9"/>
            <p:cNvSpPr>
              <a:spLocks noChangeAspect="1"/>
            </p:cNvSpPr>
            <p:nvPr>
              <p:custDataLst>
                <p:tags r:id="rId11"/>
              </p:custDataLst>
            </p:nvPr>
          </p:nvSpPr>
          <p:spPr>
            <a:xfrm>
              <a:off x="1581018" y="1347856"/>
              <a:ext cx="311295" cy="631688"/>
            </a:xfrm>
            <a:custGeom>
              <a:avLst/>
              <a:gdLst>
                <a:gd name="connsiteX0" fmla="*/ 207995 w 295275"/>
                <a:gd name="connsiteY0" fmla="*/ 0 h 599179"/>
                <a:gd name="connsiteX1" fmla="*/ 218480 w 295275"/>
                <a:gd name="connsiteY1" fmla="*/ 17025 h 599179"/>
                <a:gd name="connsiteX2" fmla="*/ 263922 w 295275"/>
                <a:gd name="connsiteY2" fmla="*/ 59952 h 599179"/>
                <a:gd name="connsiteX3" fmla="*/ 275967 w 295275"/>
                <a:gd name="connsiteY3" fmla="*/ 66705 h 599179"/>
                <a:gd name="connsiteX4" fmla="*/ 258864 w 295275"/>
                <a:gd name="connsiteY4" fmla="*/ 77309 h 599179"/>
                <a:gd name="connsiteX5" fmla="*/ 164932 w 295275"/>
                <a:gd name="connsiteY5" fmla="*/ 229252 h 599179"/>
                <a:gd name="connsiteX6" fmla="*/ 145322 w 295275"/>
                <a:gd name="connsiteY6" fmla="*/ 303904 h 599179"/>
                <a:gd name="connsiteX7" fmla="*/ 295275 w 295275"/>
                <a:gd name="connsiteY7" fmla="*/ 303904 h 599179"/>
                <a:gd name="connsiteX8" fmla="*/ 295275 w 295275"/>
                <a:gd name="connsiteY8" fmla="*/ 599179 h 599179"/>
                <a:gd name="connsiteX9" fmla="*/ 0 w 295275"/>
                <a:gd name="connsiteY9" fmla="*/ 599179 h 599179"/>
                <a:gd name="connsiteX10" fmla="*/ 0 w 295275"/>
                <a:gd name="connsiteY10" fmla="*/ 303904 h 599179"/>
                <a:gd name="connsiteX11" fmla="*/ 5952 w 295275"/>
                <a:gd name="connsiteY11" fmla="*/ 269304 h 599179"/>
                <a:gd name="connsiteX12" fmla="*/ 204540 w 295275"/>
                <a:gd name="connsiteY12" fmla="*/ 547 h 599179"/>
                <a:gd name="connsiteX0-1" fmla="*/ 207995 w 295275"/>
                <a:gd name="connsiteY0-2" fmla="*/ 0 h 599179"/>
                <a:gd name="connsiteX1-3" fmla="*/ 218480 w 295275"/>
                <a:gd name="connsiteY1-4" fmla="*/ 17025 h 599179"/>
                <a:gd name="connsiteX2-5" fmla="*/ 263922 w 295275"/>
                <a:gd name="connsiteY2-6" fmla="*/ 59952 h 599179"/>
                <a:gd name="connsiteX3-7" fmla="*/ 275967 w 295275"/>
                <a:gd name="connsiteY3-8" fmla="*/ 66705 h 599179"/>
                <a:gd name="connsiteX4-9" fmla="*/ 258864 w 295275"/>
                <a:gd name="connsiteY4-10" fmla="*/ 77309 h 599179"/>
                <a:gd name="connsiteX5-11" fmla="*/ 164932 w 295275"/>
                <a:gd name="connsiteY5-12" fmla="*/ 229252 h 599179"/>
                <a:gd name="connsiteX6-13" fmla="*/ 152376 w 295275"/>
                <a:gd name="connsiteY6-14" fmla="*/ 303904 h 599179"/>
                <a:gd name="connsiteX7-15" fmla="*/ 295275 w 295275"/>
                <a:gd name="connsiteY7-16" fmla="*/ 303904 h 599179"/>
                <a:gd name="connsiteX8-17" fmla="*/ 295275 w 295275"/>
                <a:gd name="connsiteY8-18" fmla="*/ 599179 h 599179"/>
                <a:gd name="connsiteX9-19" fmla="*/ 0 w 295275"/>
                <a:gd name="connsiteY9-20" fmla="*/ 599179 h 599179"/>
                <a:gd name="connsiteX10-21" fmla="*/ 0 w 295275"/>
                <a:gd name="connsiteY10-22" fmla="*/ 303904 h 599179"/>
                <a:gd name="connsiteX11-23" fmla="*/ 5952 w 295275"/>
                <a:gd name="connsiteY11-24" fmla="*/ 269304 h 599179"/>
                <a:gd name="connsiteX12-25" fmla="*/ 204540 w 295275"/>
                <a:gd name="connsiteY12-26" fmla="*/ 547 h 599179"/>
                <a:gd name="connsiteX13" fmla="*/ 207995 w 295275"/>
                <a:gd name="connsiteY13" fmla="*/ 0 h 599179"/>
                <a:gd name="connsiteX0-27" fmla="*/ 207995 w 295275"/>
                <a:gd name="connsiteY0-28" fmla="*/ 0 h 599179"/>
                <a:gd name="connsiteX1-29" fmla="*/ 218480 w 295275"/>
                <a:gd name="connsiteY1-30" fmla="*/ 17025 h 599179"/>
                <a:gd name="connsiteX2-31" fmla="*/ 263922 w 295275"/>
                <a:gd name="connsiteY2-32" fmla="*/ 59952 h 599179"/>
                <a:gd name="connsiteX3-33" fmla="*/ 275967 w 295275"/>
                <a:gd name="connsiteY3-34" fmla="*/ 66705 h 599179"/>
                <a:gd name="connsiteX4-35" fmla="*/ 258864 w 295275"/>
                <a:gd name="connsiteY4-36" fmla="*/ 77309 h 599179"/>
                <a:gd name="connsiteX5-37" fmla="*/ 164932 w 295275"/>
                <a:gd name="connsiteY5-38" fmla="*/ 229252 h 599179"/>
                <a:gd name="connsiteX6-39" fmla="*/ 152376 w 295275"/>
                <a:gd name="connsiteY6-40" fmla="*/ 303904 h 599179"/>
                <a:gd name="connsiteX7-41" fmla="*/ 295275 w 295275"/>
                <a:gd name="connsiteY7-42" fmla="*/ 303904 h 599179"/>
                <a:gd name="connsiteX8-43" fmla="*/ 295275 w 295275"/>
                <a:gd name="connsiteY8-44" fmla="*/ 599179 h 599179"/>
                <a:gd name="connsiteX9-45" fmla="*/ 0 w 295275"/>
                <a:gd name="connsiteY9-46" fmla="*/ 599179 h 599179"/>
                <a:gd name="connsiteX10-47" fmla="*/ 0 w 295275"/>
                <a:gd name="connsiteY10-48" fmla="*/ 303904 h 599179"/>
                <a:gd name="connsiteX11-49" fmla="*/ 5952 w 295275"/>
                <a:gd name="connsiteY11-50" fmla="*/ 269304 h 599179"/>
                <a:gd name="connsiteX12-51" fmla="*/ 204540 w 295275"/>
                <a:gd name="connsiteY12-52" fmla="*/ 547 h 599179"/>
                <a:gd name="connsiteX13-53" fmla="*/ 207995 w 295275"/>
                <a:gd name="connsiteY13-54" fmla="*/ 0 h 599179"/>
                <a:gd name="connsiteX0-55" fmla="*/ 207995 w 295275"/>
                <a:gd name="connsiteY0-56" fmla="*/ 0 h 599179"/>
                <a:gd name="connsiteX1-57" fmla="*/ 218480 w 295275"/>
                <a:gd name="connsiteY1-58" fmla="*/ 17025 h 599179"/>
                <a:gd name="connsiteX2-59" fmla="*/ 263922 w 295275"/>
                <a:gd name="connsiteY2-60" fmla="*/ 59952 h 599179"/>
                <a:gd name="connsiteX3-61" fmla="*/ 275967 w 295275"/>
                <a:gd name="connsiteY3-62" fmla="*/ 66705 h 599179"/>
                <a:gd name="connsiteX4-63" fmla="*/ 258864 w 295275"/>
                <a:gd name="connsiteY4-64" fmla="*/ 77309 h 599179"/>
                <a:gd name="connsiteX5-65" fmla="*/ 164932 w 295275"/>
                <a:gd name="connsiteY5-66" fmla="*/ 229252 h 599179"/>
                <a:gd name="connsiteX6-67" fmla="*/ 152376 w 295275"/>
                <a:gd name="connsiteY6-68" fmla="*/ 303904 h 599179"/>
                <a:gd name="connsiteX7-69" fmla="*/ 295275 w 295275"/>
                <a:gd name="connsiteY7-70" fmla="*/ 303904 h 599179"/>
                <a:gd name="connsiteX8-71" fmla="*/ 295275 w 295275"/>
                <a:gd name="connsiteY8-72" fmla="*/ 599179 h 599179"/>
                <a:gd name="connsiteX9-73" fmla="*/ 0 w 295275"/>
                <a:gd name="connsiteY9-74" fmla="*/ 599179 h 599179"/>
                <a:gd name="connsiteX10-75" fmla="*/ 0 w 295275"/>
                <a:gd name="connsiteY10-76" fmla="*/ 303904 h 599179"/>
                <a:gd name="connsiteX11-77" fmla="*/ 5952 w 295275"/>
                <a:gd name="connsiteY11-78" fmla="*/ 269304 h 599179"/>
                <a:gd name="connsiteX12-79" fmla="*/ 204540 w 295275"/>
                <a:gd name="connsiteY12-80" fmla="*/ 547 h 599179"/>
                <a:gd name="connsiteX13-81" fmla="*/ 207995 w 295275"/>
                <a:gd name="connsiteY13-82" fmla="*/ 0 h 599179"/>
                <a:gd name="connsiteX0-83" fmla="*/ 207995 w 295275"/>
                <a:gd name="connsiteY0-84" fmla="*/ 0 h 599179"/>
                <a:gd name="connsiteX1-85" fmla="*/ 218480 w 295275"/>
                <a:gd name="connsiteY1-86" fmla="*/ 17025 h 599179"/>
                <a:gd name="connsiteX2-87" fmla="*/ 263922 w 295275"/>
                <a:gd name="connsiteY2-88" fmla="*/ 59952 h 599179"/>
                <a:gd name="connsiteX3-89" fmla="*/ 275967 w 295275"/>
                <a:gd name="connsiteY3-90" fmla="*/ 66705 h 599179"/>
                <a:gd name="connsiteX4-91" fmla="*/ 258864 w 295275"/>
                <a:gd name="connsiteY4-92" fmla="*/ 77309 h 599179"/>
                <a:gd name="connsiteX5-93" fmla="*/ 152376 w 295275"/>
                <a:gd name="connsiteY5-94" fmla="*/ 303904 h 599179"/>
                <a:gd name="connsiteX6-95" fmla="*/ 295275 w 295275"/>
                <a:gd name="connsiteY6-96" fmla="*/ 303904 h 599179"/>
                <a:gd name="connsiteX7-97" fmla="*/ 295275 w 295275"/>
                <a:gd name="connsiteY7-98" fmla="*/ 599179 h 599179"/>
                <a:gd name="connsiteX8-99" fmla="*/ 0 w 295275"/>
                <a:gd name="connsiteY8-100" fmla="*/ 599179 h 599179"/>
                <a:gd name="connsiteX9-101" fmla="*/ 0 w 295275"/>
                <a:gd name="connsiteY9-102" fmla="*/ 303904 h 599179"/>
                <a:gd name="connsiteX10-103" fmla="*/ 5952 w 295275"/>
                <a:gd name="connsiteY10-104" fmla="*/ 269304 h 599179"/>
                <a:gd name="connsiteX11-105" fmla="*/ 204540 w 295275"/>
                <a:gd name="connsiteY11-106" fmla="*/ 547 h 599179"/>
                <a:gd name="connsiteX12-107" fmla="*/ 207995 w 295275"/>
                <a:gd name="connsiteY12-108" fmla="*/ 0 h 599179"/>
                <a:gd name="connsiteX0-109" fmla="*/ 207995 w 295275"/>
                <a:gd name="connsiteY0-110" fmla="*/ 0 h 599179"/>
                <a:gd name="connsiteX1-111" fmla="*/ 218480 w 295275"/>
                <a:gd name="connsiteY1-112" fmla="*/ 17025 h 599179"/>
                <a:gd name="connsiteX2-113" fmla="*/ 263922 w 295275"/>
                <a:gd name="connsiteY2-114" fmla="*/ 59952 h 599179"/>
                <a:gd name="connsiteX3-115" fmla="*/ 275967 w 295275"/>
                <a:gd name="connsiteY3-116" fmla="*/ 66705 h 599179"/>
                <a:gd name="connsiteX4-117" fmla="*/ 258864 w 295275"/>
                <a:gd name="connsiteY4-118" fmla="*/ 77309 h 599179"/>
                <a:gd name="connsiteX5-119" fmla="*/ 152376 w 295275"/>
                <a:gd name="connsiteY5-120" fmla="*/ 303904 h 599179"/>
                <a:gd name="connsiteX6-121" fmla="*/ 295275 w 295275"/>
                <a:gd name="connsiteY6-122" fmla="*/ 303904 h 599179"/>
                <a:gd name="connsiteX7-123" fmla="*/ 295275 w 295275"/>
                <a:gd name="connsiteY7-124" fmla="*/ 599179 h 599179"/>
                <a:gd name="connsiteX8-125" fmla="*/ 0 w 295275"/>
                <a:gd name="connsiteY8-126" fmla="*/ 599179 h 599179"/>
                <a:gd name="connsiteX9-127" fmla="*/ 0 w 295275"/>
                <a:gd name="connsiteY9-128" fmla="*/ 303904 h 599179"/>
                <a:gd name="connsiteX10-129" fmla="*/ 5952 w 295275"/>
                <a:gd name="connsiteY10-130" fmla="*/ 269304 h 599179"/>
                <a:gd name="connsiteX11-131" fmla="*/ 204540 w 295275"/>
                <a:gd name="connsiteY11-132" fmla="*/ 547 h 599179"/>
                <a:gd name="connsiteX12-133" fmla="*/ 207995 w 295275"/>
                <a:gd name="connsiteY12-134" fmla="*/ 0 h 599179"/>
                <a:gd name="connsiteX0-135" fmla="*/ 207995 w 295275"/>
                <a:gd name="connsiteY0-136" fmla="*/ 0 h 599179"/>
                <a:gd name="connsiteX1-137" fmla="*/ 218480 w 295275"/>
                <a:gd name="connsiteY1-138" fmla="*/ 17025 h 599179"/>
                <a:gd name="connsiteX2-139" fmla="*/ 263922 w 295275"/>
                <a:gd name="connsiteY2-140" fmla="*/ 59952 h 599179"/>
                <a:gd name="connsiteX3-141" fmla="*/ 275967 w 295275"/>
                <a:gd name="connsiteY3-142" fmla="*/ 66705 h 599179"/>
                <a:gd name="connsiteX4-143" fmla="*/ 152376 w 295275"/>
                <a:gd name="connsiteY4-144" fmla="*/ 303904 h 599179"/>
                <a:gd name="connsiteX5-145" fmla="*/ 295275 w 295275"/>
                <a:gd name="connsiteY5-146" fmla="*/ 303904 h 599179"/>
                <a:gd name="connsiteX6-147" fmla="*/ 295275 w 295275"/>
                <a:gd name="connsiteY6-148" fmla="*/ 599179 h 599179"/>
                <a:gd name="connsiteX7-149" fmla="*/ 0 w 295275"/>
                <a:gd name="connsiteY7-150" fmla="*/ 599179 h 599179"/>
                <a:gd name="connsiteX8-151" fmla="*/ 0 w 295275"/>
                <a:gd name="connsiteY8-152" fmla="*/ 303904 h 599179"/>
                <a:gd name="connsiteX9-153" fmla="*/ 5952 w 295275"/>
                <a:gd name="connsiteY9-154" fmla="*/ 269304 h 599179"/>
                <a:gd name="connsiteX10-155" fmla="*/ 204540 w 295275"/>
                <a:gd name="connsiteY10-156" fmla="*/ 547 h 599179"/>
                <a:gd name="connsiteX11-157" fmla="*/ 207995 w 295275"/>
                <a:gd name="connsiteY11-158" fmla="*/ 0 h 599179"/>
                <a:gd name="connsiteX0-159" fmla="*/ 207995 w 295275"/>
                <a:gd name="connsiteY0-160" fmla="*/ 0 h 599179"/>
                <a:gd name="connsiteX1-161" fmla="*/ 218480 w 295275"/>
                <a:gd name="connsiteY1-162" fmla="*/ 17025 h 599179"/>
                <a:gd name="connsiteX2-163" fmla="*/ 263922 w 295275"/>
                <a:gd name="connsiteY2-164" fmla="*/ 59952 h 599179"/>
                <a:gd name="connsiteX3-165" fmla="*/ 275967 w 295275"/>
                <a:gd name="connsiteY3-166" fmla="*/ 66705 h 599179"/>
                <a:gd name="connsiteX4-167" fmla="*/ 152376 w 295275"/>
                <a:gd name="connsiteY4-168" fmla="*/ 303904 h 599179"/>
                <a:gd name="connsiteX5-169" fmla="*/ 295275 w 295275"/>
                <a:gd name="connsiteY5-170" fmla="*/ 303904 h 599179"/>
                <a:gd name="connsiteX6-171" fmla="*/ 295275 w 295275"/>
                <a:gd name="connsiteY6-172" fmla="*/ 599179 h 599179"/>
                <a:gd name="connsiteX7-173" fmla="*/ 0 w 295275"/>
                <a:gd name="connsiteY7-174" fmla="*/ 599179 h 599179"/>
                <a:gd name="connsiteX8-175" fmla="*/ 0 w 295275"/>
                <a:gd name="connsiteY8-176" fmla="*/ 303904 h 599179"/>
                <a:gd name="connsiteX9-177" fmla="*/ 5952 w 295275"/>
                <a:gd name="connsiteY9-178" fmla="*/ 269304 h 599179"/>
                <a:gd name="connsiteX10-179" fmla="*/ 204540 w 295275"/>
                <a:gd name="connsiteY10-180" fmla="*/ 547 h 599179"/>
                <a:gd name="connsiteX11-181" fmla="*/ 207995 w 295275"/>
                <a:gd name="connsiteY11-182" fmla="*/ 0 h 599179"/>
                <a:gd name="connsiteX0-183" fmla="*/ 207995 w 295275"/>
                <a:gd name="connsiteY0-184" fmla="*/ 0 h 599179"/>
                <a:gd name="connsiteX1-185" fmla="*/ 218480 w 295275"/>
                <a:gd name="connsiteY1-186" fmla="*/ 17025 h 599179"/>
                <a:gd name="connsiteX2-187" fmla="*/ 263922 w 295275"/>
                <a:gd name="connsiteY2-188" fmla="*/ 59952 h 599179"/>
                <a:gd name="connsiteX3-189" fmla="*/ 275967 w 295275"/>
                <a:gd name="connsiteY3-190" fmla="*/ 66705 h 599179"/>
                <a:gd name="connsiteX4-191" fmla="*/ 152376 w 295275"/>
                <a:gd name="connsiteY4-192" fmla="*/ 303904 h 599179"/>
                <a:gd name="connsiteX5-193" fmla="*/ 295275 w 295275"/>
                <a:gd name="connsiteY5-194" fmla="*/ 303904 h 599179"/>
                <a:gd name="connsiteX6-195" fmla="*/ 295275 w 295275"/>
                <a:gd name="connsiteY6-196" fmla="*/ 599179 h 599179"/>
                <a:gd name="connsiteX7-197" fmla="*/ 0 w 295275"/>
                <a:gd name="connsiteY7-198" fmla="*/ 599179 h 599179"/>
                <a:gd name="connsiteX8-199" fmla="*/ 0 w 295275"/>
                <a:gd name="connsiteY8-200" fmla="*/ 303904 h 599179"/>
                <a:gd name="connsiteX9-201" fmla="*/ 5952 w 295275"/>
                <a:gd name="connsiteY9-202" fmla="*/ 269304 h 599179"/>
                <a:gd name="connsiteX10-203" fmla="*/ 204540 w 295275"/>
                <a:gd name="connsiteY10-204" fmla="*/ 547 h 599179"/>
                <a:gd name="connsiteX11-205" fmla="*/ 207995 w 295275"/>
                <a:gd name="connsiteY11-206" fmla="*/ 0 h 599179"/>
                <a:gd name="connsiteX0-207" fmla="*/ 207995 w 295275"/>
                <a:gd name="connsiteY0-208" fmla="*/ 0 h 599179"/>
                <a:gd name="connsiteX1-209" fmla="*/ 218480 w 295275"/>
                <a:gd name="connsiteY1-210" fmla="*/ 17025 h 599179"/>
                <a:gd name="connsiteX2-211" fmla="*/ 263922 w 295275"/>
                <a:gd name="connsiteY2-212" fmla="*/ 59952 h 599179"/>
                <a:gd name="connsiteX3-213" fmla="*/ 275967 w 295275"/>
                <a:gd name="connsiteY3-214" fmla="*/ 66705 h 599179"/>
                <a:gd name="connsiteX4-215" fmla="*/ 152376 w 295275"/>
                <a:gd name="connsiteY4-216" fmla="*/ 303904 h 599179"/>
                <a:gd name="connsiteX5-217" fmla="*/ 295275 w 295275"/>
                <a:gd name="connsiteY5-218" fmla="*/ 303904 h 599179"/>
                <a:gd name="connsiteX6-219" fmla="*/ 295275 w 295275"/>
                <a:gd name="connsiteY6-220" fmla="*/ 599179 h 599179"/>
                <a:gd name="connsiteX7-221" fmla="*/ 0 w 295275"/>
                <a:gd name="connsiteY7-222" fmla="*/ 599179 h 599179"/>
                <a:gd name="connsiteX8-223" fmla="*/ 0 w 295275"/>
                <a:gd name="connsiteY8-224" fmla="*/ 303904 h 599179"/>
                <a:gd name="connsiteX9-225" fmla="*/ 5952 w 295275"/>
                <a:gd name="connsiteY9-226" fmla="*/ 269304 h 599179"/>
                <a:gd name="connsiteX10-227" fmla="*/ 204540 w 295275"/>
                <a:gd name="connsiteY10-228" fmla="*/ 547 h 599179"/>
                <a:gd name="connsiteX11-229" fmla="*/ 207995 w 295275"/>
                <a:gd name="connsiteY11-230" fmla="*/ 0 h 599179"/>
                <a:gd name="connsiteX0-231" fmla="*/ 207995 w 295275"/>
                <a:gd name="connsiteY0-232" fmla="*/ 0 h 599179"/>
                <a:gd name="connsiteX1-233" fmla="*/ 218480 w 295275"/>
                <a:gd name="connsiteY1-234" fmla="*/ 17025 h 599179"/>
                <a:gd name="connsiteX2-235" fmla="*/ 263922 w 295275"/>
                <a:gd name="connsiteY2-236" fmla="*/ 59952 h 599179"/>
                <a:gd name="connsiteX3-237" fmla="*/ 275967 w 295275"/>
                <a:gd name="connsiteY3-238" fmla="*/ 66705 h 599179"/>
                <a:gd name="connsiteX4-239" fmla="*/ 152376 w 295275"/>
                <a:gd name="connsiteY4-240" fmla="*/ 303904 h 599179"/>
                <a:gd name="connsiteX5-241" fmla="*/ 295275 w 295275"/>
                <a:gd name="connsiteY5-242" fmla="*/ 303904 h 599179"/>
                <a:gd name="connsiteX6-243" fmla="*/ 295275 w 295275"/>
                <a:gd name="connsiteY6-244" fmla="*/ 599179 h 599179"/>
                <a:gd name="connsiteX7-245" fmla="*/ 0 w 295275"/>
                <a:gd name="connsiteY7-246" fmla="*/ 599179 h 599179"/>
                <a:gd name="connsiteX8-247" fmla="*/ 0 w 295275"/>
                <a:gd name="connsiteY8-248" fmla="*/ 303904 h 599179"/>
                <a:gd name="connsiteX9-249" fmla="*/ 204540 w 295275"/>
                <a:gd name="connsiteY9-250" fmla="*/ 547 h 599179"/>
                <a:gd name="connsiteX10-251" fmla="*/ 207995 w 295275"/>
                <a:gd name="connsiteY10-252" fmla="*/ 0 h 599179"/>
                <a:gd name="connsiteX0-253" fmla="*/ 207995 w 295275"/>
                <a:gd name="connsiteY0-254" fmla="*/ 0 h 599179"/>
                <a:gd name="connsiteX1-255" fmla="*/ 218480 w 295275"/>
                <a:gd name="connsiteY1-256" fmla="*/ 17025 h 599179"/>
                <a:gd name="connsiteX2-257" fmla="*/ 263922 w 295275"/>
                <a:gd name="connsiteY2-258" fmla="*/ 59952 h 599179"/>
                <a:gd name="connsiteX3-259" fmla="*/ 275967 w 295275"/>
                <a:gd name="connsiteY3-260" fmla="*/ 66705 h 599179"/>
                <a:gd name="connsiteX4-261" fmla="*/ 152376 w 295275"/>
                <a:gd name="connsiteY4-262" fmla="*/ 303904 h 599179"/>
                <a:gd name="connsiteX5-263" fmla="*/ 295275 w 295275"/>
                <a:gd name="connsiteY5-264" fmla="*/ 303904 h 599179"/>
                <a:gd name="connsiteX6-265" fmla="*/ 295275 w 295275"/>
                <a:gd name="connsiteY6-266" fmla="*/ 599179 h 599179"/>
                <a:gd name="connsiteX7-267" fmla="*/ 0 w 295275"/>
                <a:gd name="connsiteY7-268" fmla="*/ 599179 h 599179"/>
                <a:gd name="connsiteX8-269" fmla="*/ 0 w 295275"/>
                <a:gd name="connsiteY8-270" fmla="*/ 303904 h 599179"/>
                <a:gd name="connsiteX9-271" fmla="*/ 204540 w 295275"/>
                <a:gd name="connsiteY9-272" fmla="*/ 547 h 599179"/>
                <a:gd name="connsiteX10-273" fmla="*/ 207995 w 295275"/>
                <a:gd name="connsiteY10-274" fmla="*/ 0 h 599179"/>
                <a:gd name="connsiteX0-275" fmla="*/ 207995 w 295275"/>
                <a:gd name="connsiteY0-276" fmla="*/ 0 h 599179"/>
                <a:gd name="connsiteX1-277" fmla="*/ 218480 w 295275"/>
                <a:gd name="connsiteY1-278" fmla="*/ 17025 h 599179"/>
                <a:gd name="connsiteX2-279" fmla="*/ 263922 w 295275"/>
                <a:gd name="connsiteY2-280" fmla="*/ 59952 h 599179"/>
                <a:gd name="connsiteX3-281" fmla="*/ 275967 w 295275"/>
                <a:gd name="connsiteY3-282" fmla="*/ 66705 h 599179"/>
                <a:gd name="connsiteX4-283" fmla="*/ 152376 w 295275"/>
                <a:gd name="connsiteY4-284" fmla="*/ 303904 h 599179"/>
                <a:gd name="connsiteX5-285" fmla="*/ 295275 w 295275"/>
                <a:gd name="connsiteY5-286" fmla="*/ 303904 h 599179"/>
                <a:gd name="connsiteX6-287" fmla="*/ 295275 w 295275"/>
                <a:gd name="connsiteY6-288" fmla="*/ 599179 h 599179"/>
                <a:gd name="connsiteX7-289" fmla="*/ 0 w 295275"/>
                <a:gd name="connsiteY7-290" fmla="*/ 599179 h 599179"/>
                <a:gd name="connsiteX8-291" fmla="*/ 0 w 295275"/>
                <a:gd name="connsiteY8-292" fmla="*/ 303904 h 599179"/>
                <a:gd name="connsiteX9-293" fmla="*/ 207995 w 295275"/>
                <a:gd name="connsiteY9-294" fmla="*/ 0 h 599179"/>
                <a:gd name="connsiteX0-295" fmla="*/ 207995 w 295275"/>
                <a:gd name="connsiteY0-296" fmla="*/ 0 h 599179"/>
                <a:gd name="connsiteX1-297" fmla="*/ 218480 w 295275"/>
                <a:gd name="connsiteY1-298" fmla="*/ 17025 h 599179"/>
                <a:gd name="connsiteX2-299" fmla="*/ 263922 w 295275"/>
                <a:gd name="connsiteY2-300" fmla="*/ 59952 h 599179"/>
                <a:gd name="connsiteX3-301" fmla="*/ 275967 w 295275"/>
                <a:gd name="connsiteY3-302" fmla="*/ 66705 h 599179"/>
                <a:gd name="connsiteX4-303" fmla="*/ 152376 w 295275"/>
                <a:gd name="connsiteY4-304" fmla="*/ 303904 h 599179"/>
                <a:gd name="connsiteX5-305" fmla="*/ 295275 w 295275"/>
                <a:gd name="connsiteY5-306" fmla="*/ 303904 h 599179"/>
                <a:gd name="connsiteX6-307" fmla="*/ 295275 w 295275"/>
                <a:gd name="connsiteY6-308" fmla="*/ 599179 h 599179"/>
                <a:gd name="connsiteX7-309" fmla="*/ 0 w 295275"/>
                <a:gd name="connsiteY7-310" fmla="*/ 599179 h 599179"/>
                <a:gd name="connsiteX8-311" fmla="*/ 0 w 295275"/>
                <a:gd name="connsiteY8-312" fmla="*/ 303904 h 599179"/>
                <a:gd name="connsiteX9-313" fmla="*/ 207995 w 295275"/>
                <a:gd name="connsiteY9-314" fmla="*/ 0 h 599179"/>
                <a:gd name="connsiteX0-315" fmla="*/ 207995 w 295275"/>
                <a:gd name="connsiteY0-316" fmla="*/ 0 h 599179"/>
                <a:gd name="connsiteX1-317" fmla="*/ 218480 w 295275"/>
                <a:gd name="connsiteY1-318" fmla="*/ 17025 h 599179"/>
                <a:gd name="connsiteX2-319" fmla="*/ 263922 w 295275"/>
                <a:gd name="connsiteY2-320" fmla="*/ 59952 h 599179"/>
                <a:gd name="connsiteX3-321" fmla="*/ 275967 w 295275"/>
                <a:gd name="connsiteY3-322" fmla="*/ 66705 h 599179"/>
                <a:gd name="connsiteX4-323" fmla="*/ 152376 w 295275"/>
                <a:gd name="connsiteY4-324" fmla="*/ 303904 h 599179"/>
                <a:gd name="connsiteX5-325" fmla="*/ 295275 w 295275"/>
                <a:gd name="connsiteY5-326" fmla="*/ 303904 h 599179"/>
                <a:gd name="connsiteX6-327" fmla="*/ 295275 w 295275"/>
                <a:gd name="connsiteY6-328" fmla="*/ 599179 h 599179"/>
                <a:gd name="connsiteX7-329" fmla="*/ 0 w 295275"/>
                <a:gd name="connsiteY7-330" fmla="*/ 599179 h 599179"/>
                <a:gd name="connsiteX8-331" fmla="*/ 0 w 295275"/>
                <a:gd name="connsiteY8-332" fmla="*/ 303904 h 599179"/>
                <a:gd name="connsiteX9-333" fmla="*/ 207995 w 295275"/>
                <a:gd name="connsiteY9-334" fmla="*/ 0 h 599179"/>
                <a:gd name="connsiteX0-335" fmla="*/ 207995 w 295275"/>
                <a:gd name="connsiteY0-336" fmla="*/ 0 h 599179"/>
                <a:gd name="connsiteX1-337" fmla="*/ 218480 w 295275"/>
                <a:gd name="connsiteY1-338" fmla="*/ 17025 h 599179"/>
                <a:gd name="connsiteX2-339" fmla="*/ 263922 w 295275"/>
                <a:gd name="connsiteY2-340" fmla="*/ 59952 h 599179"/>
                <a:gd name="connsiteX3-341" fmla="*/ 275967 w 295275"/>
                <a:gd name="connsiteY3-342" fmla="*/ 66705 h 599179"/>
                <a:gd name="connsiteX4-343" fmla="*/ 152376 w 295275"/>
                <a:gd name="connsiteY4-344" fmla="*/ 303904 h 599179"/>
                <a:gd name="connsiteX5-345" fmla="*/ 295275 w 295275"/>
                <a:gd name="connsiteY5-346" fmla="*/ 303904 h 599179"/>
                <a:gd name="connsiteX6-347" fmla="*/ 295275 w 295275"/>
                <a:gd name="connsiteY6-348" fmla="*/ 599179 h 599179"/>
                <a:gd name="connsiteX7-349" fmla="*/ 0 w 295275"/>
                <a:gd name="connsiteY7-350" fmla="*/ 599179 h 599179"/>
                <a:gd name="connsiteX8-351" fmla="*/ 0 w 295275"/>
                <a:gd name="connsiteY8-352" fmla="*/ 303904 h 599179"/>
                <a:gd name="connsiteX9-353" fmla="*/ 207995 w 295275"/>
                <a:gd name="connsiteY9-354" fmla="*/ 0 h 599179"/>
                <a:gd name="connsiteX0-355" fmla="*/ 207995 w 295275"/>
                <a:gd name="connsiteY0-356" fmla="*/ 0 h 599179"/>
                <a:gd name="connsiteX1-357" fmla="*/ 218480 w 295275"/>
                <a:gd name="connsiteY1-358" fmla="*/ 17025 h 599179"/>
                <a:gd name="connsiteX2-359" fmla="*/ 263922 w 295275"/>
                <a:gd name="connsiteY2-360" fmla="*/ 59952 h 599179"/>
                <a:gd name="connsiteX3-361" fmla="*/ 275967 w 295275"/>
                <a:gd name="connsiteY3-362" fmla="*/ 66705 h 599179"/>
                <a:gd name="connsiteX4-363" fmla="*/ 152376 w 295275"/>
                <a:gd name="connsiteY4-364" fmla="*/ 303904 h 599179"/>
                <a:gd name="connsiteX5-365" fmla="*/ 295275 w 295275"/>
                <a:gd name="connsiteY5-366" fmla="*/ 303904 h 599179"/>
                <a:gd name="connsiteX6-367" fmla="*/ 295275 w 295275"/>
                <a:gd name="connsiteY6-368" fmla="*/ 599179 h 599179"/>
                <a:gd name="connsiteX7-369" fmla="*/ 0 w 295275"/>
                <a:gd name="connsiteY7-370" fmla="*/ 599179 h 599179"/>
                <a:gd name="connsiteX8-371" fmla="*/ 0 w 295275"/>
                <a:gd name="connsiteY8-372" fmla="*/ 303904 h 599179"/>
                <a:gd name="connsiteX9-373" fmla="*/ 207995 w 295275"/>
                <a:gd name="connsiteY9-374" fmla="*/ 0 h 599179"/>
                <a:gd name="connsiteX0-375" fmla="*/ 207995 w 295275"/>
                <a:gd name="connsiteY0-376" fmla="*/ 0 h 599179"/>
                <a:gd name="connsiteX1-377" fmla="*/ 218480 w 295275"/>
                <a:gd name="connsiteY1-378" fmla="*/ 17025 h 599179"/>
                <a:gd name="connsiteX2-379" fmla="*/ 263922 w 295275"/>
                <a:gd name="connsiteY2-380" fmla="*/ 59952 h 599179"/>
                <a:gd name="connsiteX3-381" fmla="*/ 275967 w 295275"/>
                <a:gd name="connsiteY3-382" fmla="*/ 66705 h 599179"/>
                <a:gd name="connsiteX4-383" fmla="*/ 152376 w 295275"/>
                <a:gd name="connsiteY4-384" fmla="*/ 303904 h 599179"/>
                <a:gd name="connsiteX5-385" fmla="*/ 295275 w 295275"/>
                <a:gd name="connsiteY5-386" fmla="*/ 303904 h 599179"/>
                <a:gd name="connsiteX6-387" fmla="*/ 295275 w 295275"/>
                <a:gd name="connsiteY6-388" fmla="*/ 599179 h 599179"/>
                <a:gd name="connsiteX7-389" fmla="*/ 0 w 295275"/>
                <a:gd name="connsiteY7-390" fmla="*/ 599179 h 599179"/>
                <a:gd name="connsiteX8-391" fmla="*/ 0 w 295275"/>
                <a:gd name="connsiteY8-392" fmla="*/ 303904 h 599179"/>
                <a:gd name="connsiteX9-393" fmla="*/ 207995 w 295275"/>
                <a:gd name="connsiteY9-394" fmla="*/ 0 h 599179"/>
                <a:gd name="connsiteX0-395" fmla="*/ 207995 w 295275"/>
                <a:gd name="connsiteY0-396" fmla="*/ 0 h 599179"/>
                <a:gd name="connsiteX1-397" fmla="*/ 218480 w 295275"/>
                <a:gd name="connsiteY1-398" fmla="*/ 17025 h 599179"/>
                <a:gd name="connsiteX2-399" fmla="*/ 263922 w 295275"/>
                <a:gd name="connsiteY2-400" fmla="*/ 59952 h 599179"/>
                <a:gd name="connsiteX3-401" fmla="*/ 275967 w 295275"/>
                <a:gd name="connsiteY3-402" fmla="*/ 66705 h 599179"/>
                <a:gd name="connsiteX4-403" fmla="*/ 152376 w 295275"/>
                <a:gd name="connsiteY4-404" fmla="*/ 303904 h 599179"/>
                <a:gd name="connsiteX5-405" fmla="*/ 295275 w 295275"/>
                <a:gd name="connsiteY5-406" fmla="*/ 303904 h 599179"/>
                <a:gd name="connsiteX6-407" fmla="*/ 295275 w 295275"/>
                <a:gd name="connsiteY6-408" fmla="*/ 599179 h 599179"/>
                <a:gd name="connsiteX7-409" fmla="*/ 0 w 295275"/>
                <a:gd name="connsiteY7-410" fmla="*/ 599179 h 599179"/>
                <a:gd name="connsiteX8-411" fmla="*/ 0 w 295275"/>
                <a:gd name="connsiteY8-412" fmla="*/ 303904 h 599179"/>
                <a:gd name="connsiteX9-413" fmla="*/ 207995 w 295275"/>
                <a:gd name="connsiteY9-414" fmla="*/ 0 h 599179"/>
                <a:gd name="connsiteX0-415" fmla="*/ 207995 w 295275"/>
                <a:gd name="connsiteY0-416" fmla="*/ 0 h 599179"/>
                <a:gd name="connsiteX1-417" fmla="*/ 218480 w 295275"/>
                <a:gd name="connsiteY1-418" fmla="*/ 17025 h 599179"/>
                <a:gd name="connsiteX2-419" fmla="*/ 263922 w 295275"/>
                <a:gd name="connsiteY2-420" fmla="*/ 59952 h 599179"/>
                <a:gd name="connsiteX3-421" fmla="*/ 275967 w 295275"/>
                <a:gd name="connsiteY3-422" fmla="*/ 66705 h 599179"/>
                <a:gd name="connsiteX4-423" fmla="*/ 152376 w 295275"/>
                <a:gd name="connsiteY4-424" fmla="*/ 303904 h 599179"/>
                <a:gd name="connsiteX5-425" fmla="*/ 295275 w 295275"/>
                <a:gd name="connsiteY5-426" fmla="*/ 303904 h 599179"/>
                <a:gd name="connsiteX6-427" fmla="*/ 295275 w 295275"/>
                <a:gd name="connsiteY6-428" fmla="*/ 599179 h 599179"/>
                <a:gd name="connsiteX7-429" fmla="*/ 0 w 295275"/>
                <a:gd name="connsiteY7-430" fmla="*/ 599179 h 599179"/>
                <a:gd name="connsiteX8-431" fmla="*/ 0 w 295275"/>
                <a:gd name="connsiteY8-432" fmla="*/ 334942 h 599179"/>
                <a:gd name="connsiteX9-433" fmla="*/ 207995 w 295275"/>
                <a:gd name="connsiteY9-434" fmla="*/ 0 h 599179"/>
                <a:gd name="connsiteX0-435" fmla="*/ 207995 w 295275"/>
                <a:gd name="connsiteY0-436" fmla="*/ 0 h 599179"/>
                <a:gd name="connsiteX1-437" fmla="*/ 218480 w 295275"/>
                <a:gd name="connsiteY1-438" fmla="*/ 17025 h 599179"/>
                <a:gd name="connsiteX2-439" fmla="*/ 263922 w 295275"/>
                <a:gd name="connsiteY2-440" fmla="*/ 59952 h 599179"/>
                <a:gd name="connsiteX3-441" fmla="*/ 275967 w 295275"/>
                <a:gd name="connsiteY3-442" fmla="*/ 66705 h 599179"/>
                <a:gd name="connsiteX4-443" fmla="*/ 152376 w 295275"/>
                <a:gd name="connsiteY4-444" fmla="*/ 303904 h 599179"/>
                <a:gd name="connsiteX5-445" fmla="*/ 295275 w 295275"/>
                <a:gd name="connsiteY5-446" fmla="*/ 303904 h 599179"/>
                <a:gd name="connsiteX6-447" fmla="*/ 295275 w 295275"/>
                <a:gd name="connsiteY6-448" fmla="*/ 599179 h 599179"/>
                <a:gd name="connsiteX7-449" fmla="*/ 0 w 295275"/>
                <a:gd name="connsiteY7-450" fmla="*/ 599179 h 599179"/>
                <a:gd name="connsiteX8-451" fmla="*/ 0 w 295275"/>
                <a:gd name="connsiteY8-452" fmla="*/ 334942 h 599179"/>
                <a:gd name="connsiteX9-453" fmla="*/ 207995 w 295275"/>
                <a:gd name="connsiteY9-454" fmla="*/ 0 h 599179"/>
                <a:gd name="connsiteX0-455" fmla="*/ 207995 w 295275"/>
                <a:gd name="connsiteY0-456" fmla="*/ 0 h 599179"/>
                <a:gd name="connsiteX1-457" fmla="*/ 218480 w 295275"/>
                <a:gd name="connsiteY1-458" fmla="*/ 17025 h 599179"/>
                <a:gd name="connsiteX2-459" fmla="*/ 263922 w 295275"/>
                <a:gd name="connsiteY2-460" fmla="*/ 59952 h 599179"/>
                <a:gd name="connsiteX3-461" fmla="*/ 275967 w 295275"/>
                <a:gd name="connsiteY3-462" fmla="*/ 66705 h 599179"/>
                <a:gd name="connsiteX4-463" fmla="*/ 152376 w 295275"/>
                <a:gd name="connsiteY4-464" fmla="*/ 303904 h 599179"/>
                <a:gd name="connsiteX5-465" fmla="*/ 295275 w 295275"/>
                <a:gd name="connsiteY5-466" fmla="*/ 303904 h 599179"/>
                <a:gd name="connsiteX6-467" fmla="*/ 295275 w 295275"/>
                <a:gd name="connsiteY6-468" fmla="*/ 599179 h 599179"/>
                <a:gd name="connsiteX7-469" fmla="*/ 0 w 295275"/>
                <a:gd name="connsiteY7-470" fmla="*/ 599179 h 599179"/>
                <a:gd name="connsiteX8-471" fmla="*/ 0 w 295275"/>
                <a:gd name="connsiteY8-472" fmla="*/ 334942 h 599179"/>
                <a:gd name="connsiteX9-473" fmla="*/ 207995 w 295275"/>
                <a:gd name="connsiteY9-474" fmla="*/ 0 h 59917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295275" h="599179">
                  <a:moveTo>
                    <a:pt x="207995" y="0"/>
                  </a:moveTo>
                  <a:lnTo>
                    <a:pt x="218480" y="17025"/>
                  </a:lnTo>
                  <a:cubicBezTo>
                    <a:pt x="231034" y="32364"/>
                    <a:pt x="246314" y="46986"/>
                    <a:pt x="263922" y="59952"/>
                  </a:cubicBezTo>
                  <a:lnTo>
                    <a:pt x="275967" y="66705"/>
                  </a:lnTo>
                  <a:cubicBezTo>
                    <a:pt x="274744" y="66607"/>
                    <a:pt x="166924" y="148026"/>
                    <a:pt x="152376" y="303904"/>
                  </a:cubicBezTo>
                  <a:lnTo>
                    <a:pt x="295275" y="303904"/>
                  </a:lnTo>
                  <a:lnTo>
                    <a:pt x="295275" y="599179"/>
                  </a:lnTo>
                  <a:lnTo>
                    <a:pt x="0" y="599179"/>
                  </a:lnTo>
                  <a:lnTo>
                    <a:pt x="0" y="334942"/>
                  </a:lnTo>
                  <a:cubicBezTo>
                    <a:pt x="10368" y="113589"/>
                    <a:pt x="207637" y="2353"/>
                    <a:pt x="20799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350"/>
            </a:p>
          </p:txBody>
        </p:sp>
      </p:grpSp>
      <p:grpSp>
        <p:nvGrpSpPr>
          <p:cNvPr id="13" name="PA-组合 19"/>
          <p:cNvGrpSpPr>
            <a:grpSpLocks noChangeAspect="1"/>
          </p:cNvGrpSpPr>
          <p:nvPr userDrawn="1">
            <p:custDataLst>
              <p:tags r:id="rId12"/>
            </p:custDataLst>
          </p:nvPr>
        </p:nvGrpSpPr>
        <p:grpSpPr>
          <a:xfrm rot="10800000">
            <a:off x="6511766" y="1470842"/>
            <a:ext cx="406241" cy="354850"/>
            <a:chOff x="1168400" y="1347856"/>
            <a:chExt cx="723913" cy="631688"/>
          </a:xfrm>
          <a:solidFill>
            <a:schemeClr val="bg1">
              <a:lumMod val="85000"/>
            </a:schemeClr>
          </a:solidFill>
        </p:grpSpPr>
        <p:sp>
          <p:nvSpPr>
            <p:cNvPr id="14" name="PA-任意多边形: 形状 8"/>
            <p:cNvSpPr>
              <a:spLocks noChangeAspect="1"/>
            </p:cNvSpPr>
            <p:nvPr>
              <p:custDataLst>
                <p:tags r:id="rId13"/>
              </p:custDataLst>
            </p:nvPr>
          </p:nvSpPr>
          <p:spPr>
            <a:xfrm>
              <a:off x="1168400" y="1347856"/>
              <a:ext cx="311295" cy="631688"/>
            </a:xfrm>
            <a:custGeom>
              <a:avLst/>
              <a:gdLst>
                <a:gd name="connsiteX0" fmla="*/ 207995 w 295275"/>
                <a:gd name="connsiteY0" fmla="*/ 0 h 599179"/>
                <a:gd name="connsiteX1" fmla="*/ 218480 w 295275"/>
                <a:gd name="connsiteY1" fmla="*/ 17025 h 599179"/>
                <a:gd name="connsiteX2" fmla="*/ 263922 w 295275"/>
                <a:gd name="connsiteY2" fmla="*/ 59952 h 599179"/>
                <a:gd name="connsiteX3" fmla="*/ 275967 w 295275"/>
                <a:gd name="connsiteY3" fmla="*/ 66705 h 599179"/>
                <a:gd name="connsiteX4" fmla="*/ 258864 w 295275"/>
                <a:gd name="connsiteY4" fmla="*/ 77309 h 599179"/>
                <a:gd name="connsiteX5" fmla="*/ 164932 w 295275"/>
                <a:gd name="connsiteY5" fmla="*/ 229252 h 599179"/>
                <a:gd name="connsiteX6" fmla="*/ 145322 w 295275"/>
                <a:gd name="connsiteY6" fmla="*/ 303904 h 599179"/>
                <a:gd name="connsiteX7" fmla="*/ 295275 w 295275"/>
                <a:gd name="connsiteY7" fmla="*/ 303904 h 599179"/>
                <a:gd name="connsiteX8" fmla="*/ 295275 w 295275"/>
                <a:gd name="connsiteY8" fmla="*/ 599179 h 599179"/>
                <a:gd name="connsiteX9" fmla="*/ 0 w 295275"/>
                <a:gd name="connsiteY9" fmla="*/ 599179 h 599179"/>
                <a:gd name="connsiteX10" fmla="*/ 0 w 295275"/>
                <a:gd name="connsiteY10" fmla="*/ 303904 h 599179"/>
                <a:gd name="connsiteX11" fmla="*/ 5952 w 295275"/>
                <a:gd name="connsiteY11" fmla="*/ 269304 h 599179"/>
                <a:gd name="connsiteX12" fmla="*/ 204540 w 295275"/>
                <a:gd name="connsiteY12" fmla="*/ 547 h 599179"/>
                <a:gd name="connsiteX0-1" fmla="*/ 207995 w 295275"/>
                <a:gd name="connsiteY0-2" fmla="*/ 0 h 599179"/>
                <a:gd name="connsiteX1-3" fmla="*/ 218480 w 295275"/>
                <a:gd name="connsiteY1-4" fmla="*/ 17025 h 599179"/>
                <a:gd name="connsiteX2-5" fmla="*/ 263922 w 295275"/>
                <a:gd name="connsiteY2-6" fmla="*/ 59952 h 599179"/>
                <a:gd name="connsiteX3-7" fmla="*/ 275967 w 295275"/>
                <a:gd name="connsiteY3-8" fmla="*/ 66705 h 599179"/>
                <a:gd name="connsiteX4-9" fmla="*/ 258864 w 295275"/>
                <a:gd name="connsiteY4-10" fmla="*/ 77309 h 599179"/>
                <a:gd name="connsiteX5-11" fmla="*/ 164932 w 295275"/>
                <a:gd name="connsiteY5-12" fmla="*/ 229252 h 599179"/>
                <a:gd name="connsiteX6-13" fmla="*/ 152376 w 295275"/>
                <a:gd name="connsiteY6-14" fmla="*/ 303904 h 599179"/>
                <a:gd name="connsiteX7-15" fmla="*/ 295275 w 295275"/>
                <a:gd name="connsiteY7-16" fmla="*/ 303904 h 599179"/>
                <a:gd name="connsiteX8-17" fmla="*/ 295275 w 295275"/>
                <a:gd name="connsiteY8-18" fmla="*/ 599179 h 599179"/>
                <a:gd name="connsiteX9-19" fmla="*/ 0 w 295275"/>
                <a:gd name="connsiteY9-20" fmla="*/ 599179 h 599179"/>
                <a:gd name="connsiteX10-21" fmla="*/ 0 w 295275"/>
                <a:gd name="connsiteY10-22" fmla="*/ 303904 h 599179"/>
                <a:gd name="connsiteX11-23" fmla="*/ 5952 w 295275"/>
                <a:gd name="connsiteY11-24" fmla="*/ 269304 h 599179"/>
                <a:gd name="connsiteX12-25" fmla="*/ 204540 w 295275"/>
                <a:gd name="connsiteY12-26" fmla="*/ 547 h 599179"/>
                <a:gd name="connsiteX13" fmla="*/ 207995 w 295275"/>
                <a:gd name="connsiteY13" fmla="*/ 0 h 599179"/>
                <a:gd name="connsiteX0-27" fmla="*/ 207995 w 295275"/>
                <a:gd name="connsiteY0-28" fmla="*/ 0 h 599179"/>
                <a:gd name="connsiteX1-29" fmla="*/ 218480 w 295275"/>
                <a:gd name="connsiteY1-30" fmla="*/ 17025 h 599179"/>
                <a:gd name="connsiteX2-31" fmla="*/ 263922 w 295275"/>
                <a:gd name="connsiteY2-32" fmla="*/ 59952 h 599179"/>
                <a:gd name="connsiteX3-33" fmla="*/ 275967 w 295275"/>
                <a:gd name="connsiteY3-34" fmla="*/ 66705 h 599179"/>
                <a:gd name="connsiteX4-35" fmla="*/ 258864 w 295275"/>
                <a:gd name="connsiteY4-36" fmla="*/ 77309 h 599179"/>
                <a:gd name="connsiteX5-37" fmla="*/ 164932 w 295275"/>
                <a:gd name="connsiteY5-38" fmla="*/ 229252 h 599179"/>
                <a:gd name="connsiteX6-39" fmla="*/ 152376 w 295275"/>
                <a:gd name="connsiteY6-40" fmla="*/ 303904 h 599179"/>
                <a:gd name="connsiteX7-41" fmla="*/ 295275 w 295275"/>
                <a:gd name="connsiteY7-42" fmla="*/ 303904 h 599179"/>
                <a:gd name="connsiteX8-43" fmla="*/ 295275 w 295275"/>
                <a:gd name="connsiteY8-44" fmla="*/ 599179 h 599179"/>
                <a:gd name="connsiteX9-45" fmla="*/ 0 w 295275"/>
                <a:gd name="connsiteY9-46" fmla="*/ 599179 h 599179"/>
                <a:gd name="connsiteX10-47" fmla="*/ 0 w 295275"/>
                <a:gd name="connsiteY10-48" fmla="*/ 303904 h 599179"/>
                <a:gd name="connsiteX11-49" fmla="*/ 5952 w 295275"/>
                <a:gd name="connsiteY11-50" fmla="*/ 269304 h 599179"/>
                <a:gd name="connsiteX12-51" fmla="*/ 204540 w 295275"/>
                <a:gd name="connsiteY12-52" fmla="*/ 547 h 599179"/>
                <a:gd name="connsiteX13-53" fmla="*/ 207995 w 295275"/>
                <a:gd name="connsiteY13-54" fmla="*/ 0 h 599179"/>
                <a:gd name="connsiteX0-55" fmla="*/ 207995 w 295275"/>
                <a:gd name="connsiteY0-56" fmla="*/ 0 h 599179"/>
                <a:gd name="connsiteX1-57" fmla="*/ 218480 w 295275"/>
                <a:gd name="connsiteY1-58" fmla="*/ 17025 h 599179"/>
                <a:gd name="connsiteX2-59" fmla="*/ 263922 w 295275"/>
                <a:gd name="connsiteY2-60" fmla="*/ 59952 h 599179"/>
                <a:gd name="connsiteX3-61" fmla="*/ 275967 w 295275"/>
                <a:gd name="connsiteY3-62" fmla="*/ 66705 h 599179"/>
                <a:gd name="connsiteX4-63" fmla="*/ 258864 w 295275"/>
                <a:gd name="connsiteY4-64" fmla="*/ 77309 h 599179"/>
                <a:gd name="connsiteX5-65" fmla="*/ 164932 w 295275"/>
                <a:gd name="connsiteY5-66" fmla="*/ 229252 h 599179"/>
                <a:gd name="connsiteX6-67" fmla="*/ 152376 w 295275"/>
                <a:gd name="connsiteY6-68" fmla="*/ 303904 h 599179"/>
                <a:gd name="connsiteX7-69" fmla="*/ 295275 w 295275"/>
                <a:gd name="connsiteY7-70" fmla="*/ 303904 h 599179"/>
                <a:gd name="connsiteX8-71" fmla="*/ 295275 w 295275"/>
                <a:gd name="connsiteY8-72" fmla="*/ 599179 h 599179"/>
                <a:gd name="connsiteX9-73" fmla="*/ 0 w 295275"/>
                <a:gd name="connsiteY9-74" fmla="*/ 599179 h 599179"/>
                <a:gd name="connsiteX10-75" fmla="*/ 0 w 295275"/>
                <a:gd name="connsiteY10-76" fmla="*/ 303904 h 599179"/>
                <a:gd name="connsiteX11-77" fmla="*/ 5952 w 295275"/>
                <a:gd name="connsiteY11-78" fmla="*/ 269304 h 599179"/>
                <a:gd name="connsiteX12-79" fmla="*/ 204540 w 295275"/>
                <a:gd name="connsiteY12-80" fmla="*/ 547 h 599179"/>
                <a:gd name="connsiteX13-81" fmla="*/ 207995 w 295275"/>
                <a:gd name="connsiteY13-82" fmla="*/ 0 h 599179"/>
                <a:gd name="connsiteX0-83" fmla="*/ 207995 w 295275"/>
                <a:gd name="connsiteY0-84" fmla="*/ 0 h 599179"/>
                <a:gd name="connsiteX1-85" fmla="*/ 218480 w 295275"/>
                <a:gd name="connsiteY1-86" fmla="*/ 17025 h 599179"/>
                <a:gd name="connsiteX2-87" fmla="*/ 263922 w 295275"/>
                <a:gd name="connsiteY2-88" fmla="*/ 59952 h 599179"/>
                <a:gd name="connsiteX3-89" fmla="*/ 275967 w 295275"/>
                <a:gd name="connsiteY3-90" fmla="*/ 66705 h 599179"/>
                <a:gd name="connsiteX4-91" fmla="*/ 258864 w 295275"/>
                <a:gd name="connsiteY4-92" fmla="*/ 77309 h 599179"/>
                <a:gd name="connsiteX5-93" fmla="*/ 152376 w 295275"/>
                <a:gd name="connsiteY5-94" fmla="*/ 303904 h 599179"/>
                <a:gd name="connsiteX6-95" fmla="*/ 295275 w 295275"/>
                <a:gd name="connsiteY6-96" fmla="*/ 303904 h 599179"/>
                <a:gd name="connsiteX7-97" fmla="*/ 295275 w 295275"/>
                <a:gd name="connsiteY7-98" fmla="*/ 599179 h 599179"/>
                <a:gd name="connsiteX8-99" fmla="*/ 0 w 295275"/>
                <a:gd name="connsiteY8-100" fmla="*/ 599179 h 599179"/>
                <a:gd name="connsiteX9-101" fmla="*/ 0 w 295275"/>
                <a:gd name="connsiteY9-102" fmla="*/ 303904 h 599179"/>
                <a:gd name="connsiteX10-103" fmla="*/ 5952 w 295275"/>
                <a:gd name="connsiteY10-104" fmla="*/ 269304 h 599179"/>
                <a:gd name="connsiteX11-105" fmla="*/ 204540 w 295275"/>
                <a:gd name="connsiteY11-106" fmla="*/ 547 h 599179"/>
                <a:gd name="connsiteX12-107" fmla="*/ 207995 w 295275"/>
                <a:gd name="connsiteY12-108" fmla="*/ 0 h 599179"/>
                <a:gd name="connsiteX0-109" fmla="*/ 207995 w 295275"/>
                <a:gd name="connsiteY0-110" fmla="*/ 0 h 599179"/>
                <a:gd name="connsiteX1-111" fmla="*/ 218480 w 295275"/>
                <a:gd name="connsiteY1-112" fmla="*/ 17025 h 599179"/>
                <a:gd name="connsiteX2-113" fmla="*/ 263922 w 295275"/>
                <a:gd name="connsiteY2-114" fmla="*/ 59952 h 599179"/>
                <a:gd name="connsiteX3-115" fmla="*/ 275967 w 295275"/>
                <a:gd name="connsiteY3-116" fmla="*/ 66705 h 599179"/>
                <a:gd name="connsiteX4-117" fmla="*/ 258864 w 295275"/>
                <a:gd name="connsiteY4-118" fmla="*/ 77309 h 599179"/>
                <a:gd name="connsiteX5-119" fmla="*/ 152376 w 295275"/>
                <a:gd name="connsiteY5-120" fmla="*/ 303904 h 599179"/>
                <a:gd name="connsiteX6-121" fmla="*/ 295275 w 295275"/>
                <a:gd name="connsiteY6-122" fmla="*/ 303904 h 599179"/>
                <a:gd name="connsiteX7-123" fmla="*/ 295275 w 295275"/>
                <a:gd name="connsiteY7-124" fmla="*/ 599179 h 599179"/>
                <a:gd name="connsiteX8-125" fmla="*/ 0 w 295275"/>
                <a:gd name="connsiteY8-126" fmla="*/ 599179 h 599179"/>
                <a:gd name="connsiteX9-127" fmla="*/ 0 w 295275"/>
                <a:gd name="connsiteY9-128" fmla="*/ 303904 h 599179"/>
                <a:gd name="connsiteX10-129" fmla="*/ 5952 w 295275"/>
                <a:gd name="connsiteY10-130" fmla="*/ 269304 h 599179"/>
                <a:gd name="connsiteX11-131" fmla="*/ 204540 w 295275"/>
                <a:gd name="connsiteY11-132" fmla="*/ 547 h 599179"/>
                <a:gd name="connsiteX12-133" fmla="*/ 207995 w 295275"/>
                <a:gd name="connsiteY12-134" fmla="*/ 0 h 599179"/>
                <a:gd name="connsiteX0-135" fmla="*/ 207995 w 295275"/>
                <a:gd name="connsiteY0-136" fmla="*/ 0 h 599179"/>
                <a:gd name="connsiteX1-137" fmla="*/ 218480 w 295275"/>
                <a:gd name="connsiteY1-138" fmla="*/ 17025 h 599179"/>
                <a:gd name="connsiteX2-139" fmla="*/ 263922 w 295275"/>
                <a:gd name="connsiteY2-140" fmla="*/ 59952 h 599179"/>
                <a:gd name="connsiteX3-141" fmla="*/ 275967 w 295275"/>
                <a:gd name="connsiteY3-142" fmla="*/ 66705 h 599179"/>
                <a:gd name="connsiteX4-143" fmla="*/ 152376 w 295275"/>
                <a:gd name="connsiteY4-144" fmla="*/ 303904 h 599179"/>
                <a:gd name="connsiteX5-145" fmla="*/ 295275 w 295275"/>
                <a:gd name="connsiteY5-146" fmla="*/ 303904 h 599179"/>
                <a:gd name="connsiteX6-147" fmla="*/ 295275 w 295275"/>
                <a:gd name="connsiteY6-148" fmla="*/ 599179 h 599179"/>
                <a:gd name="connsiteX7-149" fmla="*/ 0 w 295275"/>
                <a:gd name="connsiteY7-150" fmla="*/ 599179 h 599179"/>
                <a:gd name="connsiteX8-151" fmla="*/ 0 w 295275"/>
                <a:gd name="connsiteY8-152" fmla="*/ 303904 h 599179"/>
                <a:gd name="connsiteX9-153" fmla="*/ 5952 w 295275"/>
                <a:gd name="connsiteY9-154" fmla="*/ 269304 h 599179"/>
                <a:gd name="connsiteX10-155" fmla="*/ 204540 w 295275"/>
                <a:gd name="connsiteY10-156" fmla="*/ 547 h 599179"/>
                <a:gd name="connsiteX11-157" fmla="*/ 207995 w 295275"/>
                <a:gd name="connsiteY11-158" fmla="*/ 0 h 599179"/>
                <a:gd name="connsiteX0-159" fmla="*/ 207995 w 295275"/>
                <a:gd name="connsiteY0-160" fmla="*/ 0 h 599179"/>
                <a:gd name="connsiteX1-161" fmla="*/ 218480 w 295275"/>
                <a:gd name="connsiteY1-162" fmla="*/ 17025 h 599179"/>
                <a:gd name="connsiteX2-163" fmla="*/ 263922 w 295275"/>
                <a:gd name="connsiteY2-164" fmla="*/ 59952 h 599179"/>
                <a:gd name="connsiteX3-165" fmla="*/ 275967 w 295275"/>
                <a:gd name="connsiteY3-166" fmla="*/ 66705 h 599179"/>
                <a:gd name="connsiteX4-167" fmla="*/ 152376 w 295275"/>
                <a:gd name="connsiteY4-168" fmla="*/ 303904 h 599179"/>
                <a:gd name="connsiteX5-169" fmla="*/ 295275 w 295275"/>
                <a:gd name="connsiteY5-170" fmla="*/ 303904 h 599179"/>
                <a:gd name="connsiteX6-171" fmla="*/ 295275 w 295275"/>
                <a:gd name="connsiteY6-172" fmla="*/ 599179 h 599179"/>
                <a:gd name="connsiteX7-173" fmla="*/ 0 w 295275"/>
                <a:gd name="connsiteY7-174" fmla="*/ 599179 h 599179"/>
                <a:gd name="connsiteX8-175" fmla="*/ 0 w 295275"/>
                <a:gd name="connsiteY8-176" fmla="*/ 303904 h 599179"/>
                <a:gd name="connsiteX9-177" fmla="*/ 5952 w 295275"/>
                <a:gd name="connsiteY9-178" fmla="*/ 269304 h 599179"/>
                <a:gd name="connsiteX10-179" fmla="*/ 204540 w 295275"/>
                <a:gd name="connsiteY10-180" fmla="*/ 547 h 599179"/>
                <a:gd name="connsiteX11-181" fmla="*/ 207995 w 295275"/>
                <a:gd name="connsiteY11-182" fmla="*/ 0 h 599179"/>
                <a:gd name="connsiteX0-183" fmla="*/ 207995 w 295275"/>
                <a:gd name="connsiteY0-184" fmla="*/ 0 h 599179"/>
                <a:gd name="connsiteX1-185" fmla="*/ 218480 w 295275"/>
                <a:gd name="connsiteY1-186" fmla="*/ 17025 h 599179"/>
                <a:gd name="connsiteX2-187" fmla="*/ 263922 w 295275"/>
                <a:gd name="connsiteY2-188" fmla="*/ 59952 h 599179"/>
                <a:gd name="connsiteX3-189" fmla="*/ 275967 w 295275"/>
                <a:gd name="connsiteY3-190" fmla="*/ 66705 h 599179"/>
                <a:gd name="connsiteX4-191" fmla="*/ 152376 w 295275"/>
                <a:gd name="connsiteY4-192" fmla="*/ 303904 h 599179"/>
                <a:gd name="connsiteX5-193" fmla="*/ 295275 w 295275"/>
                <a:gd name="connsiteY5-194" fmla="*/ 303904 h 599179"/>
                <a:gd name="connsiteX6-195" fmla="*/ 295275 w 295275"/>
                <a:gd name="connsiteY6-196" fmla="*/ 599179 h 599179"/>
                <a:gd name="connsiteX7-197" fmla="*/ 0 w 295275"/>
                <a:gd name="connsiteY7-198" fmla="*/ 599179 h 599179"/>
                <a:gd name="connsiteX8-199" fmla="*/ 0 w 295275"/>
                <a:gd name="connsiteY8-200" fmla="*/ 303904 h 599179"/>
                <a:gd name="connsiteX9-201" fmla="*/ 5952 w 295275"/>
                <a:gd name="connsiteY9-202" fmla="*/ 269304 h 599179"/>
                <a:gd name="connsiteX10-203" fmla="*/ 204540 w 295275"/>
                <a:gd name="connsiteY10-204" fmla="*/ 547 h 599179"/>
                <a:gd name="connsiteX11-205" fmla="*/ 207995 w 295275"/>
                <a:gd name="connsiteY11-206" fmla="*/ 0 h 599179"/>
                <a:gd name="connsiteX0-207" fmla="*/ 207995 w 295275"/>
                <a:gd name="connsiteY0-208" fmla="*/ 0 h 599179"/>
                <a:gd name="connsiteX1-209" fmla="*/ 218480 w 295275"/>
                <a:gd name="connsiteY1-210" fmla="*/ 17025 h 599179"/>
                <a:gd name="connsiteX2-211" fmla="*/ 263922 w 295275"/>
                <a:gd name="connsiteY2-212" fmla="*/ 59952 h 599179"/>
                <a:gd name="connsiteX3-213" fmla="*/ 275967 w 295275"/>
                <a:gd name="connsiteY3-214" fmla="*/ 66705 h 599179"/>
                <a:gd name="connsiteX4-215" fmla="*/ 152376 w 295275"/>
                <a:gd name="connsiteY4-216" fmla="*/ 303904 h 599179"/>
                <a:gd name="connsiteX5-217" fmla="*/ 295275 w 295275"/>
                <a:gd name="connsiteY5-218" fmla="*/ 303904 h 599179"/>
                <a:gd name="connsiteX6-219" fmla="*/ 295275 w 295275"/>
                <a:gd name="connsiteY6-220" fmla="*/ 599179 h 599179"/>
                <a:gd name="connsiteX7-221" fmla="*/ 0 w 295275"/>
                <a:gd name="connsiteY7-222" fmla="*/ 599179 h 599179"/>
                <a:gd name="connsiteX8-223" fmla="*/ 0 w 295275"/>
                <a:gd name="connsiteY8-224" fmla="*/ 303904 h 599179"/>
                <a:gd name="connsiteX9-225" fmla="*/ 5952 w 295275"/>
                <a:gd name="connsiteY9-226" fmla="*/ 269304 h 599179"/>
                <a:gd name="connsiteX10-227" fmla="*/ 204540 w 295275"/>
                <a:gd name="connsiteY10-228" fmla="*/ 547 h 599179"/>
                <a:gd name="connsiteX11-229" fmla="*/ 207995 w 295275"/>
                <a:gd name="connsiteY11-230" fmla="*/ 0 h 599179"/>
                <a:gd name="connsiteX0-231" fmla="*/ 207995 w 295275"/>
                <a:gd name="connsiteY0-232" fmla="*/ 0 h 599179"/>
                <a:gd name="connsiteX1-233" fmla="*/ 218480 w 295275"/>
                <a:gd name="connsiteY1-234" fmla="*/ 17025 h 599179"/>
                <a:gd name="connsiteX2-235" fmla="*/ 263922 w 295275"/>
                <a:gd name="connsiteY2-236" fmla="*/ 59952 h 599179"/>
                <a:gd name="connsiteX3-237" fmla="*/ 275967 w 295275"/>
                <a:gd name="connsiteY3-238" fmla="*/ 66705 h 599179"/>
                <a:gd name="connsiteX4-239" fmla="*/ 152376 w 295275"/>
                <a:gd name="connsiteY4-240" fmla="*/ 303904 h 599179"/>
                <a:gd name="connsiteX5-241" fmla="*/ 295275 w 295275"/>
                <a:gd name="connsiteY5-242" fmla="*/ 303904 h 599179"/>
                <a:gd name="connsiteX6-243" fmla="*/ 295275 w 295275"/>
                <a:gd name="connsiteY6-244" fmla="*/ 599179 h 599179"/>
                <a:gd name="connsiteX7-245" fmla="*/ 0 w 295275"/>
                <a:gd name="connsiteY7-246" fmla="*/ 599179 h 599179"/>
                <a:gd name="connsiteX8-247" fmla="*/ 0 w 295275"/>
                <a:gd name="connsiteY8-248" fmla="*/ 303904 h 599179"/>
                <a:gd name="connsiteX9-249" fmla="*/ 204540 w 295275"/>
                <a:gd name="connsiteY9-250" fmla="*/ 547 h 599179"/>
                <a:gd name="connsiteX10-251" fmla="*/ 207995 w 295275"/>
                <a:gd name="connsiteY10-252" fmla="*/ 0 h 599179"/>
                <a:gd name="connsiteX0-253" fmla="*/ 207995 w 295275"/>
                <a:gd name="connsiteY0-254" fmla="*/ 0 h 599179"/>
                <a:gd name="connsiteX1-255" fmla="*/ 218480 w 295275"/>
                <a:gd name="connsiteY1-256" fmla="*/ 17025 h 599179"/>
                <a:gd name="connsiteX2-257" fmla="*/ 263922 w 295275"/>
                <a:gd name="connsiteY2-258" fmla="*/ 59952 h 599179"/>
                <a:gd name="connsiteX3-259" fmla="*/ 275967 w 295275"/>
                <a:gd name="connsiteY3-260" fmla="*/ 66705 h 599179"/>
                <a:gd name="connsiteX4-261" fmla="*/ 152376 w 295275"/>
                <a:gd name="connsiteY4-262" fmla="*/ 303904 h 599179"/>
                <a:gd name="connsiteX5-263" fmla="*/ 295275 w 295275"/>
                <a:gd name="connsiteY5-264" fmla="*/ 303904 h 599179"/>
                <a:gd name="connsiteX6-265" fmla="*/ 295275 w 295275"/>
                <a:gd name="connsiteY6-266" fmla="*/ 599179 h 599179"/>
                <a:gd name="connsiteX7-267" fmla="*/ 0 w 295275"/>
                <a:gd name="connsiteY7-268" fmla="*/ 599179 h 599179"/>
                <a:gd name="connsiteX8-269" fmla="*/ 0 w 295275"/>
                <a:gd name="connsiteY8-270" fmla="*/ 303904 h 599179"/>
                <a:gd name="connsiteX9-271" fmla="*/ 204540 w 295275"/>
                <a:gd name="connsiteY9-272" fmla="*/ 547 h 599179"/>
                <a:gd name="connsiteX10-273" fmla="*/ 207995 w 295275"/>
                <a:gd name="connsiteY10-274" fmla="*/ 0 h 599179"/>
                <a:gd name="connsiteX0-275" fmla="*/ 207995 w 295275"/>
                <a:gd name="connsiteY0-276" fmla="*/ 0 h 599179"/>
                <a:gd name="connsiteX1-277" fmla="*/ 218480 w 295275"/>
                <a:gd name="connsiteY1-278" fmla="*/ 17025 h 599179"/>
                <a:gd name="connsiteX2-279" fmla="*/ 263922 w 295275"/>
                <a:gd name="connsiteY2-280" fmla="*/ 59952 h 599179"/>
                <a:gd name="connsiteX3-281" fmla="*/ 275967 w 295275"/>
                <a:gd name="connsiteY3-282" fmla="*/ 66705 h 599179"/>
                <a:gd name="connsiteX4-283" fmla="*/ 152376 w 295275"/>
                <a:gd name="connsiteY4-284" fmla="*/ 303904 h 599179"/>
                <a:gd name="connsiteX5-285" fmla="*/ 295275 w 295275"/>
                <a:gd name="connsiteY5-286" fmla="*/ 303904 h 599179"/>
                <a:gd name="connsiteX6-287" fmla="*/ 295275 w 295275"/>
                <a:gd name="connsiteY6-288" fmla="*/ 599179 h 599179"/>
                <a:gd name="connsiteX7-289" fmla="*/ 0 w 295275"/>
                <a:gd name="connsiteY7-290" fmla="*/ 599179 h 599179"/>
                <a:gd name="connsiteX8-291" fmla="*/ 0 w 295275"/>
                <a:gd name="connsiteY8-292" fmla="*/ 303904 h 599179"/>
                <a:gd name="connsiteX9-293" fmla="*/ 207995 w 295275"/>
                <a:gd name="connsiteY9-294" fmla="*/ 0 h 599179"/>
                <a:gd name="connsiteX0-295" fmla="*/ 207995 w 295275"/>
                <a:gd name="connsiteY0-296" fmla="*/ 0 h 599179"/>
                <a:gd name="connsiteX1-297" fmla="*/ 218480 w 295275"/>
                <a:gd name="connsiteY1-298" fmla="*/ 17025 h 599179"/>
                <a:gd name="connsiteX2-299" fmla="*/ 263922 w 295275"/>
                <a:gd name="connsiteY2-300" fmla="*/ 59952 h 599179"/>
                <a:gd name="connsiteX3-301" fmla="*/ 275967 w 295275"/>
                <a:gd name="connsiteY3-302" fmla="*/ 66705 h 599179"/>
                <a:gd name="connsiteX4-303" fmla="*/ 152376 w 295275"/>
                <a:gd name="connsiteY4-304" fmla="*/ 303904 h 599179"/>
                <a:gd name="connsiteX5-305" fmla="*/ 295275 w 295275"/>
                <a:gd name="connsiteY5-306" fmla="*/ 303904 h 599179"/>
                <a:gd name="connsiteX6-307" fmla="*/ 295275 w 295275"/>
                <a:gd name="connsiteY6-308" fmla="*/ 599179 h 599179"/>
                <a:gd name="connsiteX7-309" fmla="*/ 0 w 295275"/>
                <a:gd name="connsiteY7-310" fmla="*/ 599179 h 599179"/>
                <a:gd name="connsiteX8-311" fmla="*/ 0 w 295275"/>
                <a:gd name="connsiteY8-312" fmla="*/ 303904 h 599179"/>
                <a:gd name="connsiteX9-313" fmla="*/ 207995 w 295275"/>
                <a:gd name="connsiteY9-314" fmla="*/ 0 h 599179"/>
                <a:gd name="connsiteX0-315" fmla="*/ 207995 w 295275"/>
                <a:gd name="connsiteY0-316" fmla="*/ 0 h 599179"/>
                <a:gd name="connsiteX1-317" fmla="*/ 218480 w 295275"/>
                <a:gd name="connsiteY1-318" fmla="*/ 17025 h 599179"/>
                <a:gd name="connsiteX2-319" fmla="*/ 263922 w 295275"/>
                <a:gd name="connsiteY2-320" fmla="*/ 59952 h 599179"/>
                <a:gd name="connsiteX3-321" fmla="*/ 275967 w 295275"/>
                <a:gd name="connsiteY3-322" fmla="*/ 66705 h 599179"/>
                <a:gd name="connsiteX4-323" fmla="*/ 152376 w 295275"/>
                <a:gd name="connsiteY4-324" fmla="*/ 303904 h 599179"/>
                <a:gd name="connsiteX5-325" fmla="*/ 295275 w 295275"/>
                <a:gd name="connsiteY5-326" fmla="*/ 303904 h 599179"/>
                <a:gd name="connsiteX6-327" fmla="*/ 295275 w 295275"/>
                <a:gd name="connsiteY6-328" fmla="*/ 599179 h 599179"/>
                <a:gd name="connsiteX7-329" fmla="*/ 0 w 295275"/>
                <a:gd name="connsiteY7-330" fmla="*/ 599179 h 599179"/>
                <a:gd name="connsiteX8-331" fmla="*/ 0 w 295275"/>
                <a:gd name="connsiteY8-332" fmla="*/ 303904 h 599179"/>
                <a:gd name="connsiteX9-333" fmla="*/ 207995 w 295275"/>
                <a:gd name="connsiteY9-334" fmla="*/ 0 h 599179"/>
                <a:gd name="connsiteX0-335" fmla="*/ 207995 w 295275"/>
                <a:gd name="connsiteY0-336" fmla="*/ 0 h 599179"/>
                <a:gd name="connsiteX1-337" fmla="*/ 218480 w 295275"/>
                <a:gd name="connsiteY1-338" fmla="*/ 17025 h 599179"/>
                <a:gd name="connsiteX2-339" fmla="*/ 263922 w 295275"/>
                <a:gd name="connsiteY2-340" fmla="*/ 59952 h 599179"/>
                <a:gd name="connsiteX3-341" fmla="*/ 275967 w 295275"/>
                <a:gd name="connsiteY3-342" fmla="*/ 66705 h 599179"/>
                <a:gd name="connsiteX4-343" fmla="*/ 152376 w 295275"/>
                <a:gd name="connsiteY4-344" fmla="*/ 303904 h 599179"/>
                <a:gd name="connsiteX5-345" fmla="*/ 295275 w 295275"/>
                <a:gd name="connsiteY5-346" fmla="*/ 303904 h 599179"/>
                <a:gd name="connsiteX6-347" fmla="*/ 295275 w 295275"/>
                <a:gd name="connsiteY6-348" fmla="*/ 599179 h 599179"/>
                <a:gd name="connsiteX7-349" fmla="*/ 0 w 295275"/>
                <a:gd name="connsiteY7-350" fmla="*/ 599179 h 599179"/>
                <a:gd name="connsiteX8-351" fmla="*/ 0 w 295275"/>
                <a:gd name="connsiteY8-352" fmla="*/ 303904 h 599179"/>
                <a:gd name="connsiteX9-353" fmla="*/ 207995 w 295275"/>
                <a:gd name="connsiteY9-354" fmla="*/ 0 h 599179"/>
                <a:gd name="connsiteX0-355" fmla="*/ 207995 w 295275"/>
                <a:gd name="connsiteY0-356" fmla="*/ 0 h 599179"/>
                <a:gd name="connsiteX1-357" fmla="*/ 218480 w 295275"/>
                <a:gd name="connsiteY1-358" fmla="*/ 17025 h 599179"/>
                <a:gd name="connsiteX2-359" fmla="*/ 263922 w 295275"/>
                <a:gd name="connsiteY2-360" fmla="*/ 59952 h 599179"/>
                <a:gd name="connsiteX3-361" fmla="*/ 275967 w 295275"/>
                <a:gd name="connsiteY3-362" fmla="*/ 66705 h 599179"/>
                <a:gd name="connsiteX4-363" fmla="*/ 152376 w 295275"/>
                <a:gd name="connsiteY4-364" fmla="*/ 303904 h 599179"/>
                <a:gd name="connsiteX5-365" fmla="*/ 295275 w 295275"/>
                <a:gd name="connsiteY5-366" fmla="*/ 303904 h 599179"/>
                <a:gd name="connsiteX6-367" fmla="*/ 295275 w 295275"/>
                <a:gd name="connsiteY6-368" fmla="*/ 599179 h 599179"/>
                <a:gd name="connsiteX7-369" fmla="*/ 0 w 295275"/>
                <a:gd name="connsiteY7-370" fmla="*/ 599179 h 599179"/>
                <a:gd name="connsiteX8-371" fmla="*/ 0 w 295275"/>
                <a:gd name="connsiteY8-372" fmla="*/ 303904 h 599179"/>
                <a:gd name="connsiteX9-373" fmla="*/ 207995 w 295275"/>
                <a:gd name="connsiteY9-374" fmla="*/ 0 h 599179"/>
                <a:gd name="connsiteX0-375" fmla="*/ 207995 w 295275"/>
                <a:gd name="connsiteY0-376" fmla="*/ 0 h 599179"/>
                <a:gd name="connsiteX1-377" fmla="*/ 218480 w 295275"/>
                <a:gd name="connsiteY1-378" fmla="*/ 17025 h 599179"/>
                <a:gd name="connsiteX2-379" fmla="*/ 263922 w 295275"/>
                <a:gd name="connsiteY2-380" fmla="*/ 59952 h 599179"/>
                <a:gd name="connsiteX3-381" fmla="*/ 275967 w 295275"/>
                <a:gd name="connsiteY3-382" fmla="*/ 66705 h 599179"/>
                <a:gd name="connsiteX4-383" fmla="*/ 152376 w 295275"/>
                <a:gd name="connsiteY4-384" fmla="*/ 303904 h 599179"/>
                <a:gd name="connsiteX5-385" fmla="*/ 295275 w 295275"/>
                <a:gd name="connsiteY5-386" fmla="*/ 303904 h 599179"/>
                <a:gd name="connsiteX6-387" fmla="*/ 295275 w 295275"/>
                <a:gd name="connsiteY6-388" fmla="*/ 599179 h 599179"/>
                <a:gd name="connsiteX7-389" fmla="*/ 0 w 295275"/>
                <a:gd name="connsiteY7-390" fmla="*/ 599179 h 599179"/>
                <a:gd name="connsiteX8-391" fmla="*/ 0 w 295275"/>
                <a:gd name="connsiteY8-392" fmla="*/ 303904 h 599179"/>
                <a:gd name="connsiteX9-393" fmla="*/ 207995 w 295275"/>
                <a:gd name="connsiteY9-394" fmla="*/ 0 h 599179"/>
                <a:gd name="connsiteX0-395" fmla="*/ 207995 w 295275"/>
                <a:gd name="connsiteY0-396" fmla="*/ 0 h 599179"/>
                <a:gd name="connsiteX1-397" fmla="*/ 218480 w 295275"/>
                <a:gd name="connsiteY1-398" fmla="*/ 17025 h 599179"/>
                <a:gd name="connsiteX2-399" fmla="*/ 263922 w 295275"/>
                <a:gd name="connsiteY2-400" fmla="*/ 59952 h 599179"/>
                <a:gd name="connsiteX3-401" fmla="*/ 275967 w 295275"/>
                <a:gd name="connsiteY3-402" fmla="*/ 66705 h 599179"/>
                <a:gd name="connsiteX4-403" fmla="*/ 152376 w 295275"/>
                <a:gd name="connsiteY4-404" fmla="*/ 303904 h 599179"/>
                <a:gd name="connsiteX5-405" fmla="*/ 295275 w 295275"/>
                <a:gd name="connsiteY5-406" fmla="*/ 303904 h 599179"/>
                <a:gd name="connsiteX6-407" fmla="*/ 295275 w 295275"/>
                <a:gd name="connsiteY6-408" fmla="*/ 599179 h 599179"/>
                <a:gd name="connsiteX7-409" fmla="*/ 0 w 295275"/>
                <a:gd name="connsiteY7-410" fmla="*/ 599179 h 599179"/>
                <a:gd name="connsiteX8-411" fmla="*/ 0 w 295275"/>
                <a:gd name="connsiteY8-412" fmla="*/ 303904 h 599179"/>
                <a:gd name="connsiteX9-413" fmla="*/ 207995 w 295275"/>
                <a:gd name="connsiteY9-414" fmla="*/ 0 h 599179"/>
                <a:gd name="connsiteX0-415" fmla="*/ 207995 w 295275"/>
                <a:gd name="connsiteY0-416" fmla="*/ 0 h 599179"/>
                <a:gd name="connsiteX1-417" fmla="*/ 218480 w 295275"/>
                <a:gd name="connsiteY1-418" fmla="*/ 17025 h 599179"/>
                <a:gd name="connsiteX2-419" fmla="*/ 263922 w 295275"/>
                <a:gd name="connsiteY2-420" fmla="*/ 59952 h 599179"/>
                <a:gd name="connsiteX3-421" fmla="*/ 275967 w 295275"/>
                <a:gd name="connsiteY3-422" fmla="*/ 66705 h 599179"/>
                <a:gd name="connsiteX4-423" fmla="*/ 152376 w 295275"/>
                <a:gd name="connsiteY4-424" fmla="*/ 303904 h 599179"/>
                <a:gd name="connsiteX5-425" fmla="*/ 295275 w 295275"/>
                <a:gd name="connsiteY5-426" fmla="*/ 303904 h 599179"/>
                <a:gd name="connsiteX6-427" fmla="*/ 295275 w 295275"/>
                <a:gd name="connsiteY6-428" fmla="*/ 599179 h 599179"/>
                <a:gd name="connsiteX7-429" fmla="*/ 0 w 295275"/>
                <a:gd name="connsiteY7-430" fmla="*/ 599179 h 599179"/>
                <a:gd name="connsiteX8-431" fmla="*/ 0 w 295275"/>
                <a:gd name="connsiteY8-432" fmla="*/ 334942 h 599179"/>
                <a:gd name="connsiteX9-433" fmla="*/ 207995 w 295275"/>
                <a:gd name="connsiteY9-434" fmla="*/ 0 h 599179"/>
                <a:gd name="connsiteX0-435" fmla="*/ 207995 w 295275"/>
                <a:gd name="connsiteY0-436" fmla="*/ 0 h 599179"/>
                <a:gd name="connsiteX1-437" fmla="*/ 218480 w 295275"/>
                <a:gd name="connsiteY1-438" fmla="*/ 17025 h 599179"/>
                <a:gd name="connsiteX2-439" fmla="*/ 263922 w 295275"/>
                <a:gd name="connsiteY2-440" fmla="*/ 59952 h 599179"/>
                <a:gd name="connsiteX3-441" fmla="*/ 275967 w 295275"/>
                <a:gd name="connsiteY3-442" fmla="*/ 66705 h 599179"/>
                <a:gd name="connsiteX4-443" fmla="*/ 152376 w 295275"/>
                <a:gd name="connsiteY4-444" fmla="*/ 303904 h 599179"/>
                <a:gd name="connsiteX5-445" fmla="*/ 295275 w 295275"/>
                <a:gd name="connsiteY5-446" fmla="*/ 303904 h 599179"/>
                <a:gd name="connsiteX6-447" fmla="*/ 295275 w 295275"/>
                <a:gd name="connsiteY6-448" fmla="*/ 599179 h 599179"/>
                <a:gd name="connsiteX7-449" fmla="*/ 0 w 295275"/>
                <a:gd name="connsiteY7-450" fmla="*/ 599179 h 599179"/>
                <a:gd name="connsiteX8-451" fmla="*/ 0 w 295275"/>
                <a:gd name="connsiteY8-452" fmla="*/ 334942 h 599179"/>
                <a:gd name="connsiteX9-453" fmla="*/ 207995 w 295275"/>
                <a:gd name="connsiteY9-454" fmla="*/ 0 h 599179"/>
                <a:gd name="connsiteX0-455" fmla="*/ 207995 w 295275"/>
                <a:gd name="connsiteY0-456" fmla="*/ 0 h 599179"/>
                <a:gd name="connsiteX1-457" fmla="*/ 218480 w 295275"/>
                <a:gd name="connsiteY1-458" fmla="*/ 17025 h 599179"/>
                <a:gd name="connsiteX2-459" fmla="*/ 263922 w 295275"/>
                <a:gd name="connsiteY2-460" fmla="*/ 59952 h 599179"/>
                <a:gd name="connsiteX3-461" fmla="*/ 275967 w 295275"/>
                <a:gd name="connsiteY3-462" fmla="*/ 66705 h 599179"/>
                <a:gd name="connsiteX4-463" fmla="*/ 152376 w 295275"/>
                <a:gd name="connsiteY4-464" fmla="*/ 303904 h 599179"/>
                <a:gd name="connsiteX5-465" fmla="*/ 295275 w 295275"/>
                <a:gd name="connsiteY5-466" fmla="*/ 303904 h 599179"/>
                <a:gd name="connsiteX6-467" fmla="*/ 295275 w 295275"/>
                <a:gd name="connsiteY6-468" fmla="*/ 599179 h 599179"/>
                <a:gd name="connsiteX7-469" fmla="*/ 0 w 295275"/>
                <a:gd name="connsiteY7-470" fmla="*/ 599179 h 599179"/>
                <a:gd name="connsiteX8-471" fmla="*/ 0 w 295275"/>
                <a:gd name="connsiteY8-472" fmla="*/ 334942 h 599179"/>
                <a:gd name="connsiteX9-473" fmla="*/ 207995 w 295275"/>
                <a:gd name="connsiteY9-474" fmla="*/ 0 h 59917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295275" h="599179">
                  <a:moveTo>
                    <a:pt x="207995" y="0"/>
                  </a:moveTo>
                  <a:lnTo>
                    <a:pt x="218480" y="17025"/>
                  </a:lnTo>
                  <a:cubicBezTo>
                    <a:pt x="231034" y="32364"/>
                    <a:pt x="246314" y="46986"/>
                    <a:pt x="263922" y="59952"/>
                  </a:cubicBezTo>
                  <a:lnTo>
                    <a:pt x="275967" y="66705"/>
                  </a:lnTo>
                  <a:cubicBezTo>
                    <a:pt x="274744" y="66607"/>
                    <a:pt x="166924" y="148026"/>
                    <a:pt x="152376" y="303904"/>
                  </a:cubicBezTo>
                  <a:lnTo>
                    <a:pt x="295275" y="303904"/>
                  </a:lnTo>
                  <a:lnTo>
                    <a:pt x="295275" y="599179"/>
                  </a:lnTo>
                  <a:lnTo>
                    <a:pt x="0" y="599179"/>
                  </a:lnTo>
                  <a:lnTo>
                    <a:pt x="0" y="334942"/>
                  </a:lnTo>
                  <a:cubicBezTo>
                    <a:pt x="10368" y="113589"/>
                    <a:pt x="207637" y="2353"/>
                    <a:pt x="20799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350"/>
            </a:p>
          </p:txBody>
        </p:sp>
        <p:sp>
          <p:nvSpPr>
            <p:cNvPr id="15" name="PA-任意多边形: 形状 9"/>
            <p:cNvSpPr>
              <a:spLocks noChangeAspect="1"/>
            </p:cNvSpPr>
            <p:nvPr>
              <p:custDataLst>
                <p:tags r:id="rId14"/>
              </p:custDataLst>
            </p:nvPr>
          </p:nvSpPr>
          <p:spPr>
            <a:xfrm>
              <a:off x="1581018" y="1347856"/>
              <a:ext cx="311295" cy="631688"/>
            </a:xfrm>
            <a:custGeom>
              <a:avLst/>
              <a:gdLst>
                <a:gd name="connsiteX0" fmla="*/ 207995 w 295275"/>
                <a:gd name="connsiteY0" fmla="*/ 0 h 599179"/>
                <a:gd name="connsiteX1" fmla="*/ 218480 w 295275"/>
                <a:gd name="connsiteY1" fmla="*/ 17025 h 599179"/>
                <a:gd name="connsiteX2" fmla="*/ 263922 w 295275"/>
                <a:gd name="connsiteY2" fmla="*/ 59952 h 599179"/>
                <a:gd name="connsiteX3" fmla="*/ 275967 w 295275"/>
                <a:gd name="connsiteY3" fmla="*/ 66705 h 599179"/>
                <a:gd name="connsiteX4" fmla="*/ 258864 w 295275"/>
                <a:gd name="connsiteY4" fmla="*/ 77309 h 599179"/>
                <a:gd name="connsiteX5" fmla="*/ 164932 w 295275"/>
                <a:gd name="connsiteY5" fmla="*/ 229252 h 599179"/>
                <a:gd name="connsiteX6" fmla="*/ 145322 w 295275"/>
                <a:gd name="connsiteY6" fmla="*/ 303904 h 599179"/>
                <a:gd name="connsiteX7" fmla="*/ 295275 w 295275"/>
                <a:gd name="connsiteY7" fmla="*/ 303904 h 599179"/>
                <a:gd name="connsiteX8" fmla="*/ 295275 w 295275"/>
                <a:gd name="connsiteY8" fmla="*/ 599179 h 599179"/>
                <a:gd name="connsiteX9" fmla="*/ 0 w 295275"/>
                <a:gd name="connsiteY9" fmla="*/ 599179 h 599179"/>
                <a:gd name="connsiteX10" fmla="*/ 0 w 295275"/>
                <a:gd name="connsiteY10" fmla="*/ 303904 h 599179"/>
                <a:gd name="connsiteX11" fmla="*/ 5952 w 295275"/>
                <a:gd name="connsiteY11" fmla="*/ 269304 h 599179"/>
                <a:gd name="connsiteX12" fmla="*/ 204540 w 295275"/>
                <a:gd name="connsiteY12" fmla="*/ 547 h 599179"/>
                <a:gd name="connsiteX0-1" fmla="*/ 207995 w 295275"/>
                <a:gd name="connsiteY0-2" fmla="*/ 0 h 599179"/>
                <a:gd name="connsiteX1-3" fmla="*/ 218480 w 295275"/>
                <a:gd name="connsiteY1-4" fmla="*/ 17025 h 599179"/>
                <a:gd name="connsiteX2-5" fmla="*/ 263922 w 295275"/>
                <a:gd name="connsiteY2-6" fmla="*/ 59952 h 599179"/>
                <a:gd name="connsiteX3-7" fmla="*/ 275967 w 295275"/>
                <a:gd name="connsiteY3-8" fmla="*/ 66705 h 599179"/>
                <a:gd name="connsiteX4-9" fmla="*/ 258864 w 295275"/>
                <a:gd name="connsiteY4-10" fmla="*/ 77309 h 599179"/>
                <a:gd name="connsiteX5-11" fmla="*/ 164932 w 295275"/>
                <a:gd name="connsiteY5-12" fmla="*/ 229252 h 599179"/>
                <a:gd name="connsiteX6-13" fmla="*/ 152376 w 295275"/>
                <a:gd name="connsiteY6-14" fmla="*/ 303904 h 599179"/>
                <a:gd name="connsiteX7-15" fmla="*/ 295275 w 295275"/>
                <a:gd name="connsiteY7-16" fmla="*/ 303904 h 599179"/>
                <a:gd name="connsiteX8-17" fmla="*/ 295275 w 295275"/>
                <a:gd name="connsiteY8-18" fmla="*/ 599179 h 599179"/>
                <a:gd name="connsiteX9-19" fmla="*/ 0 w 295275"/>
                <a:gd name="connsiteY9-20" fmla="*/ 599179 h 599179"/>
                <a:gd name="connsiteX10-21" fmla="*/ 0 w 295275"/>
                <a:gd name="connsiteY10-22" fmla="*/ 303904 h 599179"/>
                <a:gd name="connsiteX11-23" fmla="*/ 5952 w 295275"/>
                <a:gd name="connsiteY11-24" fmla="*/ 269304 h 599179"/>
                <a:gd name="connsiteX12-25" fmla="*/ 204540 w 295275"/>
                <a:gd name="connsiteY12-26" fmla="*/ 547 h 599179"/>
                <a:gd name="connsiteX13" fmla="*/ 207995 w 295275"/>
                <a:gd name="connsiteY13" fmla="*/ 0 h 599179"/>
                <a:gd name="connsiteX0-27" fmla="*/ 207995 w 295275"/>
                <a:gd name="connsiteY0-28" fmla="*/ 0 h 599179"/>
                <a:gd name="connsiteX1-29" fmla="*/ 218480 w 295275"/>
                <a:gd name="connsiteY1-30" fmla="*/ 17025 h 599179"/>
                <a:gd name="connsiteX2-31" fmla="*/ 263922 w 295275"/>
                <a:gd name="connsiteY2-32" fmla="*/ 59952 h 599179"/>
                <a:gd name="connsiteX3-33" fmla="*/ 275967 w 295275"/>
                <a:gd name="connsiteY3-34" fmla="*/ 66705 h 599179"/>
                <a:gd name="connsiteX4-35" fmla="*/ 258864 w 295275"/>
                <a:gd name="connsiteY4-36" fmla="*/ 77309 h 599179"/>
                <a:gd name="connsiteX5-37" fmla="*/ 164932 w 295275"/>
                <a:gd name="connsiteY5-38" fmla="*/ 229252 h 599179"/>
                <a:gd name="connsiteX6-39" fmla="*/ 152376 w 295275"/>
                <a:gd name="connsiteY6-40" fmla="*/ 303904 h 599179"/>
                <a:gd name="connsiteX7-41" fmla="*/ 295275 w 295275"/>
                <a:gd name="connsiteY7-42" fmla="*/ 303904 h 599179"/>
                <a:gd name="connsiteX8-43" fmla="*/ 295275 w 295275"/>
                <a:gd name="connsiteY8-44" fmla="*/ 599179 h 599179"/>
                <a:gd name="connsiteX9-45" fmla="*/ 0 w 295275"/>
                <a:gd name="connsiteY9-46" fmla="*/ 599179 h 599179"/>
                <a:gd name="connsiteX10-47" fmla="*/ 0 w 295275"/>
                <a:gd name="connsiteY10-48" fmla="*/ 303904 h 599179"/>
                <a:gd name="connsiteX11-49" fmla="*/ 5952 w 295275"/>
                <a:gd name="connsiteY11-50" fmla="*/ 269304 h 599179"/>
                <a:gd name="connsiteX12-51" fmla="*/ 204540 w 295275"/>
                <a:gd name="connsiteY12-52" fmla="*/ 547 h 599179"/>
                <a:gd name="connsiteX13-53" fmla="*/ 207995 w 295275"/>
                <a:gd name="connsiteY13-54" fmla="*/ 0 h 599179"/>
                <a:gd name="connsiteX0-55" fmla="*/ 207995 w 295275"/>
                <a:gd name="connsiteY0-56" fmla="*/ 0 h 599179"/>
                <a:gd name="connsiteX1-57" fmla="*/ 218480 w 295275"/>
                <a:gd name="connsiteY1-58" fmla="*/ 17025 h 599179"/>
                <a:gd name="connsiteX2-59" fmla="*/ 263922 w 295275"/>
                <a:gd name="connsiteY2-60" fmla="*/ 59952 h 599179"/>
                <a:gd name="connsiteX3-61" fmla="*/ 275967 w 295275"/>
                <a:gd name="connsiteY3-62" fmla="*/ 66705 h 599179"/>
                <a:gd name="connsiteX4-63" fmla="*/ 258864 w 295275"/>
                <a:gd name="connsiteY4-64" fmla="*/ 77309 h 599179"/>
                <a:gd name="connsiteX5-65" fmla="*/ 164932 w 295275"/>
                <a:gd name="connsiteY5-66" fmla="*/ 229252 h 599179"/>
                <a:gd name="connsiteX6-67" fmla="*/ 152376 w 295275"/>
                <a:gd name="connsiteY6-68" fmla="*/ 303904 h 599179"/>
                <a:gd name="connsiteX7-69" fmla="*/ 295275 w 295275"/>
                <a:gd name="connsiteY7-70" fmla="*/ 303904 h 599179"/>
                <a:gd name="connsiteX8-71" fmla="*/ 295275 w 295275"/>
                <a:gd name="connsiteY8-72" fmla="*/ 599179 h 599179"/>
                <a:gd name="connsiteX9-73" fmla="*/ 0 w 295275"/>
                <a:gd name="connsiteY9-74" fmla="*/ 599179 h 599179"/>
                <a:gd name="connsiteX10-75" fmla="*/ 0 w 295275"/>
                <a:gd name="connsiteY10-76" fmla="*/ 303904 h 599179"/>
                <a:gd name="connsiteX11-77" fmla="*/ 5952 w 295275"/>
                <a:gd name="connsiteY11-78" fmla="*/ 269304 h 599179"/>
                <a:gd name="connsiteX12-79" fmla="*/ 204540 w 295275"/>
                <a:gd name="connsiteY12-80" fmla="*/ 547 h 599179"/>
                <a:gd name="connsiteX13-81" fmla="*/ 207995 w 295275"/>
                <a:gd name="connsiteY13-82" fmla="*/ 0 h 599179"/>
                <a:gd name="connsiteX0-83" fmla="*/ 207995 w 295275"/>
                <a:gd name="connsiteY0-84" fmla="*/ 0 h 599179"/>
                <a:gd name="connsiteX1-85" fmla="*/ 218480 w 295275"/>
                <a:gd name="connsiteY1-86" fmla="*/ 17025 h 599179"/>
                <a:gd name="connsiteX2-87" fmla="*/ 263922 w 295275"/>
                <a:gd name="connsiteY2-88" fmla="*/ 59952 h 599179"/>
                <a:gd name="connsiteX3-89" fmla="*/ 275967 w 295275"/>
                <a:gd name="connsiteY3-90" fmla="*/ 66705 h 599179"/>
                <a:gd name="connsiteX4-91" fmla="*/ 258864 w 295275"/>
                <a:gd name="connsiteY4-92" fmla="*/ 77309 h 599179"/>
                <a:gd name="connsiteX5-93" fmla="*/ 152376 w 295275"/>
                <a:gd name="connsiteY5-94" fmla="*/ 303904 h 599179"/>
                <a:gd name="connsiteX6-95" fmla="*/ 295275 w 295275"/>
                <a:gd name="connsiteY6-96" fmla="*/ 303904 h 599179"/>
                <a:gd name="connsiteX7-97" fmla="*/ 295275 w 295275"/>
                <a:gd name="connsiteY7-98" fmla="*/ 599179 h 599179"/>
                <a:gd name="connsiteX8-99" fmla="*/ 0 w 295275"/>
                <a:gd name="connsiteY8-100" fmla="*/ 599179 h 599179"/>
                <a:gd name="connsiteX9-101" fmla="*/ 0 w 295275"/>
                <a:gd name="connsiteY9-102" fmla="*/ 303904 h 599179"/>
                <a:gd name="connsiteX10-103" fmla="*/ 5952 w 295275"/>
                <a:gd name="connsiteY10-104" fmla="*/ 269304 h 599179"/>
                <a:gd name="connsiteX11-105" fmla="*/ 204540 w 295275"/>
                <a:gd name="connsiteY11-106" fmla="*/ 547 h 599179"/>
                <a:gd name="connsiteX12-107" fmla="*/ 207995 w 295275"/>
                <a:gd name="connsiteY12-108" fmla="*/ 0 h 599179"/>
                <a:gd name="connsiteX0-109" fmla="*/ 207995 w 295275"/>
                <a:gd name="connsiteY0-110" fmla="*/ 0 h 599179"/>
                <a:gd name="connsiteX1-111" fmla="*/ 218480 w 295275"/>
                <a:gd name="connsiteY1-112" fmla="*/ 17025 h 599179"/>
                <a:gd name="connsiteX2-113" fmla="*/ 263922 w 295275"/>
                <a:gd name="connsiteY2-114" fmla="*/ 59952 h 599179"/>
                <a:gd name="connsiteX3-115" fmla="*/ 275967 w 295275"/>
                <a:gd name="connsiteY3-116" fmla="*/ 66705 h 599179"/>
                <a:gd name="connsiteX4-117" fmla="*/ 258864 w 295275"/>
                <a:gd name="connsiteY4-118" fmla="*/ 77309 h 599179"/>
                <a:gd name="connsiteX5-119" fmla="*/ 152376 w 295275"/>
                <a:gd name="connsiteY5-120" fmla="*/ 303904 h 599179"/>
                <a:gd name="connsiteX6-121" fmla="*/ 295275 w 295275"/>
                <a:gd name="connsiteY6-122" fmla="*/ 303904 h 599179"/>
                <a:gd name="connsiteX7-123" fmla="*/ 295275 w 295275"/>
                <a:gd name="connsiteY7-124" fmla="*/ 599179 h 599179"/>
                <a:gd name="connsiteX8-125" fmla="*/ 0 w 295275"/>
                <a:gd name="connsiteY8-126" fmla="*/ 599179 h 599179"/>
                <a:gd name="connsiteX9-127" fmla="*/ 0 w 295275"/>
                <a:gd name="connsiteY9-128" fmla="*/ 303904 h 599179"/>
                <a:gd name="connsiteX10-129" fmla="*/ 5952 w 295275"/>
                <a:gd name="connsiteY10-130" fmla="*/ 269304 h 599179"/>
                <a:gd name="connsiteX11-131" fmla="*/ 204540 w 295275"/>
                <a:gd name="connsiteY11-132" fmla="*/ 547 h 599179"/>
                <a:gd name="connsiteX12-133" fmla="*/ 207995 w 295275"/>
                <a:gd name="connsiteY12-134" fmla="*/ 0 h 599179"/>
                <a:gd name="connsiteX0-135" fmla="*/ 207995 w 295275"/>
                <a:gd name="connsiteY0-136" fmla="*/ 0 h 599179"/>
                <a:gd name="connsiteX1-137" fmla="*/ 218480 w 295275"/>
                <a:gd name="connsiteY1-138" fmla="*/ 17025 h 599179"/>
                <a:gd name="connsiteX2-139" fmla="*/ 263922 w 295275"/>
                <a:gd name="connsiteY2-140" fmla="*/ 59952 h 599179"/>
                <a:gd name="connsiteX3-141" fmla="*/ 275967 w 295275"/>
                <a:gd name="connsiteY3-142" fmla="*/ 66705 h 599179"/>
                <a:gd name="connsiteX4-143" fmla="*/ 152376 w 295275"/>
                <a:gd name="connsiteY4-144" fmla="*/ 303904 h 599179"/>
                <a:gd name="connsiteX5-145" fmla="*/ 295275 w 295275"/>
                <a:gd name="connsiteY5-146" fmla="*/ 303904 h 599179"/>
                <a:gd name="connsiteX6-147" fmla="*/ 295275 w 295275"/>
                <a:gd name="connsiteY6-148" fmla="*/ 599179 h 599179"/>
                <a:gd name="connsiteX7-149" fmla="*/ 0 w 295275"/>
                <a:gd name="connsiteY7-150" fmla="*/ 599179 h 599179"/>
                <a:gd name="connsiteX8-151" fmla="*/ 0 w 295275"/>
                <a:gd name="connsiteY8-152" fmla="*/ 303904 h 599179"/>
                <a:gd name="connsiteX9-153" fmla="*/ 5952 w 295275"/>
                <a:gd name="connsiteY9-154" fmla="*/ 269304 h 599179"/>
                <a:gd name="connsiteX10-155" fmla="*/ 204540 w 295275"/>
                <a:gd name="connsiteY10-156" fmla="*/ 547 h 599179"/>
                <a:gd name="connsiteX11-157" fmla="*/ 207995 w 295275"/>
                <a:gd name="connsiteY11-158" fmla="*/ 0 h 599179"/>
                <a:gd name="connsiteX0-159" fmla="*/ 207995 w 295275"/>
                <a:gd name="connsiteY0-160" fmla="*/ 0 h 599179"/>
                <a:gd name="connsiteX1-161" fmla="*/ 218480 w 295275"/>
                <a:gd name="connsiteY1-162" fmla="*/ 17025 h 599179"/>
                <a:gd name="connsiteX2-163" fmla="*/ 263922 w 295275"/>
                <a:gd name="connsiteY2-164" fmla="*/ 59952 h 599179"/>
                <a:gd name="connsiteX3-165" fmla="*/ 275967 w 295275"/>
                <a:gd name="connsiteY3-166" fmla="*/ 66705 h 599179"/>
                <a:gd name="connsiteX4-167" fmla="*/ 152376 w 295275"/>
                <a:gd name="connsiteY4-168" fmla="*/ 303904 h 599179"/>
                <a:gd name="connsiteX5-169" fmla="*/ 295275 w 295275"/>
                <a:gd name="connsiteY5-170" fmla="*/ 303904 h 599179"/>
                <a:gd name="connsiteX6-171" fmla="*/ 295275 w 295275"/>
                <a:gd name="connsiteY6-172" fmla="*/ 599179 h 599179"/>
                <a:gd name="connsiteX7-173" fmla="*/ 0 w 295275"/>
                <a:gd name="connsiteY7-174" fmla="*/ 599179 h 599179"/>
                <a:gd name="connsiteX8-175" fmla="*/ 0 w 295275"/>
                <a:gd name="connsiteY8-176" fmla="*/ 303904 h 599179"/>
                <a:gd name="connsiteX9-177" fmla="*/ 5952 w 295275"/>
                <a:gd name="connsiteY9-178" fmla="*/ 269304 h 599179"/>
                <a:gd name="connsiteX10-179" fmla="*/ 204540 w 295275"/>
                <a:gd name="connsiteY10-180" fmla="*/ 547 h 599179"/>
                <a:gd name="connsiteX11-181" fmla="*/ 207995 w 295275"/>
                <a:gd name="connsiteY11-182" fmla="*/ 0 h 599179"/>
                <a:gd name="connsiteX0-183" fmla="*/ 207995 w 295275"/>
                <a:gd name="connsiteY0-184" fmla="*/ 0 h 599179"/>
                <a:gd name="connsiteX1-185" fmla="*/ 218480 w 295275"/>
                <a:gd name="connsiteY1-186" fmla="*/ 17025 h 599179"/>
                <a:gd name="connsiteX2-187" fmla="*/ 263922 w 295275"/>
                <a:gd name="connsiteY2-188" fmla="*/ 59952 h 599179"/>
                <a:gd name="connsiteX3-189" fmla="*/ 275967 w 295275"/>
                <a:gd name="connsiteY3-190" fmla="*/ 66705 h 599179"/>
                <a:gd name="connsiteX4-191" fmla="*/ 152376 w 295275"/>
                <a:gd name="connsiteY4-192" fmla="*/ 303904 h 599179"/>
                <a:gd name="connsiteX5-193" fmla="*/ 295275 w 295275"/>
                <a:gd name="connsiteY5-194" fmla="*/ 303904 h 599179"/>
                <a:gd name="connsiteX6-195" fmla="*/ 295275 w 295275"/>
                <a:gd name="connsiteY6-196" fmla="*/ 599179 h 599179"/>
                <a:gd name="connsiteX7-197" fmla="*/ 0 w 295275"/>
                <a:gd name="connsiteY7-198" fmla="*/ 599179 h 599179"/>
                <a:gd name="connsiteX8-199" fmla="*/ 0 w 295275"/>
                <a:gd name="connsiteY8-200" fmla="*/ 303904 h 599179"/>
                <a:gd name="connsiteX9-201" fmla="*/ 5952 w 295275"/>
                <a:gd name="connsiteY9-202" fmla="*/ 269304 h 599179"/>
                <a:gd name="connsiteX10-203" fmla="*/ 204540 w 295275"/>
                <a:gd name="connsiteY10-204" fmla="*/ 547 h 599179"/>
                <a:gd name="connsiteX11-205" fmla="*/ 207995 w 295275"/>
                <a:gd name="connsiteY11-206" fmla="*/ 0 h 599179"/>
                <a:gd name="connsiteX0-207" fmla="*/ 207995 w 295275"/>
                <a:gd name="connsiteY0-208" fmla="*/ 0 h 599179"/>
                <a:gd name="connsiteX1-209" fmla="*/ 218480 w 295275"/>
                <a:gd name="connsiteY1-210" fmla="*/ 17025 h 599179"/>
                <a:gd name="connsiteX2-211" fmla="*/ 263922 w 295275"/>
                <a:gd name="connsiteY2-212" fmla="*/ 59952 h 599179"/>
                <a:gd name="connsiteX3-213" fmla="*/ 275967 w 295275"/>
                <a:gd name="connsiteY3-214" fmla="*/ 66705 h 599179"/>
                <a:gd name="connsiteX4-215" fmla="*/ 152376 w 295275"/>
                <a:gd name="connsiteY4-216" fmla="*/ 303904 h 599179"/>
                <a:gd name="connsiteX5-217" fmla="*/ 295275 w 295275"/>
                <a:gd name="connsiteY5-218" fmla="*/ 303904 h 599179"/>
                <a:gd name="connsiteX6-219" fmla="*/ 295275 w 295275"/>
                <a:gd name="connsiteY6-220" fmla="*/ 599179 h 599179"/>
                <a:gd name="connsiteX7-221" fmla="*/ 0 w 295275"/>
                <a:gd name="connsiteY7-222" fmla="*/ 599179 h 599179"/>
                <a:gd name="connsiteX8-223" fmla="*/ 0 w 295275"/>
                <a:gd name="connsiteY8-224" fmla="*/ 303904 h 599179"/>
                <a:gd name="connsiteX9-225" fmla="*/ 5952 w 295275"/>
                <a:gd name="connsiteY9-226" fmla="*/ 269304 h 599179"/>
                <a:gd name="connsiteX10-227" fmla="*/ 204540 w 295275"/>
                <a:gd name="connsiteY10-228" fmla="*/ 547 h 599179"/>
                <a:gd name="connsiteX11-229" fmla="*/ 207995 w 295275"/>
                <a:gd name="connsiteY11-230" fmla="*/ 0 h 599179"/>
                <a:gd name="connsiteX0-231" fmla="*/ 207995 w 295275"/>
                <a:gd name="connsiteY0-232" fmla="*/ 0 h 599179"/>
                <a:gd name="connsiteX1-233" fmla="*/ 218480 w 295275"/>
                <a:gd name="connsiteY1-234" fmla="*/ 17025 h 599179"/>
                <a:gd name="connsiteX2-235" fmla="*/ 263922 w 295275"/>
                <a:gd name="connsiteY2-236" fmla="*/ 59952 h 599179"/>
                <a:gd name="connsiteX3-237" fmla="*/ 275967 w 295275"/>
                <a:gd name="connsiteY3-238" fmla="*/ 66705 h 599179"/>
                <a:gd name="connsiteX4-239" fmla="*/ 152376 w 295275"/>
                <a:gd name="connsiteY4-240" fmla="*/ 303904 h 599179"/>
                <a:gd name="connsiteX5-241" fmla="*/ 295275 w 295275"/>
                <a:gd name="connsiteY5-242" fmla="*/ 303904 h 599179"/>
                <a:gd name="connsiteX6-243" fmla="*/ 295275 w 295275"/>
                <a:gd name="connsiteY6-244" fmla="*/ 599179 h 599179"/>
                <a:gd name="connsiteX7-245" fmla="*/ 0 w 295275"/>
                <a:gd name="connsiteY7-246" fmla="*/ 599179 h 599179"/>
                <a:gd name="connsiteX8-247" fmla="*/ 0 w 295275"/>
                <a:gd name="connsiteY8-248" fmla="*/ 303904 h 599179"/>
                <a:gd name="connsiteX9-249" fmla="*/ 204540 w 295275"/>
                <a:gd name="connsiteY9-250" fmla="*/ 547 h 599179"/>
                <a:gd name="connsiteX10-251" fmla="*/ 207995 w 295275"/>
                <a:gd name="connsiteY10-252" fmla="*/ 0 h 599179"/>
                <a:gd name="connsiteX0-253" fmla="*/ 207995 w 295275"/>
                <a:gd name="connsiteY0-254" fmla="*/ 0 h 599179"/>
                <a:gd name="connsiteX1-255" fmla="*/ 218480 w 295275"/>
                <a:gd name="connsiteY1-256" fmla="*/ 17025 h 599179"/>
                <a:gd name="connsiteX2-257" fmla="*/ 263922 w 295275"/>
                <a:gd name="connsiteY2-258" fmla="*/ 59952 h 599179"/>
                <a:gd name="connsiteX3-259" fmla="*/ 275967 w 295275"/>
                <a:gd name="connsiteY3-260" fmla="*/ 66705 h 599179"/>
                <a:gd name="connsiteX4-261" fmla="*/ 152376 w 295275"/>
                <a:gd name="connsiteY4-262" fmla="*/ 303904 h 599179"/>
                <a:gd name="connsiteX5-263" fmla="*/ 295275 w 295275"/>
                <a:gd name="connsiteY5-264" fmla="*/ 303904 h 599179"/>
                <a:gd name="connsiteX6-265" fmla="*/ 295275 w 295275"/>
                <a:gd name="connsiteY6-266" fmla="*/ 599179 h 599179"/>
                <a:gd name="connsiteX7-267" fmla="*/ 0 w 295275"/>
                <a:gd name="connsiteY7-268" fmla="*/ 599179 h 599179"/>
                <a:gd name="connsiteX8-269" fmla="*/ 0 w 295275"/>
                <a:gd name="connsiteY8-270" fmla="*/ 303904 h 599179"/>
                <a:gd name="connsiteX9-271" fmla="*/ 204540 w 295275"/>
                <a:gd name="connsiteY9-272" fmla="*/ 547 h 599179"/>
                <a:gd name="connsiteX10-273" fmla="*/ 207995 w 295275"/>
                <a:gd name="connsiteY10-274" fmla="*/ 0 h 599179"/>
                <a:gd name="connsiteX0-275" fmla="*/ 207995 w 295275"/>
                <a:gd name="connsiteY0-276" fmla="*/ 0 h 599179"/>
                <a:gd name="connsiteX1-277" fmla="*/ 218480 w 295275"/>
                <a:gd name="connsiteY1-278" fmla="*/ 17025 h 599179"/>
                <a:gd name="connsiteX2-279" fmla="*/ 263922 w 295275"/>
                <a:gd name="connsiteY2-280" fmla="*/ 59952 h 599179"/>
                <a:gd name="connsiteX3-281" fmla="*/ 275967 w 295275"/>
                <a:gd name="connsiteY3-282" fmla="*/ 66705 h 599179"/>
                <a:gd name="connsiteX4-283" fmla="*/ 152376 w 295275"/>
                <a:gd name="connsiteY4-284" fmla="*/ 303904 h 599179"/>
                <a:gd name="connsiteX5-285" fmla="*/ 295275 w 295275"/>
                <a:gd name="connsiteY5-286" fmla="*/ 303904 h 599179"/>
                <a:gd name="connsiteX6-287" fmla="*/ 295275 w 295275"/>
                <a:gd name="connsiteY6-288" fmla="*/ 599179 h 599179"/>
                <a:gd name="connsiteX7-289" fmla="*/ 0 w 295275"/>
                <a:gd name="connsiteY7-290" fmla="*/ 599179 h 599179"/>
                <a:gd name="connsiteX8-291" fmla="*/ 0 w 295275"/>
                <a:gd name="connsiteY8-292" fmla="*/ 303904 h 599179"/>
                <a:gd name="connsiteX9-293" fmla="*/ 207995 w 295275"/>
                <a:gd name="connsiteY9-294" fmla="*/ 0 h 599179"/>
                <a:gd name="connsiteX0-295" fmla="*/ 207995 w 295275"/>
                <a:gd name="connsiteY0-296" fmla="*/ 0 h 599179"/>
                <a:gd name="connsiteX1-297" fmla="*/ 218480 w 295275"/>
                <a:gd name="connsiteY1-298" fmla="*/ 17025 h 599179"/>
                <a:gd name="connsiteX2-299" fmla="*/ 263922 w 295275"/>
                <a:gd name="connsiteY2-300" fmla="*/ 59952 h 599179"/>
                <a:gd name="connsiteX3-301" fmla="*/ 275967 w 295275"/>
                <a:gd name="connsiteY3-302" fmla="*/ 66705 h 599179"/>
                <a:gd name="connsiteX4-303" fmla="*/ 152376 w 295275"/>
                <a:gd name="connsiteY4-304" fmla="*/ 303904 h 599179"/>
                <a:gd name="connsiteX5-305" fmla="*/ 295275 w 295275"/>
                <a:gd name="connsiteY5-306" fmla="*/ 303904 h 599179"/>
                <a:gd name="connsiteX6-307" fmla="*/ 295275 w 295275"/>
                <a:gd name="connsiteY6-308" fmla="*/ 599179 h 599179"/>
                <a:gd name="connsiteX7-309" fmla="*/ 0 w 295275"/>
                <a:gd name="connsiteY7-310" fmla="*/ 599179 h 599179"/>
                <a:gd name="connsiteX8-311" fmla="*/ 0 w 295275"/>
                <a:gd name="connsiteY8-312" fmla="*/ 303904 h 599179"/>
                <a:gd name="connsiteX9-313" fmla="*/ 207995 w 295275"/>
                <a:gd name="connsiteY9-314" fmla="*/ 0 h 599179"/>
                <a:gd name="connsiteX0-315" fmla="*/ 207995 w 295275"/>
                <a:gd name="connsiteY0-316" fmla="*/ 0 h 599179"/>
                <a:gd name="connsiteX1-317" fmla="*/ 218480 w 295275"/>
                <a:gd name="connsiteY1-318" fmla="*/ 17025 h 599179"/>
                <a:gd name="connsiteX2-319" fmla="*/ 263922 w 295275"/>
                <a:gd name="connsiteY2-320" fmla="*/ 59952 h 599179"/>
                <a:gd name="connsiteX3-321" fmla="*/ 275967 w 295275"/>
                <a:gd name="connsiteY3-322" fmla="*/ 66705 h 599179"/>
                <a:gd name="connsiteX4-323" fmla="*/ 152376 w 295275"/>
                <a:gd name="connsiteY4-324" fmla="*/ 303904 h 599179"/>
                <a:gd name="connsiteX5-325" fmla="*/ 295275 w 295275"/>
                <a:gd name="connsiteY5-326" fmla="*/ 303904 h 599179"/>
                <a:gd name="connsiteX6-327" fmla="*/ 295275 w 295275"/>
                <a:gd name="connsiteY6-328" fmla="*/ 599179 h 599179"/>
                <a:gd name="connsiteX7-329" fmla="*/ 0 w 295275"/>
                <a:gd name="connsiteY7-330" fmla="*/ 599179 h 599179"/>
                <a:gd name="connsiteX8-331" fmla="*/ 0 w 295275"/>
                <a:gd name="connsiteY8-332" fmla="*/ 303904 h 599179"/>
                <a:gd name="connsiteX9-333" fmla="*/ 207995 w 295275"/>
                <a:gd name="connsiteY9-334" fmla="*/ 0 h 599179"/>
                <a:gd name="connsiteX0-335" fmla="*/ 207995 w 295275"/>
                <a:gd name="connsiteY0-336" fmla="*/ 0 h 599179"/>
                <a:gd name="connsiteX1-337" fmla="*/ 218480 w 295275"/>
                <a:gd name="connsiteY1-338" fmla="*/ 17025 h 599179"/>
                <a:gd name="connsiteX2-339" fmla="*/ 263922 w 295275"/>
                <a:gd name="connsiteY2-340" fmla="*/ 59952 h 599179"/>
                <a:gd name="connsiteX3-341" fmla="*/ 275967 w 295275"/>
                <a:gd name="connsiteY3-342" fmla="*/ 66705 h 599179"/>
                <a:gd name="connsiteX4-343" fmla="*/ 152376 w 295275"/>
                <a:gd name="connsiteY4-344" fmla="*/ 303904 h 599179"/>
                <a:gd name="connsiteX5-345" fmla="*/ 295275 w 295275"/>
                <a:gd name="connsiteY5-346" fmla="*/ 303904 h 599179"/>
                <a:gd name="connsiteX6-347" fmla="*/ 295275 w 295275"/>
                <a:gd name="connsiteY6-348" fmla="*/ 599179 h 599179"/>
                <a:gd name="connsiteX7-349" fmla="*/ 0 w 295275"/>
                <a:gd name="connsiteY7-350" fmla="*/ 599179 h 599179"/>
                <a:gd name="connsiteX8-351" fmla="*/ 0 w 295275"/>
                <a:gd name="connsiteY8-352" fmla="*/ 303904 h 599179"/>
                <a:gd name="connsiteX9-353" fmla="*/ 207995 w 295275"/>
                <a:gd name="connsiteY9-354" fmla="*/ 0 h 599179"/>
                <a:gd name="connsiteX0-355" fmla="*/ 207995 w 295275"/>
                <a:gd name="connsiteY0-356" fmla="*/ 0 h 599179"/>
                <a:gd name="connsiteX1-357" fmla="*/ 218480 w 295275"/>
                <a:gd name="connsiteY1-358" fmla="*/ 17025 h 599179"/>
                <a:gd name="connsiteX2-359" fmla="*/ 263922 w 295275"/>
                <a:gd name="connsiteY2-360" fmla="*/ 59952 h 599179"/>
                <a:gd name="connsiteX3-361" fmla="*/ 275967 w 295275"/>
                <a:gd name="connsiteY3-362" fmla="*/ 66705 h 599179"/>
                <a:gd name="connsiteX4-363" fmla="*/ 152376 w 295275"/>
                <a:gd name="connsiteY4-364" fmla="*/ 303904 h 599179"/>
                <a:gd name="connsiteX5-365" fmla="*/ 295275 w 295275"/>
                <a:gd name="connsiteY5-366" fmla="*/ 303904 h 599179"/>
                <a:gd name="connsiteX6-367" fmla="*/ 295275 w 295275"/>
                <a:gd name="connsiteY6-368" fmla="*/ 599179 h 599179"/>
                <a:gd name="connsiteX7-369" fmla="*/ 0 w 295275"/>
                <a:gd name="connsiteY7-370" fmla="*/ 599179 h 599179"/>
                <a:gd name="connsiteX8-371" fmla="*/ 0 w 295275"/>
                <a:gd name="connsiteY8-372" fmla="*/ 303904 h 599179"/>
                <a:gd name="connsiteX9-373" fmla="*/ 207995 w 295275"/>
                <a:gd name="connsiteY9-374" fmla="*/ 0 h 599179"/>
                <a:gd name="connsiteX0-375" fmla="*/ 207995 w 295275"/>
                <a:gd name="connsiteY0-376" fmla="*/ 0 h 599179"/>
                <a:gd name="connsiteX1-377" fmla="*/ 218480 w 295275"/>
                <a:gd name="connsiteY1-378" fmla="*/ 17025 h 599179"/>
                <a:gd name="connsiteX2-379" fmla="*/ 263922 w 295275"/>
                <a:gd name="connsiteY2-380" fmla="*/ 59952 h 599179"/>
                <a:gd name="connsiteX3-381" fmla="*/ 275967 w 295275"/>
                <a:gd name="connsiteY3-382" fmla="*/ 66705 h 599179"/>
                <a:gd name="connsiteX4-383" fmla="*/ 152376 w 295275"/>
                <a:gd name="connsiteY4-384" fmla="*/ 303904 h 599179"/>
                <a:gd name="connsiteX5-385" fmla="*/ 295275 w 295275"/>
                <a:gd name="connsiteY5-386" fmla="*/ 303904 h 599179"/>
                <a:gd name="connsiteX6-387" fmla="*/ 295275 w 295275"/>
                <a:gd name="connsiteY6-388" fmla="*/ 599179 h 599179"/>
                <a:gd name="connsiteX7-389" fmla="*/ 0 w 295275"/>
                <a:gd name="connsiteY7-390" fmla="*/ 599179 h 599179"/>
                <a:gd name="connsiteX8-391" fmla="*/ 0 w 295275"/>
                <a:gd name="connsiteY8-392" fmla="*/ 303904 h 599179"/>
                <a:gd name="connsiteX9-393" fmla="*/ 207995 w 295275"/>
                <a:gd name="connsiteY9-394" fmla="*/ 0 h 599179"/>
                <a:gd name="connsiteX0-395" fmla="*/ 207995 w 295275"/>
                <a:gd name="connsiteY0-396" fmla="*/ 0 h 599179"/>
                <a:gd name="connsiteX1-397" fmla="*/ 218480 w 295275"/>
                <a:gd name="connsiteY1-398" fmla="*/ 17025 h 599179"/>
                <a:gd name="connsiteX2-399" fmla="*/ 263922 w 295275"/>
                <a:gd name="connsiteY2-400" fmla="*/ 59952 h 599179"/>
                <a:gd name="connsiteX3-401" fmla="*/ 275967 w 295275"/>
                <a:gd name="connsiteY3-402" fmla="*/ 66705 h 599179"/>
                <a:gd name="connsiteX4-403" fmla="*/ 152376 w 295275"/>
                <a:gd name="connsiteY4-404" fmla="*/ 303904 h 599179"/>
                <a:gd name="connsiteX5-405" fmla="*/ 295275 w 295275"/>
                <a:gd name="connsiteY5-406" fmla="*/ 303904 h 599179"/>
                <a:gd name="connsiteX6-407" fmla="*/ 295275 w 295275"/>
                <a:gd name="connsiteY6-408" fmla="*/ 599179 h 599179"/>
                <a:gd name="connsiteX7-409" fmla="*/ 0 w 295275"/>
                <a:gd name="connsiteY7-410" fmla="*/ 599179 h 599179"/>
                <a:gd name="connsiteX8-411" fmla="*/ 0 w 295275"/>
                <a:gd name="connsiteY8-412" fmla="*/ 303904 h 599179"/>
                <a:gd name="connsiteX9-413" fmla="*/ 207995 w 295275"/>
                <a:gd name="connsiteY9-414" fmla="*/ 0 h 599179"/>
                <a:gd name="connsiteX0-415" fmla="*/ 207995 w 295275"/>
                <a:gd name="connsiteY0-416" fmla="*/ 0 h 599179"/>
                <a:gd name="connsiteX1-417" fmla="*/ 218480 w 295275"/>
                <a:gd name="connsiteY1-418" fmla="*/ 17025 h 599179"/>
                <a:gd name="connsiteX2-419" fmla="*/ 263922 w 295275"/>
                <a:gd name="connsiteY2-420" fmla="*/ 59952 h 599179"/>
                <a:gd name="connsiteX3-421" fmla="*/ 275967 w 295275"/>
                <a:gd name="connsiteY3-422" fmla="*/ 66705 h 599179"/>
                <a:gd name="connsiteX4-423" fmla="*/ 152376 w 295275"/>
                <a:gd name="connsiteY4-424" fmla="*/ 303904 h 599179"/>
                <a:gd name="connsiteX5-425" fmla="*/ 295275 w 295275"/>
                <a:gd name="connsiteY5-426" fmla="*/ 303904 h 599179"/>
                <a:gd name="connsiteX6-427" fmla="*/ 295275 w 295275"/>
                <a:gd name="connsiteY6-428" fmla="*/ 599179 h 599179"/>
                <a:gd name="connsiteX7-429" fmla="*/ 0 w 295275"/>
                <a:gd name="connsiteY7-430" fmla="*/ 599179 h 599179"/>
                <a:gd name="connsiteX8-431" fmla="*/ 0 w 295275"/>
                <a:gd name="connsiteY8-432" fmla="*/ 334942 h 599179"/>
                <a:gd name="connsiteX9-433" fmla="*/ 207995 w 295275"/>
                <a:gd name="connsiteY9-434" fmla="*/ 0 h 599179"/>
                <a:gd name="connsiteX0-435" fmla="*/ 207995 w 295275"/>
                <a:gd name="connsiteY0-436" fmla="*/ 0 h 599179"/>
                <a:gd name="connsiteX1-437" fmla="*/ 218480 w 295275"/>
                <a:gd name="connsiteY1-438" fmla="*/ 17025 h 599179"/>
                <a:gd name="connsiteX2-439" fmla="*/ 263922 w 295275"/>
                <a:gd name="connsiteY2-440" fmla="*/ 59952 h 599179"/>
                <a:gd name="connsiteX3-441" fmla="*/ 275967 w 295275"/>
                <a:gd name="connsiteY3-442" fmla="*/ 66705 h 599179"/>
                <a:gd name="connsiteX4-443" fmla="*/ 152376 w 295275"/>
                <a:gd name="connsiteY4-444" fmla="*/ 303904 h 599179"/>
                <a:gd name="connsiteX5-445" fmla="*/ 295275 w 295275"/>
                <a:gd name="connsiteY5-446" fmla="*/ 303904 h 599179"/>
                <a:gd name="connsiteX6-447" fmla="*/ 295275 w 295275"/>
                <a:gd name="connsiteY6-448" fmla="*/ 599179 h 599179"/>
                <a:gd name="connsiteX7-449" fmla="*/ 0 w 295275"/>
                <a:gd name="connsiteY7-450" fmla="*/ 599179 h 599179"/>
                <a:gd name="connsiteX8-451" fmla="*/ 0 w 295275"/>
                <a:gd name="connsiteY8-452" fmla="*/ 334942 h 599179"/>
                <a:gd name="connsiteX9-453" fmla="*/ 207995 w 295275"/>
                <a:gd name="connsiteY9-454" fmla="*/ 0 h 599179"/>
                <a:gd name="connsiteX0-455" fmla="*/ 207995 w 295275"/>
                <a:gd name="connsiteY0-456" fmla="*/ 0 h 599179"/>
                <a:gd name="connsiteX1-457" fmla="*/ 218480 w 295275"/>
                <a:gd name="connsiteY1-458" fmla="*/ 17025 h 599179"/>
                <a:gd name="connsiteX2-459" fmla="*/ 263922 w 295275"/>
                <a:gd name="connsiteY2-460" fmla="*/ 59952 h 599179"/>
                <a:gd name="connsiteX3-461" fmla="*/ 275967 w 295275"/>
                <a:gd name="connsiteY3-462" fmla="*/ 66705 h 599179"/>
                <a:gd name="connsiteX4-463" fmla="*/ 152376 w 295275"/>
                <a:gd name="connsiteY4-464" fmla="*/ 303904 h 599179"/>
                <a:gd name="connsiteX5-465" fmla="*/ 295275 w 295275"/>
                <a:gd name="connsiteY5-466" fmla="*/ 303904 h 599179"/>
                <a:gd name="connsiteX6-467" fmla="*/ 295275 w 295275"/>
                <a:gd name="connsiteY6-468" fmla="*/ 599179 h 599179"/>
                <a:gd name="connsiteX7-469" fmla="*/ 0 w 295275"/>
                <a:gd name="connsiteY7-470" fmla="*/ 599179 h 599179"/>
                <a:gd name="connsiteX8-471" fmla="*/ 0 w 295275"/>
                <a:gd name="connsiteY8-472" fmla="*/ 334942 h 599179"/>
                <a:gd name="connsiteX9-473" fmla="*/ 207995 w 295275"/>
                <a:gd name="connsiteY9-474" fmla="*/ 0 h 59917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295275" h="599179">
                  <a:moveTo>
                    <a:pt x="207995" y="0"/>
                  </a:moveTo>
                  <a:lnTo>
                    <a:pt x="218480" y="17025"/>
                  </a:lnTo>
                  <a:cubicBezTo>
                    <a:pt x="231034" y="32364"/>
                    <a:pt x="246314" y="46986"/>
                    <a:pt x="263922" y="59952"/>
                  </a:cubicBezTo>
                  <a:lnTo>
                    <a:pt x="275967" y="66705"/>
                  </a:lnTo>
                  <a:cubicBezTo>
                    <a:pt x="274744" y="66607"/>
                    <a:pt x="166924" y="148026"/>
                    <a:pt x="152376" y="303904"/>
                  </a:cubicBezTo>
                  <a:lnTo>
                    <a:pt x="295275" y="303904"/>
                  </a:lnTo>
                  <a:lnTo>
                    <a:pt x="295275" y="599179"/>
                  </a:lnTo>
                  <a:lnTo>
                    <a:pt x="0" y="599179"/>
                  </a:lnTo>
                  <a:lnTo>
                    <a:pt x="0" y="334942"/>
                  </a:lnTo>
                  <a:cubicBezTo>
                    <a:pt x="10368" y="113589"/>
                    <a:pt x="207637" y="2353"/>
                    <a:pt x="20799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350"/>
            </a:p>
          </p:txBody>
        </p:sp>
      </p:grpSp>
      <p:grpSp>
        <p:nvGrpSpPr>
          <p:cNvPr id="16" name="PA-组合 24"/>
          <p:cNvGrpSpPr/>
          <p:nvPr userDrawn="1">
            <p:custDataLst>
              <p:tags r:id="rId15"/>
            </p:custDataLst>
          </p:nvPr>
        </p:nvGrpSpPr>
        <p:grpSpPr>
          <a:xfrm>
            <a:off x="1894046" y="-9050"/>
            <a:ext cx="694373" cy="824967"/>
            <a:chOff x="2471687" y="0"/>
            <a:chExt cx="918749" cy="1091504"/>
          </a:xfrm>
        </p:grpSpPr>
        <p:grpSp>
          <p:nvGrpSpPr>
            <p:cNvPr id="17" name="组合 16"/>
            <p:cNvGrpSpPr/>
            <p:nvPr/>
          </p:nvGrpSpPr>
          <p:grpSpPr>
            <a:xfrm>
              <a:off x="2471687" y="251208"/>
              <a:ext cx="918749" cy="840296"/>
              <a:chOff x="4052089" y="7246140"/>
              <a:chExt cx="1625600" cy="1458925"/>
            </a:xfrm>
          </p:grpSpPr>
          <p:sp>
            <p:nvSpPr>
              <p:cNvPr id="19" name="PA-矩形 26"/>
              <p:cNvSpPr/>
              <p:nvPr>
                <p:custDataLst>
                  <p:tags r:id="rId16"/>
                </p:custDataLst>
              </p:nvPr>
            </p:nvSpPr>
            <p:spPr>
              <a:xfrm>
                <a:off x="4052089" y="7828764"/>
                <a:ext cx="1625598" cy="876301"/>
              </a:xfrm>
              <a:prstGeom prst="rect">
                <a:avLst/>
              </a:prstGeom>
              <a:solidFill>
                <a:schemeClr val="accent2"/>
              </a:solidFill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20" name="PA-矩形 27"/>
              <p:cNvSpPr/>
              <p:nvPr>
                <p:custDataLst>
                  <p:tags r:id="rId17"/>
                </p:custDataLst>
              </p:nvPr>
            </p:nvSpPr>
            <p:spPr>
              <a:xfrm>
                <a:off x="4052091" y="7828766"/>
                <a:ext cx="1625598" cy="386557"/>
              </a:xfrm>
              <a:prstGeom prst="rect">
                <a:avLst/>
              </a:prstGeom>
              <a:solidFill>
                <a:schemeClr val="accent2"/>
              </a:solidFill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  <p:cxnSp>
            <p:nvCxnSpPr>
              <p:cNvPr id="21" name="PA-直接连接符 28"/>
              <p:cNvCxnSpPr/>
              <p:nvPr>
                <p:custDataLst>
                  <p:tags r:id="rId18"/>
                </p:custDataLst>
              </p:nvPr>
            </p:nvCxnSpPr>
            <p:spPr>
              <a:xfrm>
                <a:off x="4395786" y="7828764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PA-直接连接符 29"/>
              <p:cNvCxnSpPr/>
              <p:nvPr>
                <p:custDataLst>
                  <p:tags r:id="rId19"/>
                </p:custDataLst>
              </p:nvPr>
            </p:nvCxnSpPr>
            <p:spPr>
              <a:xfrm>
                <a:off x="5155404" y="7828759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PA-直接连接符 30"/>
              <p:cNvCxnSpPr/>
              <p:nvPr>
                <p:custDataLst>
                  <p:tags r:id="rId20"/>
                </p:custDataLst>
              </p:nvPr>
            </p:nvCxnSpPr>
            <p:spPr>
              <a:xfrm>
                <a:off x="5286374" y="7828756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" name="PA-任意多边形: 形状 17"/>
              <p:cNvSpPr/>
              <p:nvPr>
                <p:custDataLst>
                  <p:tags r:id="rId21"/>
                </p:custDataLst>
              </p:nvPr>
            </p:nvSpPr>
            <p:spPr>
              <a:xfrm>
                <a:off x="4395795" y="7246140"/>
                <a:ext cx="759612" cy="582611"/>
              </a:xfrm>
              <a:custGeom>
                <a:avLst/>
                <a:gdLst>
                  <a:gd name="connsiteX0" fmla="*/ 379806 w 759612"/>
                  <a:gd name="connsiteY0" fmla="*/ 0 h 582611"/>
                  <a:gd name="connsiteX1" fmla="*/ 759612 w 759612"/>
                  <a:gd name="connsiteY1" fmla="*/ 575072 h 582611"/>
                  <a:gd name="connsiteX2" fmla="*/ 759110 w 759612"/>
                  <a:gd name="connsiteY2" fmla="*/ 582611 h 582611"/>
                  <a:gd name="connsiteX3" fmla="*/ 502 w 759612"/>
                  <a:gd name="connsiteY3" fmla="*/ 582611 h 582611"/>
                  <a:gd name="connsiteX4" fmla="*/ 0 w 759612"/>
                  <a:gd name="connsiteY4" fmla="*/ 575072 h 582611"/>
                  <a:gd name="connsiteX5" fmla="*/ 379806 w 759612"/>
                  <a:gd name="connsiteY5" fmla="*/ 0 h 582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59612" h="582611">
                    <a:moveTo>
                      <a:pt x="379806" y="0"/>
                    </a:moveTo>
                    <a:cubicBezTo>
                      <a:pt x="589567" y="0"/>
                      <a:pt x="759612" y="257469"/>
                      <a:pt x="759612" y="575072"/>
                    </a:cubicBezTo>
                    <a:lnTo>
                      <a:pt x="759110" y="582611"/>
                    </a:lnTo>
                    <a:lnTo>
                      <a:pt x="502" y="582611"/>
                    </a:lnTo>
                    <a:lnTo>
                      <a:pt x="0" y="575072"/>
                    </a:lnTo>
                    <a:cubicBezTo>
                      <a:pt x="0" y="257469"/>
                      <a:pt x="170045" y="0"/>
                      <a:pt x="379806" y="0"/>
                    </a:cubicBezTo>
                    <a:close/>
                  </a:path>
                </a:pathLst>
              </a:custGeom>
              <a:noFill/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25" name="PA-任意多边形: 形状 20"/>
              <p:cNvSpPr/>
              <p:nvPr>
                <p:custDataLst>
                  <p:tags r:id="rId22"/>
                </p:custDataLst>
              </p:nvPr>
            </p:nvSpPr>
            <p:spPr>
              <a:xfrm>
                <a:off x="4526764" y="7246145"/>
                <a:ext cx="759612" cy="582611"/>
              </a:xfrm>
              <a:custGeom>
                <a:avLst/>
                <a:gdLst>
                  <a:gd name="connsiteX0" fmla="*/ 379806 w 759612"/>
                  <a:gd name="connsiteY0" fmla="*/ 0 h 582611"/>
                  <a:gd name="connsiteX1" fmla="*/ 759612 w 759612"/>
                  <a:gd name="connsiteY1" fmla="*/ 575072 h 582611"/>
                  <a:gd name="connsiteX2" fmla="*/ 759110 w 759612"/>
                  <a:gd name="connsiteY2" fmla="*/ 582611 h 582611"/>
                  <a:gd name="connsiteX3" fmla="*/ 502 w 759612"/>
                  <a:gd name="connsiteY3" fmla="*/ 582611 h 582611"/>
                  <a:gd name="connsiteX4" fmla="*/ 0 w 759612"/>
                  <a:gd name="connsiteY4" fmla="*/ 575072 h 582611"/>
                  <a:gd name="connsiteX5" fmla="*/ 379806 w 759612"/>
                  <a:gd name="connsiteY5" fmla="*/ 0 h 582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59612" h="582611">
                    <a:moveTo>
                      <a:pt x="379806" y="0"/>
                    </a:moveTo>
                    <a:cubicBezTo>
                      <a:pt x="589567" y="0"/>
                      <a:pt x="759612" y="257469"/>
                      <a:pt x="759612" y="575072"/>
                    </a:cubicBezTo>
                    <a:lnTo>
                      <a:pt x="759110" y="582611"/>
                    </a:lnTo>
                    <a:lnTo>
                      <a:pt x="502" y="582611"/>
                    </a:lnTo>
                    <a:lnTo>
                      <a:pt x="0" y="575072"/>
                    </a:lnTo>
                    <a:cubicBezTo>
                      <a:pt x="0" y="257469"/>
                      <a:pt x="170045" y="0"/>
                      <a:pt x="379806" y="0"/>
                    </a:cubicBezTo>
                    <a:close/>
                  </a:path>
                </a:pathLst>
              </a:custGeom>
              <a:noFill/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</p:grpSp>
        <p:cxnSp>
          <p:nvCxnSpPr>
            <p:cNvPr id="18" name="PA-直接连接符 34"/>
            <p:cNvCxnSpPr/>
            <p:nvPr>
              <p:custDataLst>
                <p:tags r:id="rId23"/>
              </p:custDataLst>
            </p:nvPr>
          </p:nvCxnSpPr>
          <p:spPr>
            <a:xfrm flipV="1">
              <a:off x="2926041" y="0"/>
              <a:ext cx="0" cy="251209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PA-组合 35"/>
          <p:cNvGrpSpPr/>
          <p:nvPr userDrawn="1">
            <p:custDataLst>
              <p:tags r:id="rId24"/>
            </p:custDataLst>
          </p:nvPr>
        </p:nvGrpSpPr>
        <p:grpSpPr>
          <a:xfrm>
            <a:off x="6589395" y="-9050"/>
            <a:ext cx="694373" cy="824967"/>
            <a:chOff x="2471687" y="0"/>
            <a:chExt cx="918749" cy="1091504"/>
          </a:xfrm>
        </p:grpSpPr>
        <p:grpSp>
          <p:nvGrpSpPr>
            <p:cNvPr id="27" name="组合 26"/>
            <p:cNvGrpSpPr/>
            <p:nvPr/>
          </p:nvGrpSpPr>
          <p:grpSpPr>
            <a:xfrm>
              <a:off x="2471687" y="251208"/>
              <a:ext cx="918749" cy="840296"/>
              <a:chOff x="4052089" y="7246140"/>
              <a:chExt cx="1625600" cy="1458925"/>
            </a:xfrm>
          </p:grpSpPr>
          <p:sp>
            <p:nvSpPr>
              <p:cNvPr id="29" name="PA-矩形 37"/>
              <p:cNvSpPr/>
              <p:nvPr>
                <p:custDataLst>
                  <p:tags r:id="rId25"/>
                </p:custDataLst>
              </p:nvPr>
            </p:nvSpPr>
            <p:spPr>
              <a:xfrm>
                <a:off x="4052089" y="7828764"/>
                <a:ext cx="1625598" cy="876301"/>
              </a:xfrm>
              <a:prstGeom prst="rect">
                <a:avLst/>
              </a:prstGeom>
              <a:solidFill>
                <a:schemeClr val="accent2"/>
              </a:solidFill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30" name="PA-矩形 38"/>
              <p:cNvSpPr/>
              <p:nvPr>
                <p:custDataLst>
                  <p:tags r:id="rId26"/>
                </p:custDataLst>
              </p:nvPr>
            </p:nvSpPr>
            <p:spPr>
              <a:xfrm>
                <a:off x="4052091" y="7828766"/>
                <a:ext cx="1625598" cy="386557"/>
              </a:xfrm>
              <a:prstGeom prst="rect">
                <a:avLst/>
              </a:prstGeom>
              <a:solidFill>
                <a:schemeClr val="accent2"/>
              </a:solidFill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  <p:cxnSp>
            <p:nvCxnSpPr>
              <p:cNvPr id="31" name="PA-直接连接符 39"/>
              <p:cNvCxnSpPr/>
              <p:nvPr>
                <p:custDataLst>
                  <p:tags r:id="rId27"/>
                </p:custDataLst>
              </p:nvPr>
            </p:nvCxnSpPr>
            <p:spPr>
              <a:xfrm>
                <a:off x="4395786" y="7828764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PA-直接连接符 50"/>
              <p:cNvCxnSpPr/>
              <p:nvPr>
                <p:custDataLst>
                  <p:tags r:id="rId28"/>
                </p:custDataLst>
              </p:nvPr>
            </p:nvCxnSpPr>
            <p:spPr>
              <a:xfrm>
                <a:off x="5155404" y="7828759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PA-直接连接符 51"/>
              <p:cNvCxnSpPr/>
              <p:nvPr>
                <p:custDataLst>
                  <p:tags r:id="rId29"/>
                </p:custDataLst>
              </p:nvPr>
            </p:nvCxnSpPr>
            <p:spPr>
              <a:xfrm>
                <a:off x="5286374" y="7828756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4" name="PA-任意多边形: 形状 48"/>
              <p:cNvSpPr/>
              <p:nvPr>
                <p:custDataLst>
                  <p:tags r:id="rId30"/>
                </p:custDataLst>
              </p:nvPr>
            </p:nvSpPr>
            <p:spPr>
              <a:xfrm>
                <a:off x="4395795" y="7246140"/>
                <a:ext cx="759612" cy="582611"/>
              </a:xfrm>
              <a:custGeom>
                <a:avLst/>
                <a:gdLst>
                  <a:gd name="connsiteX0" fmla="*/ 379806 w 759612"/>
                  <a:gd name="connsiteY0" fmla="*/ 0 h 582611"/>
                  <a:gd name="connsiteX1" fmla="*/ 759612 w 759612"/>
                  <a:gd name="connsiteY1" fmla="*/ 575072 h 582611"/>
                  <a:gd name="connsiteX2" fmla="*/ 759110 w 759612"/>
                  <a:gd name="connsiteY2" fmla="*/ 582611 h 582611"/>
                  <a:gd name="connsiteX3" fmla="*/ 502 w 759612"/>
                  <a:gd name="connsiteY3" fmla="*/ 582611 h 582611"/>
                  <a:gd name="connsiteX4" fmla="*/ 0 w 759612"/>
                  <a:gd name="connsiteY4" fmla="*/ 575072 h 582611"/>
                  <a:gd name="connsiteX5" fmla="*/ 379806 w 759612"/>
                  <a:gd name="connsiteY5" fmla="*/ 0 h 582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59612" h="582611">
                    <a:moveTo>
                      <a:pt x="379806" y="0"/>
                    </a:moveTo>
                    <a:cubicBezTo>
                      <a:pt x="589567" y="0"/>
                      <a:pt x="759612" y="257469"/>
                      <a:pt x="759612" y="575072"/>
                    </a:cubicBezTo>
                    <a:lnTo>
                      <a:pt x="759110" y="582611"/>
                    </a:lnTo>
                    <a:lnTo>
                      <a:pt x="502" y="582611"/>
                    </a:lnTo>
                    <a:lnTo>
                      <a:pt x="0" y="575072"/>
                    </a:lnTo>
                    <a:cubicBezTo>
                      <a:pt x="0" y="257469"/>
                      <a:pt x="170045" y="0"/>
                      <a:pt x="379806" y="0"/>
                    </a:cubicBezTo>
                    <a:close/>
                  </a:path>
                </a:pathLst>
              </a:custGeom>
              <a:noFill/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35" name="PA-任意多边形: 形状 49"/>
              <p:cNvSpPr/>
              <p:nvPr>
                <p:custDataLst>
                  <p:tags r:id="rId31"/>
                </p:custDataLst>
              </p:nvPr>
            </p:nvSpPr>
            <p:spPr>
              <a:xfrm>
                <a:off x="4526764" y="7246145"/>
                <a:ext cx="759612" cy="582611"/>
              </a:xfrm>
              <a:custGeom>
                <a:avLst/>
                <a:gdLst>
                  <a:gd name="connsiteX0" fmla="*/ 379806 w 759612"/>
                  <a:gd name="connsiteY0" fmla="*/ 0 h 582611"/>
                  <a:gd name="connsiteX1" fmla="*/ 759612 w 759612"/>
                  <a:gd name="connsiteY1" fmla="*/ 575072 h 582611"/>
                  <a:gd name="connsiteX2" fmla="*/ 759110 w 759612"/>
                  <a:gd name="connsiteY2" fmla="*/ 582611 h 582611"/>
                  <a:gd name="connsiteX3" fmla="*/ 502 w 759612"/>
                  <a:gd name="connsiteY3" fmla="*/ 582611 h 582611"/>
                  <a:gd name="connsiteX4" fmla="*/ 0 w 759612"/>
                  <a:gd name="connsiteY4" fmla="*/ 575072 h 582611"/>
                  <a:gd name="connsiteX5" fmla="*/ 379806 w 759612"/>
                  <a:gd name="connsiteY5" fmla="*/ 0 h 582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59612" h="582611">
                    <a:moveTo>
                      <a:pt x="379806" y="0"/>
                    </a:moveTo>
                    <a:cubicBezTo>
                      <a:pt x="589567" y="0"/>
                      <a:pt x="759612" y="257469"/>
                      <a:pt x="759612" y="575072"/>
                    </a:cubicBezTo>
                    <a:lnTo>
                      <a:pt x="759110" y="582611"/>
                    </a:lnTo>
                    <a:lnTo>
                      <a:pt x="502" y="582611"/>
                    </a:lnTo>
                    <a:lnTo>
                      <a:pt x="0" y="575072"/>
                    </a:lnTo>
                    <a:cubicBezTo>
                      <a:pt x="0" y="257469"/>
                      <a:pt x="170045" y="0"/>
                      <a:pt x="379806" y="0"/>
                    </a:cubicBezTo>
                    <a:close/>
                  </a:path>
                </a:pathLst>
              </a:custGeom>
              <a:noFill/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</p:grpSp>
        <p:cxnSp>
          <p:nvCxnSpPr>
            <p:cNvPr id="28" name="PA-直接连接符 54"/>
            <p:cNvCxnSpPr/>
            <p:nvPr>
              <p:custDataLst>
                <p:tags r:id="rId32"/>
              </p:custDataLst>
            </p:nvPr>
          </p:nvCxnSpPr>
          <p:spPr>
            <a:xfrm flipV="1">
              <a:off x="2926041" y="0"/>
              <a:ext cx="0" cy="251209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3"/>
            </p:custDataLst>
          </p:nvPr>
        </p:nvSpPr>
        <p:spPr>
          <a:xfrm>
            <a:off x="2001843" y="2639240"/>
            <a:ext cx="5140313" cy="913348"/>
          </a:xfrm>
        </p:spPr>
        <p:txBody>
          <a:bodyPr lIns="90000" tIns="46800" rIns="90000" bIns="46800" anchor="ctr" anchorCtr="0">
            <a:normAutofit/>
          </a:bodyPr>
          <a:lstStyle>
            <a:lvl1pPr algn="ctr">
              <a:defRPr sz="4050" u="none" strike="noStrike" kern="1200" cap="none" spc="300" normalizeH="0" baseline="0">
                <a:solidFill>
                  <a:schemeClr val="accent1"/>
                </a:solidFill>
                <a:uFillTx/>
                <a:latin typeface="Arial" panose="020B0604020202020204" pitchFamily="34" charset="0"/>
                <a:ea typeface="汉仪乐喵体W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2"/>
            </p:custDataLst>
          </p:nvPr>
        </p:nvGrpSpPr>
        <p:grpSpPr>
          <a:xfrm>
            <a:off x="0" y="-5716"/>
            <a:ext cx="9144000" cy="722084"/>
            <a:chOff x="0" y="-7620"/>
            <a:chExt cx="12192000" cy="962660"/>
          </a:xfrm>
        </p:grpSpPr>
        <p:pic>
          <p:nvPicPr>
            <p:cNvPr id="10" name="图片 9" descr="图层 3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/>
            <a:stretch>
              <a:fillRect/>
            </a:stretch>
          </p:blipFill>
          <p:spPr>
            <a:xfrm rot="10800000">
              <a:off x="10440670" y="-7620"/>
              <a:ext cx="1751330" cy="716280"/>
            </a:xfrm>
            <a:prstGeom prst="rect">
              <a:avLst/>
            </a:prstGeom>
          </p:spPr>
        </p:pic>
        <p:pic>
          <p:nvPicPr>
            <p:cNvPr id="11" name="图片 10" descr="图层 4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/>
            <a:stretch>
              <a:fillRect/>
            </a:stretch>
          </p:blipFill>
          <p:spPr>
            <a:xfrm rot="10800000">
              <a:off x="0" y="-7620"/>
              <a:ext cx="1053465" cy="962660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02412" y="332467"/>
            <a:ext cx="8139178" cy="33151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8"/>
            </p:custDataLst>
          </p:nvPr>
        </p:nvSpPr>
        <p:spPr>
          <a:xfrm>
            <a:off x="502448" y="714469"/>
            <a:ext cx="3962432" cy="4042179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9"/>
            </p:custDataLst>
          </p:nvPr>
        </p:nvSpPr>
        <p:spPr>
          <a:xfrm>
            <a:off x="4679158" y="714469"/>
            <a:ext cx="3962432" cy="4042179"/>
          </a:xfrm>
        </p:spPr>
        <p:txBody>
          <a:bodyPr>
            <a:noAutofit/>
          </a:bodyPr>
          <a:lstStyle>
            <a:lvl1pPr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 userDrawn="1">
            <p:custDataLst>
              <p:tags r:id="rId2"/>
            </p:custDataLst>
          </p:nvPr>
        </p:nvGrpSpPr>
        <p:grpSpPr>
          <a:xfrm>
            <a:off x="0" y="-5716"/>
            <a:ext cx="9144000" cy="722084"/>
            <a:chOff x="0" y="-7620"/>
            <a:chExt cx="12192000" cy="962660"/>
          </a:xfrm>
        </p:grpSpPr>
        <p:pic>
          <p:nvPicPr>
            <p:cNvPr id="11" name="图片 10" descr="图层 3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/>
            <a:stretch>
              <a:fillRect/>
            </a:stretch>
          </p:blipFill>
          <p:spPr>
            <a:xfrm rot="10800000">
              <a:off x="10440670" y="-7620"/>
              <a:ext cx="1751330" cy="716280"/>
            </a:xfrm>
            <a:prstGeom prst="rect">
              <a:avLst/>
            </a:prstGeom>
          </p:spPr>
        </p:pic>
        <p:pic>
          <p:nvPicPr>
            <p:cNvPr id="12" name="图片 11" descr="图层 4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/>
            <a:stretch>
              <a:fillRect/>
            </a:stretch>
          </p:blipFill>
          <p:spPr>
            <a:xfrm rot="10800000">
              <a:off x="0" y="-7620"/>
              <a:ext cx="1053465" cy="962660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02412" y="332467"/>
            <a:ext cx="8139178" cy="33151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8"/>
            </p:custDataLst>
          </p:nvPr>
        </p:nvSpPr>
        <p:spPr>
          <a:xfrm>
            <a:off x="502448" y="714469"/>
            <a:ext cx="3962432" cy="285788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0" u="none" strike="noStrike" kern="1200" cap="none" spc="200" normalizeH="0" baseline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835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9"/>
            </p:custDataLst>
          </p:nvPr>
        </p:nvSpPr>
        <p:spPr>
          <a:xfrm>
            <a:off x="502444" y="1055024"/>
            <a:ext cx="3962400" cy="3701521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10"/>
            </p:custDataLst>
          </p:nvPr>
        </p:nvSpPr>
        <p:spPr>
          <a:xfrm>
            <a:off x="4676813" y="714469"/>
            <a:ext cx="3962432" cy="285788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835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11"/>
            </p:custDataLst>
          </p:nvPr>
        </p:nvSpPr>
        <p:spPr>
          <a:xfrm>
            <a:off x="4676813" y="1055024"/>
            <a:ext cx="3962432" cy="3701521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pattFill prst="lg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pic>
        <p:nvPicPr>
          <p:cNvPr id="6" name="图片 5" descr="图片1"/>
          <p:cNvPicPr>
            <a:picLocks noChangeAspect="1"/>
          </p:cNvPicPr>
          <p:nvPr userDrawn="1"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-37" y="-30776"/>
            <a:ext cx="9144074" cy="517491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>
            <p:custDataLst>
              <p:tags r:id="rId8"/>
            </p:custDataLst>
          </p:nvPr>
        </p:nvPicPr>
        <p:blipFill rotWithShape="1">
          <a:blip r:embed="rId9"/>
          <a:srcRect/>
          <a:stretch>
            <a:fillRect/>
          </a:stretch>
        </p:blipFill>
        <p:spPr>
          <a:xfrm>
            <a:off x="7289006" y="3641381"/>
            <a:ext cx="1604010" cy="1648028"/>
          </a:xfrm>
          <a:prstGeom prst="rect">
            <a:avLst/>
          </a:prstGeom>
        </p:spPr>
      </p:pic>
      <p:sp>
        <p:nvSpPr>
          <p:cNvPr id="8" name="矩形 7"/>
          <p:cNvSpPr/>
          <p:nvPr userDrawn="1">
            <p:custDataLst>
              <p:tags r:id="rId10"/>
            </p:custDataLst>
          </p:nvPr>
        </p:nvSpPr>
        <p:spPr>
          <a:xfrm>
            <a:off x="1511618" y="685408"/>
            <a:ext cx="6120765" cy="637301"/>
          </a:xfrm>
          <a:prstGeom prst="rect">
            <a:avLst/>
          </a:prstGeom>
          <a:solidFill>
            <a:schemeClr val="bg1"/>
          </a:solidFill>
          <a:ln w="508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grpSp>
        <p:nvGrpSpPr>
          <p:cNvPr id="9" name="组合 8"/>
          <p:cNvGrpSpPr/>
          <p:nvPr userDrawn="1">
            <p:custDataLst>
              <p:tags r:id="rId11"/>
            </p:custDataLst>
          </p:nvPr>
        </p:nvGrpSpPr>
        <p:grpSpPr>
          <a:xfrm>
            <a:off x="2905601" y="402005"/>
            <a:ext cx="475774" cy="426773"/>
            <a:chOff x="4052094" y="7246145"/>
            <a:chExt cx="1625600" cy="1458911"/>
          </a:xfrm>
        </p:grpSpPr>
        <p:sp>
          <p:nvSpPr>
            <p:cNvPr id="10" name="矩形 9"/>
            <p:cNvSpPr/>
            <p:nvPr>
              <p:custDataLst>
                <p:tags r:id="rId12"/>
              </p:custDataLst>
            </p:nvPr>
          </p:nvSpPr>
          <p:spPr>
            <a:xfrm>
              <a:off x="4052094" y="7828756"/>
              <a:ext cx="1625600" cy="876300"/>
            </a:xfrm>
            <a:prstGeom prst="rect">
              <a:avLst/>
            </a:prstGeom>
            <a:solidFill>
              <a:schemeClr val="accent2"/>
            </a:solidFill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sp>
          <p:nvSpPr>
            <p:cNvPr id="11" name="矩形 10"/>
            <p:cNvSpPr/>
            <p:nvPr>
              <p:custDataLst>
                <p:tags r:id="rId13"/>
              </p:custDataLst>
            </p:nvPr>
          </p:nvSpPr>
          <p:spPr>
            <a:xfrm>
              <a:off x="4052094" y="7828756"/>
              <a:ext cx="1625600" cy="386556"/>
            </a:xfrm>
            <a:prstGeom prst="rect">
              <a:avLst/>
            </a:prstGeom>
            <a:solidFill>
              <a:schemeClr val="accent2"/>
            </a:solidFill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cxnSp>
          <p:nvCxnSpPr>
            <p:cNvPr id="12" name="直接连接符 11"/>
            <p:cNvCxnSpPr/>
            <p:nvPr>
              <p:custDataLst>
                <p:tags r:id="rId14"/>
              </p:custDataLst>
            </p:nvPr>
          </p:nvCxnSpPr>
          <p:spPr>
            <a:xfrm>
              <a:off x="4395788" y="7828756"/>
              <a:ext cx="0" cy="386556"/>
            </a:xfrm>
            <a:prstGeom prst="line">
              <a:avLst/>
            </a:prstGeom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>
              <p:custDataLst>
                <p:tags r:id="rId15"/>
              </p:custDataLst>
            </p:nvPr>
          </p:nvCxnSpPr>
          <p:spPr>
            <a:xfrm>
              <a:off x="5155407" y="7828756"/>
              <a:ext cx="0" cy="386556"/>
            </a:xfrm>
            <a:prstGeom prst="line">
              <a:avLst/>
            </a:prstGeom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>
              <p:custDataLst>
                <p:tags r:id="rId16"/>
              </p:custDataLst>
            </p:nvPr>
          </p:nvCxnSpPr>
          <p:spPr>
            <a:xfrm>
              <a:off x="5286376" y="7828756"/>
              <a:ext cx="0" cy="386556"/>
            </a:xfrm>
            <a:prstGeom prst="line">
              <a:avLst/>
            </a:prstGeom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任意多边形: 形状 17"/>
            <p:cNvSpPr/>
            <p:nvPr>
              <p:custDataLst>
                <p:tags r:id="rId17"/>
              </p:custDataLst>
            </p:nvPr>
          </p:nvSpPr>
          <p:spPr>
            <a:xfrm>
              <a:off x="4395795" y="7246145"/>
              <a:ext cx="759612" cy="582611"/>
            </a:xfrm>
            <a:custGeom>
              <a:avLst/>
              <a:gdLst>
                <a:gd name="connsiteX0" fmla="*/ 379806 w 759612"/>
                <a:gd name="connsiteY0" fmla="*/ 0 h 582611"/>
                <a:gd name="connsiteX1" fmla="*/ 759612 w 759612"/>
                <a:gd name="connsiteY1" fmla="*/ 575072 h 582611"/>
                <a:gd name="connsiteX2" fmla="*/ 759110 w 759612"/>
                <a:gd name="connsiteY2" fmla="*/ 582611 h 582611"/>
                <a:gd name="connsiteX3" fmla="*/ 502 w 759612"/>
                <a:gd name="connsiteY3" fmla="*/ 582611 h 582611"/>
                <a:gd name="connsiteX4" fmla="*/ 0 w 759612"/>
                <a:gd name="connsiteY4" fmla="*/ 575072 h 582611"/>
                <a:gd name="connsiteX5" fmla="*/ 379806 w 759612"/>
                <a:gd name="connsiteY5" fmla="*/ 0 h 582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59612" h="582611">
                  <a:moveTo>
                    <a:pt x="379806" y="0"/>
                  </a:moveTo>
                  <a:cubicBezTo>
                    <a:pt x="589567" y="0"/>
                    <a:pt x="759612" y="257469"/>
                    <a:pt x="759612" y="575072"/>
                  </a:cubicBezTo>
                  <a:lnTo>
                    <a:pt x="759110" y="582611"/>
                  </a:lnTo>
                  <a:lnTo>
                    <a:pt x="502" y="582611"/>
                  </a:lnTo>
                  <a:lnTo>
                    <a:pt x="0" y="575072"/>
                  </a:lnTo>
                  <a:cubicBezTo>
                    <a:pt x="0" y="257469"/>
                    <a:pt x="170045" y="0"/>
                    <a:pt x="379806" y="0"/>
                  </a:cubicBezTo>
                  <a:close/>
                </a:path>
              </a:pathLst>
            </a:custGeom>
            <a:noFill/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sp>
          <p:nvSpPr>
            <p:cNvPr id="16" name="任意多边形: 形状 20"/>
            <p:cNvSpPr/>
            <p:nvPr>
              <p:custDataLst>
                <p:tags r:id="rId18"/>
              </p:custDataLst>
            </p:nvPr>
          </p:nvSpPr>
          <p:spPr>
            <a:xfrm>
              <a:off x="4526764" y="7246145"/>
              <a:ext cx="759612" cy="582611"/>
            </a:xfrm>
            <a:custGeom>
              <a:avLst/>
              <a:gdLst>
                <a:gd name="connsiteX0" fmla="*/ 379806 w 759612"/>
                <a:gd name="connsiteY0" fmla="*/ 0 h 582611"/>
                <a:gd name="connsiteX1" fmla="*/ 759612 w 759612"/>
                <a:gd name="connsiteY1" fmla="*/ 575072 h 582611"/>
                <a:gd name="connsiteX2" fmla="*/ 759110 w 759612"/>
                <a:gd name="connsiteY2" fmla="*/ 582611 h 582611"/>
                <a:gd name="connsiteX3" fmla="*/ 502 w 759612"/>
                <a:gd name="connsiteY3" fmla="*/ 582611 h 582611"/>
                <a:gd name="connsiteX4" fmla="*/ 0 w 759612"/>
                <a:gd name="connsiteY4" fmla="*/ 575072 h 582611"/>
                <a:gd name="connsiteX5" fmla="*/ 379806 w 759612"/>
                <a:gd name="connsiteY5" fmla="*/ 0 h 582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59612" h="582611">
                  <a:moveTo>
                    <a:pt x="379806" y="0"/>
                  </a:moveTo>
                  <a:cubicBezTo>
                    <a:pt x="589567" y="0"/>
                    <a:pt x="759612" y="257469"/>
                    <a:pt x="759612" y="575072"/>
                  </a:cubicBezTo>
                  <a:lnTo>
                    <a:pt x="759110" y="582611"/>
                  </a:lnTo>
                  <a:lnTo>
                    <a:pt x="502" y="582611"/>
                  </a:lnTo>
                  <a:lnTo>
                    <a:pt x="0" y="575072"/>
                  </a:lnTo>
                  <a:cubicBezTo>
                    <a:pt x="0" y="257469"/>
                    <a:pt x="170045" y="0"/>
                    <a:pt x="379806" y="0"/>
                  </a:cubicBezTo>
                  <a:close/>
                </a:path>
              </a:pathLst>
            </a:custGeom>
            <a:noFill/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</p:grpSp>
      <p:grpSp>
        <p:nvGrpSpPr>
          <p:cNvPr id="17" name="组合 16"/>
          <p:cNvGrpSpPr/>
          <p:nvPr userDrawn="1">
            <p:custDataLst>
              <p:tags r:id="rId19"/>
            </p:custDataLst>
          </p:nvPr>
        </p:nvGrpSpPr>
        <p:grpSpPr>
          <a:xfrm>
            <a:off x="5714524" y="402005"/>
            <a:ext cx="475774" cy="426773"/>
            <a:chOff x="4052094" y="7246145"/>
            <a:chExt cx="1625600" cy="1458911"/>
          </a:xfrm>
        </p:grpSpPr>
        <p:sp>
          <p:nvSpPr>
            <p:cNvPr id="18" name="矩形 17"/>
            <p:cNvSpPr/>
            <p:nvPr>
              <p:custDataLst>
                <p:tags r:id="rId20"/>
              </p:custDataLst>
            </p:nvPr>
          </p:nvSpPr>
          <p:spPr>
            <a:xfrm>
              <a:off x="4052094" y="7828756"/>
              <a:ext cx="1625600" cy="876300"/>
            </a:xfrm>
            <a:prstGeom prst="rect">
              <a:avLst/>
            </a:prstGeom>
            <a:solidFill>
              <a:schemeClr val="accent2"/>
            </a:solidFill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sp>
          <p:nvSpPr>
            <p:cNvPr id="19" name="矩形 18"/>
            <p:cNvSpPr/>
            <p:nvPr>
              <p:custDataLst>
                <p:tags r:id="rId21"/>
              </p:custDataLst>
            </p:nvPr>
          </p:nvSpPr>
          <p:spPr>
            <a:xfrm>
              <a:off x="4052094" y="7828756"/>
              <a:ext cx="1625600" cy="386556"/>
            </a:xfrm>
            <a:prstGeom prst="rect">
              <a:avLst/>
            </a:prstGeom>
            <a:solidFill>
              <a:schemeClr val="accent2"/>
            </a:solidFill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cxnSp>
          <p:nvCxnSpPr>
            <p:cNvPr id="20" name="直接连接符 19"/>
            <p:cNvCxnSpPr/>
            <p:nvPr>
              <p:custDataLst>
                <p:tags r:id="rId22"/>
              </p:custDataLst>
            </p:nvPr>
          </p:nvCxnSpPr>
          <p:spPr>
            <a:xfrm>
              <a:off x="4395788" y="7828756"/>
              <a:ext cx="0" cy="386556"/>
            </a:xfrm>
            <a:prstGeom prst="line">
              <a:avLst/>
            </a:prstGeom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>
              <p:custDataLst>
                <p:tags r:id="rId23"/>
              </p:custDataLst>
            </p:nvPr>
          </p:nvCxnSpPr>
          <p:spPr>
            <a:xfrm>
              <a:off x="5155407" y="7828756"/>
              <a:ext cx="0" cy="386556"/>
            </a:xfrm>
            <a:prstGeom prst="line">
              <a:avLst/>
            </a:prstGeom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>
              <p:custDataLst>
                <p:tags r:id="rId24"/>
              </p:custDataLst>
            </p:nvPr>
          </p:nvCxnSpPr>
          <p:spPr>
            <a:xfrm>
              <a:off x="5286376" y="7828756"/>
              <a:ext cx="0" cy="386556"/>
            </a:xfrm>
            <a:prstGeom prst="line">
              <a:avLst/>
            </a:prstGeom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任意多边形: 形状 29"/>
            <p:cNvSpPr/>
            <p:nvPr>
              <p:custDataLst>
                <p:tags r:id="rId25"/>
              </p:custDataLst>
            </p:nvPr>
          </p:nvSpPr>
          <p:spPr>
            <a:xfrm>
              <a:off x="4395795" y="7246145"/>
              <a:ext cx="759612" cy="582611"/>
            </a:xfrm>
            <a:custGeom>
              <a:avLst/>
              <a:gdLst>
                <a:gd name="connsiteX0" fmla="*/ 379806 w 759612"/>
                <a:gd name="connsiteY0" fmla="*/ 0 h 582611"/>
                <a:gd name="connsiteX1" fmla="*/ 759612 w 759612"/>
                <a:gd name="connsiteY1" fmla="*/ 575072 h 582611"/>
                <a:gd name="connsiteX2" fmla="*/ 759110 w 759612"/>
                <a:gd name="connsiteY2" fmla="*/ 582611 h 582611"/>
                <a:gd name="connsiteX3" fmla="*/ 502 w 759612"/>
                <a:gd name="connsiteY3" fmla="*/ 582611 h 582611"/>
                <a:gd name="connsiteX4" fmla="*/ 0 w 759612"/>
                <a:gd name="connsiteY4" fmla="*/ 575072 h 582611"/>
                <a:gd name="connsiteX5" fmla="*/ 379806 w 759612"/>
                <a:gd name="connsiteY5" fmla="*/ 0 h 582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59612" h="582611">
                  <a:moveTo>
                    <a:pt x="379806" y="0"/>
                  </a:moveTo>
                  <a:cubicBezTo>
                    <a:pt x="589567" y="0"/>
                    <a:pt x="759612" y="257469"/>
                    <a:pt x="759612" y="575072"/>
                  </a:cubicBezTo>
                  <a:lnTo>
                    <a:pt x="759110" y="582611"/>
                  </a:lnTo>
                  <a:lnTo>
                    <a:pt x="502" y="582611"/>
                  </a:lnTo>
                  <a:lnTo>
                    <a:pt x="0" y="575072"/>
                  </a:lnTo>
                  <a:cubicBezTo>
                    <a:pt x="0" y="257469"/>
                    <a:pt x="170045" y="0"/>
                    <a:pt x="379806" y="0"/>
                  </a:cubicBezTo>
                  <a:close/>
                </a:path>
              </a:pathLst>
            </a:custGeom>
            <a:noFill/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sp>
          <p:nvSpPr>
            <p:cNvPr id="24" name="任意多边形: 形状 30"/>
            <p:cNvSpPr/>
            <p:nvPr>
              <p:custDataLst>
                <p:tags r:id="rId26"/>
              </p:custDataLst>
            </p:nvPr>
          </p:nvSpPr>
          <p:spPr>
            <a:xfrm>
              <a:off x="4526764" y="7246145"/>
              <a:ext cx="759612" cy="582611"/>
            </a:xfrm>
            <a:custGeom>
              <a:avLst/>
              <a:gdLst>
                <a:gd name="connsiteX0" fmla="*/ 379806 w 759612"/>
                <a:gd name="connsiteY0" fmla="*/ 0 h 582611"/>
                <a:gd name="connsiteX1" fmla="*/ 759612 w 759612"/>
                <a:gd name="connsiteY1" fmla="*/ 575072 h 582611"/>
                <a:gd name="connsiteX2" fmla="*/ 759110 w 759612"/>
                <a:gd name="connsiteY2" fmla="*/ 582611 h 582611"/>
                <a:gd name="connsiteX3" fmla="*/ 502 w 759612"/>
                <a:gd name="connsiteY3" fmla="*/ 582611 h 582611"/>
                <a:gd name="connsiteX4" fmla="*/ 0 w 759612"/>
                <a:gd name="connsiteY4" fmla="*/ 575072 h 582611"/>
                <a:gd name="connsiteX5" fmla="*/ 379806 w 759612"/>
                <a:gd name="connsiteY5" fmla="*/ 0 h 582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59612" h="582611">
                  <a:moveTo>
                    <a:pt x="379806" y="0"/>
                  </a:moveTo>
                  <a:cubicBezTo>
                    <a:pt x="589567" y="0"/>
                    <a:pt x="759612" y="257469"/>
                    <a:pt x="759612" y="575072"/>
                  </a:cubicBezTo>
                  <a:lnTo>
                    <a:pt x="759110" y="582611"/>
                  </a:lnTo>
                  <a:lnTo>
                    <a:pt x="502" y="582611"/>
                  </a:lnTo>
                  <a:lnTo>
                    <a:pt x="0" y="575072"/>
                  </a:lnTo>
                  <a:cubicBezTo>
                    <a:pt x="0" y="257469"/>
                    <a:pt x="170045" y="0"/>
                    <a:pt x="379806" y="0"/>
                  </a:cubicBezTo>
                  <a:close/>
                </a:path>
              </a:pathLst>
            </a:custGeom>
            <a:noFill/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</p:grpSp>
      <p:cxnSp>
        <p:nvCxnSpPr>
          <p:cNvPr id="25" name="直接连接符 24"/>
          <p:cNvCxnSpPr/>
          <p:nvPr userDrawn="1">
            <p:custDataLst>
              <p:tags r:id="rId27"/>
            </p:custDataLst>
          </p:nvPr>
        </p:nvCxnSpPr>
        <p:spPr>
          <a:xfrm flipV="1">
            <a:off x="3139916" y="0"/>
            <a:ext cx="0" cy="402005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 userDrawn="1">
            <p:custDataLst>
              <p:tags r:id="rId28"/>
            </p:custDataLst>
          </p:nvPr>
        </p:nvCxnSpPr>
        <p:spPr>
          <a:xfrm flipV="1">
            <a:off x="5952173" y="0"/>
            <a:ext cx="0" cy="402005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2"/>
            </p:custDataLst>
          </p:nvPr>
        </p:nvGrpSpPr>
        <p:grpSpPr>
          <a:xfrm>
            <a:off x="0" y="-5716"/>
            <a:ext cx="9144000" cy="722084"/>
            <a:chOff x="0" y="-7620"/>
            <a:chExt cx="12192000" cy="962660"/>
          </a:xfrm>
        </p:grpSpPr>
        <p:pic>
          <p:nvPicPr>
            <p:cNvPr id="10" name="图片 9" descr="图层 3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/>
            <a:stretch>
              <a:fillRect/>
            </a:stretch>
          </p:blipFill>
          <p:spPr>
            <a:xfrm rot="10800000">
              <a:off x="10440670" y="-7620"/>
              <a:ext cx="1751330" cy="716280"/>
            </a:xfrm>
            <a:prstGeom prst="rect">
              <a:avLst/>
            </a:prstGeom>
          </p:spPr>
        </p:pic>
        <p:pic>
          <p:nvPicPr>
            <p:cNvPr id="11" name="图片 10" descr="图层 4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/>
            <a:stretch>
              <a:fillRect/>
            </a:stretch>
          </p:blipFill>
          <p:spPr>
            <a:xfrm rot="10800000">
              <a:off x="0" y="-7620"/>
              <a:ext cx="1053465" cy="962660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02448" y="332467"/>
            <a:ext cx="8139178" cy="33151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8"/>
            </p:custDataLst>
          </p:nvPr>
        </p:nvSpPr>
        <p:spPr>
          <a:xfrm>
            <a:off x="502448" y="714469"/>
            <a:ext cx="3962432" cy="4042179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9"/>
            </p:custDataLst>
          </p:nvPr>
        </p:nvSpPr>
        <p:spPr>
          <a:xfrm>
            <a:off x="4679194" y="714469"/>
            <a:ext cx="3962432" cy="4042179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 userDrawn="1">
            <p:custDataLst>
              <p:tags r:id="rId2"/>
            </p:custDataLst>
          </p:nvPr>
        </p:nvGrpSpPr>
        <p:grpSpPr>
          <a:xfrm>
            <a:off x="0" y="-5716"/>
            <a:ext cx="9144000" cy="722084"/>
            <a:chOff x="0" y="-7620"/>
            <a:chExt cx="12192000" cy="962660"/>
          </a:xfrm>
        </p:grpSpPr>
        <p:pic>
          <p:nvPicPr>
            <p:cNvPr id="10" name="图片 9" descr="图层 3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/>
            <a:stretch>
              <a:fillRect/>
            </a:stretch>
          </p:blipFill>
          <p:spPr>
            <a:xfrm rot="10800000">
              <a:off x="10440670" y="-7620"/>
              <a:ext cx="1751330" cy="716280"/>
            </a:xfrm>
            <a:prstGeom prst="rect">
              <a:avLst/>
            </a:prstGeom>
          </p:spPr>
        </p:pic>
        <p:pic>
          <p:nvPicPr>
            <p:cNvPr id="11" name="图片 10" descr="图层 4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/>
            <a:stretch>
              <a:fillRect/>
            </a:stretch>
          </p:blipFill>
          <p:spPr>
            <a:xfrm rot="10800000">
              <a:off x="0" y="-7620"/>
              <a:ext cx="1053465" cy="962660"/>
            </a:xfrm>
            <a:prstGeom prst="rect">
              <a:avLst/>
            </a:prstGeom>
          </p:spPr>
        </p:pic>
      </p:grpSp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7"/>
            </p:custDataLst>
          </p:nvPr>
        </p:nvSpPr>
        <p:spPr>
          <a:xfrm>
            <a:off x="7928351" y="714469"/>
            <a:ext cx="713238" cy="4042179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8"/>
            </p:custDataLst>
          </p:nvPr>
        </p:nvSpPr>
        <p:spPr>
          <a:xfrm>
            <a:off x="502444" y="714463"/>
            <a:ext cx="7371076" cy="4042179"/>
          </a:xfrm>
        </p:spPr>
        <p:txBody>
          <a:bodyPr vert="eaVert"/>
          <a:lstStyle>
            <a:lvl1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 userDrawn="1">
            <p:custDataLst>
              <p:tags r:id="rId2"/>
            </p:custDataLst>
          </p:nvPr>
        </p:nvGrpSpPr>
        <p:grpSpPr>
          <a:xfrm>
            <a:off x="0" y="-5716"/>
            <a:ext cx="9144000" cy="722084"/>
            <a:chOff x="0" y="-7620"/>
            <a:chExt cx="12192000" cy="962660"/>
          </a:xfrm>
        </p:grpSpPr>
        <p:pic>
          <p:nvPicPr>
            <p:cNvPr id="10" name="图片 9" descr="图层 3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/>
            <a:stretch>
              <a:fillRect/>
            </a:stretch>
          </p:blipFill>
          <p:spPr>
            <a:xfrm rot="10800000">
              <a:off x="10440670" y="-7620"/>
              <a:ext cx="1751330" cy="716280"/>
            </a:xfrm>
            <a:prstGeom prst="rect">
              <a:avLst/>
            </a:prstGeom>
          </p:spPr>
        </p:pic>
        <p:pic>
          <p:nvPicPr>
            <p:cNvPr id="11" name="图片 10" descr="图层 4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/>
            <a:stretch>
              <a:fillRect/>
            </a:stretch>
          </p:blipFill>
          <p:spPr>
            <a:xfrm rot="10800000">
              <a:off x="0" y="-7620"/>
              <a:ext cx="1053465" cy="962660"/>
            </a:xfrm>
            <a:prstGeom prst="rect">
              <a:avLst/>
            </a:prstGeom>
          </p:spPr>
        </p:pic>
      </p:grp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0"/>
            </p:custDataLst>
          </p:nvPr>
        </p:nvSpPr>
        <p:spPr>
          <a:xfrm>
            <a:off x="502448" y="714469"/>
            <a:ext cx="8139178" cy="4042179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pattFill prst="lg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>
            <p:custDataLst>
              <p:tags r:id="rId2"/>
            </p:custDataLst>
          </p:nvPr>
        </p:nvSpPr>
        <p:spPr>
          <a:xfrm>
            <a:off x="395288" y="489645"/>
            <a:ext cx="8215313" cy="4214380"/>
          </a:xfrm>
          <a:prstGeom prst="rect">
            <a:avLst/>
          </a:prstGeom>
          <a:solidFill>
            <a:schemeClr val="accent6"/>
          </a:solidFill>
          <a:ln w="508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7" name="矩形 6"/>
          <p:cNvSpPr/>
          <p:nvPr userDrawn="1">
            <p:custDataLst>
              <p:tags r:id="rId3"/>
            </p:custDataLst>
          </p:nvPr>
        </p:nvSpPr>
        <p:spPr>
          <a:xfrm>
            <a:off x="533400" y="680169"/>
            <a:ext cx="8215313" cy="4178181"/>
          </a:xfrm>
          <a:prstGeom prst="rect">
            <a:avLst/>
          </a:prstGeom>
          <a:solidFill>
            <a:schemeClr val="bg1"/>
          </a:solidFill>
          <a:ln w="50800">
            <a:solidFill>
              <a:schemeClr val="accent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grpSp>
        <p:nvGrpSpPr>
          <p:cNvPr id="8" name="组合 7"/>
          <p:cNvGrpSpPr/>
          <p:nvPr userDrawn="1">
            <p:custDataLst>
              <p:tags r:id="rId4"/>
            </p:custDataLst>
          </p:nvPr>
        </p:nvGrpSpPr>
        <p:grpSpPr>
          <a:xfrm>
            <a:off x="1559243" y="-9050"/>
            <a:ext cx="781050" cy="928326"/>
            <a:chOff x="2471687" y="0"/>
            <a:chExt cx="918749" cy="1091504"/>
          </a:xfrm>
        </p:grpSpPr>
        <p:grpSp>
          <p:nvGrpSpPr>
            <p:cNvPr id="9" name="组合 8"/>
            <p:cNvGrpSpPr/>
            <p:nvPr/>
          </p:nvGrpSpPr>
          <p:grpSpPr>
            <a:xfrm>
              <a:off x="2471687" y="251208"/>
              <a:ext cx="918749" cy="840296"/>
              <a:chOff x="4052089" y="7246140"/>
              <a:chExt cx="1625600" cy="1458925"/>
            </a:xfrm>
          </p:grpSpPr>
          <p:sp>
            <p:nvSpPr>
              <p:cNvPr id="11" name="矩形 10"/>
              <p:cNvSpPr/>
              <p:nvPr>
                <p:custDataLst>
                  <p:tags r:id="rId5"/>
                </p:custDataLst>
              </p:nvPr>
            </p:nvSpPr>
            <p:spPr>
              <a:xfrm>
                <a:off x="4052089" y="7828764"/>
                <a:ext cx="1625598" cy="876301"/>
              </a:xfrm>
              <a:prstGeom prst="rect">
                <a:avLst/>
              </a:prstGeom>
              <a:solidFill>
                <a:schemeClr val="accent2"/>
              </a:solidFill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12" name="矩形 11"/>
              <p:cNvSpPr/>
              <p:nvPr>
                <p:custDataLst>
                  <p:tags r:id="rId6"/>
                </p:custDataLst>
              </p:nvPr>
            </p:nvSpPr>
            <p:spPr>
              <a:xfrm>
                <a:off x="4052091" y="7828766"/>
                <a:ext cx="1625598" cy="386557"/>
              </a:xfrm>
              <a:prstGeom prst="rect">
                <a:avLst/>
              </a:prstGeom>
              <a:solidFill>
                <a:schemeClr val="accent2"/>
              </a:solidFill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  <p:cxnSp>
            <p:nvCxnSpPr>
              <p:cNvPr id="13" name="直接连接符 12"/>
              <p:cNvCxnSpPr/>
              <p:nvPr>
                <p:custDataLst>
                  <p:tags r:id="rId7"/>
                </p:custDataLst>
              </p:nvPr>
            </p:nvCxnSpPr>
            <p:spPr>
              <a:xfrm>
                <a:off x="4395786" y="7828764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直接连接符 13"/>
              <p:cNvCxnSpPr/>
              <p:nvPr>
                <p:custDataLst>
                  <p:tags r:id="rId8"/>
                </p:custDataLst>
              </p:nvPr>
            </p:nvCxnSpPr>
            <p:spPr>
              <a:xfrm>
                <a:off x="5155404" y="7828759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直接连接符 14"/>
              <p:cNvCxnSpPr/>
              <p:nvPr>
                <p:custDataLst>
                  <p:tags r:id="rId9"/>
                </p:custDataLst>
              </p:nvPr>
            </p:nvCxnSpPr>
            <p:spPr>
              <a:xfrm>
                <a:off x="5286374" y="7828756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" name="任意多边形: 形状 15"/>
              <p:cNvSpPr/>
              <p:nvPr>
                <p:custDataLst>
                  <p:tags r:id="rId10"/>
                </p:custDataLst>
              </p:nvPr>
            </p:nvSpPr>
            <p:spPr>
              <a:xfrm>
                <a:off x="4395795" y="7246140"/>
                <a:ext cx="759612" cy="582611"/>
              </a:xfrm>
              <a:custGeom>
                <a:avLst/>
                <a:gdLst>
                  <a:gd name="connsiteX0" fmla="*/ 379806 w 759612"/>
                  <a:gd name="connsiteY0" fmla="*/ 0 h 582611"/>
                  <a:gd name="connsiteX1" fmla="*/ 759612 w 759612"/>
                  <a:gd name="connsiteY1" fmla="*/ 575072 h 582611"/>
                  <a:gd name="connsiteX2" fmla="*/ 759110 w 759612"/>
                  <a:gd name="connsiteY2" fmla="*/ 582611 h 582611"/>
                  <a:gd name="connsiteX3" fmla="*/ 502 w 759612"/>
                  <a:gd name="connsiteY3" fmla="*/ 582611 h 582611"/>
                  <a:gd name="connsiteX4" fmla="*/ 0 w 759612"/>
                  <a:gd name="connsiteY4" fmla="*/ 575072 h 582611"/>
                  <a:gd name="connsiteX5" fmla="*/ 379806 w 759612"/>
                  <a:gd name="connsiteY5" fmla="*/ 0 h 582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59612" h="582611">
                    <a:moveTo>
                      <a:pt x="379806" y="0"/>
                    </a:moveTo>
                    <a:cubicBezTo>
                      <a:pt x="589567" y="0"/>
                      <a:pt x="759612" y="257469"/>
                      <a:pt x="759612" y="575072"/>
                    </a:cubicBezTo>
                    <a:lnTo>
                      <a:pt x="759110" y="582611"/>
                    </a:lnTo>
                    <a:lnTo>
                      <a:pt x="502" y="582611"/>
                    </a:lnTo>
                    <a:lnTo>
                      <a:pt x="0" y="575072"/>
                    </a:lnTo>
                    <a:cubicBezTo>
                      <a:pt x="0" y="257469"/>
                      <a:pt x="170045" y="0"/>
                      <a:pt x="379806" y="0"/>
                    </a:cubicBezTo>
                    <a:close/>
                  </a:path>
                </a:pathLst>
              </a:custGeom>
              <a:noFill/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17" name="任意多边形: 形状 16"/>
              <p:cNvSpPr/>
              <p:nvPr>
                <p:custDataLst>
                  <p:tags r:id="rId11"/>
                </p:custDataLst>
              </p:nvPr>
            </p:nvSpPr>
            <p:spPr>
              <a:xfrm>
                <a:off x="4526764" y="7246145"/>
                <a:ext cx="759612" cy="582611"/>
              </a:xfrm>
              <a:custGeom>
                <a:avLst/>
                <a:gdLst>
                  <a:gd name="connsiteX0" fmla="*/ 379806 w 759612"/>
                  <a:gd name="connsiteY0" fmla="*/ 0 h 582611"/>
                  <a:gd name="connsiteX1" fmla="*/ 759612 w 759612"/>
                  <a:gd name="connsiteY1" fmla="*/ 575072 h 582611"/>
                  <a:gd name="connsiteX2" fmla="*/ 759110 w 759612"/>
                  <a:gd name="connsiteY2" fmla="*/ 582611 h 582611"/>
                  <a:gd name="connsiteX3" fmla="*/ 502 w 759612"/>
                  <a:gd name="connsiteY3" fmla="*/ 582611 h 582611"/>
                  <a:gd name="connsiteX4" fmla="*/ 0 w 759612"/>
                  <a:gd name="connsiteY4" fmla="*/ 575072 h 582611"/>
                  <a:gd name="connsiteX5" fmla="*/ 379806 w 759612"/>
                  <a:gd name="connsiteY5" fmla="*/ 0 h 582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59612" h="582611">
                    <a:moveTo>
                      <a:pt x="379806" y="0"/>
                    </a:moveTo>
                    <a:cubicBezTo>
                      <a:pt x="589567" y="0"/>
                      <a:pt x="759612" y="257469"/>
                      <a:pt x="759612" y="575072"/>
                    </a:cubicBezTo>
                    <a:lnTo>
                      <a:pt x="759110" y="582611"/>
                    </a:lnTo>
                    <a:lnTo>
                      <a:pt x="502" y="582611"/>
                    </a:lnTo>
                    <a:lnTo>
                      <a:pt x="0" y="575072"/>
                    </a:lnTo>
                    <a:cubicBezTo>
                      <a:pt x="0" y="257469"/>
                      <a:pt x="170045" y="0"/>
                      <a:pt x="379806" y="0"/>
                    </a:cubicBezTo>
                    <a:close/>
                  </a:path>
                </a:pathLst>
              </a:custGeom>
              <a:noFill/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</p:grpSp>
        <p:cxnSp>
          <p:nvCxnSpPr>
            <p:cNvPr id="10" name="直接连接符 9"/>
            <p:cNvCxnSpPr/>
            <p:nvPr>
              <p:custDataLst>
                <p:tags r:id="rId12"/>
              </p:custDataLst>
            </p:nvPr>
          </p:nvCxnSpPr>
          <p:spPr>
            <a:xfrm flipV="1">
              <a:off x="2926041" y="0"/>
              <a:ext cx="0" cy="251209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/>
          <p:nvPr userDrawn="1">
            <p:custDataLst>
              <p:tags r:id="rId13"/>
            </p:custDataLst>
          </p:nvPr>
        </p:nvGrpSpPr>
        <p:grpSpPr>
          <a:xfrm>
            <a:off x="6841808" y="-9050"/>
            <a:ext cx="781050" cy="928326"/>
            <a:chOff x="2471687" y="0"/>
            <a:chExt cx="918749" cy="1091504"/>
          </a:xfrm>
        </p:grpSpPr>
        <p:grpSp>
          <p:nvGrpSpPr>
            <p:cNvPr id="19" name="组合 18"/>
            <p:cNvGrpSpPr/>
            <p:nvPr/>
          </p:nvGrpSpPr>
          <p:grpSpPr>
            <a:xfrm>
              <a:off x="2471687" y="251208"/>
              <a:ext cx="918749" cy="840296"/>
              <a:chOff x="4052089" y="7246140"/>
              <a:chExt cx="1625600" cy="1458925"/>
            </a:xfrm>
          </p:grpSpPr>
          <p:sp>
            <p:nvSpPr>
              <p:cNvPr id="21" name="矩形 20"/>
              <p:cNvSpPr/>
              <p:nvPr>
                <p:custDataLst>
                  <p:tags r:id="rId14"/>
                </p:custDataLst>
              </p:nvPr>
            </p:nvSpPr>
            <p:spPr>
              <a:xfrm>
                <a:off x="4052089" y="7828764"/>
                <a:ext cx="1625598" cy="876301"/>
              </a:xfrm>
              <a:prstGeom prst="rect">
                <a:avLst/>
              </a:prstGeom>
              <a:solidFill>
                <a:schemeClr val="accent2"/>
              </a:solidFill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22" name="矩形 21"/>
              <p:cNvSpPr/>
              <p:nvPr>
                <p:custDataLst>
                  <p:tags r:id="rId15"/>
                </p:custDataLst>
              </p:nvPr>
            </p:nvSpPr>
            <p:spPr>
              <a:xfrm>
                <a:off x="4052091" y="7828766"/>
                <a:ext cx="1625598" cy="386557"/>
              </a:xfrm>
              <a:prstGeom prst="rect">
                <a:avLst/>
              </a:prstGeom>
              <a:solidFill>
                <a:schemeClr val="accent2"/>
              </a:solidFill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  <p:cxnSp>
            <p:nvCxnSpPr>
              <p:cNvPr id="23" name="直接连接符 22"/>
              <p:cNvCxnSpPr/>
              <p:nvPr>
                <p:custDataLst>
                  <p:tags r:id="rId16"/>
                </p:custDataLst>
              </p:nvPr>
            </p:nvCxnSpPr>
            <p:spPr>
              <a:xfrm>
                <a:off x="4395786" y="7828764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直接连接符 23"/>
              <p:cNvCxnSpPr/>
              <p:nvPr>
                <p:custDataLst>
                  <p:tags r:id="rId17"/>
                </p:custDataLst>
              </p:nvPr>
            </p:nvCxnSpPr>
            <p:spPr>
              <a:xfrm>
                <a:off x="5155404" y="7828759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直接连接符 24"/>
              <p:cNvCxnSpPr/>
              <p:nvPr>
                <p:custDataLst>
                  <p:tags r:id="rId18"/>
                </p:custDataLst>
              </p:nvPr>
            </p:nvCxnSpPr>
            <p:spPr>
              <a:xfrm>
                <a:off x="5286374" y="7828756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" name="任意多边形: 形状 25"/>
              <p:cNvSpPr/>
              <p:nvPr>
                <p:custDataLst>
                  <p:tags r:id="rId19"/>
                </p:custDataLst>
              </p:nvPr>
            </p:nvSpPr>
            <p:spPr>
              <a:xfrm>
                <a:off x="4395795" y="7246140"/>
                <a:ext cx="759612" cy="582611"/>
              </a:xfrm>
              <a:custGeom>
                <a:avLst/>
                <a:gdLst>
                  <a:gd name="connsiteX0" fmla="*/ 379806 w 759612"/>
                  <a:gd name="connsiteY0" fmla="*/ 0 h 582611"/>
                  <a:gd name="connsiteX1" fmla="*/ 759612 w 759612"/>
                  <a:gd name="connsiteY1" fmla="*/ 575072 h 582611"/>
                  <a:gd name="connsiteX2" fmla="*/ 759110 w 759612"/>
                  <a:gd name="connsiteY2" fmla="*/ 582611 h 582611"/>
                  <a:gd name="connsiteX3" fmla="*/ 502 w 759612"/>
                  <a:gd name="connsiteY3" fmla="*/ 582611 h 582611"/>
                  <a:gd name="connsiteX4" fmla="*/ 0 w 759612"/>
                  <a:gd name="connsiteY4" fmla="*/ 575072 h 582611"/>
                  <a:gd name="connsiteX5" fmla="*/ 379806 w 759612"/>
                  <a:gd name="connsiteY5" fmla="*/ 0 h 582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59612" h="582611">
                    <a:moveTo>
                      <a:pt x="379806" y="0"/>
                    </a:moveTo>
                    <a:cubicBezTo>
                      <a:pt x="589567" y="0"/>
                      <a:pt x="759612" y="257469"/>
                      <a:pt x="759612" y="575072"/>
                    </a:cubicBezTo>
                    <a:lnTo>
                      <a:pt x="759110" y="582611"/>
                    </a:lnTo>
                    <a:lnTo>
                      <a:pt x="502" y="582611"/>
                    </a:lnTo>
                    <a:lnTo>
                      <a:pt x="0" y="575072"/>
                    </a:lnTo>
                    <a:cubicBezTo>
                      <a:pt x="0" y="257469"/>
                      <a:pt x="170045" y="0"/>
                      <a:pt x="379806" y="0"/>
                    </a:cubicBezTo>
                    <a:close/>
                  </a:path>
                </a:pathLst>
              </a:custGeom>
              <a:noFill/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27" name="任意多边形: 形状 26"/>
              <p:cNvSpPr/>
              <p:nvPr>
                <p:custDataLst>
                  <p:tags r:id="rId20"/>
                </p:custDataLst>
              </p:nvPr>
            </p:nvSpPr>
            <p:spPr>
              <a:xfrm>
                <a:off x="4526764" y="7246145"/>
                <a:ext cx="759612" cy="582611"/>
              </a:xfrm>
              <a:custGeom>
                <a:avLst/>
                <a:gdLst>
                  <a:gd name="connsiteX0" fmla="*/ 379806 w 759612"/>
                  <a:gd name="connsiteY0" fmla="*/ 0 h 582611"/>
                  <a:gd name="connsiteX1" fmla="*/ 759612 w 759612"/>
                  <a:gd name="connsiteY1" fmla="*/ 575072 h 582611"/>
                  <a:gd name="connsiteX2" fmla="*/ 759110 w 759612"/>
                  <a:gd name="connsiteY2" fmla="*/ 582611 h 582611"/>
                  <a:gd name="connsiteX3" fmla="*/ 502 w 759612"/>
                  <a:gd name="connsiteY3" fmla="*/ 582611 h 582611"/>
                  <a:gd name="connsiteX4" fmla="*/ 0 w 759612"/>
                  <a:gd name="connsiteY4" fmla="*/ 575072 h 582611"/>
                  <a:gd name="connsiteX5" fmla="*/ 379806 w 759612"/>
                  <a:gd name="connsiteY5" fmla="*/ 0 h 582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59612" h="582611">
                    <a:moveTo>
                      <a:pt x="379806" y="0"/>
                    </a:moveTo>
                    <a:cubicBezTo>
                      <a:pt x="589567" y="0"/>
                      <a:pt x="759612" y="257469"/>
                      <a:pt x="759612" y="575072"/>
                    </a:cubicBezTo>
                    <a:lnTo>
                      <a:pt x="759110" y="582611"/>
                    </a:lnTo>
                    <a:lnTo>
                      <a:pt x="502" y="582611"/>
                    </a:lnTo>
                    <a:lnTo>
                      <a:pt x="0" y="575072"/>
                    </a:lnTo>
                    <a:cubicBezTo>
                      <a:pt x="0" y="257469"/>
                      <a:pt x="170045" y="0"/>
                      <a:pt x="379806" y="0"/>
                    </a:cubicBezTo>
                    <a:close/>
                  </a:path>
                </a:pathLst>
              </a:custGeom>
              <a:noFill/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10600030101010101" charset="-122"/>
                  <a:ea typeface="等线" panose="02010600030101010101" charset="-122"/>
                  <a:cs typeface="+mn-cs"/>
                </a:endParaRPr>
              </a:p>
            </p:txBody>
          </p:sp>
        </p:grpSp>
        <p:cxnSp>
          <p:nvCxnSpPr>
            <p:cNvPr id="20" name="直接连接符 19"/>
            <p:cNvCxnSpPr/>
            <p:nvPr>
              <p:custDataLst>
                <p:tags r:id="rId21"/>
              </p:custDataLst>
            </p:nvPr>
          </p:nvCxnSpPr>
          <p:spPr>
            <a:xfrm flipV="1">
              <a:off x="2926041" y="0"/>
              <a:ext cx="0" cy="251209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8" name="直接连接符 27"/>
          <p:cNvCxnSpPr/>
          <p:nvPr userDrawn="1">
            <p:custDataLst>
              <p:tags r:id="rId22"/>
            </p:custDataLst>
          </p:nvPr>
        </p:nvCxnSpPr>
        <p:spPr>
          <a:xfrm>
            <a:off x="3440906" y="2894052"/>
            <a:ext cx="2424589" cy="0"/>
          </a:xfrm>
          <a:prstGeom prst="line">
            <a:avLst/>
          </a:prstGeom>
          <a:ln w="254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图片 28"/>
          <p:cNvPicPr>
            <a:picLocks noChangeAspect="1"/>
          </p:cNvPicPr>
          <p:nvPr userDrawn="1">
            <p:custDataLst>
              <p:tags r:id="rId23"/>
            </p:custDataLst>
          </p:nvPr>
        </p:nvPicPr>
        <p:blipFill>
          <a:blip r:embed="rId24"/>
          <a:stretch>
            <a:fillRect/>
          </a:stretch>
        </p:blipFill>
        <p:spPr>
          <a:xfrm>
            <a:off x="533426" y="353523"/>
            <a:ext cx="8215134" cy="4487410"/>
          </a:xfrm>
          <a:prstGeom prst="rect">
            <a:avLst/>
          </a:prstGeom>
          <a:ln>
            <a:noFill/>
          </a:ln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2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8"/>
            </p:custDataLst>
          </p:nvPr>
        </p:nvSpPr>
        <p:spPr>
          <a:xfrm>
            <a:off x="1575940" y="1524189"/>
            <a:ext cx="6154521" cy="1274602"/>
          </a:xfrm>
        </p:spPr>
        <p:txBody>
          <a:bodyPr vert="horz" lIns="90000" tIns="46800" rIns="90000" bIns="46800" rtlCol="0" anchor="b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600" b="1" i="0" u="none" strike="noStrike" kern="1200" cap="none" spc="600" normalizeH="0" baseline="0" noProof="1" dirty="0">
                <a:solidFill>
                  <a:schemeClr val="accent1"/>
                </a:solidFill>
                <a:uFillTx/>
                <a:latin typeface="Arial" panose="020B0604020202020204" pitchFamily="34" charset="0"/>
                <a:ea typeface="汉仪乐喵体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编辑标题</a:t>
            </a:r>
            <a:endParaRPr dirty="0">
              <a:sym typeface="+mn-ea"/>
            </a:endParaRPr>
          </a:p>
        </p:txBody>
      </p:sp>
      <p:sp>
        <p:nvSpPr>
          <p:cNvPr id="31" name="文本占位符 30"/>
          <p:cNvSpPr>
            <a:spLocks noGrp="1"/>
          </p:cNvSpPr>
          <p:nvPr>
            <p:ph type="body" sz="quarter" idx="13" hasCustomPrompt="1"/>
            <p:custDataLst>
              <p:tags r:id="rId29"/>
            </p:custDataLst>
          </p:nvPr>
        </p:nvSpPr>
        <p:spPr>
          <a:xfrm>
            <a:off x="2599751" y="3022432"/>
            <a:ext cx="4082483" cy="620372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buNone/>
              <a:defRPr sz="2700"/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zh-CN" altLang="en-US" dirty="0"/>
              <a:t>单击此处编辑副标题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 userDrawn="1">
            <p:custDataLst>
              <p:tags r:id="rId6"/>
            </p:custDataLst>
          </p:nvPr>
        </p:nvPicPr>
        <p:blipFill rotWithShape="1">
          <a:blip r:embed="rId7"/>
          <a:srcRect/>
          <a:stretch>
            <a:fillRect/>
          </a:stretch>
        </p:blipFill>
        <p:spPr>
          <a:xfrm>
            <a:off x="8129588" y="4342507"/>
            <a:ext cx="926783" cy="801628"/>
          </a:xfrm>
          <a:prstGeom prst="rect">
            <a:avLst/>
          </a:prstGeom>
        </p:spPr>
      </p:pic>
      <p:pic>
        <p:nvPicPr>
          <p:cNvPr id="7" name="图片 6" descr="图层 3"/>
          <p:cNvPicPr>
            <a:picLocks noChangeAspect="1"/>
          </p:cNvPicPr>
          <p:nvPr userDrawn="1"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-13811" y="4483018"/>
            <a:ext cx="1616869" cy="66111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>
            <p:custDataLst>
              <p:tags r:id="rId2"/>
            </p:custDataLst>
          </p:nvPr>
        </p:nvSpPr>
        <p:spPr>
          <a:xfrm>
            <a:off x="219600" y="228178"/>
            <a:ext cx="8704800" cy="468777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961200" y="937016"/>
            <a:ext cx="7219800" cy="542767"/>
          </a:xfrm>
        </p:spPr>
        <p:txBody>
          <a:bodyPr anchor="ctr"/>
          <a:lstStyle>
            <a:lvl1pPr>
              <a:defRPr sz="2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960835" y="1622900"/>
            <a:ext cx="7219950" cy="2584219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pic>
        <p:nvPicPr>
          <p:cNvPr id="9" name="图片 8"/>
          <p:cNvPicPr>
            <a:picLocks noChangeAspect="1"/>
          </p:cNvPicPr>
          <p:nvPr userDrawn="1">
            <p:custDataLst>
              <p:tags r:id="rId8"/>
            </p:custDataLst>
          </p:nvPr>
        </p:nvPicPr>
        <p:blipFill rotWithShape="1">
          <a:blip r:embed="rId9"/>
          <a:srcRect/>
          <a:stretch>
            <a:fillRect/>
          </a:stretch>
        </p:blipFill>
        <p:spPr>
          <a:xfrm>
            <a:off x="2858" y="48107"/>
            <a:ext cx="864870" cy="888792"/>
          </a:xfrm>
          <a:prstGeom prst="rect">
            <a:avLst/>
          </a:prstGeom>
        </p:spPr>
      </p:pic>
      <p:pic>
        <p:nvPicPr>
          <p:cNvPr id="10" name="内容占位符 18" descr="图层 4"/>
          <p:cNvPicPr>
            <a:picLocks noChangeAspect="1"/>
          </p:cNvPicPr>
          <p:nvPr userDrawn="1">
            <p:custDataLst>
              <p:tags r:id="rId10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7590949" y="3725687"/>
            <a:ext cx="1553051" cy="141844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3617595" cy="5150327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sz="1350" dirty="0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37400" y="577871"/>
            <a:ext cx="2970000" cy="661582"/>
          </a:xfrm>
        </p:spPr>
        <p:txBody>
          <a:bodyPr anchor="ctr"/>
          <a:lstStyle>
            <a:lvl1pPr>
              <a:defRPr sz="2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440100" y="1323163"/>
            <a:ext cx="2967300" cy="3070279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3825900" y="577525"/>
            <a:ext cx="4860000" cy="3816424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pic>
        <p:nvPicPr>
          <p:cNvPr id="10" name="图片 9" descr="图层 3"/>
          <p:cNvPicPr>
            <a:picLocks noChangeAspect="1"/>
          </p:cNvPicPr>
          <p:nvPr userDrawn="1">
            <p:custDataLst>
              <p:tags r:id="rId9"/>
            </p:custDataLst>
          </p:nvPr>
        </p:nvPicPr>
        <p:blipFill>
          <a:blip r:embed="rId10"/>
          <a:stretch>
            <a:fillRect/>
          </a:stretch>
        </p:blipFill>
        <p:spPr>
          <a:xfrm flipH="1">
            <a:off x="7914323" y="4642582"/>
            <a:ext cx="1241584" cy="50774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9144000" cy="1998247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sz="1350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59000" y="585972"/>
            <a:ext cx="8232300" cy="469858"/>
          </a:xfrm>
        </p:spPr>
        <p:txBody>
          <a:bodyPr anchor="ctr"/>
          <a:lstStyle>
            <a:lvl1pPr algn="ctr">
              <a:defRPr sz="27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459000" y="1244854"/>
            <a:ext cx="8231981" cy="621077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459581" y="2106260"/>
            <a:ext cx="8224200" cy="2573418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pic>
        <p:nvPicPr>
          <p:cNvPr id="11" name="图片 10" descr="图层 3"/>
          <p:cNvPicPr>
            <a:picLocks noChangeAspect="1"/>
          </p:cNvPicPr>
          <p:nvPr userDrawn="1">
            <p:custDataLst>
              <p:tags r:id="rId9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3334" y="4728794"/>
            <a:ext cx="1015365" cy="41534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>
            <p:custDataLst>
              <p:tags r:id="rId2"/>
            </p:custDataLst>
          </p:nvPr>
        </p:nvSpPr>
        <p:spPr>
          <a:xfrm>
            <a:off x="0" y="3772366"/>
            <a:ext cx="9144000" cy="137176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sz="1350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53600" y="502262"/>
            <a:ext cx="8232300" cy="423952"/>
          </a:xfrm>
        </p:spPr>
        <p:txBody>
          <a:bodyPr anchor="ctr"/>
          <a:lstStyle>
            <a:lvl1pPr algn="ctr">
              <a:defRPr sz="24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7"/>
            </p:custDataLst>
          </p:nvPr>
        </p:nvSpPr>
        <p:spPr>
          <a:xfrm>
            <a:off x="453628" y="1261056"/>
            <a:ext cx="8243100" cy="2408697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8"/>
            </p:custDataLst>
          </p:nvPr>
        </p:nvSpPr>
        <p:spPr>
          <a:xfrm>
            <a:off x="445500" y="3885780"/>
            <a:ext cx="8251200" cy="758794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pic>
        <p:nvPicPr>
          <p:cNvPr id="10" name="图片 9" descr="图层 3"/>
          <p:cNvPicPr>
            <a:picLocks noChangeAspect="1"/>
          </p:cNvPicPr>
          <p:nvPr userDrawn="1">
            <p:custDataLst>
              <p:tags r:id="rId9"/>
            </p:custDataLst>
          </p:nvPr>
        </p:nvPicPr>
        <p:blipFill>
          <a:blip r:embed="rId10"/>
          <a:stretch>
            <a:fillRect/>
          </a:stretch>
        </p:blipFill>
        <p:spPr>
          <a:xfrm rot="10800000">
            <a:off x="7830503" y="-5716"/>
            <a:ext cx="1313498" cy="537276"/>
          </a:xfrm>
          <a:prstGeom prst="rect">
            <a:avLst/>
          </a:prstGeom>
        </p:spPr>
      </p:pic>
      <p:pic>
        <p:nvPicPr>
          <p:cNvPr id="11" name="图片 10" descr="图层 4"/>
          <p:cNvPicPr>
            <a:picLocks noChangeAspect="1"/>
          </p:cNvPicPr>
          <p:nvPr userDrawn="1">
            <p:custDataLst>
              <p:tags r:id="rId11"/>
            </p:custDataLst>
          </p:nvPr>
        </p:nvPicPr>
        <p:blipFill>
          <a:blip r:embed="rId12"/>
          <a:stretch>
            <a:fillRect/>
          </a:stretch>
        </p:blipFill>
        <p:spPr>
          <a:xfrm rot="10800000">
            <a:off x="0" y="-5716"/>
            <a:ext cx="790099" cy="72208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9144000" cy="68588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sz="1350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34700" y="178222"/>
            <a:ext cx="8278200" cy="331514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7"/>
            </p:custDataLst>
          </p:nvPr>
        </p:nvSpPr>
        <p:spPr>
          <a:xfrm>
            <a:off x="434700" y="1247554"/>
            <a:ext cx="4006800" cy="2171068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4681800" y="1247554"/>
            <a:ext cx="4025700" cy="2171068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9"/>
            </p:custDataLst>
          </p:nvPr>
        </p:nvSpPr>
        <p:spPr>
          <a:xfrm>
            <a:off x="429300" y="3613046"/>
            <a:ext cx="4006800" cy="585972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0"/>
            </p:custDataLst>
          </p:nvPr>
        </p:nvSpPr>
        <p:spPr>
          <a:xfrm>
            <a:off x="4689900" y="3610346"/>
            <a:ext cx="4025700" cy="585972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pic>
        <p:nvPicPr>
          <p:cNvPr id="12" name="图片 11" descr="图层 3"/>
          <p:cNvPicPr>
            <a:picLocks noChangeAspect="1"/>
          </p:cNvPicPr>
          <p:nvPr userDrawn="1">
            <p:custDataLst>
              <p:tags r:id="rId11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3334" y="4495402"/>
            <a:ext cx="1585913" cy="648733"/>
          </a:xfrm>
          <a:prstGeom prst="rect">
            <a:avLst/>
          </a:prstGeom>
        </p:spPr>
      </p:pic>
      <p:pic>
        <p:nvPicPr>
          <p:cNvPr id="14" name="图片 13" descr="图层 4"/>
          <p:cNvPicPr>
            <a:picLocks noChangeAspect="1"/>
          </p:cNvPicPr>
          <p:nvPr userDrawn="1">
            <p:custDataLst>
              <p:tags r:id="rId13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8045291" y="4138171"/>
            <a:ext cx="1100614" cy="100596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719507"/>
            <a:ext cx="9144000" cy="3705122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sz="1350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1142100" y="1004524"/>
            <a:ext cx="6858000" cy="1790321"/>
          </a:xfrm>
        </p:spPr>
        <p:txBody>
          <a:bodyPr lIns="90000" tIns="46800" rIns="90000" bIns="46800" anchor="b">
            <a:normAutofit/>
          </a:bodyPr>
          <a:lstStyle>
            <a:lvl1pPr algn="ctr">
              <a:defRPr sz="45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1141810" y="2897458"/>
            <a:ext cx="6858000" cy="1242153"/>
          </a:xfrm>
        </p:spPr>
        <p:txBody>
          <a:bodyPr lIns="90000" tIns="46800" rIns="90000" bIns="46800">
            <a:normAutofit/>
          </a:bodyPr>
          <a:lstStyle>
            <a:lvl1pPr algn="ctr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pic>
        <p:nvPicPr>
          <p:cNvPr id="8" name="图片 7" descr="图层 4"/>
          <p:cNvPicPr>
            <a:picLocks noChangeAspect="1"/>
          </p:cNvPicPr>
          <p:nvPr userDrawn="1"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7510939" y="3649478"/>
            <a:ext cx="1634966" cy="1494657"/>
          </a:xfrm>
          <a:prstGeom prst="rect">
            <a:avLst/>
          </a:prstGeom>
        </p:spPr>
      </p:pic>
      <p:pic>
        <p:nvPicPr>
          <p:cNvPr id="9" name="图片 8" descr="图层 4"/>
          <p:cNvPicPr>
            <a:picLocks noChangeAspect="1"/>
          </p:cNvPicPr>
          <p:nvPr userDrawn="1">
            <p:custDataLst>
              <p:tags r:id="rId10"/>
            </p:custDataLst>
          </p:nvPr>
        </p:nvPicPr>
        <p:blipFill>
          <a:blip r:embed="rId11"/>
          <a:stretch>
            <a:fillRect/>
          </a:stretch>
        </p:blipFill>
        <p:spPr>
          <a:xfrm rot="10800000">
            <a:off x="0" y="-5716"/>
            <a:ext cx="1456373" cy="1331283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6" Type="http://schemas.openxmlformats.org/officeDocument/2006/relationships/theme" Target="../theme/theme1.xml"/><Relationship Id="rId25" Type="http://schemas.openxmlformats.org/officeDocument/2006/relationships/tags" Target="../tags/tag232.xml"/><Relationship Id="rId24" Type="http://schemas.openxmlformats.org/officeDocument/2006/relationships/tags" Target="../tags/tag231.xml"/><Relationship Id="rId23" Type="http://schemas.openxmlformats.org/officeDocument/2006/relationships/tags" Target="../tags/tag230.xml"/><Relationship Id="rId22" Type="http://schemas.openxmlformats.org/officeDocument/2006/relationships/tags" Target="../tags/tag229.xml"/><Relationship Id="rId21" Type="http://schemas.openxmlformats.org/officeDocument/2006/relationships/tags" Target="../tags/tag228.xml"/><Relationship Id="rId20" Type="http://schemas.openxmlformats.org/officeDocument/2006/relationships/tags" Target="../tags/tag227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8.xml"/><Relationship Id="rId8" Type="http://schemas.openxmlformats.org/officeDocument/2006/relationships/slideLayout" Target="../slideLayouts/slideLayout27.xml"/><Relationship Id="rId7" Type="http://schemas.openxmlformats.org/officeDocument/2006/relationships/slideLayout" Target="../slideLayouts/slideLayout26.xml"/><Relationship Id="rId6" Type="http://schemas.openxmlformats.org/officeDocument/2006/relationships/slideLayout" Target="../slideLayouts/slideLayout25.xml"/><Relationship Id="rId5" Type="http://schemas.openxmlformats.org/officeDocument/2006/relationships/slideLayout" Target="../slideLayouts/slideLayout24.xml"/><Relationship Id="rId4" Type="http://schemas.openxmlformats.org/officeDocument/2006/relationships/slideLayout" Target="../slideLayouts/slideLayout23.xml"/><Relationship Id="rId3" Type="http://schemas.openxmlformats.org/officeDocument/2006/relationships/slideLayout" Target="../slideLayouts/slideLayout22.xml"/><Relationship Id="rId25" Type="http://schemas.openxmlformats.org/officeDocument/2006/relationships/theme" Target="../theme/theme2.xml"/><Relationship Id="rId24" Type="http://schemas.openxmlformats.org/officeDocument/2006/relationships/tags" Target="../tags/tag464.xml"/><Relationship Id="rId23" Type="http://schemas.openxmlformats.org/officeDocument/2006/relationships/tags" Target="../tags/tag463.xml"/><Relationship Id="rId22" Type="http://schemas.openxmlformats.org/officeDocument/2006/relationships/tags" Target="../tags/tag462.xml"/><Relationship Id="rId21" Type="http://schemas.openxmlformats.org/officeDocument/2006/relationships/tags" Target="../tags/tag461.xml"/><Relationship Id="rId20" Type="http://schemas.openxmlformats.org/officeDocument/2006/relationships/tags" Target="../tags/tag460.xml"/><Relationship Id="rId2" Type="http://schemas.openxmlformats.org/officeDocument/2006/relationships/slideLayout" Target="../slideLayouts/slideLayout21.xml"/><Relationship Id="rId19" Type="http://schemas.openxmlformats.org/officeDocument/2006/relationships/tags" Target="../tags/tag459.xml"/><Relationship Id="rId18" Type="http://schemas.openxmlformats.org/officeDocument/2006/relationships/slideLayout" Target="../slideLayouts/slideLayout37.xml"/><Relationship Id="rId17" Type="http://schemas.openxmlformats.org/officeDocument/2006/relationships/slideLayout" Target="../slideLayouts/slideLayout36.xml"/><Relationship Id="rId16" Type="http://schemas.openxmlformats.org/officeDocument/2006/relationships/slideLayout" Target="../slideLayouts/slideLayout35.xml"/><Relationship Id="rId15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0"/>
            </p:custDataLst>
          </p:nvPr>
        </p:nvSpPr>
        <p:spPr>
          <a:xfrm>
            <a:off x="502412" y="332481"/>
            <a:ext cx="8139178" cy="331531"/>
          </a:xfrm>
          <a:prstGeom prst="rect">
            <a:avLst/>
          </a:prstGeom>
        </p:spPr>
        <p:txBody>
          <a:bodyPr vert="horz" lIns="101600" tIns="38100" rIns="76200" bIns="38100" rtlCol="0" anchor="t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1"/>
            </p:custDataLst>
          </p:nvPr>
        </p:nvSpPr>
        <p:spPr>
          <a:xfrm>
            <a:off x="502412" y="714506"/>
            <a:ext cx="8139178" cy="4042387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2"/>
            </p:custDataLst>
          </p:nvPr>
        </p:nvSpPr>
        <p:spPr>
          <a:xfrm>
            <a:off x="659807" y="4763208"/>
            <a:ext cx="2025000" cy="2376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675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3"/>
            </p:custDataLst>
          </p:nvPr>
        </p:nvSpPr>
        <p:spPr>
          <a:xfrm>
            <a:off x="3087000" y="4763208"/>
            <a:ext cx="2970000" cy="2376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675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4"/>
            </p:custDataLst>
          </p:nvPr>
        </p:nvSpPr>
        <p:spPr>
          <a:xfrm>
            <a:off x="6457950" y="4763208"/>
            <a:ext cx="2025000" cy="2376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675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2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p:txStyles>
    <p:titleStyle>
      <a:lvl1pPr algn="l" defTabSz="514350" rtl="0" eaLnBrk="1" fontAlgn="auto" latinLnBrk="0" hangingPunct="1">
        <a:lnSpc>
          <a:spcPct val="100000"/>
        </a:lnSpc>
        <a:spcBef>
          <a:spcPct val="0"/>
        </a:spcBef>
        <a:buNone/>
        <a:defRPr sz="1350" b="1" u="none" strike="noStrike" kern="1200" cap="none" spc="200" normalizeH="0" baseline="0">
          <a:solidFill>
            <a:schemeClr val="tx1"/>
          </a:solidFill>
          <a:uFillTx/>
          <a:latin typeface="Arial" panose="020B0604020202020204" pitchFamily="34" charset="0"/>
          <a:ea typeface="幼圆" panose="02010509060101010101" pitchFamily="49" charset="-122"/>
          <a:cs typeface="+mj-cs"/>
        </a:defRPr>
      </a:lvl1pPr>
    </p:titleStyle>
    <p:bodyStyle>
      <a:lvl1pPr marL="128905" indent="-128905" algn="l" defTabSz="51435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9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幼圆" panose="02010509060101010101" pitchFamily="49" charset="-122"/>
          <a:cs typeface="+mn-cs"/>
        </a:defRPr>
      </a:lvl1pPr>
      <a:lvl2pPr marL="386080" indent="-128905" algn="l" defTabSz="51435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905510" algn="l"/>
        </a:tabLst>
        <a:defRPr sz="9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幼圆" panose="02010509060101010101" pitchFamily="49" charset="-122"/>
          <a:cs typeface="+mn-cs"/>
        </a:defRPr>
      </a:lvl2pPr>
      <a:lvl3pPr marL="643255" indent="-128905" algn="l" defTabSz="51435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9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幼圆" panose="02010509060101010101" pitchFamily="49" charset="-122"/>
          <a:cs typeface="+mn-cs"/>
        </a:defRPr>
      </a:lvl3pPr>
      <a:lvl4pPr marL="900430" indent="-128905" algn="l" defTabSz="51435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9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幼圆" panose="02010509060101010101" pitchFamily="49" charset="-122"/>
          <a:cs typeface="+mn-cs"/>
        </a:defRPr>
      </a:lvl4pPr>
      <a:lvl5pPr marL="1157605" indent="-128905" algn="l" defTabSz="51435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9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幼圆" panose="02010509060101010101" pitchFamily="49" charset="-122"/>
          <a:cs typeface="+mn-cs"/>
        </a:defRPr>
      </a:lvl5pPr>
      <a:lvl6pPr marL="1414780" indent="-128905" algn="l" defTabSz="514350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6pPr>
      <a:lvl7pPr marL="1671955" indent="-128905" algn="l" defTabSz="514350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7pPr>
      <a:lvl8pPr marL="1929130" indent="-128905" algn="l" defTabSz="514350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8pPr>
      <a:lvl9pPr marL="2186305" indent="-128905" algn="l" defTabSz="514350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8pPr>
      <a:lvl9pPr marL="205803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502412" y="332464"/>
            <a:ext cx="8139178" cy="331514"/>
          </a:xfrm>
          <a:prstGeom prst="rect">
            <a:avLst/>
          </a:prstGeom>
        </p:spPr>
        <p:txBody>
          <a:bodyPr vert="horz" lIns="101600" tIns="38100" rIns="76200" bIns="38100" rtlCol="0" anchor="t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502412" y="714469"/>
            <a:ext cx="8139178" cy="4042179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659807" y="4762963"/>
            <a:ext cx="2025000" cy="2376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9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2"/>
            </p:custDataLst>
          </p:nvPr>
        </p:nvSpPr>
        <p:spPr>
          <a:xfrm>
            <a:off x="3087000" y="4762963"/>
            <a:ext cx="2970000" cy="2376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9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3"/>
            </p:custDataLst>
          </p:nvPr>
        </p:nvSpPr>
        <p:spPr>
          <a:xfrm>
            <a:off x="6457950" y="4762963"/>
            <a:ext cx="2025000" cy="2376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9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  <p:sldLayoutId id="2147483686" r:id="rId18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1800" b="1" u="none" strike="noStrike" kern="1200" cap="none" spc="200" normalizeH="0" baseline="0">
          <a:solidFill>
            <a:schemeClr val="tx1"/>
          </a:solidFill>
          <a:uFillTx/>
          <a:latin typeface="Arial" panose="020B0604020202020204" pitchFamily="34" charset="0"/>
          <a:ea typeface="幼圆" panose="02010509060101010101" pitchFamily="49" charset="-122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幼圆" panose="02010509060101010101" pitchFamily="49" charset="-122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幼圆" panose="02010509060101010101" pitchFamily="49" charset="-122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幼圆" panose="02010509060101010101" pitchFamily="49" charset="-122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幼圆" panose="02010509060101010101" pitchFamily="49" charset="-122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幼圆" panose="02010509060101010101" pitchFamily="49" charset="-122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46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1.xml"/><Relationship Id="rId1" Type="http://schemas.openxmlformats.org/officeDocument/2006/relationships/hyperlink" Target="&#35838;&#22530;&#23637;&#31034;.py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1.xml"/><Relationship Id="rId1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.vml"/><Relationship Id="rId7" Type="http://schemas.openxmlformats.org/officeDocument/2006/relationships/slideLayout" Target="../slideLayouts/slideLayout21.x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20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19.wmf"/><Relationship Id="rId1" Type="http://schemas.openxmlformats.org/officeDocument/2006/relationships/oleObject" Target="../embeddings/oleObject1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89405" y="1143635"/>
            <a:ext cx="6098540" cy="1578610"/>
          </a:xfrm>
        </p:spPr>
        <p:txBody>
          <a:bodyPr>
            <a:noAutofit/>
          </a:bodyPr>
          <a:p>
            <a:pPr>
              <a:lnSpc>
                <a:spcPct val="150000"/>
              </a:lnSpc>
            </a:pPr>
            <a:r>
              <a:rPr lang="zh-CN" sz="4000">
                <a:latin typeface="华文中宋" panose="02010600040101010101" pitchFamily="2" charset="-122"/>
                <a:ea typeface="华文中宋" panose="02010600040101010101" pitchFamily="2" charset="-122"/>
              </a:rPr>
              <a:t>算法的魅力</a:t>
            </a:r>
            <a:br>
              <a:rPr lang="zh-CN" sz="4000">
                <a:latin typeface="华文中宋" panose="02010600040101010101" pitchFamily="2" charset="-122"/>
                <a:ea typeface="华文中宋" panose="02010600040101010101" pitchFamily="2" charset="-122"/>
              </a:rPr>
            </a:br>
            <a:r>
              <a:rPr lang="zh-CN" altLang="en-US" sz="2400">
                <a:latin typeface="华文中宋" panose="02010600040101010101" pitchFamily="2" charset="-122"/>
                <a:ea typeface="华文中宋" panose="02010600040101010101" pitchFamily="2" charset="-122"/>
              </a:rPr>
              <a:t>以</a:t>
            </a:r>
            <a:r>
              <a:rPr lang="en-US" altLang="zh-CN" sz="2400">
                <a:latin typeface="华文中宋" panose="02010600040101010101" pitchFamily="2" charset="-122"/>
                <a:ea typeface="华文中宋" panose="02010600040101010101" pitchFamily="2" charset="-122"/>
              </a:rPr>
              <a:t>“</a:t>
            </a:r>
            <a:r>
              <a:rPr lang="zh-CN" altLang="en-US" sz="2400">
                <a:latin typeface="华文中宋" panose="02010600040101010101" pitchFamily="2" charset="-122"/>
                <a:ea typeface="华文中宋" panose="02010600040101010101" pitchFamily="2" charset="-122"/>
              </a:rPr>
              <a:t>求两个数的最大公约数</a:t>
            </a:r>
            <a:r>
              <a:rPr lang="en-US" altLang="zh-CN" sz="2400">
                <a:latin typeface="华文中宋" panose="02010600040101010101" pitchFamily="2" charset="-122"/>
                <a:ea typeface="华文中宋" panose="02010600040101010101" pitchFamily="2" charset="-122"/>
              </a:rPr>
              <a:t>”</a:t>
            </a:r>
            <a:r>
              <a:rPr lang="zh-CN" altLang="en-US" sz="2400">
                <a:latin typeface="华文中宋" panose="02010600040101010101" pitchFamily="2" charset="-122"/>
                <a:ea typeface="华文中宋" panose="02010600040101010101" pitchFamily="2" charset="-122"/>
              </a:rPr>
              <a:t>为例</a:t>
            </a:r>
            <a:endParaRPr lang="zh-CN" altLang="en-US" sz="240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hlinkClick r:id="rId1" action="ppaction://hlinkfile"/>
          </p:cNvPr>
          <p:cNvSpPr txBox="1"/>
          <p:nvPr/>
        </p:nvSpPr>
        <p:spPr>
          <a:xfrm>
            <a:off x="70485" y="791210"/>
            <a:ext cx="912177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p>
            <a:pPr marL="0" indent="0"/>
            <a:r>
              <a:rPr lang="zh-CN" sz="48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解析法：</a:t>
            </a:r>
            <a:r>
              <a:rPr lang="en-US" altLang="zh-CN" sz="48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3</a:t>
            </a:r>
            <a:r>
              <a:rPr lang="zh-CN" altLang="en-US" sz="48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是否是</a:t>
            </a:r>
            <a:r>
              <a:rPr lang="en-US" altLang="zh-CN" sz="48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6</a:t>
            </a:r>
            <a:r>
              <a:rPr lang="zh-CN" altLang="en-US" sz="48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和</a:t>
            </a:r>
            <a:r>
              <a:rPr lang="en-US" altLang="zh-CN" sz="48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9</a:t>
            </a:r>
            <a:r>
              <a:rPr lang="zh-CN" altLang="en-US" sz="48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的公约数？</a:t>
            </a:r>
            <a:endParaRPr lang="zh-CN" altLang="en-US" sz="4800" b="1">
              <a:ln w="10160">
                <a:solidFill>
                  <a:schemeClr val="accent5"/>
                </a:solidFill>
                <a:prstDash val="solid"/>
              </a:ln>
              <a:solidFill>
                <a:srgbClr val="0070C0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9580" y="2334895"/>
            <a:ext cx="8418830" cy="18148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已知海伦公式，其中，a、b、c分别为三角形的三条边长。利用海伦公式求三角形面积的算法属于（    ）</a:t>
            </a:r>
            <a:endParaRPr lang="zh-CN" altLang="en-US" sz="280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endParaRPr lang="zh-CN" altLang="en-US" sz="280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r>
              <a:rPr lang="zh-CN" altLang="en-US" sz="280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A．穷举法	  B．排序法   C．解析法   D．查找法</a:t>
            </a:r>
            <a:endParaRPr lang="zh-CN" altLang="en-US" sz="280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/>
      </p:transition>
    </mc:Choice>
    <mc:Fallback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70485" y="791210"/>
            <a:ext cx="912177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p>
            <a:pPr marL="0" indent="0"/>
            <a:r>
              <a:rPr lang="zh-CN" sz="48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枚举法：</a:t>
            </a:r>
            <a:r>
              <a:rPr lang="en-US" altLang="zh-CN" sz="48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6</a:t>
            </a:r>
            <a:r>
              <a:rPr lang="zh-CN" altLang="en-US" sz="48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和</a:t>
            </a:r>
            <a:r>
              <a:rPr lang="en-US" altLang="zh-CN" sz="48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9</a:t>
            </a:r>
            <a:r>
              <a:rPr lang="zh-CN" altLang="en-US" sz="48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的公约数有哪些？</a:t>
            </a:r>
            <a:endParaRPr lang="zh-CN" altLang="en-US" sz="4800" b="1">
              <a:ln w="10160">
                <a:solidFill>
                  <a:schemeClr val="accent5"/>
                </a:solidFill>
                <a:prstDash val="solid"/>
              </a:ln>
              <a:solidFill>
                <a:srgbClr val="0070C0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9580" y="2334895"/>
            <a:ext cx="8418830" cy="2245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水仙花数是三位整数：其各位数字立方各等于该数本身，如 153 = 1**3 + 5**3 + 3**3 ，如果要求出所有的水仙花数，下列算法最合适的是（    ）</a:t>
            </a:r>
            <a:endParaRPr lang="zh-CN" altLang="en-US" sz="280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endParaRPr lang="zh-CN" altLang="en-US" sz="280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r>
              <a:rPr lang="zh-CN" altLang="en-US" sz="280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A．枚举法   B．查找法   C．解析法   D．排序法</a:t>
            </a:r>
            <a:endParaRPr lang="zh-CN" altLang="en-US" sz="280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/>
      </p:transition>
    </mc:Choice>
    <mc:Fallback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70485" y="791210"/>
            <a:ext cx="912177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p>
            <a:pPr marL="0" indent="0"/>
            <a:r>
              <a:rPr lang="zh-CN" sz="48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枚举法：</a:t>
            </a:r>
            <a:r>
              <a:rPr lang="en-US" altLang="zh-CN" sz="48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6</a:t>
            </a:r>
            <a:r>
              <a:rPr lang="zh-CN" altLang="en-US" sz="48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和</a:t>
            </a:r>
            <a:r>
              <a:rPr lang="en-US" altLang="zh-CN" sz="48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9</a:t>
            </a:r>
            <a:r>
              <a:rPr lang="zh-CN" altLang="en-US" sz="48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的最大公约数？</a:t>
            </a:r>
            <a:endParaRPr lang="zh-CN" altLang="en-US" sz="4800" b="1">
              <a:ln w="10160">
                <a:solidFill>
                  <a:schemeClr val="accent5"/>
                </a:solidFill>
                <a:prstDash val="solid"/>
              </a:ln>
              <a:solidFill>
                <a:srgbClr val="0070C0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/>
      </p:transition>
    </mc:Choice>
    <mc:Fallback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789305" y="50800"/>
            <a:ext cx="710501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p>
            <a:pPr marL="0" indent="0" algn="ctr"/>
            <a:r>
              <a:rPr lang="zh-CN" sz="48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数学思路：辗转相除</a:t>
            </a:r>
            <a:endParaRPr lang="zh-CN" altLang="en-US" sz="4000" b="1">
              <a:ln w="10160">
                <a:solidFill>
                  <a:schemeClr val="accent5"/>
                </a:solidFill>
                <a:prstDash val="solid"/>
              </a:ln>
              <a:solidFill>
                <a:srgbClr val="0070C0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32510" y="2169795"/>
            <a:ext cx="1423035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2800"/>
              <a:t>9%6=3</a:t>
            </a:r>
            <a:endParaRPr lang="en-US" altLang="zh-CN" sz="2800"/>
          </a:p>
        </p:txBody>
      </p:sp>
      <p:sp>
        <p:nvSpPr>
          <p:cNvPr id="4" name="文本框 3"/>
          <p:cNvSpPr txBox="1"/>
          <p:nvPr/>
        </p:nvSpPr>
        <p:spPr>
          <a:xfrm>
            <a:off x="1032510" y="3204210"/>
            <a:ext cx="1423035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2800"/>
              <a:t>6%3=0</a:t>
            </a:r>
            <a:endParaRPr lang="en-US" altLang="zh-CN" sz="2800"/>
          </a:p>
        </p:txBody>
      </p:sp>
      <p:sp>
        <p:nvSpPr>
          <p:cNvPr id="5" name="文本框 4"/>
          <p:cNvSpPr txBox="1"/>
          <p:nvPr/>
        </p:nvSpPr>
        <p:spPr>
          <a:xfrm>
            <a:off x="960755" y="4220210"/>
            <a:ext cx="1578610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2800"/>
              <a:t>答案：</a:t>
            </a:r>
            <a:r>
              <a:rPr lang="en-US" altLang="zh-CN" sz="2800"/>
              <a:t>3</a:t>
            </a:r>
            <a:endParaRPr lang="en-US" altLang="zh-CN" sz="2800"/>
          </a:p>
        </p:txBody>
      </p:sp>
      <p:cxnSp>
        <p:nvCxnSpPr>
          <p:cNvPr id="6" name="直接箭头连接符 5"/>
          <p:cNvCxnSpPr>
            <a:stCxn id="2" idx="2"/>
            <a:endCxn id="4" idx="0"/>
          </p:cNvCxnSpPr>
          <p:nvPr/>
        </p:nvCxnSpPr>
        <p:spPr>
          <a:xfrm>
            <a:off x="1744345" y="2691765"/>
            <a:ext cx="0" cy="512445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箭头连接符 6"/>
          <p:cNvCxnSpPr/>
          <p:nvPr/>
        </p:nvCxnSpPr>
        <p:spPr>
          <a:xfrm>
            <a:off x="1743710" y="3726180"/>
            <a:ext cx="0" cy="512445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4358005" y="2169795"/>
            <a:ext cx="1607820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2800"/>
              <a:t>14%8=6</a:t>
            </a:r>
            <a:endParaRPr lang="en-US" altLang="zh-CN" sz="2800"/>
          </a:p>
        </p:txBody>
      </p:sp>
      <p:sp>
        <p:nvSpPr>
          <p:cNvPr id="14" name="文本框 13"/>
          <p:cNvSpPr txBox="1"/>
          <p:nvPr/>
        </p:nvSpPr>
        <p:spPr>
          <a:xfrm>
            <a:off x="4429760" y="3204210"/>
            <a:ext cx="1423035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2800"/>
              <a:t>8%6=2</a:t>
            </a:r>
            <a:endParaRPr lang="en-US" altLang="zh-CN" sz="2800"/>
          </a:p>
        </p:txBody>
      </p:sp>
      <p:sp>
        <p:nvSpPr>
          <p:cNvPr id="15" name="文本框 14"/>
          <p:cNvSpPr txBox="1"/>
          <p:nvPr/>
        </p:nvSpPr>
        <p:spPr>
          <a:xfrm>
            <a:off x="4429760" y="4220210"/>
            <a:ext cx="1423035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2800">
                <a:sym typeface="+mn-ea"/>
              </a:rPr>
              <a:t>6%2=0</a:t>
            </a:r>
            <a:endParaRPr lang="en-US" altLang="zh-CN" sz="2800"/>
          </a:p>
        </p:txBody>
      </p:sp>
      <p:cxnSp>
        <p:nvCxnSpPr>
          <p:cNvPr id="16" name="直接箭头连接符 15"/>
          <p:cNvCxnSpPr>
            <a:stCxn id="13" idx="2"/>
            <a:endCxn id="14" idx="0"/>
          </p:cNvCxnSpPr>
          <p:nvPr/>
        </p:nvCxnSpPr>
        <p:spPr>
          <a:xfrm flipH="1">
            <a:off x="5141595" y="2691765"/>
            <a:ext cx="20320" cy="512445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箭头连接符 16"/>
          <p:cNvCxnSpPr/>
          <p:nvPr/>
        </p:nvCxnSpPr>
        <p:spPr>
          <a:xfrm>
            <a:off x="5140960" y="3726180"/>
            <a:ext cx="0" cy="512445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6722745" y="4238625"/>
            <a:ext cx="1689100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2800"/>
              <a:t>答案：</a:t>
            </a:r>
            <a:r>
              <a:rPr lang="en-US" altLang="zh-CN" sz="2800"/>
              <a:t>2</a:t>
            </a:r>
            <a:endParaRPr lang="en-US" altLang="zh-CN" sz="2800"/>
          </a:p>
        </p:txBody>
      </p:sp>
      <p:cxnSp>
        <p:nvCxnSpPr>
          <p:cNvPr id="19" name="直接箭头连接符 18"/>
          <p:cNvCxnSpPr>
            <a:stCxn id="15" idx="3"/>
            <a:endCxn id="18" idx="1"/>
          </p:cNvCxnSpPr>
          <p:nvPr/>
        </p:nvCxnSpPr>
        <p:spPr>
          <a:xfrm>
            <a:off x="5852795" y="4481195"/>
            <a:ext cx="869950" cy="18415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1031875" y="1243965"/>
            <a:ext cx="1423035" cy="52197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p>
            <a:pPr algn="ctr"/>
            <a:r>
              <a:rPr lang="en-US" altLang="zh-CN" sz="2800"/>
              <a:t>6</a:t>
            </a:r>
            <a:r>
              <a:rPr lang="zh-CN" altLang="en-US" sz="2800"/>
              <a:t>和</a:t>
            </a:r>
            <a:r>
              <a:rPr lang="en-US" altLang="zh-CN" sz="2800"/>
              <a:t>9</a:t>
            </a:r>
            <a:endParaRPr lang="en-US" altLang="zh-CN" sz="2800"/>
          </a:p>
        </p:txBody>
      </p:sp>
      <p:sp>
        <p:nvSpPr>
          <p:cNvPr id="9" name="文本框 8"/>
          <p:cNvSpPr txBox="1"/>
          <p:nvPr/>
        </p:nvSpPr>
        <p:spPr>
          <a:xfrm>
            <a:off x="4429125" y="1243965"/>
            <a:ext cx="1423035" cy="52197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p>
            <a:pPr algn="ctr"/>
            <a:r>
              <a:rPr lang="en-US" altLang="zh-CN" sz="2800"/>
              <a:t>14</a:t>
            </a:r>
            <a:r>
              <a:rPr lang="zh-CN" altLang="en-US" sz="2800"/>
              <a:t>和</a:t>
            </a:r>
            <a:r>
              <a:rPr lang="en-US" altLang="zh-CN" sz="2800"/>
              <a:t>8</a:t>
            </a:r>
            <a:endParaRPr lang="en-US" altLang="zh-CN" sz="28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/>
      </p:transition>
    </mc:Choice>
    <mc:Fallback>
      <p:transition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4" grpId="1" animBg="1"/>
      <p:bldP spid="5" grpId="1" animBg="1"/>
      <p:bldP spid="14" grpId="0" bldLvl="0" animBg="1"/>
      <p:bldP spid="15" grpId="0" bldLvl="0" animBg="1"/>
      <p:bldP spid="14" grpId="1" animBg="1"/>
      <p:bldP spid="15" grpId="1" animBg="1"/>
      <p:bldP spid="18" grpId="0" bldLvl="0" animBg="1"/>
      <p:bldP spid="18" grpId="1" animBg="1"/>
      <p:bldP spid="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789305" y="266065"/>
            <a:ext cx="710501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p>
            <a:pPr marL="0" indent="0" algn="ctr"/>
            <a:r>
              <a:rPr lang="zh-CN" altLang="en-US" sz="40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迭代法：两个数</a:t>
            </a:r>
            <a:r>
              <a:rPr lang="zh-CN" altLang="en-US" sz="40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的最大公约数？</a:t>
            </a:r>
            <a:endParaRPr lang="zh-CN" altLang="en-US" sz="4000" b="1">
              <a:ln w="10160">
                <a:solidFill>
                  <a:schemeClr val="accent5"/>
                </a:solidFill>
                <a:prstDash val="solid"/>
              </a:ln>
              <a:solidFill>
                <a:srgbClr val="0070C0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32510" y="2169795"/>
            <a:ext cx="1423035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2800"/>
              <a:t>9%6=3</a:t>
            </a:r>
            <a:endParaRPr lang="en-US" altLang="zh-CN" sz="2800"/>
          </a:p>
        </p:txBody>
      </p:sp>
      <p:sp>
        <p:nvSpPr>
          <p:cNvPr id="4" name="文本框 3"/>
          <p:cNvSpPr txBox="1"/>
          <p:nvPr/>
        </p:nvSpPr>
        <p:spPr>
          <a:xfrm>
            <a:off x="1032510" y="3204210"/>
            <a:ext cx="1423035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2800"/>
              <a:t>6%3=0</a:t>
            </a:r>
            <a:endParaRPr lang="en-US" altLang="zh-CN" sz="2800"/>
          </a:p>
        </p:txBody>
      </p:sp>
      <p:sp>
        <p:nvSpPr>
          <p:cNvPr id="5" name="文本框 4"/>
          <p:cNvSpPr txBox="1"/>
          <p:nvPr/>
        </p:nvSpPr>
        <p:spPr>
          <a:xfrm>
            <a:off x="960755" y="4220210"/>
            <a:ext cx="1578610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2800"/>
              <a:t>答案：</a:t>
            </a:r>
            <a:r>
              <a:rPr lang="en-US" altLang="zh-CN" sz="2800"/>
              <a:t>3</a:t>
            </a:r>
            <a:endParaRPr lang="en-US" altLang="zh-CN" sz="2800"/>
          </a:p>
        </p:txBody>
      </p:sp>
      <p:cxnSp>
        <p:nvCxnSpPr>
          <p:cNvPr id="6" name="直接箭头连接符 5"/>
          <p:cNvCxnSpPr>
            <a:stCxn id="2" idx="2"/>
            <a:endCxn id="4" idx="0"/>
          </p:cNvCxnSpPr>
          <p:nvPr/>
        </p:nvCxnSpPr>
        <p:spPr>
          <a:xfrm>
            <a:off x="1744345" y="2691765"/>
            <a:ext cx="0" cy="512445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箭头连接符 6"/>
          <p:cNvCxnSpPr/>
          <p:nvPr/>
        </p:nvCxnSpPr>
        <p:spPr>
          <a:xfrm>
            <a:off x="1743710" y="3726180"/>
            <a:ext cx="0" cy="512445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4358005" y="2169795"/>
            <a:ext cx="1607820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2800"/>
              <a:t>14%8=6</a:t>
            </a:r>
            <a:endParaRPr lang="en-US" altLang="zh-CN" sz="2800"/>
          </a:p>
        </p:txBody>
      </p:sp>
      <p:sp>
        <p:nvSpPr>
          <p:cNvPr id="14" name="文本框 13"/>
          <p:cNvSpPr txBox="1"/>
          <p:nvPr/>
        </p:nvSpPr>
        <p:spPr>
          <a:xfrm>
            <a:off x="4429760" y="3204210"/>
            <a:ext cx="1423035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2800"/>
              <a:t>8%6=2</a:t>
            </a:r>
            <a:endParaRPr lang="en-US" altLang="zh-CN" sz="2800"/>
          </a:p>
        </p:txBody>
      </p:sp>
      <p:sp>
        <p:nvSpPr>
          <p:cNvPr id="15" name="文本框 14"/>
          <p:cNvSpPr txBox="1"/>
          <p:nvPr/>
        </p:nvSpPr>
        <p:spPr>
          <a:xfrm>
            <a:off x="4429760" y="4220210"/>
            <a:ext cx="1423035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2800">
                <a:sym typeface="+mn-ea"/>
              </a:rPr>
              <a:t>6%2=0</a:t>
            </a:r>
            <a:endParaRPr lang="en-US" altLang="zh-CN" sz="2800"/>
          </a:p>
        </p:txBody>
      </p:sp>
      <p:cxnSp>
        <p:nvCxnSpPr>
          <p:cNvPr id="16" name="直接箭头连接符 15"/>
          <p:cNvCxnSpPr>
            <a:stCxn id="13" idx="2"/>
            <a:endCxn id="14" idx="0"/>
          </p:cNvCxnSpPr>
          <p:nvPr/>
        </p:nvCxnSpPr>
        <p:spPr>
          <a:xfrm flipH="1">
            <a:off x="5141595" y="2691765"/>
            <a:ext cx="20320" cy="512445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箭头连接符 16"/>
          <p:cNvCxnSpPr/>
          <p:nvPr/>
        </p:nvCxnSpPr>
        <p:spPr>
          <a:xfrm>
            <a:off x="5140960" y="3726180"/>
            <a:ext cx="0" cy="512445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6722745" y="4238625"/>
            <a:ext cx="1689100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2800"/>
              <a:t>答案：</a:t>
            </a:r>
            <a:r>
              <a:rPr lang="en-US" altLang="zh-CN" sz="2800"/>
              <a:t>2</a:t>
            </a:r>
            <a:endParaRPr lang="en-US" altLang="zh-CN" sz="2800"/>
          </a:p>
        </p:txBody>
      </p:sp>
      <p:cxnSp>
        <p:nvCxnSpPr>
          <p:cNvPr id="19" name="直接箭头连接符 18"/>
          <p:cNvCxnSpPr>
            <a:stCxn id="15" idx="3"/>
            <a:endCxn id="18" idx="1"/>
          </p:cNvCxnSpPr>
          <p:nvPr/>
        </p:nvCxnSpPr>
        <p:spPr>
          <a:xfrm>
            <a:off x="5852795" y="4481195"/>
            <a:ext cx="869950" cy="18415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1031875" y="1243965"/>
            <a:ext cx="1423035" cy="52197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p>
            <a:pPr algn="ctr"/>
            <a:r>
              <a:rPr lang="en-US" altLang="zh-CN" sz="2800"/>
              <a:t>6</a:t>
            </a:r>
            <a:r>
              <a:rPr lang="zh-CN" altLang="en-US" sz="2800"/>
              <a:t>和</a:t>
            </a:r>
            <a:r>
              <a:rPr lang="en-US" altLang="zh-CN" sz="2800"/>
              <a:t>9</a:t>
            </a:r>
            <a:endParaRPr lang="en-US" altLang="zh-CN" sz="2800"/>
          </a:p>
        </p:txBody>
      </p:sp>
      <p:sp>
        <p:nvSpPr>
          <p:cNvPr id="9" name="文本框 8"/>
          <p:cNvSpPr txBox="1"/>
          <p:nvPr/>
        </p:nvSpPr>
        <p:spPr>
          <a:xfrm>
            <a:off x="4429125" y="1243965"/>
            <a:ext cx="1423035" cy="52197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p>
            <a:pPr algn="ctr"/>
            <a:r>
              <a:rPr lang="en-US" altLang="zh-CN" sz="2800"/>
              <a:t>14</a:t>
            </a:r>
            <a:r>
              <a:rPr lang="zh-CN" altLang="en-US" sz="2800"/>
              <a:t>和</a:t>
            </a:r>
            <a:r>
              <a:rPr lang="en-US" altLang="zh-CN" sz="2800"/>
              <a:t>8</a:t>
            </a:r>
            <a:endParaRPr lang="en-US" altLang="zh-CN" sz="28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/>
      </p:transition>
    </mc:Choice>
    <mc:Fallback>
      <p:transition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4" grpId="1" animBg="1"/>
      <p:bldP spid="5" grpId="1" animBg="1"/>
      <p:bldP spid="14" grpId="0" bldLvl="0" animBg="1"/>
      <p:bldP spid="15" grpId="0" bldLvl="0" animBg="1"/>
      <p:bldP spid="14" grpId="1" animBg="1"/>
      <p:bldP spid="15" grpId="1" animBg="1"/>
      <p:bldP spid="18" grpId="0" bldLvl="0" animBg="1"/>
      <p:bldP spid="18" grpId="1" animBg="1"/>
      <p:bldP spid="2" grpId="0" bldLvl="0" animBg="1"/>
      <p:bldP spid="13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88365" y="356870"/>
            <a:ext cx="7648575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p>
            <a:pPr marL="0" indent="0"/>
            <a:r>
              <a:rPr lang="zh-CN" altLang="en-US" sz="32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迭代法：（辗转法）</a:t>
            </a:r>
            <a:endParaRPr lang="zh-CN" altLang="en-US" sz="3200" b="1">
              <a:ln w="10160">
                <a:solidFill>
                  <a:schemeClr val="accent5"/>
                </a:solidFill>
                <a:prstDash val="solid"/>
              </a:ln>
              <a:solidFill>
                <a:srgbClr val="0070C0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 marL="0" indent="0"/>
            <a:endParaRPr lang="zh-CN" altLang="en-US" sz="3200" b="1">
              <a:ln w="10160">
                <a:solidFill>
                  <a:schemeClr val="accent5"/>
                </a:solidFill>
                <a:prstDash val="solid"/>
              </a:ln>
              <a:solidFill>
                <a:srgbClr val="0070C0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 marL="0" indent="0"/>
            <a:r>
              <a:rPr lang="zh-CN" altLang="en-US" sz="3200" b="1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不断地重复，且每一次迭代得到的结果会被用来作为下一次迭代的的初始值。</a:t>
            </a:r>
            <a:endParaRPr lang="zh-CN" altLang="en-US" sz="3200" b="1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 marL="0" indent="0"/>
            <a:endParaRPr lang="zh-CN" altLang="en-US" sz="3200" b="1">
              <a:ln w="10160">
                <a:solidFill>
                  <a:schemeClr val="accent5"/>
                </a:solidFill>
                <a:prstDash val="solid"/>
              </a:ln>
              <a:solidFill>
                <a:srgbClr val="0070C0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 marL="0" indent="0"/>
            <a:r>
              <a:rPr lang="zh-CN" altLang="en-US" sz="32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递归法：</a:t>
            </a:r>
            <a:endParaRPr lang="zh-CN" altLang="en-US" sz="3200" b="1">
              <a:ln w="10160">
                <a:solidFill>
                  <a:schemeClr val="accent5"/>
                </a:solidFill>
                <a:prstDash val="solid"/>
              </a:ln>
              <a:solidFill>
                <a:srgbClr val="0070C0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 marL="0" indent="0"/>
            <a:endParaRPr lang="zh-CN" altLang="en-US" sz="3200" b="1">
              <a:ln w="10160">
                <a:solidFill>
                  <a:schemeClr val="accent5"/>
                </a:solidFill>
                <a:prstDash val="solid"/>
              </a:ln>
              <a:solidFill>
                <a:srgbClr val="0070C0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 marL="0" indent="0"/>
            <a:r>
              <a:rPr lang="zh-CN" altLang="en-US" sz="3200" b="1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递归是重复调用函数自身实现循环，迭代是函数内某段代码实现循环。</a:t>
            </a:r>
            <a:endParaRPr lang="zh-CN" altLang="en-US" sz="3200" b="1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/>
      </p:transition>
    </mc:Choice>
    <mc:Fallback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15340" y="556895"/>
            <a:ext cx="3457575" cy="40309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p>
            <a:pPr marL="0" indent="0"/>
            <a:r>
              <a:rPr lang="zh-CN" sz="32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斐波那契</a:t>
            </a:r>
            <a:r>
              <a:rPr lang="zh-CN" sz="28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在《计算之书》提出一个有趣的兔子问题：假设一对兔子每个月可以生出一对小兔子，一对兔子出生后第</a:t>
            </a:r>
            <a:r>
              <a:rPr lang="en-US" altLang="zh-CN" sz="28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2</a:t>
            </a:r>
            <a:r>
              <a:rPr lang="zh-CN" altLang="en-US" sz="28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个月就开始生小兔子，那么兔子的对数将如图所示：</a:t>
            </a:r>
            <a:endParaRPr lang="zh-CN" altLang="en-US" sz="2800" b="1">
              <a:ln w="10160">
                <a:solidFill>
                  <a:schemeClr val="accent5"/>
                </a:solidFill>
                <a:prstDash val="solid"/>
              </a:ln>
              <a:solidFill>
                <a:srgbClr val="0070C0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  <p:pic>
        <p:nvPicPr>
          <p:cNvPr id="2" name="图片 1" descr="兔子数量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45965" y="754380"/>
            <a:ext cx="4343400" cy="335280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/>
      </p:transition>
    </mc:Choice>
    <mc:Fallback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15340" y="556895"/>
            <a:ext cx="7524115" cy="18148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p>
            <a:pPr marL="0" indent="0"/>
            <a:r>
              <a:rPr sz="28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斐波那契数列：数列的第一个数为 1,第二个数为 1，接下来每个数都等于前面2个数之和，即：1，1，2，3，5，8，13……现给出一个正整数N，求斐波那契数列中第 N个数是多少？</a:t>
            </a:r>
            <a:endParaRPr sz="2800" b="1">
              <a:ln w="10160">
                <a:solidFill>
                  <a:schemeClr val="accent5"/>
                </a:solidFill>
                <a:prstDash val="solid"/>
              </a:ln>
              <a:solidFill>
                <a:srgbClr val="0070C0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936115" y="3099435"/>
          <a:ext cx="1156970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1" imgW="457200" imgH="203200" progId="Equation.KSEE3">
                  <p:embed/>
                </p:oleObj>
              </mc:Choice>
              <mc:Fallback>
                <p:oleObj name="" r:id="rId1" imgW="457200" imgH="2032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36115" y="3099435"/>
                        <a:ext cx="1156970" cy="514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左大括号 4"/>
          <p:cNvSpPr/>
          <p:nvPr/>
        </p:nvSpPr>
        <p:spPr>
          <a:xfrm>
            <a:off x="3176905" y="2924810"/>
            <a:ext cx="360045" cy="864235"/>
          </a:xfrm>
          <a:prstGeom prst="leftBrace">
            <a:avLst>
              <a:gd name="adj1" fmla="val 44268"/>
              <a:gd name="adj2" fmla="val 50000"/>
            </a:avLst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699510" y="2762250"/>
          <a:ext cx="1898650" cy="4362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" r:id="rId3" imgW="939800" imgH="215900" progId="Equation.KSEE3">
                  <p:embed/>
                </p:oleObj>
              </mc:Choice>
              <mc:Fallback>
                <p:oleObj name="" r:id="rId3" imgW="939800" imgH="215900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99510" y="2762250"/>
                        <a:ext cx="1898650" cy="4362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699510" y="3501390"/>
          <a:ext cx="2703195" cy="346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" r:id="rId5" imgW="1587500" imgH="203200" progId="Equation.KSEE3">
                  <p:embed/>
                </p:oleObj>
              </mc:Choice>
              <mc:Fallback>
                <p:oleObj name="" r:id="rId5" imgW="1587500" imgH="203200" progId="Equation.KSEE3">
                  <p:embed/>
                  <p:pic>
                    <p:nvPicPr>
                      <p:cNvPr id="0" name="图片 102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699510" y="3501390"/>
                        <a:ext cx="2703195" cy="346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/>
      </p:transition>
    </mc:Choice>
    <mc:Fallback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68680" y="668020"/>
            <a:ext cx="7577455" cy="25533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p>
            <a:pPr marL="0" indent="0"/>
            <a:r>
              <a:rPr sz="32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求 n!(n≤12)，也就是1×2×3...×n1×2×3...×n。</a:t>
            </a:r>
            <a:endParaRPr sz="3200" b="1">
              <a:ln w="10160">
                <a:solidFill>
                  <a:schemeClr val="accent5"/>
                </a:solidFill>
                <a:prstDash val="solid"/>
              </a:ln>
              <a:solidFill>
                <a:srgbClr val="0070C0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 marL="0" indent="0"/>
            <a:endParaRPr sz="3200" b="1">
              <a:ln w="10160">
                <a:solidFill>
                  <a:schemeClr val="accent5"/>
                </a:solidFill>
                <a:prstDash val="solid"/>
              </a:ln>
              <a:solidFill>
                <a:srgbClr val="0070C0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 marL="0" indent="0"/>
            <a:r>
              <a:rPr sz="32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挑战：尝试不使用循环语句（for、while）完成这个任务。</a:t>
            </a:r>
            <a:endParaRPr sz="3200" b="1">
              <a:ln w="10160">
                <a:solidFill>
                  <a:schemeClr val="accent5"/>
                </a:solidFill>
                <a:prstDash val="solid"/>
              </a:ln>
              <a:solidFill>
                <a:srgbClr val="0070C0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/>
      </p:transition>
    </mc:Choice>
    <mc:Fallback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*i*2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y"/>
  <p:tag name="KSO_WM_UNIT_INDEX" val="1"/>
  <p:tag name="KSO_WM_UNIT_ID" val="_1*y*1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0"/>
  <p:tag name="KSO_WM_UNIT_ID" val="_1*i*20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*i*4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*i*5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_1*i*6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_1*i*7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_1*i*8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_1*i*9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0"/>
  <p:tag name="KSO_WM_UNIT_ID" val="_1*i*10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1"/>
  <p:tag name="KSO_WM_UNIT_ID" val="_1*i*11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2"/>
  <p:tag name="KSO_WM_UNIT_ID" val="_1*i*12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3"/>
  <p:tag name="KSO_WM_UNIT_ID" val="_1*i*13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4"/>
  <p:tag name="KSO_WM_UNIT_ID" val="_1*i*14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5"/>
  <p:tag name="KSO_WM_UNIT_ID" val="_1*i*15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6"/>
  <p:tag name="KSO_WM_UNIT_ID" val="_1*i*16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7"/>
  <p:tag name="KSO_WM_UNIT_ID" val="_1*i*17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8"/>
  <p:tag name="KSO_WM_UNIT_ID" val="_1*i*18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9"/>
  <p:tag name="KSO_WM_UNIT_ID" val="_1*i*19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4"/>
  <p:tag name="KSO_WM_UNIT_ID" val="_1*i*24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3*i*2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3*i*3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2"/>
  <p:tag name="KSO_WM_UNIT_ID" val="_3*i*22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COLOR_SCHEME_SHAPE_ID" val="8"/>
  <p:tag name="KSO_WM_UNIT_COLOR_SCHEME_PARENT_PAGE" val="0_1"/>
  <p:tag name="KSO_WM_UNIT_DECOLORIZATION" val="1"/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3"/>
  <p:tag name="KSO_WM_UNIT_ID" val="_3*i*13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COLOR_SCHEME_SHAPE_ID" val="9"/>
  <p:tag name="KSO_WM_UNIT_COLOR_SCHEME_PARENT_PAGE" val="0_1"/>
  <p:tag name="KSO_WM_UNIT_DECOLORIZATION" val="1"/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3*i*2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COLOR_SCHEME_SHAPE_ID" val="10"/>
  <p:tag name="KSO_WM_UNIT_COLOR_SCHEME_PARENT_PAGE" val="0_1"/>
  <p:tag name="KSO_WM_UNIT_DECOLORIZATION" val="1"/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3*i*3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COLOR_SCHEME_SHAPE_ID" val="8"/>
  <p:tag name="KSO_WM_UNIT_COLOR_SCHEME_PARENT_PAGE" val="0_1"/>
  <p:tag name="KSO_WM_UNIT_DECOLORIZATION" val="1"/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3"/>
  <p:tag name="KSO_WM_UNIT_ID" val="_3*i*13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COLOR_SCHEME_SHAPE_ID" val="9"/>
  <p:tag name="KSO_WM_UNIT_COLOR_SCHEME_PARENT_PAGE" val="0_1"/>
  <p:tag name="KSO_WM_UNIT_DECOLORIZATION" val="1"/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3*i*2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COLOR_SCHEME_SHAPE_ID" val="10"/>
  <p:tag name="KSO_WM_UNIT_COLOR_SCHEME_PARENT_PAGE" val="0_1"/>
  <p:tag name="KSO_WM_UNIT_DECOLORIZATION" val="1"/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3*i*3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3*i*4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3*i*5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_3*i*6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_3*i*7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_3*i*8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_3*i*9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0"/>
  <p:tag name="KSO_WM_UNIT_ID" val="_3*i*10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1"/>
  <p:tag name="KSO_WM_UNIT_ID" val="_3*i*11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2"/>
  <p:tag name="KSO_WM_UNIT_ID" val="_3*i*12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3"/>
  <p:tag name="KSO_WM_UNIT_ID" val="_3*i*13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4"/>
  <p:tag name="KSO_WM_UNIT_ID" val="_3*i*14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5"/>
  <p:tag name="KSO_WM_UNIT_ID" val="_3*i*15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6"/>
  <p:tag name="KSO_WM_UNIT_ID" val="_3*i*16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7"/>
  <p:tag name="KSO_WM_UNIT_ID" val="_3*i*17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8"/>
  <p:tag name="KSO_WM_UNIT_ID" val="_3*i*18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9"/>
  <p:tag name="KSO_WM_UNIT_ID" val="_3*i*19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2"/>
  <p:tag name="KSO_WM_UNIT_ID" val="_6*i*22"/>
  <p:tag name="KSO_WM_UNIT_LAYERLEVEL" val="1"/>
  <p:tag name="KSO_WM_TAG_VERSION" val="1.0"/>
  <p:tag name="KSO_WM_BEAUTIFY_FLAG" val="#wm#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6*i*3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6*i*4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6*i*5"/>
  <p:tag name="KSO_WM_UNIT_LAYERLEVEL" val="1"/>
  <p:tag name="KSO_WM_TAG_VERSION" val="1.0"/>
  <p:tag name="KSO_WM_BEAUTIFY_FLAG" val="#wm#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_6*i*6"/>
  <p:tag name="KSO_WM_UNIT_LAYERLEVEL" val="1"/>
  <p:tag name="KSO_WM_TAG_VERSION" val="1.0"/>
  <p:tag name="KSO_WM_BEAUTIFY_FLAG" val="#wm#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_6*i*7"/>
  <p:tag name="KSO_WM_UNIT_LAYERLEVEL" val="1"/>
  <p:tag name="KSO_WM_TAG_VERSION" val="1.0"/>
  <p:tag name="KSO_WM_BEAUTIFY_FLAG" val="#wm#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_6*i*8"/>
  <p:tag name="KSO_WM_UNIT_LAYERLEVEL" val="1"/>
  <p:tag name="KSO_WM_TAG_VERSION" val="1.0"/>
  <p:tag name="KSO_WM_BEAUTIFY_FLAG" val="#wm#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_6*i*9"/>
  <p:tag name="KSO_WM_UNIT_LAYERLEVEL" val="1"/>
  <p:tag name="KSO_WM_TAG_VERSION" val="1.0"/>
  <p:tag name="KSO_WM_BEAUTIFY_FLAG" val="#wm#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0"/>
  <p:tag name="KSO_WM_UNIT_ID" val="_6*i*10"/>
  <p:tag name="KSO_WM_UNIT_LAYERLEVEL" val="1"/>
  <p:tag name="KSO_WM_TAG_VERSION" val="1.0"/>
  <p:tag name="KSO_WM_BEAUTIFY_FLAG" val="#wm#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1"/>
  <p:tag name="KSO_WM_UNIT_ID" val="_6*i*11"/>
  <p:tag name="KSO_WM_UNIT_LAYERLEVEL" val="1"/>
  <p:tag name="KSO_WM_TAG_VERSION" val="1.0"/>
  <p:tag name="KSO_WM_BEAUTIFY_FLAG" val="#wm#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2"/>
  <p:tag name="KSO_WM_UNIT_ID" val="_6*i*12"/>
  <p:tag name="KSO_WM_UNIT_LAYERLEVEL" val="1"/>
  <p:tag name="KSO_WM_TAG_VERSION" val="1.0"/>
  <p:tag name="KSO_WM_BEAUTIFY_FLAG" val="#wm#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3"/>
  <p:tag name="KSO_WM_UNIT_ID" val="_6*i*13"/>
  <p:tag name="KSO_WM_UNIT_LAYERLEVEL" val="1"/>
  <p:tag name="KSO_WM_TAG_VERSION" val="1.0"/>
  <p:tag name="KSO_WM_BEAUTIFY_FLAG" val="#wm#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4"/>
  <p:tag name="KSO_WM_UNIT_ID" val="_6*i*14"/>
  <p:tag name="KSO_WM_UNIT_LAYERLEVEL" val="1"/>
  <p:tag name="KSO_WM_TAG_VERSION" val="1.0"/>
  <p:tag name="KSO_WM_BEAUTIFY_FLAG" val="#wm#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5"/>
  <p:tag name="KSO_WM_UNIT_ID" val="_6*i*15"/>
  <p:tag name="KSO_WM_UNIT_LAYERLEVEL" val="1"/>
  <p:tag name="KSO_WM_TAG_VERSION" val="1.0"/>
  <p:tag name="KSO_WM_BEAUTIFY_FLAG" val="#wm#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6"/>
  <p:tag name="KSO_WM_UNIT_ID" val="_6*i*16"/>
  <p:tag name="KSO_WM_UNIT_LAYERLEVEL" val="1"/>
  <p:tag name="KSO_WM_TAG_VERSION" val="1.0"/>
  <p:tag name="KSO_WM_BEAUTIFY_FLAG" val="#wm#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7"/>
  <p:tag name="KSO_WM_UNIT_ID" val="_6*i*17"/>
  <p:tag name="KSO_WM_UNIT_LAYERLEVEL" val="1"/>
  <p:tag name="KSO_WM_TAG_VERSION" val="1.0"/>
  <p:tag name="KSO_WM_BEAUTIFY_FLAG" val="#wm#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8"/>
  <p:tag name="KSO_WM_UNIT_ID" val="_6*i*18"/>
  <p:tag name="KSO_WM_UNIT_LAYERLEVEL" val="1"/>
  <p:tag name="KSO_WM_TAG_VERSION" val="1.0"/>
  <p:tag name="KSO_WM_BEAUTIFY_FLAG" val="#wm#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9"/>
  <p:tag name="KSO_WM_UNIT_ID" val="_6*i*19"/>
  <p:tag name="KSO_WM_UNIT_LAYERLEVEL" val="1"/>
  <p:tag name="KSO_WM_TAG_VERSION" val="1.0"/>
  <p:tag name="KSO_WM_BEAUTIFY_FLAG" val="#wm#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18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19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20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21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22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23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24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25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26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27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28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29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30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31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32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33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34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35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36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37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38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39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40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41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1*i*1"/>
  <p:tag name="KSO_WM_UNIT_LAYERLEVEL" val="1"/>
  <p:tag name="KSO_WM_TAG_VERSION" val="1.0"/>
  <p:tag name="KSO_WM_BEAUTIFY_FLAG" val="#wm#"/>
</p:tagLst>
</file>

<file path=ppt/tags/tag1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1*i*2"/>
  <p:tag name="KSO_WM_UNIT_LAYERLEVEL" val="1"/>
  <p:tag name="KSO_WM_TAG_VERSION" val="1.0"/>
  <p:tag name="KSO_WM_BEAUTIFY_FLAG" val="#wm#"/>
</p:tagLst>
</file>

<file path=ppt/tags/tag1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1*i*3"/>
  <p:tag name="KSO_WM_UNIT_LAYERLEVEL" val="1"/>
  <p:tag name="KSO_WM_TAG_VERSION" val="1.0"/>
  <p:tag name="KSO_WM_BEAUTIFY_FLAG" val="#wm#"/>
</p:tagLst>
</file>

<file path=ppt/tags/tag1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1*i*4"/>
  <p:tag name="KSO_WM_UNIT_LAYERLEVEL" val="1"/>
  <p:tag name="KSO_WM_TAG_VERSION" val="1.0"/>
  <p:tag name="KSO_WM_BEAUTIFY_FLAG" val="#wm#"/>
</p:tagLst>
</file>

<file path=ppt/tags/tag1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1*i*5"/>
  <p:tag name="KSO_WM_UNIT_LAYERLEVEL" val="1"/>
  <p:tag name="KSO_WM_TAG_VERSION" val="1.0"/>
  <p:tag name="KSO_WM_BEAUTIFY_FLAG" val="#wm#"/>
</p:tagLst>
</file>

<file path=ppt/tags/tag1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_11*i*6"/>
  <p:tag name="KSO_WM_UNIT_LAYERLEVEL" val="1"/>
  <p:tag name="KSO_WM_TAG_VERSION" val="1.0"/>
  <p:tag name="KSO_WM_BEAUTIFY_FLAG" val="#wm#"/>
</p:tagLst>
</file>

<file path=ppt/tags/tag1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_11*i*7"/>
  <p:tag name="KSO_WM_UNIT_LAYERLEVEL" val="1"/>
  <p:tag name="KSO_WM_TAG_VERSION" val="1.0"/>
  <p:tag name="KSO_WM_BEAUTIFY_FLAG" val="#wm#"/>
</p:tagLst>
</file>

<file path=ppt/tags/tag1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_11*i*8"/>
  <p:tag name="KSO_WM_UNIT_LAYERLEVEL" val="1"/>
  <p:tag name="KSO_WM_TAG_VERSION" val="1.0"/>
  <p:tag name="KSO_WM_BEAUTIFY_FLAG" val="#wm#"/>
</p:tagLst>
</file>

<file path=ppt/tags/tag1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_11*i*9"/>
  <p:tag name="KSO_WM_UNIT_LAYERLEVEL" val="1"/>
  <p:tag name="KSO_WM_TAG_VERSION" val="1.0"/>
  <p:tag name="KSO_WM_BEAUTIFY_FLAG" val="#wm#"/>
</p:tagLst>
</file>

<file path=ppt/tags/tag1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0"/>
  <p:tag name="KSO_WM_UNIT_ID" val="_11*i*10"/>
  <p:tag name="KSO_WM_UNIT_LAYERLEVEL" val="1"/>
  <p:tag name="KSO_WM_TAG_VERSION" val="1.0"/>
  <p:tag name="KSO_WM_BEAUTIFY_FLAG" val="#wm#"/>
</p:tagLst>
</file>

<file path=ppt/tags/tag1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1"/>
  <p:tag name="KSO_WM_UNIT_ID" val="_11*i*11"/>
  <p:tag name="KSO_WM_UNIT_LAYERLEVEL" val="1"/>
  <p:tag name="KSO_WM_TAG_VERSION" val="1.0"/>
  <p:tag name="KSO_WM_BEAUTIFY_FLAG" val="#wm#"/>
</p:tagLst>
</file>

<file path=ppt/tags/tag1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2"/>
  <p:tag name="KSO_WM_UNIT_ID" val="_11*i*12"/>
  <p:tag name="KSO_WM_UNIT_LAYERLEVEL" val="1"/>
  <p:tag name="KSO_WM_TAG_VERSION" val="1.0"/>
  <p:tag name="KSO_WM_BEAUTIFY_FLAG" val="#wm#"/>
</p:tagLst>
</file>

<file path=ppt/tags/tag1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3"/>
  <p:tag name="KSO_WM_UNIT_ID" val="_11*i*13"/>
  <p:tag name="KSO_WM_UNIT_LAYERLEVEL" val="1"/>
  <p:tag name="KSO_WM_TAG_VERSION" val="1.0"/>
  <p:tag name="KSO_WM_BEAUTIFY_FLAG" val="#wm#"/>
</p:tagLst>
</file>

<file path=ppt/tags/tag1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4"/>
  <p:tag name="KSO_WM_UNIT_ID" val="_11*i*14"/>
  <p:tag name="KSO_WM_UNIT_LAYERLEVEL" val="1"/>
  <p:tag name="KSO_WM_TAG_VERSION" val="1.0"/>
  <p:tag name="KSO_WM_BEAUTIFY_FLAG" val="#wm#"/>
</p:tagLst>
</file>

<file path=ppt/tags/tag1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5"/>
  <p:tag name="KSO_WM_UNIT_ID" val="_11*i*15"/>
  <p:tag name="KSO_WM_UNIT_LAYERLEVEL" val="1"/>
  <p:tag name="KSO_WM_TAG_VERSION" val="1.0"/>
  <p:tag name="KSO_WM_BEAUTIFY_FLAG" val="#wm#"/>
</p:tagLst>
</file>

<file path=ppt/tags/tag1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6"/>
  <p:tag name="KSO_WM_UNIT_ID" val="_11*i*16"/>
  <p:tag name="KSO_WM_UNIT_LAYERLEVEL" val="1"/>
  <p:tag name="KSO_WM_TAG_VERSION" val="1.0"/>
  <p:tag name="KSO_WM_BEAUTIFY_FLAG" val="#wm#"/>
</p:tagLst>
</file>

<file path=ppt/tags/tag1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7"/>
  <p:tag name="KSO_WM_UNIT_ID" val="_11*i*17"/>
  <p:tag name="KSO_WM_UNIT_LAYERLEVEL" val="1"/>
  <p:tag name="KSO_WM_TAG_VERSION" val="1.0"/>
  <p:tag name="KSO_WM_BEAUTIFY_FLAG" val="#wm#"/>
</p:tagLst>
</file>

<file path=ppt/tags/tag1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8"/>
  <p:tag name="KSO_WM_UNIT_ID" val="_11*i*18"/>
  <p:tag name="KSO_WM_UNIT_LAYERLEVEL" val="1"/>
  <p:tag name="KSO_WM_TAG_VERSION" val="1.0"/>
  <p:tag name="KSO_WM_BEAUTIFY_FLAG" val="#wm#"/>
</p:tagLst>
</file>

<file path=ppt/tags/tag1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9"/>
  <p:tag name="KSO_WM_UNIT_ID" val="_11*i*19"/>
  <p:tag name="KSO_WM_UNIT_LAYERLEVEL" val="1"/>
  <p:tag name="KSO_WM_TAG_VERSION" val="1.0"/>
  <p:tag name="KSO_WM_BEAUTIFY_FLAG" val="#wm#"/>
</p:tagLst>
</file>

<file path=ppt/tags/tag1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0"/>
  <p:tag name="KSO_WM_UNIT_ID" val="_11*i*20"/>
  <p:tag name="KSO_WM_UNIT_LAYERLEVEL" val="1"/>
  <p:tag name="KSO_WM_TAG_VERSION" val="1.0"/>
  <p:tag name="KSO_WM_BEAUTIFY_FLAG" val="#wm#"/>
</p:tagLst>
</file>

<file path=ppt/tags/tag1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4"/>
  <p:tag name="KSO_WM_UNIT_ID" val="_11*i*24"/>
  <p:tag name="KSO_WM_UNIT_LAYERLEVEL" val="1"/>
  <p:tag name="KSO_WM_TAG_VERSION" val="1.0"/>
  <p:tag name="KSO_WM_BEAUTIFY_FLAG" val="#wm#"/>
</p:tagLst>
</file>

<file path=ppt/tags/tag1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1"/>
  <p:tag name="KSO_WM_UNIT_ID" val="_11*i*21"/>
  <p:tag name="KSO_WM_UNIT_LAYERLEVEL" val="1"/>
  <p:tag name="KSO_WM_TAG_VERSION" val="1.0"/>
  <p:tag name="KSO_WM_BEAUTIFY_FLAG" val="#wm#"/>
</p:tagLst>
</file>

<file path=ppt/tags/tag1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69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170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171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172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173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2"/>
  <p:tag name="KSO_WM_UNIT_ID" val="_12*i*22"/>
  <p:tag name="KSO_WM_UNIT_LAYERLEVEL" val="1"/>
  <p:tag name="KSO_WM_TAG_VERSION" val="1.0"/>
  <p:tag name="KSO_WM_BEAUTIFY_FLAG" val="#wm#"/>
</p:tagLst>
</file>

<file path=ppt/tags/tag174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175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3*i*1"/>
  <p:tag name="KSO_WM_UNIT_BK_DARK_LIGHT" val="2"/>
  <p:tag name="KSO_WM_UNIT_LAYERLEVEL" val="1"/>
  <p:tag name="KSO_WM_TAG_VERSION" val="1.0"/>
  <p:tag name="KSO_WM_BEAUTIFY_FLAG" val="#wm#"/>
</p:tagLst>
</file>

<file path=ppt/tags/tag176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177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178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179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180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181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2"/>
  <p:tag name="KSO_WM_UNIT_ID" val="_13*i*22"/>
  <p:tag name="KSO_WM_UNIT_LAYERLEVEL" val="1"/>
  <p:tag name="KSO_WM_TAG_VERSION" val="1.0"/>
  <p:tag name="KSO_WM_BEAUTIFY_FLAG" val="#wm#"/>
</p:tagLst>
</file>

<file path=ppt/tags/tag182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183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4*i*1"/>
  <p:tag name="KSO_WM_UNIT_BK_DARK_LIGHT" val="2"/>
  <p:tag name="KSO_WM_UNIT_LAYERLEVEL" val="1"/>
  <p:tag name="KSO_WM_TAG_VERSION" val="1.0"/>
  <p:tag name="KSO_WM_BEAUTIFY_FLAG" val="#wm#"/>
</p:tagLst>
</file>

<file path=ppt/tags/tag184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85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86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87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88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89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90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91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5*i*1"/>
  <p:tag name="KSO_WM_UNIT_BK_DARK_LIGHT" val="2"/>
  <p:tag name="KSO_WM_UNIT_LAYERLEVEL" val="1"/>
  <p:tag name="KSO_WM_TAG_VERSION" val="1.0"/>
  <p:tag name="KSO_WM_BEAUTIFY_FLAG" val="#wm#"/>
</p:tagLst>
</file>

<file path=ppt/tags/tag192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93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94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95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96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97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98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99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6*i*1"/>
  <p:tag name="KSO_WM_UNIT_BK_DARK_LIGHT" val="2"/>
  <p:tag name="KSO_WM_UNIT_LAYERLEVEL" val="1"/>
  <p:tag name="KSO_WM_TAG_VERSION" val="1.0"/>
  <p:tag name="KSO_WM_BEAUTIFY_FLAG" val="#wm#"/>
</p:tagLst>
</file>

<file path=ppt/tags/tag200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01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02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03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04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05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06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07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08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7*i*1"/>
  <p:tag name="KSO_WM_UNIT_BK_DARK_LIGHT" val="2"/>
  <p:tag name="KSO_WM_UNIT_LAYERLEVEL" val="1"/>
  <p:tag name="KSO_WM_TAG_VERSION" val="1.0"/>
  <p:tag name="KSO_WM_BEAUTIFY_FLAG" val="#wm#"/>
</p:tagLst>
</file>

<file path=ppt/tags/tag209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10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11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12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13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14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15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16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17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18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19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8*i*1"/>
  <p:tag name="KSO_WM_UNIT_BK_DARK_LIGHT" val="2"/>
  <p:tag name="KSO_WM_UNIT_LAYERLEVEL" val="1"/>
  <p:tag name="KSO_WM_TAG_VERSION" val="1.0"/>
  <p:tag name="KSO_WM_BEAUTIFY_FLAG" val="#wm#"/>
</p:tagLst>
</file>

<file path=ppt/tags/tag220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21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22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23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24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25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26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3888"/>
</p:tagLst>
</file>

<file path=ppt/tags/tag2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3888"/>
</p:tagLst>
</file>

<file path=ppt/tags/tag2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32.xml><?xml version="1.0" encoding="utf-8"?>
<p:tagLst xmlns:p="http://schemas.openxmlformats.org/presentationml/2006/main">
  <p:tag name="KSO_WM_TEMPLATE_THUMBS_INDEX" val="1、4、5、8、11、12、14、16、17、18、19、20、21、22、23、24、25、26、27、28、30"/>
  <p:tag name="KSO_WM_TEMPLATE_SUBCATEGORY" val="0"/>
  <p:tag name="KSO_WM_TEMPLATE_MASTER_TYPE" val="1"/>
  <p:tag name="KSO_WM_TEMPLATE_COLOR_TYPE" val="1"/>
  <p:tag name="KSO_WM_TEMPLATE_MASTER_THUMB_INDEX" val="12"/>
  <p:tag name="KSO_WM_TAG_VERSION" val="1.0"/>
  <p:tag name="KSO_WM_BEAUTIFY_FLAG" val="#wm#"/>
  <p:tag name="KSO_WM_TEMPLATE_CATEGORY" val="custom"/>
  <p:tag name="KSO_WM_TEMPLATE_INDEX" val="20203888"/>
</p:tagLst>
</file>

<file path=ppt/tags/tag2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*i*2"/>
  <p:tag name="KSO_WM_UNIT_LAYERLEVEL" val="1"/>
  <p:tag name="KSO_WM_TAG_VERSION" val="1.0"/>
  <p:tag name="KSO_WM_BEAUTIFY_FLAG" val="#wm#"/>
</p:tagLst>
</file>

<file path=ppt/tags/tag2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y"/>
  <p:tag name="KSO_WM_UNIT_INDEX" val="1"/>
  <p:tag name="KSO_WM_UNIT_ID" val="_1*y*1"/>
  <p:tag name="KSO_WM_UNIT_LAYERLEVEL" val="1"/>
  <p:tag name="KSO_WM_TAG_VERSION" val="1.0"/>
  <p:tag name="KSO_WM_BEAUTIFY_FLAG" val="#wm#"/>
</p:tagLst>
</file>

<file path=ppt/tags/tag2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0"/>
  <p:tag name="KSO_WM_UNIT_ID" val="_1*i*20"/>
  <p:tag name="KSO_WM_UNIT_LAYERLEVEL" val="1"/>
  <p:tag name="KSO_WM_TAG_VERSION" val="1.0"/>
  <p:tag name="KSO_WM_BEAUTIFY_FLAG" val="#wm#"/>
</p:tagLst>
</file>

<file path=ppt/tags/tag2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*i*4"/>
  <p:tag name="KSO_WM_UNIT_LAYERLEVEL" val="1"/>
  <p:tag name="KSO_WM_TAG_VERSION" val="1.0"/>
  <p:tag name="KSO_WM_BEAUTIFY_FLAG" val="#wm#"/>
</p:tagLst>
</file>

<file path=ppt/tags/tag2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*i*5"/>
  <p:tag name="KSO_WM_UNIT_LAYERLEVEL" val="1"/>
  <p:tag name="KSO_WM_TAG_VERSION" val="1.0"/>
  <p:tag name="KSO_WM_BEAUTIFY_FLAG" val="#wm#"/>
</p:tagLst>
</file>

<file path=ppt/tags/tag2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_1*i*6"/>
  <p:tag name="KSO_WM_UNIT_LAYERLEVEL" val="1"/>
  <p:tag name="KSO_WM_TAG_VERSION" val="1.0"/>
  <p:tag name="KSO_WM_BEAUTIFY_FLAG" val="#wm#"/>
</p:tagLst>
</file>

<file path=ppt/tags/tag2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_1*i*7"/>
  <p:tag name="KSO_WM_UNIT_LAYERLEVEL" val="1"/>
  <p:tag name="KSO_WM_TAG_VERSION" val="1.0"/>
  <p:tag name="KSO_WM_BEAUTIFY_FLAG" val="#wm#"/>
</p:tagLst>
</file>

<file path=ppt/tags/tag2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_1*i*8"/>
  <p:tag name="KSO_WM_UNIT_LAYERLEVEL" val="1"/>
  <p:tag name="KSO_WM_TAG_VERSION" val="1.0"/>
  <p:tag name="KSO_WM_BEAUTIFY_FLAG" val="#wm#"/>
</p:tagLst>
</file>

<file path=ppt/tags/tag2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_1*i*9"/>
  <p:tag name="KSO_WM_UNIT_LAYERLEVEL" val="1"/>
  <p:tag name="KSO_WM_TAG_VERSION" val="1.0"/>
  <p:tag name="KSO_WM_BEAUTIFY_FLAG" val="#wm#"/>
</p:tagLst>
</file>

<file path=ppt/tags/tag2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0"/>
  <p:tag name="KSO_WM_UNIT_ID" val="_1*i*10"/>
  <p:tag name="KSO_WM_UNIT_LAYERLEVEL" val="1"/>
  <p:tag name="KSO_WM_TAG_VERSION" val="1.0"/>
  <p:tag name="KSO_WM_BEAUTIFY_FLAG" val="#wm#"/>
</p:tagLst>
</file>

<file path=ppt/tags/tag2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1"/>
  <p:tag name="KSO_WM_UNIT_ID" val="_1*i*11"/>
  <p:tag name="KSO_WM_UNIT_LAYERLEVEL" val="1"/>
  <p:tag name="KSO_WM_TAG_VERSION" val="1.0"/>
  <p:tag name="KSO_WM_BEAUTIFY_FLAG" val="#wm#"/>
</p:tagLst>
</file>

<file path=ppt/tags/tag2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2"/>
  <p:tag name="KSO_WM_UNIT_ID" val="_1*i*12"/>
  <p:tag name="KSO_WM_UNIT_LAYERLEVEL" val="1"/>
  <p:tag name="KSO_WM_TAG_VERSION" val="1.0"/>
  <p:tag name="KSO_WM_BEAUTIFY_FLAG" val="#wm#"/>
</p:tagLst>
</file>

<file path=ppt/tags/tag2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3"/>
  <p:tag name="KSO_WM_UNIT_ID" val="_1*i*13"/>
  <p:tag name="KSO_WM_UNIT_LAYERLEVEL" val="1"/>
  <p:tag name="KSO_WM_TAG_VERSION" val="1.0"/>
  <p:tag name="KSO_WM_BEAUTIFY_FLAG" val="#wm#"/>
</p:tagLst>
</file>

<file path=ppt/tags/tag2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4"/>
  <p:tag name="KSO_WM_UNIT_ID" val="_1*i*14"/>
  <p:tag name="KSO_WM_UNIT_LAYERLEVEL" val="1"/>
  <p:tag name="KSO_WM_TAG_VERSION" val="1.0"/>
  <p:tag name="KSO_WM_BEAUTIFY_FLAG" val="#wm#"/>
</p:tagLst>
</file>

<file path=ppt/tags/tag2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5"/>
  <p:tag name="KSO_WM_UNIT_ID" val="_1*i*15"/>
  <p:tag name="KSO_WM_UNIT_LAYERLEVEL" val="1"/>
  <p:tag name="KSO_WM_TAG_VERSION" val="1.0"/>
  <p:tag name="KSO_WM_BEAUTIFY_FLAG" val="#wm#"/>
</p:tagLst>
</file>

<file path=ppt/tags/tag2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6"/>
  <p:tag name="KSO_WM_UNIT_ID" val="_1*i*16"/>
  <p:tag name="KSO_WM_UNIT_LAYERLEVEL" val="1"/>
  <p:tag name="KSO_WM_TAG_VERSION" val="1.0"/>
  <p:tag name="KSO_WM_BEAUTIFY_FLAG" val="#wm#"/>
</p:tagLst>
</file>

<file path=ppt/tags/tag2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7"/>
  <p:tag name="KSO_WM_UNIT_ID" val="_1*i*17"/>
  <p:tag name="KSO_WM_UNIT_LAYERLEVEL" val="1"/>
  <p:tag name="KSO_WM_TAG_VERSION" val="1.0"/>
  <p:tag name="KSO_WM_BEAUTIFY_FLAG" val="#wm#"/>
</p:tagLst>
</file>

<file path=ppt/tags/tag2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8"/>
  <p:tag name="KSO_WM_UNIT_ID" val="_1*i*18"/>
  <p:tag name="KSO_WM_UNIT_LAYERLEVEL" val="1"/>
  <p:tag name="KSO_WM_TAG_VERSION" val="1.0"/>
  <p:tag name="KSO_WM_BEAUTIFY_FLAG" val="#wm#"/>
</p:tagLst>
</file>

<file path=ppt/tags/tag2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9"/>
  <p:tag name="KSO_WM_UNIT_ID" val="_1*i*19"/>
  <p:tag name="KSO_WM_UNIT_LAYERLEVEL" val="1"/>
  <p:tag name="KSO_WM_TAG_VERSION" val="1.0"/>
  <p:tag name="KSO_WM_BEAUTIFY_FLAG" val="#wm#"/>
</p:tagLst>
</file>

<file path=ppt/tags/tag2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4"/>
  <p:tag name="KSO_WM_UNIT_ID" val="_1*i*24"/>
  <p:tag name="KSO_WM_UNIT_LAYERLEVEL" val="1"/>
  <p:tag name="KSO_WM_TAG_VERSION" val="1.0"/>
  <p:tag name="KSO_WM_BEAUTIFY_FLAG" val="#wm#"/>
</p:tagLst>
</file>

<file path=ppt/tags/tag2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63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64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65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66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67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68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69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70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74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3*i*2"/>
  <p:tag name="KSO_WM_UNIT_LAYERLEVEL" val="1"/>
  <p:tag name="KSO_WM_TAG_VERSION" val="1.0"/>
  <p:tag name="KSO_WM_BEAUTIFY_FLAG" val="#wm#"/>
</p:tagLst>
</file>

<file path=ppt/tags/tag275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3*i*3"/>
  <p:tag name="KSO_WM_UNIT_LAYERLEVEL" val="1"/>
  <p:tag name="KSO_WM_TAG_VERSION" val="1.0"/>
  <p:tag name="KSO_WM_BEAUTIFY_FLAG" val="#wm#"/>
</p:tagLst>
</file>

<file path=ppt/tags/tag276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2"/>
  <p:tag name="KSO_WM_UNIT_ID" val="_3*i*22"/>
  <p:tag name="KSO_WM_UNIT_LAYERLEVEL" val="1"/>
  <p:tag name="KSO_WM_TAG_VERSION" val="1.0"/>
  <p:tag name="KSO_WM_BEAUTIFY_FLAG" val="#wm#"/>
</p:tagLst>
</file>

<file path=ppt/tags/tag277.xml><?xml version="1.0" encoding="utf-8"?>
<p:tagLst xmlns:p="http://schemas.openxmlformats.org/presentationml/2006/main">
  <p:tag name="KSO_WM_UNIT_COLOR_SCHEME_SHAPE_ID" val="8"/>
  <p:tag name="KSO_WM_UNIT_COLOR_SCHEME_PARENT_PAGE" val="0_1"/>
  <p:tag name="KSO_WM_UNIT_DECOLORIZATION" val="1"/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3"/>
  <p:tag name="KSO_WM_UNIT_ID" val="_3*i*13"/>
  <p:tag name="KSO_WM_UNIT_LAYERLEVEL" val="1"/>
  <p:tag name="KSO_WM_TAG_VERSION" val="1.0"/>
  <p:tag name="KSO_WM_BEAUTIFY_FLAG" val="#wm#"/>
</p:tagLst>
</file>

<file path=ppt/tags/tag278.xml><?xml version="1.0" encoding="utf-8"?>
<p:tagLst xmlns:p="http://schemas.openxmlformats.org/presentationml/2006/main">
  <p:tag name="KSO_WM_UNIT_COLOR_SCHEME_SHAPE_ID" val="9"/>
  <p:tag name="KSO_WM_UNIT_COLOR_SCHEME_PARENT_PAGE" val="0_1"/>
  <p:tag name="KSO_WM_UNIT_DECOLORIZATION" val="1"/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3*i*2"/>
  <p:tag name="KSO_WM_UNIT_LAYERLEVEL" val="1"/>
  <p:tag name="KSO_WM_TAG_VERSION" val="1.0"/>
  <p:tag name="KSO_WM_BEAUTIFY_FLAG" val="#wm#"/>
</p:tagLst>
</file>

<file path=ppt/tags/tag279.xml><?xml version="1.0" encoding="utf-8"?>
<p:tagLst xmlns:p="http://schemas.openxmlformats.org/presentationml/2006/main">
  <p:tag name="KSO_WM_UNIT_COLOR_SCHEME_SHAPE_ID" val="10"/>
  <p:tag name="KSO_WM_UNIT_COLOR_SCHEME_PARENT_PAGE" val="0_1"/>
  <p:tag name="KSO_WM_UNIT_DECOLORIZATION" val="1"/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3*i*3"/>
  <p:tag name="KSO_WM_UNIT_LAYERLEVEL" val="1"/>
  <p:tag name="KSO_WM_TAG_VERSION" val="1.0"/>
  <p:tag name="KSO_WM_BEAUTIFY_FLAG" val="#wm#"/>
</p:tagLst>
</file>

<file path=ppt/tags/tag280.xml><?xml version="1.0" encoding="utf-8"?>
<p:tagLst xmlns:p="http://schemas.openxmlformats.org/presentationml/2006/main">
  <p:tag name="KSO_WM_UNIT_COLOR_SCHEME_SHAPE_ID" val="8"/>
  <p:tag name="KSO_WM_UNIT_COLOR_SCHEME_PARENT_PAGE" val="0_1"/>
  <p:tag name="KSO_WM_UNIT_DECOLORIZATION" val="1"/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3"/>
  <p:tag name="KSO_WM_UNIT_ID" val="_3*i*13"/>
  <p:tag name="KSO_WM_UNIT_LAYERLEVEL" val="1"/>
  <p:tag name="KSO_WM_TAG_VERSION" val="1.0"/>
  <p:tag name="KSO_WM_BEAUTIFY_FLAG" val="#wm#"/>
</p:tagLst>
</file>

<file path=ppt/tags/tag281.xml><?xml version="1.0" encoding="utf-8"?>
<p:tagLst xmlns:p="http://schemas.openxmlformats.org/presentationml/2006/main">
  <p:tag name="KSO_WM_UNIT_COLOR_SCHEME_SHAPE_ID" val="9"/>
  <p:tag name="KSO_WM_UNIT_COLOR_SCHEME_PARENT_PAGE" val="0_1"/>
  <p:tag name="KSO_WM_UNIT_DECOLORIZATION" val="1"/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3*i*2"/>
  <p:tag name="KSO_WM_UNIT_LAYERLEVEL" val="1"/>
  <p:tag name="KSO_WM_TAG_VERSION" val="1.0"/>
  <p:tag name="KSO_WM_BEAUTIFY_FLAG" val="#wm#"/>
</p:tagLst>
</file>

<file path=ppt/tags/tag282.xml><?xml version="1.0" encoding="utf-8"?>
<p:tagLst xmlns:p="http://schemas.openxmlformats.org/presentationml/2006/main">
  <p:tag name="KSO_WM_UNIT_COLOR_SCHEME_SHAPE_ID" val="10"/>
  <p:tag name="KSO_WM_UNIT_COLOR_SCHEME_PARENT_PAGE" val="0_1"/>
  <p:tag name="KSO_WM_UNIT_DECOLORIZATION" val="1"/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3*i*3"/>
  <p:tag name="KSO_WM_UNIT_LAYERLEVEL" val="1"/>
  <p:tag name="KSO_WM_TAG_VERSION" val="1.0"/>
  <p:tag name="KSO_WM_BEAUTIFY_FLAG" val="#wm#"/>
</p:tagLst>
</file>

<file path=ppt/tags/tag283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84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3*i*4"/>
  <p:tag name="KSO_WM_UNIT_LAYERLEVEL" val="1"/>
  <p:tag name="KSO_WM_TAG_VERSION" val="1.0"/>
  <p:tag name="KSO_WM_BEAUTIFY_FLAG" val="#wm#"/>
</p:tagLst>
</file>

<file path=ppt/tags/tag285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3*i*5"/>
  <p:tag name="KSO_WM_UNIT_LAYERLEVEL" val="1"/>
  <p:tag name="KSO_WM_TAG_VERSION" val="1.0"/>
  <p:tag name="KSO_WM_BEAUTIFY_FLAG" val="#wm#"/>
</p:tagLst>
</file>

<file path=ppt/tags/tag286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_3*i*6"/>
  <p:tag name="KSO_WM_UNIT_LAYERLEVEL" val="1"/>
  <p:tag name="KSO_WM_TAG_VERSION" val="1.0"/>
  <p:tag name="KSO_WM_BEAUTIFY_FLAG" val="#wm#"/>
</p:tagLst>
</file>

<file path=ppt/tags/tag287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_3*i*7"/>
  <p:tag name="KSO_WM_UNIT_LAYERLEVEL" val="1"/>
  <p:tag name="KSO_WM_TAG_VERSION" val="1.0"/>
  <p:tag name="KSO_WM_BEAUTIFY_FLAG" val="#wm#"/>
</p:tagLst>
</file>

<file path=ppt/tags/tag288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_3*i*8"/>
  <p:tag name="KSO_WM_UNIT_LAYERLEVEL" val="1"/>
  <p:tag name="KSO_WM_TAG_VERSION" val="1.0"/>
  <p:tag name="KSO_WM_BEAUTIFY_FLAG" val="#wm#"/>
</p:tagLst>
</file>

<file path=ppt/tags/tag289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_3*i*9"/>
  <p:tag name="KSO_WM_UNIT_LAYERLEVEL" val="1"/>
  <p:tag name="KSO_WM_TAG_VERSION" val="1.0"/>
  <p:tag name="KSO_WM_BEAUTIFY_FLAG" val="#wm#"/>
</p:tagLst>
</file>

<file path=ppt/tags/tag290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0"/>
  <p:tag name="KSO_WM_UNIT_ID" val="_3*i*10"/>
  <p:tag name="KSO_WM_UNIT_LAYERLEVEL" val="1"/>
  <p:tag name="KSO_WM_TAG_VERSION" val="1.0"/>
  <p:tag name="KSO_WM_BEAUTIFY_FLAG" val="#wm#"/>
</p:tagLst>
</file>

<file path=ppt/tags/tag291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1"/>
  <p:tag name="KSO_WM_UNIT_ID" val="_3*i*11"/>
  <p:tag name="KSO_WM_UNIT_LAYERLEVEL" val="1"/>
  <p:tag name="KSO_WM_TAG_VERSION" val="1.0"/>
  <p:tag name="KSO_WM_BEAUTIFY_FLAG" val="#wm#"/>
</p:tagLst>
</file>

<file path=ppt/tags/tag292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93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2"/>
  <p:tag name="KSO_WM_UNIT_ID" val="_3*i*12"/>
  <p:tag name="KSO_WM_UNIT_LAYERLEVEL" val="1"/>
  <p:tag name="KSO_WM_TAG_VERSION" val="1.0"/>
  <p:tag name="KSO_WM_BEAUTIFY_FLAG" val="#wm#"/>
</p:tagLst>
</file>

<file path=ppt/tags/tag294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3"/>
  <p:tag name="KSO_WM_UNIT_ID" val="_3*i*13"/>
  <p:tag name="KSO_WM_UNIT_LAYERLEVEL" val="1"/>
  <p:tag name="KSO_WM_TAG_VERSION" val="1.0"/>
  <p:tag name="KSO_WM_BEAUTIFY_FLAG" val="#wm#"/>
</p:tagLst>
</file>

<file path=ppt/tags/tag295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4"/>
  <p:tag name="KSO_WM_UNIT_ID" val="_3*i*14"/>
  <p:tag name="KSO_WM_UNIT_LAYERLEVEL" val="1"/>
  <p:tag name="KSO_WM_TAG_VERSION" val="1.0"/>
  <p:tag name="KSO_WM_BEAUTIFY_FLAG" val="#wm#"/>
</p:tagLst>
</file>

<file path=ppt/tags/tag296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5"/>
  <p:tag name="KSO_WM_UNIT_ID" val="_3*i*15"/>
  <p:tag name="KSO_WM_UNIT_LAYERLEVEL" val="1"/>
  <p:tag name="KSO_WM_TAG_VERSION" val="1.0"/>
  <p:tag name="KSO_WM_BEAUTIFY_FLAG" val="#wm#"/>
</p:tagLst>
</file>

<file path=ppt/tags/tag297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6"/>
  <p:tag name="KSO_WM_UNIT_ID" val="_3*i*16"/>
  <p:tag name="KSO_WM_UNIT_LAYERLEVEL" val="1"/>
  <p:tag name="KSO_WM_TAG_VERSION" val="1.0"/>
  <p:tag name="KSO_WM_BEAUTIFY_FLAG" val="#wm#"/>
</p:tagLst>
</file>

<file path=ppt/tags/tag298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7"/>
  <p:tag name="KSO_WM_UNIT_ID" val="_3*i*17"/>
  <p:tag name="KSO_WM_UNIT_LAYERLEVEL" val="1"/>
  <p:tag name="KSO_WM_TAG_VERSION" val="1.0"/>
  <p:tag name="KSO_WM_BEAUTIFY_FLAG" val="#wm#"/>
</p:tagLst>
</file>

<file path=ppt/tags/tag299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8"/>
  <p:tag name="KSO_WM_UNIT_ID" val="_3*i*18"/>
  <p:tag name="KSO_WM_UNIT_LAYERLEVEL" val="1"/>
  <p:tag name="KSO_WM_TAG_VERSION" val="1.0"/>
  <p:tag name="KSO_WM_BEAUTIFY_FLAG" val="#wm#"/>
</p:tagLst>
</file>

<file path=ppt/tags/tag300.xml><?xml version="1.0" encoding="utf-8"?>
<p:tagLst xmlns:p="http://schemas.openxmlformats.org/presentationml/2006/main">
  <p:tag name="PA" val="v5.2.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9"/>
  <p:tag name="KSO_WM_UNIT_ID" val="_3*i*19"/>
  <p:tag name="KSO_WM_UNIT_LAYERLEVEL" val="1"/>
  <p:tag name="KSO_WM_TAG_VERSION" val="1.0"/>
  <p:tag name="KSO_WM_BEAUTIFY_FLAG" val="#wm#"/>
</p:tagLst>
</file>

<file path=ppt/tags/tag3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02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03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04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05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06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07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08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09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0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1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2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3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4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5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6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7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8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9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0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1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2"/>
  <p:tag name="KSO_WM_UNIT_ID" val="_6*i*22"/>
  <p:tag name="KSO_WM_UNIT_LAYERLEVEL" val="1"/>
  <p:tag name="KSO_WM_TAG_VERSION" val="1.0"/>
  <p:tag name="KSO_WM_BEAUTIFY_FLAG" val="#wm#"/>
</p:tagLst>
</file>

<file path=ppt/tags/tag3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6*i*3"/>
  <p:tag name="KSO_WM_UNIT_LAYERLEVEL" val="1"/>
  <p:tag name="KSO_WM_TAG_VERSION" val="1.0"/>
  <p:tag name="KSO_WM_BEAUTIFY_FLAG" val="#wm#"/>
</p:tagLst>
</file>

<file path=ppt/tags/tag3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6*i*4"/>
  <p:tag name="KSO_WM_UNIT_LAYERLEVEL" val="1"/>
  <p:tag name="KSO_WM_TAG_VERSION" val="1.0"/>
  <p:tag name="KSO_WM_BEAUTIFY_FLAG" val="#wm#"/>
</p:tagLst>
</file>

<file path=ppt/tags/tag3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6*i*5"/>
  <p:tag name="KSO_WM_UNIT_LAYERLEVEL" val="1"/>
  <p:tag name="KSO_WM_TAG_VERSION" val="1.0"/>
  <p:tag name="KSO_WM_BEAUTIFY_FLAG" val="#wm#"/>
</p:tagLst>
</file>

<file path=ppt/tags/tag3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_6*i*6"/>
  <p:tag name="KSO_WM_UNIT_LAYERLEVEL" val="1"/>
  <p:tag name="KSO_WM_TAG_VERSION" val="1.0"/>
  <p:tag name="KSO_WM_BEAUTIFY_FLAG" val="#wm#"/>
</p:tagLst>
</file>

<file path=ppt/tags/tag3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_6*i*7"/>
  <p:tag name="KSO_WM_UNIT_LAYERLEVEL" val="1"/>
  <p:tag name="KSO_WM_TAG_VERSION" val="1.0"/>
  <p:tag name="KSO_WM_BEAUTIFY_FLAG" val="#wm#"/>
</p:tagLst>
</file>

<file path=ppt/tags/tag3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_6*i*8"/>
  <p:tag name="KSO_WM_UNIT_LAYERLEVEL" val="1"/>
  <p:tag name="KSO_WM_TAG_VERSION" val="1.0"/>
  <p:tag name="KSO_WM_BEAUTIFY_FLAG" val="#wm#"/>
</p:tagLst>
</file>

<file path=ppt/tags/tag3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_6*i*9"/>
  <p:tag name="KSO_WM_UNIT_LAYERLEVEL" val="1"/>
  <p:tag name="KSO_WM_TAG_VERSION" val="1.0"/>
  <p:tag name="KSO_WM_BEAUTIFY_FLAG" val="#wm#"/>
</p:tagLst>
</file>

<file path=ppt/tags/tag3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0"/>
  <p:tag name="KSO_WM_UNIT_ID" val="_6*i*10"/>
  <p:tag name="KSO_WM_UNIT_LAYERLEVEL" val="1"/>
  <p:tag name="KSO_WM_TAG_VERSION" val="1.0"/>
  <p:tag name="KSO_WM_BEAUTIFY_FLAG" val="#wm#"/>
</p:tagLst>
</file>

<file path=ppt/tags/tag3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1"/>
  <p:tag name="KSO_WM_UNIT_ID" val="_6*i*11"/>
  <p:tag name="KSO_WM_UNIT_LAYERLEVEL" val="1"/>
  <p:tag name="KSO_WM_TAG_VERSION" val="1.0"/>
  <p:tag name="KSO_WM_BEAUTIFY_FLAG" val="#wm#"/>
</p:tagLst>
</file>

<file path=ppt/tags/tag3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2"/>
  <p:tag name="KSO_WM_UNIT_ID" val="_6*i*12"/>
  <p:tag name="KSO_WM_UNIT_LAYERLEVEL" val="1"/>
  <p:tag name="KSO_WM_TAG_VERSION" val="1.0"/>
  <p:tag name="KSO_WM_BEAUTIFY_FLAG" val="#wm#"/>
</p:tagLst>
</file>

<file path=ppt/tags/tag3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3"/>
  <p:tag name="KSO_WM_UNIT_ID" val="_6*i*13"/>
  <p:tag name="KSO_WM_UNIT_LAYERLEVEL" val="1"/>
  <p:tag name="KSO_WM_TAG_VERSION" val="1.0"/>
  <p:tag name="KSO_WM_BEAUTIFY_FLAG" val="#wm#"/>
</p:tagLst>
</file>

<file path=ppt/tags/tag3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4"/>
  <p:tag name="KSO_WM_UNIT_ID" val="_6*i*14"/>
  <p:tag name="KSO_WM_UNIT_LAYERLEVEL" val="1"/>
  <p:tag name="KSO_WM_TAG_VERSION" val="1.0"/>
  <p:tag name="KSO_WM_BEAUTIFY_FLAG" val="#wm#"/>
</p:tagLst>
</file>

<file path=ppt/tags/tag3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5"/>
  <p:tag name="KSO_WM_UNIT_ID" val="_6*i*15"/>
  <p:tag name="KSO_WM_UNIT_LAYERLEVEL" val="1"/>
  <p:tag name="KSO_WM_TAG_VERSION" val="1.0"/>
  <p:tag name="KSO_WM_BEAUTIFY_FLAG" val="#wm#"/>
</p:tagLst>
</file>

<file path=ppt/tags/tag3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6"/>
  <p:tag name="KSO_WM_UNIT_ID" val="_6*i*16"/>
  <p:tag name="KSO_WM_UNIT_LAYERLEVEL" val="1"/>
  <p:tag name="KSO_WM_TAG_VERSION" val="1.0"/>
  <p:tag name="KSO_WM_BEAUTIFY_FLAG" val="#wm#"/>
</p:tagLst>
</file>

<file path=ppt/tags/tag3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7"/>
  <p:tag name="KSO_WM_UNIT_ID" val="_6*i*17"/>
  <p:tag name="KSO_WM_UNIT_LAYERLEVEL" val="1"/>
  <p:tag name="KSO_WM_TAG_VERSION" val="1.0"/>
  <p:tag name="KSO_WM_BEAUTIFY_FLAG" val="#wm#"/>
</p:tagLst>
</file>

<file path=ppt/tags/tag3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8"/>
  <p:tag name="KSO_WM_UNIT_ID" val="_6*i*18"/>
  <p:tag name="KSO_WM_UNIT_LAYERLEVEL" val="1"/>
  <p:tag name="KSO_WM_TAG_VERSION" val="1.0"/>
  <p:tag name="KSO_WM_BEAUTIFY_FLAG" val="#wm#"/>
</p:tagLst>
</file>

<file path=ppt/tags/tag3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9"/>
  <p:tag name="KSO_WM_UNIT_ID" val="_6*i*19"/>
  <p:tag name="KSO_WM_UNIT_LAYERLEVEL" val="1"/>
  <p:tag name="KSO_WM_TAG_VERSION" val="1.0"/>
  <p:tag name="KSO_WM_BEAUTIFY_FLAG" val="#wm#"/>
</p:tagLst>
</file>

<file path=ppt/tags/tag3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0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51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52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53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54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55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56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57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58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59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60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61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62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63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64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65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66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67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68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69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70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71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72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73.xml><?xml version="1.0" encoding="utf-8"?>
<p:tagLst xmlns:p="http://schemas.openxmlformats.org/presentationml/2006/main"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1*i*1"/>
  <p:tag name="KSO_WM_UNIT_LAYERLEVEL" val="1"/>
  <p:tag name="KSO_WM_TAG_VERSION" val="1.0"/>
  <p:tag name="KSO_WM_BEAUTIFY_FLAG" val="#wm#"/>
</p:tagLst>
</file>

<file path=ppt/tags/tag3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1*i*2"/>
  <p:tag name="KSO_WM_UNIT_LAYERLEVEL" val="1"/>
  <p:tag name="KSO_WM_TAG_VERSION" val="1.0"/>
  <p:tag name="KSO_WM_BEAUTIFY_FLAG" val="#wm#"/>
</p:tagLst>
</file>

<file path=ppt/tags/tag3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1*i*3"/>
  <p:tag name="KSO_WM_UNIT_LAYERLEVEL" val="1"/>
  <p:tag name="KSO_WM_TAG_VERSION" val="1.0"/>
  <p:tag name="KSO_WM_BEAUTIFY_FLAG" val="#wm#"/>
</p:tagLst>
</file>

<file path=ppt/tags/tag3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1*i*4"/>
  <p:tag name="KSO_WM_UNIT_LAYERLEVEL" val="1"/>
  <p:tag name="KSO_WM_TAG_VERSION" val="1.0"/>
  <p:tag name="KSO_WM_BEAUTIFY_FLAG" val="#wm#"/>
</p:tagLst>
</file>

<file path=ppt/tags/tag3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1*i*5"/>
  <p:tag name="KSO_WM_UNIT_LAYERLEVEL" val="1"/>
  <p:tag name="KSO_WM_TAG_VERSION" val="1.0"/>
  <p:tag name="KSO_WM_BEAUTIFY_FLAG" val="#wm#"/>
</p:tagLst>
</file>

<file path=ppt/tags/tag3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_11*i*6"/>
  <p:tag name="KSO_WM_UNIT_LAYERLEVEL" val="1"/>
  <p:tag name="KSO_WM_TAG_VERSION" val="1.0"/>
  <p:tag name="KSO_WM_BEAUTIFY_FLAG" val="#wm#"/>
</p:tagLst>
</file>

<file path=ppt/tags/tag3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_11*i*7"/>
  <p:tag name="KSO_WM_UNIT_LAYERLEVEL" val="1"/>
  <p:tag name="KSO_WM_TAG_VERSION" val="1.0"/>
  <p:tag name="KSO_WM_BEAUTIFY_FLAG" val="#wm#"/>
</p:tagLst>
</file>

<file path=ppt/tags/tag3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_11*i*8"/>
  <p:tag name="KSO_WM_UNIT_LAYERLEVEL" val="1"/>
  <p:tag name="KSO_WM_TAG_VERSION" val="1.0"/>
  <p:tag name="KSO_WM_BEAUTIFY_FLAG" val="#wm#"/>
</p:tagLst>
</file>

<file path=ppt/tags/tag3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_11*i*9"/>
  <p:tag name="KSO_WM_UNIT_LAYERLEVEL" val="1"/>
  <p:tag name="KSO_WM_TAG_VERSION" val="1.0"/>
  <p:tag name="KSO_WM_BEAUTIFY_FLAG" val="#wm#"/>
</p:tagLst>
</file>

<file path=ppt/tags/tag3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0"/>
  <p:tag name="KSO_WM_UNIT_ID" val="_11*i*10"/>
  <p:tag name="KSO_WM_UNIT_LAYERLEVEL" val="1"/>
  <p:tag name="KSO_WM_TAG_VERSION" val="1.0"/>
  <p:tag name="KSO_WM_BEAUTIFY_FLAG" val="#wm#"/>
</p:tagLst>
</file>

<file path=ppt/tags/tag3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1"/>
  <p:tag name="KSO_WM_UNIT_ID" val="_11*i*11"/>
  <p:tag name="KSO_WM_UNIT_LAYERLEVEL" val="1"/>
  <p:tag name="KSO_WM_TAG_VERSION" val="1.0"/>
  <p:tag name="KSO_WM_BEAUTIFY_FLAG" val="#wm#"/>
</p:tagLst>
</file>

<file path=ppt/tags/tag3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2"/>
  <p:tag name="KSO_WM_UNIT_ID" val="_11*i*12"/>
  <p:tag name="KSO_WM_UNIT_LAYERLEVEL" val="1"/>
  <p:tag name="KSO_WM_TAG_VERSION" val="1.0"/>
  <p:tag name="KSO_WM_BEAUTIFY_FLAG" val="#wm#"/>
</p:tagLst>
</file>

<file path=ppt/tags/tag3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3"/>
  <p:tag name="KSO_WM_UNIT_ID" val="_11*i*13"/>
  <p:tag name="KSO_WM_UNIT_LAYERLEVEL" val="1"/>
  <p:tag name="KSO_WM_TAG_VERSION" val="1.0"/>
  <p:tag name="KSO_WM_BEAUTIFY_FLAG" val="#wm#"/>
</p:tagLst>
</file>

<file path=ppt/tags/tag3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4"/>
  <p:tag name="KSO_WM_UNIT_ID" val="_11*i*14"/>
  <p:tag name="KSO_WM_UNIT_LAYERLEVEL" val="1"/>
  <p:tag name="KSO_WM_TAG_VERSION" val="1.0"/>
  <p:tag name="KSO_WM_BEAUTIFY_FLAG" val="#wm#"/>
</p:tagLst>
</file>

<file path=ppt/tags/tag3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5"/>
  <p:tag name="KSO_WM_UNIT_ID" val="_11*i*15"/>
  <p:tag name="KSO_WM_UNIT_LAYERLEVEL" val="1"/>
  <p:tag name="KSO_WM_TAG_VERSION" val="1.0"/>
  <p:tag name="KSO_WM_BEAUTIFY_FLAG" val="#wm#"/>
</p:tagLst>
</file>

<file path=ppt/tags/tag3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6"/>
  <p:tag name="KSO_WM_UNIT_ID" val="_11*i*16"/>
  <p:tag name="KSO_WM_UNIT_LAYERLEVEL" val="1"/>
  <p:tag name="KSO_WM_TAG_VERSION" val="1.0"/>
  <p:tag name="KSO_WM_BEAUTIFY_FLAG" val="#wm#"/>
</p:tagLst>
</file>

<file path=ppt/tags/tag3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7"/>
  <p:tag name="KSO_WM_UNIT_ID" val="_11*i*17"/>
  <p:tag name="KSO_WM_UNIT_LAYERLEVEL" val="1"/>
  <p:tag name="KSO_WM_TAG_VERSION" val="1.0"/>
  <p:tag name="KSO_WM_BEAUTIFY_FLAG" val="#wm#"/>
</p:tagLst>
</file>

<file path=ppt/tags/tag3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8"/>
  <p:tag name="KSO_WM_UNIT_ID" val="_11*i*18"/>
  <p:tag name="KSO_WM_UNIT_LAYERLEVEL" val="1"/>
  <p:tag name="KSO_WM_TAG_VERSION" val="1.0"/>
  <p:tag name="KSO_WM_BEAUTIFY_FLAG" val="#wm#"/>
</p:tagLst>
</file>

<file path=ppt/tags/tag3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9"/>
  <p:tag name="KSO_WM_UNIT_ID" val="_11*i*19"/>
  <p:tag name="KSO_WM_UNIT_LAYERLEVEL" val="1"/>
  <p:tag name="KSO_WM_TAG_VERSION" val="1.0"/>
  <p:tag name="KSO_WM_BEAUTIFY_FLAG" val="#wm#"/>
</p:tagLst>
</file>

<file path=ppt/tags/tag3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0"/>
  <p:tag name="KSO_WM_UNIT_ID" val="_11*i*20"/>
  <p:tag name="KSO_WM_UNIT_LAYERLEVEL" val="1"/>
  <p:tag name="KSO_WM_TAG_VERSION" val="1.0"/>
  <p:tag name="KSO_WM_BEAUTIFY_FLAG" val="#wm#"/>
</p:tagLst>
</file>

<file path=ppt/tags/tag3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4"/>
  <p:tag name="KSO_WM_UNIT_ID" val="_11*i*24"/>
  <p:tag name="KSO_WM_UNIT_LAYERLEVEL" val="1"/>
  <p:tag name="KSO_WM_TAG_VERSION" val="1.0"/>
  <p:tag name="KSO_WM_BEAUTIFY_FLAG" val="#wm#"/>
</p:tagLst>
</file>

<file path=ppt/tags/tag3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1"/>
  <p:tag name="KSO_WM_UNIT_ID" val="_11*i*21"/>
  <p:tag name="KSO_WM_UNIT_LAYERLEVEL" val="1"/>
  <p:tag name="KSO_WM_TAG_VERSION" val="1.0"/>
  <p:tag name="KSO_WM_BEAUTIFY_FLAG" val="#wm#"/>
</p:tagLst>
</file>

<file path=ppt/tags/tag3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01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402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403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404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405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2"/>
  <p:tag name="KSO_WM_UNIT_ID" val="_12*i*22"/>
  <p:tag name="KSO_WM_UNIT_LAYERLEVEL" val="1"/>
  <p:tag name="KSO_WM_TAG_VERSION" val="1.0"/>
  <p:tag name="KSO_WM_BEAUTIFY_FLAG" val="#wm#"/>
</p:tagLst>
</file>

<file path=ppt/tags/tag406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407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3*i*1"/>
  <p:tag name="KSO_WM_UNIT_BK_DARK_LIGHT" val="2"/>
  <p:tag name="KSO_WM_UNIT_LAYERLEVEL" val="1"/>
  <p:tag name="KSO_WM_TAG_VERSION" val="1.0"/>
  <p:tag name="KSO_WM_BEAUTIFY_FLAG" val="#wm#"/>
</p:tagLst>
</file>

<file path=ppt/tags/tag408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409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410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411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412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413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2"/>
  <p:tag name="KSO_WM_UNIT_ID" val="_13*i*22"/>
  <p:tag name="KSO_WM_UNIT_LAYERLEVEL" val="1"/>
  <p:tag name="KSO_WM_TAG_VERSION" val="1.0"/>
  <p:tag name="KSO_WM_BEAUTIFY_FLAG" val="#wm#"/>
</p:tagLst>
</file>

<file path=ppt/tags/tag414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415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4*i*1"/>
  <p:tag name="KSO_WM_UNIT_BK_DARK_LIGHT" val="2"/>
  <p:tag name="KSO_WM_UNIT_LAYERLEVEL" val="1"/>
  <p:tag name="KSO_WM_TAG_VERSION" val="1.0"/>
  <p:tag name="KSO_WM_BEAUTIFY_FLAG" val="#wm#"/>
</p:tagLst>
</file>

<file path=ppt/tags/tag416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417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418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419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420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421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422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423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5*i*1"/>
  <p:tag name="KSO_WM_UNIT_BK_DARK_LIGHT" val="2"/>
  <p:tag name="KSO_WM_UNIT_LAYERLEVEL" val="1"/>
  <p:tag name="KSO_WM_TAG_VERSION" val="1.0"/>
  <p:tag name="KSO_WM_BEAUTIFY_FLAG" val="#wm#"/>
</p:tagLst>
</file>

<file path=ppt/tags/tag424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425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426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427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428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429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430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431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6*i*1"/>
  <p:tag name="KSO_WM_UNIT_BK_DARK_LIGHT" val="2"/>
  <p:tag name="KSO_WM_UNIT_LAYERLEVEL" val="1"/>
  <p:tag name="KSO_WM_TAG_VERSION" val="1.0"/>
  <p:tag name="KSO_WM_BEAUTIFY_FLAG" val="#wm#"/>
</p:tagLst>
</file>

<file path=ppt/tags/tag432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433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434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435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436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437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438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439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440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7*i*1"/>
  <p:tag name="KSO_WM_UNIT_BK_DARK_LIGHT" val="2"/>
  <p:tag name="KSO_WM_UNIT_LAYERLEVEL" val="1"/>
  <p:tag name="KSO_WM_TAG_VERSION" val="1.0"/>
  <p:tag name="KSO_WM_BEAUTIFY_FLAG" val="#wm#"/>
</p:tagLst>
</file>

<file path=ppt/tags/tag441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442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443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444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445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446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447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448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449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450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451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8*i*1"/>
  <p:tag name="KSO_WM_UNIT_BK_DARK_LIGHT" val="2"/>
  <p:tag name="KSO_WM_UNIT_LAYERLEVEL" val="1"/>
  <p:tag name="KSO_WM_TAG_VERSION" val="1.0"/>
  <p:tag name="KSO_WM_BEAUTIFY_FLAG" val="#wm#"/>
</p:tagLst>
</file>

<file path=ppt/tags/tag452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453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454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455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456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457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458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4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3888"/>
</p:tagLst>
</file>

<file path=ppt/tags/tag4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3888"/>
</p:tagLst>
</file>

<file path=ppt/tags/tag4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64.xml><?xml version="1.0" encoding="utf-8"?>
<p:tagLst xmlns:p="http://schemas.openxmlformats.org/presentationml/2006/main">
  <p:tag name="KSO_WM_TEMPLATE_THUMBS_INDEX" val="1、4、5、8、11、12、14、16、17、18、19、20、21、22、23、24、25、26、27、28、30"/>
  <p:tag name="KSO_WM_TEMPLATE_SUBCATEGORY" val="0"/>
  <p:tag name="KSO_WM_TEMPLATE_MASTER_TYPE" val="1"/>
  <p:tag name="KSO_WM_TEMPLATE_COLOR_TYPE" val="1"/>
  <p:tag name="KSO_WM_TEMPLATE_MASTER_THUMB_INDEX" val="12"/>
  <p:tag name="KSO_WM_TAG_VERSION" val="1.0"/>
  <p:tag name="KSO_WM_BEAUTIFY_FLAG" val="#wm#"/>
  <p:tag name="KSO_WM_TEMPLATE_CATEGORY" val="custom"/>
  <p:tag name="KSO_WM_TEMPLATE_INDEX" val="20203888"/>
</p:tagLst>
</file>

<file path=ppt/tags/tag465.xml><?xml version="1.0" encoding="utf-8"?>
<p:tagLst xmlns:p="http://schemas.openxmlformats.org/presentationml/2006/main">
  <p:tag name="KSO_WM_BEAUTIFY_FLAG" val="#wm#"/>
  <p:tag name="KSO_WM_TEMPLATE_CATEGORY" val="custom"/>
  <p:tag name="KSO_WM_TEMPLATE_INDEX" val="20203888"/>
</p:tagLst>
</file>

<file path=ppt/tags/tag467.xml><?xml version="1.0" encoding="utf-8"?>
<p:tagLst xmlns:p="http://schemas.openxmlformats.org/presentationml/2006/main">
  <p:tag name="COMMONDATA" val="eyJoZGlkIjoiYjYzMzQ2NTczMDJiZWQxNzA5ZmZmNjU5ZmZlYjJiMjEifQ=="/>
</p:tagLst>
</file>

<file path=ppt/theme/theme1.xml><?xml version="1.0" encoding="utf-8"?>
<a:theme xmlns:a="http://schemas.openxmlformats.org/drawingml/2006/main" name="Office 主题​​">
  <a:themeElements>
    <a:clrScheme name="自定义 27">
      <a:dk1>
        <a:srgbClr val="000000"/>
      </a:dk1>
      <a:lt1>
        <a:srgbClr val="FFFFFF"/>
      </a:lt1>
      <a:dk2>
        <a:srgbClr val="DDE4FF"/>
      </a:dk2>
      <a:lt2>
        <a:srgbClr val="FFFFFF"/>
      </a:lt2>
      <a:accent1>
        <a:srgbClr val="4E79DA"/>
      </a:accent1>
      <a:accent2>
        <a:srgbClr val="6D78C2"/>
      </a:accent2>
      <a:accent3>
        <a:srgbClr val="8D77AA"/>
      </a:accent3>
      <a:accent4>
        <a:srgbClr val="AC7693"/>
      </a:accent4>
      <a:accent5>
        <a:srgbClr val="CC757B"/>
      </a:accent5>
      <a:accent6>
        <a:srgbClr val="EB7463"/>
      </a:accent6>
      <a:hlink>
        <a:srgbClr val="0563C1"/>
      </a:hlink>
      <a:folHlink>
        <a:srgbClr val="954E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自定义 27">
      <a:dk1>
        <a:srgbClr val="000000"/>
      </a:dk1>
      <a:lt1>
        <a:srgbClr val="FFFFFF"/>
      </a:lt1>
      <a:dk2>
        <a:srgbClr val="DDE4FF"/>
      </a:dk2>
      <a:lt2>
        <a:srgbClr val="FFFFFF"/>
      </a:lt2>
      <a:accent1>
        <a:srgbClr val="4E79DA"/>
      </a:accent1>
      <a:accent2>
        <a:srgbClr val="6D78C2"/>
      </a:accent2>
      <a:accent3>
        <a:srgbClr val="8D77AA"/>
      </a:accent3>
      <a:accent4>
        <a:srgbClr val="AC7693"/>
      </a:accent4>
      <a:accent5>
        <a:srgbClr val="CC757B"/>
      </a:accent5>
      <a:accent6>
        <a:srgbClr val="EB7463"/>
      </a:accent6>
      <a:hlink>
        <a:srgbClr val="0563C1"/>
      </a:hlink>
      <a:folHlink>
        <a:srgbClr val="954E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item1.xml><?xml version="1.0" encoding="utf-8"?>
<s:customData xmlns="http://www.wps.cn/officeDocument/2013/wpsCustomData" xmlns:s="http://www.wps.cn/officeDocument/2013/wpsCustomData">
  <extobjs>
    <extobj name="ECB019B1-382A-4266-B25C-5B523AA43C14-1">
      <extobjdata type="ECB019B1-382A-4266-B25C-5B523AA43C14" data="ewogICAiRmlsZUlkIiA6ICIxNjc5MDYwMzAzNjIiLAogICAiR3JvdXBJZCIgOiAiMTQ3NDU0Mzg1IiwKICAgIkltYWdlIiA6ICJpVkJPUncwS0dnb0FBQUFOU1VoRVVnQUFBVmtBQUFKZENBWUFBQUNZaXdSUUFBQUFDWEJJV1hNQUFBc1RBQUFMRXdFQW1wd1lBQUFnQUVsRVFWUjRuT3pkZVhoVTFmMC84UGVaTFFrN0FTSTdKQ3dLV1VnbVFLUkVGZ0dyb3RMZ1ZzUWRTMEZydFQrdFZDclM2cmV0SW1wZFNoWFI0b29GUVZRcVdsUkFvQmdnQ3lRVHRtd0lnUURaeUQ3YlBiOC9raG1UekFRQ21aazdtWG0vbmllUHliMW43djJNd3R1Yno1eDdMa0JFUkVSRVJFUkVSRVJFUkVSRVJFUkVSRVJFUkVSRVJFUkVSRVJFUkVSRVJFUkVSRVJFUkVSRVJFUkVSRVJFUkVSRVJFUkVSRVJFUkVSRVJFUkVSRVJFUkVSRVJFUkVSRVJFUkVSRVJFUkVSRVJFUkVSRVJFUkVSRVJFUkVSRVJFUkVSRVJFUkVSRVJFUkVSRVJFUkVSRVJFUkVSRVJFUkVSRVJFUkVSSDVJcUYwQStZeDJ6Smd4MHpVYXpTMEFKZ2toQmdMb3BIWlJIVlFkZ0pOU3lwMktvbnl5Zi8vK3J3RFkxQzZLL0JORE5nakV4Y1VsYWJYYU40VVFZOVN1SlVBZFZoUmxRV1ptNWphMUN5SC93NUFOY0VhamNUNkFGUUMwUTRjT3hZMDMzb2lKRXlkaTRNQ0JDQXNMVTd1OERxbSt2aDRuVDU3RTd0Mjc4Y1VYWCtEbzBhT1FVaXBDaUQra3A2ZS9vSFo5NUY4WXNnRXNQajcrVnhxTlpxVmVyOGVERHo2SU8rKzhFeHFOUnUyeUFvcWlLRmkvZmoxZWZ2bGxtTTFtQUZpVW5wNitUTzI2eUg4d1pBT1UwV2k4RXNCT2c4R2dmZUdGRjVDY25LeDJTUUV0SXlNRHYvbk5iMUJYVjZjSUlhNVBUMC8vV3UyYXlEOW8xUzZBUEcvbzBLR2hZV0ZoL3dYUSs3ZS8vUzF1dU9FR3RVc0tlUDM2OWNObGwxMkdiZHUyQ1FDVGhSQnZWbFZWV2RXdWk5VEgzeDBEVU0rZVBlY0NHSkdVbElTNWMrZXFYVTdRbURsekptYk1tQUVBZ3lJaUloNVJ1eDd5RDJ3WEJKam82R2hEU0VqSVVTSEU0RFZyMW1ERWlCRnFseFJVamg4L2pwU1VGRWdwaTh2S3lpSUxDd3ZyMWE2SjFNVXIyUUJqTUJodUFqRDR5aXV2Wk1DcVlOQ2dRYmoyMm1zQm9HK3ZYcjN1VjdzZVVoOUROc0FJSVc0QmdKdHZ2bG50VW9KV1Nrb0tBRUJSbEJTVlN5RS93SkFOSUhGeGNaMEIzQlFTRW9LZi9leG5hcGNUdEdKall4MXprSzhhUG54NE43WHJJWFV4WkFPSVRxZExBaEEyWnN3WWhJU0VxRjFPMERJWURFaE9Ub1lRSXFSTGx5NC9WN3NlVWhkRE5yQ01CaEF3dlZpNzNZNmxTNWRDVVpSbTIydHJhL0duUC8zSk1mbmZMOFhHeGpxK0hhdG1IYVErbmRvRmtPZElLUk9FRUg0WHNoczNic1N6eno3YjV2RnBhV2tBZ09MaVlxU21wcnJjcGZiQkJ4L0FiRGI3OWRYNmtDRkRBQUFhaldhVXlxVVFrYWNrSkNUc01ScU5NaWNuUi9vVFJWR2t6V2FUTnB0TkdvMUdXVlZWNWZ6WjNUYUgzYnQzeTRVTEZ6WTdWbEZSa1p3NmRhb3NLaXFTZHJ0ZDNuZmZmZkxzMmJPK2Zrc1hsSitmTDQxR296UWFqU2ExLzF5UXVuZ2xHMENFRUwwQW9FZVBIbXFYMG93UUFscnRUemNYYWpTYVpqKzcyM2JmZmZjaEp5Y0hRZ2drSnllanJxNE9lL2Z1eFRQUFBJTTc3N3dUL2Z2M0J3RE1talVMeTVjdngzUFBQZWViTjlOR1hidDJCUUJJS2J1clhBcXBqQ0ViUUtTVVBZVVE2TktsaTlxbHROdS8vdlV2TEYyNkZFbEpTWmd4WXdhdXVlWWFMRnUyREh2MzdvWGRic2ZXclZ0UlZWV0ZtcG9hVkZaV1l2LysvUmd6eG45V2N1elVxV0dwWGlGRVY1VkxJWlV4WkFPSTR5OTBvQ3hoZVBqd1lkeC8vLzA0ZmZvMCt2ZnZqK25UcDJQRWlCRVlPSEFnZXZmdWpmRHdjSFR2M2gyZmYvNDUzbjc3YmJ6NjZxdHFsK3pVcEYvTWhkR0RIRU0yc0ZRRDZGRmZYKzlYVjdPSmlZbk5mcjdxcXF0Y3hqVGRObi8rZk54MTExMG9MUzNGNE1HRDhlMjMzMkxreUpFWU8zWXN4bzUxL2JEK3V1dXV3N1JwMHp4ZmVEczBtZmxRcDJZZHBENkdiQUNSVXBZTElYcFVWMWY3VmNnNlpndFlMQlpNbURBQmUvYnNhZFovVFV4TXhJNGRPNXkvWWdQQS92MzcwYlZyVjFSWFYyUDM3dDNPb0U1TVRFUkVSRVN6NDFkVVZHRDM3dDArZUNkdFYxZm56TllxTmVzZzlURmtBNGdRb2d4QVpFVkZCZnIyN2F0Mk9TN09uajJMYnQyNnVYem81YzZZTVdOdy9mWFg0NTU3N2tGMWRUVWVmZlJSQUEwVC9UZHYzdHhzN0lRSkU3eFNiM3RVVjFjN3ZxMVVzdzVTSDI5R0NDQlN5bXdBeU0vUFY3c1V0Mzc0NFFkRVIwZTNlZndERHp5QXZuMzd3bUt4b0tDZ3dJdVZlVjVSVVJFQVFFcnBuLzh4eUdjWXNnRkVTcGtCQUVlT0hGRzdGQmY1K2ZuNDV6Ly9pVGx6NXJUNU5SczNia1JGUlFVV0xGaUFoUXNYK3UzL1BOdzVkdXdZQUVBSWthTnlLYVF5dGdzQ1N3NEE1T2JtcWwxSE01OTk5aGxlZXVrbHpKOC9IeE1uVG16VGE5YXNXWU8xYTlmaXpUZmZSRVJFQk9MaTRoQVZGUVdyMVlwWnMyWjV1ZUwyTTVrYTdrR1FVcWFwWEFvUmVjcnc0Y083SlNRazFFK2NPRkdheldZVjczZHFidmZ1M1RJOVBiM1YvVys4OFlhMFdDek50djN2Zi8rVEpTVWxMbU1mZmZUUk5tMVRrOFZpa1pNbVRaSkdvOUVjR3h2YlUrMC9GMFRrUVVhamNZUFJhSlRmZi8rOTJsa1R0REl5TXFUUmFKUUpDUW5iMVA3elFPcGpUemJBU0NuWEFzQ0dEUnZVTGlWb2ZmNzU1d0FBSWNSbktwZENmb0FoRzJES3k4czNBaWplc1dPSDg4TVg4cDNpNG1KODhjVVhBRkJxczlsV3FsMFBxWThoRzJBS0N3dnJoUkRQU2lueHlpdXZRRXFwZGtsQlEwcUpsU3RYUWxFVVNDbFhIRGh3b0VidG1raDlGNTRWVGgyT0VNTFVwVXVYdTQ4ZE85YTlUNTgrR0RXS1M1cjZ3cmZmZm92WFgzOGRVc3JUdGJXMXZ5d3RMYldvWFJPcGp5RWJnS3FxcXF6OSt2WGJMNlc4YSsvZXZjSm9OS0pmdjM1cWx4WFFEaDA2aE1jZmZ4d1dpMFVCY0Y5MmRuYW0yaldSZjJESUJxaFRwMDRWOU92WHI5cHV0Ly84NjYrL1JwOCtmVEJpeEFnSUlkUXVMYUJJS2JGbHl4WTg5dGhqcUsydGhaVHlyNW1abWY5UXV5N3lIL3diRitBU0VoSVdBZmlyRUVJemF0UW8vUEtYdjhTWU1XUFFwMDhmaElhR3FsMWVoMlEybTFGU1VvS3NyQ3lzVzdjT21abVprRklxQUo3UHlNaFlySFo5NUY4WXNrRWdQajUraGhEaUgwSUkvM3I0VitENEVjRHYwdFBUT1crT1hEQmtnNGN1UGo3K05pSEU3VUtJZUFBUkFIZ3Bld21rbEdZQVo0VVErKzEyKzNxYnpmYWh5V1RpaDF4RTFERTBQb0NRYzg4b0lIQ2VMQkdSRnpGa2lZaThpQ0ZMUk9SRkRGa2lJaTlpeUJJUmVSRkRsb2pJaXhpeVJFUmV4SkFsSXZJaWhpd1JrUmZ4dGxwU1hVeE16REM5WHIvUThiTVE0akVBa0ZLKzJHVFl5WXlNakpkOFhoeFJPL0dSNEtRNktlVnBJY1JEYUxHV2dpTnNHNjN3YlZWRW5zRjJBYW5PWkRKVlN5azNuVytNb2lnZithb2VJazlpeUpKZlVCUmxYV3Y3cEpSRm1abVp1M3haRDVHbk1HVEpMeWlLc2dXQXRaWGRtMzFaQzVFbk1XVEpMMlJsWlpVRCtNcmRQcnZkdnNiSDVSQjVERU9XL01tL1cyNlFVcDQ1Y09EQVZqV0tJZklFaGl6NURTbmxmd0hZVzJ6K0NnQVg4S1lPaXlGTGZpTWpJK09zbFBLN3B0dWtsQzVYdDBRZENVT1cvSXFpS0I4N3ZwZFNsbVZtWm42dFpqMUU3Y1dRSmIraTArbWNNd21FRUZ2ZzJqNGc2bEFZc3VSWDB0TFNUa2twOXdDQWxQSXp0ZXNoYWkrR0xQa2RJY1E3QUNvdEZzdDZ0V3NoYWkrR0xQa2RpOFh5cFpUeXZ5YVR5YUoyTFVUdEZYU3JjQm1OeHMwQXJsVzdEcUpnSmFVOEF5QWhJeVBqcE5xMStFSlFYY25HeGNWZERnWXNrYXFFRUJGQ2lONXExK0VyUWJYVW9WNnZ2MVpLaVJrelp1QzU1NTVUdXh5aW9MSno1MDQ4OHNnakFKQ1JucDUrUU8xNmZDV29ybVFWUmZrMUFOeDQ0NDFxbDBJVWRMWnMyUUlBVUJUbEU1Vkw4YW1nQ2RtNHVMakxoUkNqZXZUb2dRa1RKcWhkRGxGUXNWZ3MyTDU5dStQSFZwZTFERVJCRTdKNnZmNWFBQmczYmh3MG1xQjUyMFIrWWMrZVBhaXFxZ0tBak16TXpLTnExK05MUVpNMmJCVVFxU2RZV3dWQWtJUXNXd1ZFNmdubVZnRVFKQ0hMVmdHUmVvSzVWUUFFU2NpeVZVQ2tubUJ1RlFCQkVMSnNGUkNwSjloYkJVQVFoQ3hiQlVUcUNmWldBUkFFSWN0V0FaRjZncjFWQUFSNHlMSlZRS1FldGdvYUJIVElzbFVRUEtTVU9IMzZkTE50WnJNWjFkWFZGMzJzK3ZwNlQ1VVYxTmdxYUJEUXlSTXNyWUpWcTFiaHM4K2FQMFJBU29uSEgzOGNxYW1wcmI2dXZyNGU3NzMzSG1wcmE3MWRJZ0RBWnJOaDgrYk5xS3lzOVBpeGMzSnljT2VkZDBKUkZPZTJkOTU1QjA4ODhVU3piUUJ3K3ZScEZCVVZBUUFtVDU0TUFNakx5ME5KU1FscWEyc3haY29VV0N4Y3lyYTkyQ3BvRUxBaEcweXRnZ01IRG1EbzBLSE50cjM4OHN2bzFhc1hQdm5rRTV3OWU5YnQ2L1I2UFk0ZlArNDJpTHpocmJmZXd0TlBQNDMzM251djFUSFYxZFVvTFMxdDAxZFRXN2R1eFRYWFhOUHNONVo1OCtiaDNMbHpPSGp3WUxPeE8zYnN3RFBQUE9QOFdVcUp2L3psTHpoMjdCaXlzckl3ZVBCZ0dBd0dENzNyNE1SV3dVOENkcWxEeDdLR2dkd3ErUGpqajdGaHd3WWNQMzRjSjA2Y2dFNm53NW8xYTdCczJUTFliRGI4OFk5L3hLbFRwL0RrazA5aThlTEZpSXFLYXZaNnJWYUxKNTk4RWdzV0xNQzZkZXR3KysyM2U2M1c3Ny8vSHA5ODhnbFdyVnFGeHg1N0RFYWpFVC83MmM5Y3hqMzMzSFBZdkhtem15TzRTa3RMQXdBb2lvTC8vT2MvZVAzMTE1MVhwZzVTU2p6NDRJUE9uNU9Ta3ZEY2M4OWgyN1p0T0hYcUZJQ0dxK0RJeUVna0ppYml4UmRmUkZ4YzNLVytUV3JFVnNGUEF2YkpDQWtKQ1RsQ2lGR3Z2dm9xSms2Y3FIWTVYbU15bWJCeTVVcTg4c29yT0hIaUJCWXZYdXpTVXl3ckswTkVSQVJ1dWVVV3pKNDkyK1VZR3pkdXhOLy8vbmQ4L3ZubjZOYXRtOGRyM0xWckZ4WXZYb3pubm5zT0V5Wk13TzdkdS9HSFAvekIrWE43ZmZQTk4valRuLzZFblR0M0FnRHNkanUwV20yek1YVjFkWkJTb2xPblRzMytIUncvZmh5REJnMENBRHorK09OWXNtUUpEQVlEdEZvdGFtcHFZTFZhOGRoamp5RWxKYVhkZFFhVHBVdVhZdE9tVFZBVTVZK1ptWmwvVmJzZThqQ2owUmhuTkJybDFWZGZMZTEydXd4ay8vakhQK1NubjM0cVUxSlNaR0Zob2Z6d3d3L2RqaXNzTEpSSGp4NTF1KytKSjU2UTA2ZFBsLy80eHo4OFh0K2FOV3RrY25LeTNMcDFhN1B0VzdkdWxjbkp5ZkxOTjk5czEzOGp1OTB1YjcvOWRqbHg0a1FwcFpRbEpTWHl1dXV1a3phYnJkbTR6ei8vWE02Wk04ZjVjMkZob2Z6VnIzNGxrNUtTNUp0dnZpbHJhbXJrQng5OElJMUdvenh6NW95VVVzcVZLMWZLbDE1NjZaSnJXN3Qyclp3eVpZbzhkKzZjbEZMS2pJd01tWnljTEUrY09ISEp4K3dJekdhem5EeDVzalFhalRJK1BuNkUybm1ndG9EOFBWcEtPUXNJamxrRlc3ZHV4ZFNwVXdFQVE0WU13UTgvL0lBNWMrWmd6cHc1ZU9LSkovREdHMjhBQUY1ODhVVU1IejdjNWZXVmxaWFl1WE1ubm4vK2VheGJ0ODd0cC9HVmxaVTRmZnIwUlgwVkZSWGg0WWNmeHVyVnEvSEdHMjlneXBRcHFLaW9RR0ppSWlvcUtqQmx5aFM4OWRaYitPS0xMekI3OW14ODg4MDN6dk5WVkZSYzhNdHh0ZjdwcDU4MjY1LzI2dFVMM2JwMXc5NjllNXU5aDlUVVZFeWNPQkVXaXdXdnZmWWFubm5tR1R6MTFGTUlDUW5CaUJFanNHREJBaFFYRjJQczJMSEl5OHNEMFBCaDJMQmh3eTc1djgwdHQ5eUN5TWhJckZxMUNvcWlZTm15Wlhqb29ZY3dZTUNBU3o1bVIvRDk5OSt6VmRCRW9QWms3d0lDZjFaQldWa1pmdnp4Ujl4MzMzMDRlZklrWnMrZURaMU9oN1ZyMXdJQWJydnROaFFXRm1MQmdnVTRkdXlZMjJPc1hic1dpWW1Kemg3cCsrKy9qNFVMRnpZYjgrS0xMMkxUcGswWFZkdmN1WFBSdlh0M3JGMjd0dFVXeEJWWFhJRzFhOWRpMWFwVnpXWTRUSnMyN1lMSG56OS9Qbjc5NjEvanh4OS94R09QUFlhSEhuckl1Vy9LbENuNDl0dHZjZVdWVndKbzZNdnUyYk1IZi8vNzM2SFg2ekZxMUNnODlOQkRlUEhGRjdGa3lSSk1uVG9WWThlT1JkZXVYZkh2Zi84Yk8zYnN3TGh4NDdCdjN6NDgvUERERi9XK214SkM0S21ubnNJOTk5d0RuVTZIenAwN2U3WHY3UysrL3ZwckFKeFZFTENDcVZYUVZFcEtpcFJTeWh0dnZGSGVmZmZkOHU2Nzc1YTMzbnFydlBYV1c2V1VVdDUwMDAwdXJ5a3RMWldUSmsyU21abVpVa29wangwN0pxKzY2aXFQL0Rycjd0OTllWG01TkJxTnNyeTh2TjNIZDZpcnE1TlNTbWU3UUVvcHM3T3o1VFhYWENNVlJaRlNTbm5vMENGNTNYWFhPZmVucEtUSVdiTm1TYVBSS0ZOU1VweGY1ZVhsOHZUcDAvTHFxNitXYTlhc2tYZmRkWmRIYWx5NmRLazBHbzB5TFMzTkk4ZnpaMmF6V1Y1MTFWVnNGVFFSY0w5THl5QnFGYlJVVTFPRDBOQlF2UHZ1dTNqMzNYZlBPMVpLaVdlZmZSYkp5Y2tZTTJZTUFHRHc0TUZJU1VuQm4vLzg1M1pQNmZMVnYvdlEwRkNYYmFOSGo0YWlLTWpKeVFIUThNSGJsQ2xUblB0WHIxNE5tODJHRFJzMllNT0dEZmpMWC80Q25VNkhidDI2SVNJaUFzbkp5WGpoaFJmd3dBTVB0THUrRXlkT1lQdjI3WmcyYlJyZWVlZWRkaC9QMzMzLy9mZW9xYWtCMkNwd0NzUVVDb3BXQWRBd1RlWVBmL2dESG5qZ0FSUVZGZUhlZSs5RlJVVUY3ci8vZnR4Ly8vM25mZTNycjcrT28wZVBZdEdpUmMyMkwxeTRFQ1VsSlZpK2ZMazNTL2NxSVFTdXV1b3FGQllXQWdDMmI5L3U3RnNERFhOeFkySmlzSFRwVW16Y3VCR0xGeS9HNHNXTG9kRm9vQ2lLc3k5OW9Sc1M3SFk3Tm03YzJPb2RZb3FpWU1tU0pianR0dHV3ZE9sU0hEbHlCQnMzYnZUTW0vUlRiQlVFT0VlcllNYU1HVUhSS3FpdnI1Zmw1ZVhTYnJjNzJ3V085a0RMN3gzdEFwdk5KcGN0V3lhblRKa2ljM056M1I0M056ZFhUcG8wU1M1WnNrUldWMWQ3ck40THRRdXNWcXNzTHkrL3FDK0hwdTJDcG9xTGkrWFVxVk5kWmh1WXpXYTViTmt5bVp5Y0xLZFBueTQvL3ZoamFiVmE1ZE5QUHkzdnYvOSt1WFhyVmpseDRrUzVmdjM2VnQ5UGRuWjJzelpFUzZ0V3JaSTMzbmlqTkp2TlVrb3BOMjNhSksrNjZpcFpYRnpjNm1zNk1yWUszQXVvRDc2a2xMT0VFRWhPVGc2S1ZrRklTQWhDUWtKY3R0dnRkdFRYMXlNME5CVEhqaDJEUnFOeFhtMjkrdXFyMkxadEcxYXRXdFhxSitmRGhnM0RpaFVyOEx2Zi9RN3Z2UE5PdXo3OHVSaHBhV25OYmh4bzYyc2NEaDgralBuejV6ZmJiN2ZiWVRhYmNmWFZWd05vYUpOTW5Ub1ZhV2xwbUR4NU1qNzc3RE9VbDVkajE2NWRlUERCQnhFV0ZvYlhYbnNOblRwMXd2TGx5N0ZvMFNKb05Ccjg0aGUvY0RuMy92MzdtMTBodHpSdjNqek1temZQK2ZQTW1UTXhjK2JNaTNwL0hVbVRWa0VxV3dVQktpRWg0WWpSYUpSNzl1eFIrMy9xUHZmV1cyOUpLYVY4Ly8zMzVhRkRoK1NhTld2azBhTkg1Vi8vK2xkNTU1MTN5bi8rODU5U1NpblBuVHNuS3lvcTJuVE04dkp5YWJWYVBWYmp1WFBuNUUwMzNlU2NOK3BKVHozMVZKdkhidCsrM2ZtQldWTnBhV25PRDhzY2lvdUxuVmVpTFQzeHhCTnkzNzU5RjFkb0FIdjg4Y2VsMFdpVVJxUHhOMnBuZ1Q4Sm1EdStqRVpqSElEOXZYcjF3dGRmZncwaEF1YXRFZms5aThXQzZkT25vNmFtQm9xaVJHWm1aaGFxWFpPL0NKamZxV1hqcklMazVHUUdMSkdQdFdnVkZLcGNqbDhKbUpCRjQ2eUM2NjY3VHUwNmlJS09ZMVlCZ0EvVXJNTWZCY1FIWDQydGdoRzlldlhDMkxGajFTNkhLS2hZTEJibnVzV0tvbHpjcllGQklDQ3VaTmtxSUZJUFd3WG5GeEFoQzdZS2lGVERWc0g1ZGZoMkFWc0ZST3BocStEQ092eVZMRnNGUk9waHErRENPbnpJZ3EwQ0l0V3dWWEJoSGJwZHdGWUJrWHJZS21pYkRuMGx5MVlCa1hyWUttaWJEcDFNQ1FrSmg0VVFJOVd1Z3lqSVBaeWVudjY2MmtYNHF3NTlKUXVnUXUwQ2lJSmNxY1ZpK1V6dEl2eFpoNzZTcGNDVWtKQ3dXUWh4TFlEcjB0UFR2MUs3SHFMMjZPaFhza1JFZm8waFMwVGtSUXhaSWlJdllzZ1NFWGtSUTVhSXlJc1lza1JFWHNTUUpTTHlJb1lzRVpFWE1XU0ppTHlJSVV0RTVFVU1XU0lpTDJMSUVoRjVFVU9XaU1pTEdMSkVSRjdFa0NVaThpS0dMUGtkSWNRRXRXc2c4aFNHTFBtajdnQWdoRGlxZGlGRTdjV1FKYitWbHBhV3AzWU5STzNGeDgrUTZoSVNFcVlCdU03eHN4RGlNUUNRVXI3WVpOanVqSXlNOWI2dWphaTlkR29YUUFUQTVnaldwcHB1czl2dHMzMWJFcEZuc0YxQXFzdkl5TmdscFN3N3o1QkttODMySDU4VlJPUkJERm55QnpZQS96N1AvbTlNSnBQRlY4VVFlUkpEbHZ6Rmh0WjJTQ25YK2JJUUlrOWl5SkpmcUtxcTJnR2dzdVYyS1dWTmVYbjVSaFZLSXZJSWhpejVoZHpjWExPVThwT1cyNFVRM3hVV0Z0YXJVUk9SSnpCa3lXOUlLVjJtYUNtS3dtbGIxS0V4Wk1sdm5EbHpaaHVBbWlhYjZxeFdLME9XT2pTR0xQbU5reWRQMWdKbzJuL2RiaktacXRXcWg4Z1RHTExrVnhSRmFkcVg1UWRlMU9FeFpNbXYxTlhWZlF1Z1hrcHBzVnF0YTlXdWg2aTlHTExrVnc0ZlBsd2xwZHdraE5pWmxaVlZyblk5Uk8zRnRRdkk3MGdwMXdMb3EzWWRSSjdBVmJnQ2lORm8vQmJBMVdyWFFUK1JVdTdKeU1oSVVyc09VZy9iQllHRkFldG5oQkRqMWE2QjFNVjJRUUJLUzB0VHV3UUNrSmlZcUhZSjVBZDRKVXRFNUVVTVdTSWlMMkxJRWhGNUVVT1dpTWlMR0xKRVJGN0VrQ1dmcWJsaENtcW1jOG9vQlJkTzRhSU9UVGx5RUpiMzM0YVN2Ui9TWW9abThGRG9aLzhTdWhuWHExMGFFUUNHTEhWZzluMnBxSC9xL3dGQ0E5MlZFd0c5QWZiZDM4UDgvSjhoVDUrQy9zNTVhcGRJeEpDbERzcGNEL095UHdOQ2c3QlhWa0l6Y2hRQVFEbGVpUG9INzRYbC9iZWhtMzRkUk4vK0toZEt3WTQ5V2VxUWJGdS9nU3dyaGY3Nm01d0JDd0NhUVVPaHUvRm13RzZIYmN0bUZTc2thc0NRSlkremJkbU11b2Z1UTgzTVNhaE5tUUh6WDUrR0xDL3o2RG5zZS84SEFOQk9uT3l5VDN2bHhJWXhCOUk5ZWs2aVM4RjJBWG1VWmVXcnNLNzlFQWdOZ3k1cEl0Q3BFK3hwZTFDLzZHRkFzWHZzUEVwK0hnQkFFem5jWlo5bVNHVERtQlBIUFhZK29rdkZrQ1dQc1dlbXdicjJRNGplZlJEMjk1VS85VVBOOWFoZjhuc2dQOWZ0NjlvNnJhdnpONm5PNzJYcFdVQm9JSHIwZEJrbnV2Y0VoQWF5cXZMaTN3U1JoekZreVdOc256Yzhuc3Z3d0VQTlAzQUtDWVhoa1NkUWQ4OHRibCtubitWKysvbkkranJBb0FkRUswc2lHL1NBeFh6Unh5WHlOSVlzZVl6ZGRBQUFvTDB5MldXZlpzQWd3R0FBTEJhWGZZYUhmMy94SjlQcUFQdDUyZzlXSzBSbzZNVWZsOGpEK01FWGVZeXNLQWNNQm9ndVhkMFAwR2c5ZGk3UnRTdGdzMEhXMXJqV1VWVUZLQXBFejNDUG5ZL29VdkZLbGp4R0dBeVE5ZldBMVFMb0RjMTMydTJ0L3ZwdWVlMkZOaDIvNlJXdlp0QVEyTXRLSVk4VlFveUtialpPK2JHZ29SNDNING9SK1JwRGxqeEdEQm9LZWVRZzdBY3lvVTFzL3RRVis0RjBRRkhjdnM3NjJTZHRPbjdUa05YR2o0VjlmenBzUCt5QW9VWEkybE4zQVFCMDQzOTJNZVVUZVFWRGxqeEdOMlVHTEVjT3d2TG1Ld2g5OFkyR1gra0J5SFBsc0x6K1lxdXZhenByb00zbit2bE1XRDVhRGR1bmE2R2JmaTAwZzRZQ0FKVGp4MkRidUE0aXZCZDBWMTl6U2UrRHlKTVlzdVF4K3BSYllkdjZOWlNqaDFGMzc2M1FqcjhTVUNUc2UzWkJPKzVuVUU0WEEvVjFIam1YaU9nTHc2OStBOHVLbDFDMzhGN29KaVFEUXNDK2V3ZWsxWXJRcC84R2hJWjU1RnhFN2NHUUpjL1JHeEM2ZkFXc3ExZkM5djIzc0gzM1g0ZytsMEUvZXc3MGQ5d0wyNnhwbmozZDdOc2hldldHZGUwSHNQM3Zld2lEQVpveGlURGMvU3RvUmw3aDBYTVJYYXBXSmhsU1IyUTBHaVhBcDlYNkM4ZlRhdFBUMC9uM0xJaHhDaGNSa1JjeFpJbUl2SWdoUzBUa1JReFpJaUl2WXNnU0VYa1JwM0FGSU1lbjJrU2tQbDdKQmhBcDVSNjFheUFYMldvWFFFVFVqTkZvbEk0NXYwUWRIYTlraVlpOGlDRkxST1JGREZraUlpOWl5QklSZVJGRGxvaklpeGl5UkVSZXhKQWxJdklpaGl3UmtSY3haSW1JdklnaFMwVGtSUXhaSWlJdllzZ1NFWGtSUTVhSXlJc1lza1JFWHNTUUpTTHlJb1lzRVpFWE1XVEpiOFhFeEF4U3V3YWk5bUxJa2orcUF3Q0R3WENUMm9VUXRSZERsdnlPbEhKNzQ3ZDVxaFpDNUFFTVdTSWlMeEpxRjBBVUV4TXpUSy9YTDJ5eTZXWWh4RkFwNVFZQUJZM2JUbVprWkx5a1FubEU3YUpUdXdBaUtlVnBJY1JEQUVLYmJoZEN6Rzd5NHdyZlZrWGtHV3dYa09wTUpsTzFsSExUK2NZb2l2S1JyK29oOGlTR0xQa0ZSVkhXdGJaUFNsbVVtWm01eTVmMUVIa0tRNWI4Z3FJb1d3QllXOW05MlplMUVIa1NRNWI4UWxaV1ZqbUFyOXp0czl2dGEzeGNEcEhITUdUSm4veTc1UVlwNVprREJ3NXNWYU1ZSWs5Z3lKTGZrRkwrRjRDOXhlYXZBRWdWeWlIeUNJWXMrWTJNakl5elVzcnZtbTZUVXJwYzNSSjFKQXhaOGl1S29uenMrRjVLV1phWm1mbTFtdlVRdFJkRGx2eUtUcWR6emlRUVFteUJhL3VBcUVOaHlKSmZTVXRMT3lXbDNBTUFVc3JQMUs2SHFMMFlzdVIzaEJEdkFLaTBXQ3pyMWE2RnFMMFlzdVIzTEJiTGwxTEsvNXBNSm92YXRSQzFGMWZoSXRVbEppWjJ0OXZ0MFFDaWhSQ0pBSktGRU5FQURnSDRIa0Nhb2lnbXU5MmUwM2pUQWxHSHdaQWxuMHBJU09ndnBZeldhRFRSVXNyeFFvZ2tBRkZ0ZmIyVXNnQkFLb0M5aXFKa1N5bHpEaHc0Y01KckJSTzFFME9XdkNZK1BuNEVHcTVPWXh2RE5BbEE3NWJqOUhvOUlpTWpNV3pZTUZ4KytlV0lpWW5COE9IRGtaZVhoK3pzYkJ3K2ZCajUrZm5JeTh1RDFlcDJlWU5TS1dXcUVHS1AzVzQvQU1DMGYvLytYQUNLVjk4Z1VSc3daS25kaGc4Zkh0SzVjK2ZSV3EwMldrcVpJSVFZTDZVY0o0UUlhVG0yYTlldWlJcUtRbFJVRkVhUEhvMlltQmlNR0RFQ1FsejRqNktVRXJtNXVjak96c2JCZ3dlUmw1ZUgvUHg4VkZaV3VodHVrVkx1RTBLa1Npa3poQkE1WldWbHBzTEN3bm9QdkdXaU5tUEkwa1dKalkzdGFUQVlvcVdVMFZMS3NZMVhxTEh1eGtaRVJEZ0ROU1ltQmpFeE1SZ3dZSURIYXpwNThpUk1KaE95czdPZHdYdjY5T25XaG1kTEtWTUJwQUV3MWRYVm1RNGRPbFRxOGFLSUdqRmtxVlZ4Y1hFRGRUcGR0SlF5QnNBNEljU1ZBSWEwSENlRXdKQWhReEFWRllVUkkwWWdKaVlHbzBlUFJvOGVQWHhmZEtQS3lrcG44QjQ5ZWhUNStmazRkdXdZRk1WdEIrRkhBS21Lb3V6VmFEUlpack01eDJReUhRZlhUQ0FQWU1nU0FHaGpZbUpHNnZYNjBRREdOUGwxUDd6bFFJUEJnS2lvS0dmL05EWTJGcU5HallKZXIxZWg3SXRqdFZweDZOQWhaR2RuNDlDaFE4NnJYclBaN0c1NGhaUnlMNEJVS2VVQklZUXBJeVBqTUhnSEdsMGtobXlRNmQrL2Y2ZkxMcnRzTklEUlFnaGo0eWY4aVFBTUxjZDI3OTY5V2Y4ME5qWVdVVkZSYmVxZmRoUlNTaFFVRkNBN094czVPVG5PNEsyb3FIQTMzQUlnUTBxWktxWE1BR0RTYXJXbXRMUzBXdDlXVFIxSjRQeHRJUmNqUjQ3czNibHo1K2pHS1ZOakd3TTEydDNZZnYzNk9hOVFZMkppRUIwZGpiNTkrL3E2Wkw5eDVzd1paR2RuTit2em5qcDFDbEs2N1NBY1JFTzdZUjhBVStOVjcxbmZWa3oraWlFYkdFUjhmUHdRTkV5WGltbjhNR29zZ0VFdEIybzBHZ3dkT3JSWi96UTZPaHBkdTNiMWVkRWRUWFYxTlhKeWNwQ1ZsWVdqUjQ4aUx5OFB4NDRkZzkzdXRvTndFc0FlUlZIMlNDbXpwSlNtQXdjT0ZJSjkzcUREa08xZ3BreVpvaXN2TDc4Y1FMUldxeDNUZUhVNkRrRDNsalBoYmlNQUFDQUFTVVJCVkdORFEwT2RWNmRYWEhFRlltSmljTVVWVjBDbjQ1UGdQY1ZtcytIdzRjUE9hV1g1K2ZuSXo4OUhYVjJkdStHVkFQWTF6dW5kYjdQWlRIcTkvbkJhV2xwcnp6YWpBTUNROVdOeGNYR2RoUkRSV3EwMkdvQ2pmNW9Bd09WVHB2RHdjR2Vnamg0OUd0SFIwUmc2ZEdoQTlVODdDaWtsamg4L2p1enNiSmhNSm1lN29iVFU3VXd4RzRCTU5IekFscTdSYUV6VjFkVTVodzhmcnZKdDFlUXQvQnZvSjZLam8vdHF0ZHJSV3EwMkJzRFl4cXZUSzFxT0UwS2dmLy8remtDTmpZMUZkSFEwK3ZUcDQvdWk2YUtVbEpRNHA1WGw1dVlpUHo4ZlJVVkZyZlY1YzlFNHJVd0lrVjFmWDU5ejhPREJVejR1bVR5QUlldDdtdGpZMktGNnZUNGFRR3lUKy9kZFBtWFNhcldJakl4RVZGUVVSbzRjNlp4LzJybHpaOTlYVFY1UlcxdUxuSndjWkdkbjQ4aVJJOGpMeTBOaFlTRnNOcHZMV0NubGFRQjdHcjhPQ0NGeTB0UFQ4OEhiaC8wYVE5YUxvcU9qRFJxTjVuS2RUaGVOaHZtbmpnK2tYRDVsNnR5NWM3UCthWFIwTkM2Ly9ISm90VnFmMTAzcXN0dnR5TTNOUlZaV1ZyUDV2TlhWMVM1anBaVFZBTklhYngvT0ZFS1lLaXNyRCtmbTVycWQvRXUreDVEMWtNVEV4TzZLb295V1VzWUlJWXlOdis2UEFlRHlLVlB2M3IyZGdSb2RIWTJZbUJnTUhEaVEvVk5xbFpRU1JVVkZMbjNlczJmZHpoU3pTU216aFJCNzBMaE1KQUJUWm1hbTI4bS81RjM4VzMwSkVoSVMrcU5oTW45TTQ1MVJTUUNHdFJ3bmhNQ0FBUU13Yk5nd0RCOCszRGxkcWxldlhyNHZPZ0RWNWVUZ3pKdHZvall6RTdLK0hpRlJVZWgxeHgzb2NlT05hcGZtTStYbDVjNzV2TG01dWNqTHkwTlJVWkhiMjRkYkxoT0podFhLaW54ZGM3Qmh5SjZmSmo0K2ZoZ2FBald1OFhiVDhVS0lpSllEbXk3WE4zTGtTRVJIUjJQMDZORUlDd3RUb2V6QVY3MTdONDQ5L0RDZzBhRHJwRW5RNlBXbzNMNGRTbTB0SWg1OEVCSHo1NnRkb21ycTZ1cWMwOG9PSFRxRS9QeDhGQlFVd0dKeCs2Q0pFaW5sbnNZdnh6S1JlZUR0d3g3RGtHMDBkT2pRME83ZHU0OXFYSzR2dnZIWC9VUUFMcDh5TlYydWI5U29VWWlOamNXd1ljUFlQL1VScGI0ZVIyNjRBZmJLU2tTdFhvMncwYU1CQU9hQ0F1VE5uUXRwTm1QRTU1L0Q0SVVWdnpvcXU5Mk8vUHg4NSszRGp2bThyU3dUV1N1bHpHeWN6NXRodDl0TkpTVWxoMDZlUE1uYmh5OUJVSVpzYkd4c1Q0MUc0NWgvbW9pR3hhU2pBYmlrWko4K2ZUQnMyTEJtL1ZOdkxOY1hyS3BUVTlFbEtlbWlYbFArMldjb1dyb1U0YmZmanY1UFB0bHNYL0hMTDZQazNYY1JzWEFoSW43OWEwK1dHbkNrbENndUxrWldWbGF6UG04cnkwVGFBUnhzWENaeW45MXVOMWtzbGh3dUUzbGhBUit5Y1hGeEE0VVEwUnFOSmdiQU9BQkpRb2loTGNkcHRWb01IRGpRMlQrTmpvNUdkSFEwZXZiczZldVNPNnpxMUZRVS92clgwUGZ0aTVHZmZRWVI4dE9hM1dkV3JNQ1psU3ZSYSs1YzlQdjk3NTNicytQajBUVTVHWDMvMy85RFNGVGJua0p6L1BlL3g3a3RXekQwelRkZEFyb21MUTBGOCthaDgvanhpRnk1MGpOdkxNaWNPM2ZPT2EzTWNmdnc4ZVBIVzd0OStCZ2FieC9XYURUWkZvdkZsSjJkZmR6SEpmdTFRQXBaWFdKaTRuQkZVYUlCeEtGaC9kUHhBRncrWlFvSkNYSE9QMjE2dTJsSWlNdEMvblNSVGl4ZWpJb3Z2OFJsanp5Q1B2ZmRCd0N3bmpxRm83LzRCWFI5K21ENEo1OUFFeHJxSEYvMnlTYzQrOVpic0owOWk1NDMzNHlJaFF1aEMzZFpZYkdab3lrcE1CY1U0SXB2djRXdXhZZUl0dkp5SEpvNkZmcStmWEg1VjE5NS9nMEdLYlBaN0xiUFcxL3YrcUFKS1dVWmdEU05ScE9xS01wK0FEa2FqZVpvc040KzNLRkRkc3lZTVZPMVd1MU5Vc3FreHR0TlExdU9hYmxjWDB4TURLS2lvcURSOEdubzNtQXJLOFBSWC93Q1VCU00zTFFKMmg0OUdxNDh2L2tHa1N0WG92TzRjUzZ2a1dZelN0ZXRROG5iYjBPeFdORG52dnZRNjY2N29HbmxmM281RXlkQ3FhdERURm9hNEdiYVc3YlJDRTFJQ0VidjN1M3g5MGMvVVJTbDJUS1JqdWV3blR0M3p0M3dlZ0NaalIrd2Jjck16TnppNDNKVjA2RkROaUVob1VvSTBhWGw5aTVkdXVEblAvODVicnJwSnNURXhLaFJXbEFyMzdBQlJjODhnMTUzM0lGdTA2YWhZTjQ4aE45eUMvby85ZFI1WDZmVTFxTDBvNDlROHU2NzBIVHFoTXNlZmhnOVpzNTBDVktUMFFpaDEyTjBhcXJiNCtRa0pVRmFyWWhPVC9mWWU2SzJ5OG5Kd1gvKzh4OTgrZVdYclgyd1ZnT2dCRUIvQUZZMHpPdTFPYjRIWUJWQ05QM1pKcVZzdWEvWitNYlgyNFFRMXFiN1doejNiRVpHeG9yRzczMm1vNGZzelFCdUVVSkVTeWxIdW50d1gzaDR1UFArL3VIRGgyUFlzR0hvMzc4L3IyUzlTVW9Vekp1SDJxd3NHQVlNZ0ZKZmp4SHIxMFBUeHR1QjdaV1ZPTHRxRlVyZWV3OWhvMFpoMkpvMXpmYWJ4bzhIRkFYUisvYTVmYjNKYUlRSUM4UG9YYnZhL1Zhb2RZcWk0TlNwVThqTHkwTnViaTVNSmhPeXNyTGNMb1FqcGJRSUlZNEF5SkZTYmdTd1RBZ3gwTmMxU3lrbloyUmtmTy9MYzNib05lOHlNakxXQTFnUEFJbUppWG9wWlp3UUlrbFJsRVFBbzRRUW84dkt5cnB2Mzc0ZDI3ZHZkNzR1TEN6TTJUcTQvUExMRVJVVmhTRkRoc0JnY0hrNEFGMEtJUkR4MEVNb21EY1A1c0pDOUZ1MHFPMEJXMTJOc3ZYclVmSGxsOUQxN0ludTExN3JNa2JiclJ0c0pTVlFhbXBjam11dnJJUlVGT2d2ME5lbGkyTzFXbkhzMkRIazUrZmo4T0hETUpsTU1KbE1xSzExTzZ1ckVzQkJSVkZ5TkJwTnVxSW9xVmFyZGIvSlpHbzZVZmZqeE1SRTNhbFRwL1NkT25YUzZYUTZ2VTZuMDJtMVdwMFFRcS9SYUhSV3ExVUhRSy9SYUhRQTlFSUluUkRDK2IzZGJ0YzMvUmtOZWFZWFF1Z1VSV202WFMrRStCV0FxTWFmZmFwRGgyeFRqVTMxdE1ZdkIyRTBHb2NwaWpKZW85R01sMUpHQ3lHaTYrcnErcVdscFNFdDdhZWhXcTNXdVlqMXFGR2puQitNY1RIclMxUHkvdnNRT2gwMG9hRW8vZWdqOUp3OXU5VWVLd0JZVDU5RzZZY2ZvbXo5ZWdpOUhuM3V2UmZodDk4T2padWJPVUtHRG9XdHBBVG0vSHlFeFRaL1VLNjVvQUFBRURwaWhHZmZVQkNwcnE1R1FVRUI4dlB6Y2ZEZ1FlY3NBM2VMMWdBb0JtQ1NVcHFFRUhzVlJVbk56TXpNeFlVWEo1ZU5mMmQ5OG1GWVFrTENkQ0ZFMjZhdmVGakFoR3dyWkhwNmVpNGFsbzM3eUxFeExpNHVRcWZUalpkU09oNW5IVzJ6MmFJT0hUcWtPWFRvVUxNRERCZ3dBTEd4c1JnOWVyUnp2bXp2M3IyNXpzQjVsSC8rT2FxMmJVUHZlKytGcm5kdkZDOWZqak1yVnFEdjczN25NclkrTnhjbDc3NkxjNXMzUTlPNU0vck1tNGRldi93bE5KMDZ0WHI4enVQR29XYmZQbFJ1Mys0U3NsVTdkZ0FBdWlZbmUvWk5CU0FwSlVwTFM1R1hsNGU4dkR6bnRLM2p4MTFuWUVrcEZTRkVnWlRTSktYTUVrTHNzVnF0cWRuWjJhMCtlNTBhTUNrYXhjWEZkZFpxdFk3bllNV2o0VmJheXdHNFhFcjE2TkVETVRFeGlJbUp3WWdSSXhBVkZZV0JBd2V5end2QVdseU0zRnR1Z2FaVEo0ell1QkhDWUVEdXJiZkNjdXdZb3Q1L0gySFJ6Ujh4bHAyUUFHMjNidWg5OTkzb05XZk9lY08xNlRtTzNIUVRoRjZQWVI5OGdKRElTQUNBdWJBUWVYUG5RaE1XaHBGZmZPSDJLamhZS1lxQ29xSWk1T2ZuNCtqUm84NythWGw1dWJ2aDlWTEtJd0JNQVBaTEtWT3RWdXMrazhua3VneFlCNUdRa1BDTkVHSWFnR25wNmVuZitmTGNETm56MHlZa0pNUTB6cmNkSjZWMFBPWFY1UTZGa0pDUVpuM2V5TWhJREIwNkZLR2hMclBLQXBlVUtGeTRFTlUvL0lCQnp6M243S2RXNzk2TndvVUxFVHA4T0laOS9ERkVrOGZmbkYyMXFpRmNMM0tOM05JUFA4U3BGMTZBSml3TVhTZFBCb1JBMWZidGtCWUxocnoyR3JwTW1PRFJ0OWFSbU0zbVp2MVR4eFNyVnVhMFZnRElBWkFqaE5qWCtPdCtObno4Q2J5M01XUTdtTGk0dU1qR2RzUDR4cFc0UnJ2N3BGU2owU0FxS3NxNTJMWmp2bTczN2k2UDR3b0laV3ZYNHVSZi80ck9ZOGNpY3RXcVp2dCsvTjN2VUxsMUt5SVdMRURFZ2dVZU9kKzVMVnRRc25vMXpMbTVFQ0VoNkJRZmo0Z0ZDNXhyR1FTRHlzcEs1em9FamwvMzgvTHlXbHVGcXdnTllab3RwZHhyczlsU3M3S3k4bjFmdGU4eFpBUEFGVmRjMFNzc0xNenhsSU00QUtNQWpJQ2I5UkQ2OWV2blhQWncrUERoaUlxS1FrUkVCUHU4MUNvcEpjNmVQZXZzbnpvZVkzUHk1RWwzdysxU3lqd2hSRTdqazNKVGhSQjdndmt4NVF6WkFEVjgrUENRTGwyNkpHbzBtcVRHbGIyaTBSQytMbzNIYnQyNk9ZTjM1TWlSaUl5TXhPREJnN215VnhDeTIrMDRjZUtFczMvcVdDKzJsVHVwYWdFY1VoUWxSd2lSS2FYOG9hS2lJcTJ3c05DMU54REVHTExCUlJNWEZ6ZGFxOVU2SGtVeldnZ3hHa0R2bGdOMU9oMUdqUnJsWEZzaEtpb0trWkdSWEtNMmdOVFgxenVuU3gwNmRBZ21rd2s1T1Rtd1dsMW5Oa2tweTRRUU9RQk1pcUxzMDJxMXFXbHBhVG5nMnE4WHhKQWxSRWRIRDlicjlVbU8rYnhvQ044aExjY0pJUkFaR2Rtc3p6dHMyREQwNk5GRGhhcnBZbFJVVkxqMFR3c0tDdHoyVHdFY1I4UGRVZG1OSzF5bFptUmtIUE54eVFHRElVdHVKU1ltZHJmYjdlT0ZFRWxDaUxqR215bEd3czM4NXNzdXU2eFpuemN5TWhMOSt2VmpuMWNGVWtxY1BuM2F1V0NLNDlmOTR1SmlkOE50VXNxamFKZ3VkVUJSbEQxQ2lGUStqOHV6R0xMVVpvbUppWHFyMVdyVWFyVkpRb2lFeHF2ZVVlNFd5dW5VcVpOelB1L0lrU09kdHcvcmRJRitENHJ2Mk8xMjUzU3BJMGVPT0FPMXBxYkczZkFhTkN4OG5TT2xURmNVSmRWdXQ2ZTN1TjJVdklBaFMrMGxqRWJqRllxaUpHazBHc2Q4M2xGQ2lNdGFEdFJxdGMzVzBIWDBlVHRmNUR6VllGUmJXOXVzZitwWVc3V1YyMDFMcEpRbU5FeVoyaXVsVE0zSXlEZ0V3RzF2Z0x5TElVdGVrWmlZMk05dXR5YzF0aHRpQUl3RzRQYis3U0ZEaGpqYkRZNzV2TUg4Vk4yeXNqSVVGQlEwdTkyMHNMQVFVcnJla2krbExCUkNtQnlQNGJiYjdhbDhDcXgvWWNpU3owUkhSM2NKQ1FrWjMvVDJZUUJYQU5DM0hOdXJWeTludThFeG4zZkFnQUVCMWVlVlV1TGt5WlBJejg5SGJtNnU4OWY5a3BJU2Q4TnRVc3JEUWdqSDdhWjdhbXRyVXc4ZlBsemw0N0xwSWpGa1NXMjZoSVNFK01ZblRCZ2JwNVNOQnRDdDVjRFEwRkJFUjBjak5qYlcyZWVOakl6c0VIMWVtODJHd3NKQ2wvNXBYVjJkdStGVlVzcURqWUdhYnJmYjkremZ2ejhkQVhhN2FiQmd5SkpmTWhxTnd4VkZTV3BjdTJGMDQ4MFUvVnFPRTBJMDYvTU9HellNa1pHUjZOTEY1Yk00bjZtcHFYSCt1dCswZjlyS2RLbmlKdjNUUFkyQmVoUVhYcTZQT2dnMVE5Yi9MejlJTlUyV2lmelFzUzB1TGk0Q1FKSldxeDBQSUU0SU1WcEtPZnpnd1lNNGVQQmdzOWNQSERqUTJlY2RObXdZb3FLaTBLZFBINC9YV1ZKUzRwd3U1YmpkMU4xeWZZM3lHai9kendLd3gycTFwcHBNSnJkenE0ZzhnVmV5MUc0VEprd0lxNit2SHkrRWNOdytQQm9OdHcrN1BHcWlaOCtlTG4zZVFZTUd0YW5QSzZWMDNtN2F0SDlhVmxibWJxeFZDSEZRU3BrRElGT2owZXl4V3ExN0RodzQ0SFp1RlFVMnRnc29FSW1FaElTNHhnVnpFaHZuODBZTElWeHVUVE1ZRElpT2ptNzJPS0JCZ3dZNUEvWElrU1BJeXNxQ3lXU0MyV3gyZDY2S3hqRE5BWkNtS0VycS92MzdENEMzbTFJanRnc29FTW1Nakl6OUFQWTMzUmdYRnhmWmVDTkZFb0RSVXNwb2k4VXlJQ01qQXhrWkdSYytxSlFuQVppRUVEbUtvdXhwdkg4L3p6dHZnYWo5R0xMa1V3Y09IQ2dBVUFEZ1k4ZTJLNjY0b2xkb2FLaGpQbTlzNCszRHc2U1UrWTN6VDdsY0gzVllERmxTM2FGRGgwb0JmTm40QmFQUktBRWdJeU5qcEpwMUVYa0NIMHBGUk9SRkRGa2lJaTlpeUJJUmVSRkRsb2pJaXhpeVJFUmV4SkFsSXZJaWhpd1JrUmN4WkltSXZJZ2hTMFRrUlF4WklpSXZZc2dTRVhrUlE1YUl5SXNZc2tSRVhzU1FKU0x5SW9Zc0VaRVhNV1NKaUx5SUlVdEU1RVVNV1NJaUwrTGpaMGdWVWtxQmhrZUdod0RRbzhuLzhLZFBuKzRZMDZlVmx5c0FyQURNQUN4Q0NPblZZb25hZ1NGTGF0RUQ2QU5nWU9NL0RZNGRScVBSOGUya1ZsNXJBWEFXd0FrQVp4cC9KdkpMREZsU1N3Z2FBblozeXgzTGxpMXpmUHZKQlk0eEFjQTVNR1RKajdFblMyb3hvT0VLdGoyYVhRRVQrU09HTEtsRmcvWUhaQWo0WjVqOEhQK0FFaEY1RVh1eTVGZkdqaDJMQVFNR3VOMVhWRlNFZmZ2MitiZ2lvdlpoeUpKZjBldjErT3l6ejl6dW16QmhnbytySVdvL2hpejVGYXZWaXR0dXU2M1ZmVVFkRFVPVy9JcGVyOGZhdFd2ZDd1T1ZMSFZFREZueUsxYXJGYk5teldwMUgxRkh3NUFsdi9MS0s2OWc0c1NKYnZmdDJyWEx4OVVRdFI5RGxsUjM5T2hSL1BhM3YzVzc3OHlaTTRpSWlIRFp2bm56Wm0rWFJlUVJERmxTM1lnUkk1eWh1WEhqUm9TSGgyUFNwRW13MiswWVAzNDhBNVU2TklZcytZMnlzaks4OXRwcmVPYVpaNXB0YjltanZlMjIyekIzN2x4ZmxrWjB5Uml5NUJjcUt5dngyR09QWWR5NGNYajU1WmRSV2xxSzVPUmtBR2gxM2l4UlI4Q1FKZFdaVENZODhjUVRTRTVPeHFKRmkzRDgrSEdzV3JVS2I3enhCblE2SGE2KyttcG9OQnBJS2FFb0NtdzJHM2JzMktGMjJVUkUva3RLMlVkS2ViT1VVdGJVMU1nZE8zYkkxaWlLSXUxMnU3UmFyZEpxdFVxYnplYllkY3Q1RnZZbWNrcElTUGpHYURSS285RjR0YS9QelN0WlVvdUN4blZnTzNYcTVHd051Q09FZ0JBQ0dvM0xla2JteHVNUStTMnV3a1ZxY1R6ZG9EM09nZ3QyazUvamxTeXB4WXlHeDhkTVFNUGkyeUdPSFlzV0xWb0hBTTgvLy95dDUzbXQ0L0V6WnUrV1NkUStERmxTaXhVTlFWbUpGZzlTVEV0TGMzeTd2WlhYTm4yUUl1KzFKYi9Ha0NWVk5ENWgxZ3czVjZLT0J5a0tJZHJiVGlCU0hYdXlSRVJleEpBbEl2SWl0Z3RJZFFrSkNkTUFYT2RtKy9JbVArN095TWhZNzd1cWlEeURJVXYrd0NhRWVLemx4cWJiN0hiN2JOK1dST1FaYkJlUTZqSXlNblpKS2N2T002VFNaclA5eDJjRkVYa1FRNWI4Z1EzQXY4K3oveHVUeWNTYkRxaERZc2lTdjlqUTJnNHA1VHBmRmtMa1NReFo4Z3RWVlZVNzBIQmpRak5TeXByeTh2S05LcFJFNUJFTVdmSUx1Ym01WmlubEp5MjNDeUcrS3l3c3JGZWpKaUpQWU1pUzM1QlN1a3pSVWhTRjA3YW9RMlBJa3Q4NGMrYk1OZ0ExVFRiVldhMVdoaXgxYUF4Wjhoc25UNTZzQmRDMC83cmRaREpWcTFVUGtTY3daTW12S0lyU3RDL0xEN3lvdzJQSWtsK3BxNnY3RmtDOWxOSml0VnJYcWwwUFVYc3haTW12SEQ1OHVFcEt1VWtJc1RNcks2dGM3WHFJMm90ckY1RGZrVkt1QmRCWDdUcUlQS0ZEaDZ6UmFQd1dnTStmUGttK1lUUWFYMVc3QnZJOEtlVVpBQWtaR1JrbjFhN0ZGenA2dTRBQlM5VEJDQ0VpcEpRejFLN0RWenIwbGF4RGsyZENFWkVmbXo5L3Z1UHY2ekcxYS9HVmpuNGxTMFRrMXhpeVJFUmV4SkFsSXZJaWhpd1JrUmN4WkltSXZJZ2hTMFRrUlF4WklpSXZZc2dTRVhrUlE1YUl5SXNZc2tSRVhzU1FKU0x5SW9Zc0VaRVhNV1NKaUx5SUlVdEU1RVVNMlNDUk0yRUNzdVBqQSs1Y3ZtQTVmbHp0RXFnREM0ajFaSWtBb09MTEwzRjIxU3BZZnZ3UnVsNjlFSDdycmVnemJ4NGdSTE54TldscE9QNzczMlBFaGczUTl1amhlaUFwVVdjeW9YTGJObFJ1M1FwelhoNWlNalBQZSs2Nm5CeWNlZk5OMUdabVF0YlhJeVFxQ3IzdXVBTTlicnpSazIrUk9pQ0dMQVdFYy8vOUwwNHNYZ3hkejU3b2NjTU5xTnExQzZkZmZ4M0NZRUR2dSs5MmpwTVdDMDQrK3l6NlB2YVkrNEFGY0dqR0ROaEtTdHA4N3VyZHUzSHM0WWNCalFaZEowMkNScTlINWZidE9MRmtDU3luVGlGaS92eDJ2ei9xdUJpeUZCQktWcThHQUF4YXZoeWRFeE5SbDVXRnZMdnVRdGtubnpRTDJiT3JWa0hmcng5NnpKelo2ckcwWGJzaWZQWnNkSnMrSGZuMzNBT2xycTdWc1VwOVBVNHNXUUpvTkloYXZScGhvMGNEQU13RkJjaWJPeGRuMzN3VFBXYk9oR0hBQU0rOFVlcHcySk9sZ0ZDZm13dWgxYUp6UWdJQUlDd21Ca0tyaGZYa1Q4L3FNK2ZubzNUTkd2VC80eC9QZTZ3Um4zNktpQWNmUk9qSWtSYzg3N212djRhdHBBUTlVMUtjQVFzQUlaR1JDTC8xVmtpN0hSV2JObDNpdTZKQXdKQU5NQldiTmlGdjdsemtKQ1hoNE9USk9QSGtrN0NWbHZybHViTGo0NUV6WVVLcis2dFRVNUVkSDQvRDExNExhVFkzMjNkbXhRcGt4OGZqMUFzdkFBQ0VUZ2VwS0ZBc0ZnQ0FVbGNIYWJkRDI3VnJ3d3VrUk5Feno2RFB2SGt3REJ4NGtlKzBkZFU3ZHdJQXVsM3Qra3pQcnBNbUFXam9BVlB3WXNnR2tPS1hYOGFKcDU2Q09UOGZYU1pOUXJjcFUxQ1RubzdDaFFzaEZhWERuYXRMVWhKNlhIODlyTVhGS1Bub0krZDI2NmxUS0huM1hSZ0dEc1JsRHo4TUFPaHNOQUpTb3VUZGR5SE5acFM4OTE3RE1TWk9CQUNVZmZJSmxMbzY5THJyTG8vVTVsQ2Ztd3NBQ0IwKzNHVmZTRlFVQU1EeTQ0OGVQU2QxTE96SkJvaWF2WHRSOHU2NzBFZEVJUEpmLzNMMkFKWDZldno0eUNPb1AzTEU3ZXZhT3RXcTZhZnJsM3F1UzlIMzhjZFJ0WE1uU3Q1K0crRXBLZEQyNklIaWwxNkNZckZnd05LbDBJU0dBZ0F1ZS9SUjFHWmw0Y3cvLzRrei8vd25BTUF3Y0NENlB2b29iQ1VsT1AzNjZ4aTZZZ1dFVnR0d1lFVUJOTzIveHJDZU9RTm9OTkNGaDd2czAvWHNDV2cwc0o4NzErN3pVTWZGa0EwUXBXdlhBZ0F1ZStTUlpoK3lhRUpEMGYrUGY4U1JtMjV5KzdydzIyLzMyYmt1aFM0OEhIMGZmUlJGenp5RE15dFhvdHUwYVRpM1pRdkNiN2tGbmNlTmM0NExIVDRjSTlhdlI4Vi8vZ1ByMmJNSUdUd1lQV2JPaEtaelovejQrT1BvY2NNTkNJdU94cm4vL2hlblgzKzlZWnBYZURoNjNYa24rdHgvL3lYWEordnFvTkhyWGFhSk9XajBlcGRXQndVWGhteUFxRzI4MG5UMEFac3lEQjRNRVJMaTlpOTcveWVmOU5tNVR2N3RieTdicE5YcXNyMWxUVDFUVWxDeGFSUEsxcTFEOWYvK0IzM2Z2dWo3dTkrNUhFdlh1emQ2MzNOUHMyMVYyN2FoTGpzYkE1OTlGdFc3ZHVING9rWG9jdVdWR1BEVVV5ajU0QU9jZnZWVmFMdDFRL2d0dDF6NGpidWowMEhhN2EzdWxsWXJSRmpZcFIyYkFnSkROa0RZeThvZ1FrSisrcUNuQmFIUlFLcDhyckovLzl0bG03VFpYTGE3Qkw4UWlIam9JUlRNbXdkellTSDZMVm9FVGVmT0Y2eFRxYW5CeWIvOURmMmZlZ3Fhc0RDY2ZlY2RRRXIwWDd3WWhrR0RZQmcwQ0llLy94NWxhOWRlY3NocXUzV0RyYVFFU2syTlMwMzJ5a3BJUllIZVRTdUJnZ2RETmtDSWtKQ0dUOVF0RmdpRG9kaythYmUzK2l1cnU2dExkNW9HMzZXZXErVmRVOW54OGRDRWhXSDA3dDBYUEgvSisrOUQ2SFRRaElhaTlLT1AwSFAyYkdoQ1FzNzdtdE92dllaT1k4YWc2MVZYQVdpNEswc1lEREFNR2dRQTBQZnJCMkV3d0Z4WWVNSHp0eVprNkZEWVNrcGd6czlIV0d4c3MzM21nZ0lBUU9pSUVaZDhmT3I0R0xJQkltVG9VTlRsNUtBbVBSMWRycnl5MmI2YWZmdGEvY1RmM2RXbE8wMUQ5bExQZGFuS1AvOGNWZHUyb2ZlOTkwTFh1emVLbHkvSG1SVXIzTFlNSE9xeXNsQ3hlVE5HckYvdjNDWnROa0JSSUJXbDRXcmJib2UwMlM0WTF1ZlRlZHc0MU96Ymg4cnQyMTFDdG1ySERnQkExK1RrU3o0K2RYeWN3aFVndXYvODV3Q0E0cGRlZ3IyeTBybmRWbDZPVTg4LzMrcnJZakl6Mi9UbGlYTmRDbXR4TVlxWExZTStJZ0lSOCtlajF5OS9pWkRJU0pTKy96N3FUQ2EzcjVGMk80cWVlUVo5SDNrRXV0NjluZHREaHcrSHROdFJ1MjhmQUtCbXp4NUFVUkFXRTNQSjlmV2NOUXZDWUVEcG1qWE9LMWNBTUJjV29uVE5HdWg2OTBiMzY2Njc1T05UeDhjcjJRRFJhODRjblB2cUs5UWRQSWlqczJZMXpBOVZGRlR0M0ltdUV5ZkNldXJVZVc4UDljdHpTWW1pUC8wSjl1cnFocjVxcDA0QWdINVBQSUhDaFF0UnRIUXBobjM4TVlTdStSL2prdFdyb2UzV0RUMVRVcHJYZmRkZE9MRjRNWTR2V29TdWt5ZWpjdHMyUUtOQm53Y2VhRGF1YVF0RldxMHUyNENmcnV6MWZmdWk3eU9QNE5RTEx5RHZqanZRZGZKa1FBaFViZDhPYWJGZzRQTGwwUENEcjZER2tBMFF3bURBMExmZXdwa1ZLM0J1eXhhYzI3d1orcjU5MFd2dVhQUjU0QUZVZXZCWFZrK2Q2MElyVzVXdFc0ZnFIMzVBNTdGajBmM2FhNTNidTB5WWdHNVRwNkp5NjFhY1hiVUtFUXNXT1BkWmpoOUh5ZXJWaUhydlBaZHBWVDJ1dng1S2JTMUsvdlV2Vkd6YWhKRElTQXo4ODUvUkpTbXArWG5kdEZETzkrRmNyN2x6b1l1SVFNbnExYWphdWhVaUpBU2R4NDVGeElJRnpXNjFwZURrZm5KZkIyRTBHaVVBcFBHMlJhSU9ZZjc4K1VoTFM0T2lLRk16TXpPMytlcThDUWtKM3dnaHBnR1lscDZlL3AydnpndXdKMHRFNUZVTVdTSWlMMkxJRWhGNUVVT1dpTWlMR0xKRVJGN0VrQ1VpOGlLR0xCR1JGekZraVlpOGlDRkxRY0Z5L0xqYUpWQ1FZc2lTWDZ2KzRRZGt4OGZqeklvVkZ6ZEdTdFJsWitQMDY2L2o2TTAzNDhpTk4xN3dYSFU1T1RqMnlDTTRPSGt5Y3BLU2tEZG5EaXErK01JVGI0T0NHTmN1SUw5Vzl2SEhFQm9OZXA1blVXMTNZdzdObUFGYlNVbWJ6MU85ZXplT1Bmd3dvTkdnNjZSSjBPajFxTnkrSFNlV0xJSGwxQ2xFekovZnJ2ZEJ3WXNoUzM3TFdseU1xdSsvUjljcFU2Q1BpTGlvTWRxdVhSRStlemE2VForTy9IdnVPZStxWUVwOVBVNHNXUUpvTkloYXZkcTVxSXU1b0FCNWMrZmk3SnR2b3NmTW1jMmVaMGJVVm13WGtOOHErK1FUU0VVNTc4TWVXeHN6NHROUEVmSGdnd2dkT2ZLQzV6bjM5ZGV3bFpTZ1owcEtzMVd6UWlJakVYN3JyWkIyT3lvMmJicjBOMEpCalNFYjVLcFRVNUVkSDQvRDExN3I4dGlZTXl0V0lEcytIcWRlZU1Ibng1ZFdLOG8vL1JRaFE0YWd5L2p4Ym8vZGxqRnRxbkhuVGdCQXQ2dXZkdG5uZUZoa0RWZDZvMHZFa0ExeVhaS1MwT1A2NjJFdExrYkpSeDg1dDF0UG5VTEp1Ky9DTUhBZ0xudjRZWjhmdi9LYmIyQXJMVVg0YmJlMStyanR0b3hwaS9yY1hBQU5UMDVvS1NRcUNnQmcrZkhIU3o0K0JUZjJaQWw5SDM4Y1ZUdDNvdVR0dHhHZWtnSnRqeDRvZnVrbEtCWUxCaXhkQ2sxb3FITnNkbng4bTQ3WmRFSHVpem0rUStuYXRkQ0VocUxIVFRlMWVvNjJqR2tMNjVremdFWURuWnVueXVwNjlnUTBHdGpQbld2WE9TaDRNV1FKdXZCdzlIMzBVUlE5OHd6T3JGeUpidE9tNGR5V0xRaS81UlowSGpldTJkano5VWM5Y1h3QXFEOTZGTFVaR2VpWmt0THFZOGZiTXFhdFpGMGROSHA5cTFmREdyMisxU2Z3RWwwSVE1WUFBRDFUVWxDeGFWUERJMS8rOTcrR1oxZTVlUnBzMDhldWVPUDR3RStQZWdtLzdiWldqOWVXTVcybTAwSGE3YTN1bGxZckJKL1RSWmVJUFZscUlBUWlIbm9JMG1xRnViQVF2ZSs1QjVyT25YMStmS1dtQmhWZmZvbXcyRmlFalJybDlsQnRHWE14dE4yNlFkcHNVR3BxWFBiWkt5c2hGY1Z0SzRHb0xYZ2xTMDRsNzc4UG9kTkJFeHFLMG84K1FzL1pzNkVKQ1drMnB1VlRXMXZqN29xM0xjY3YvK0lMS0xXMTZIV2VLOVMyakxrWUlVT0h3bFpTQW5OK1BzSmlZNXZ0Y3p6bU8zVEVDSStjaTd4RFNpa0FHQUNFQU5DanhRWGt0ZGRlYTdEWmJCZytmSGlQdExTMFBpMWVyZ0N3QWpBRHNBZ2hwQ2RyWThnU3RTbUdFUUFBRllsSlJFRlVBS0Q4ODg5UnRXMGJldDk3TDNTOWU2TjQrWEtjV2JIQzVWZDZkMDl5ZGFkbHlGN004YlhkdTZQN05kZTBldXkyakxrWW5jZU5RODIrZmFqY3Z0MGxaS3QyN0FBQWRQWGcwMzdKSy9RQStnQVkyUGhQUTlPZEV5ZE83RkZWVllXcnI3NDZEcTRQa0xVQU9BdmdCSUF6alQ5N0RFT1dZQzB1UnZHeVpkQkhSQ0JpL253SWd3SGw2OWVqOVAzMzBmMmFheEFXSGUwY2U2SEhlTGZuK0RWNzk4SmNVSURlOTl3RDBlSUsxNkV0WXk1V3oxbXpjUGJ0dDFHNlpnMTZ6SnlKa01oSUFJQzVzQkNsYTlaQTE3czN1bDkzblVmT1JWNFRnb2FBM2UxdTU1SWxTeHpmTGozUE1TWUFPQWVHTEhtVWxDajYwNTlncjY1Ry82ZWVncVpUSndCQXZ5ZWVRT0hDaFNoYXVoVERQdjRZUW5lSmYxUXU0dmlsYTljQ0dnM0NiNzIxMWNPMVpRelF2SzBoclZhWGJjQlBWOXY2dm4zUjk1RkhjT3FGRjVCM3h4M29Pbmt5SUFTcXRtK0h0Rmd3Y1BseWFQakJsNzh6b09FS3RqMWNyb0E5Z1NFYjVNcldyVVAxRHorZzg5aXg2SDd0dGM3dFhTWk1RTGVwVTFHNWRTdk9ybHFGaUFVTHZIcjg4SnR2UnRWMzM2SHJ6MzRHdzhDQmJvOWxPM3YyZ21PYzUzWFQxbWk1cldsTG85ZmN1ZEJGUktCazlXcFViZDBLRVJLQ3ptUEhJbUxCZ21hMzJwTGYwcUQ5QVJrQ0wwd0dZTWdHdWZEYmJtdDFHdFRnbDEvMjJmSFB2UEVHcE4xKy9tbGI2OWRmY0l6RHBiUTF1cytZZ2U0elpsejA2NGpPaHlGTHFwTjJPOHJXcjRlaGYvOVdQMkJxeXhnaWg2dmRyRU5SWFYwTmc4RUFnNkg1Qlc5S1Nnb2Vic2V0NHhmQ2tDWFYyVXBLRUg3enpRaUxpUUUwN245YmE4c1lJb2Z2dnZ1dTJjOGJObXpBaHg5K2lMZmVlZ3ZoUHA3enpKQWwxZWt2dSt5Q1BkKzJqQ0ZxeVd3MjQ2V1hYa0pXVmhZS0N3dnh4UmRmd0dReTRZRUhIc0RJTml5RDZRbThKQ0NpZ0pTYW1vbzVjK2FndHJZV2I3LzlOZ0JnenB3NXVQTEtLL0hJSTQ5ZzBhSkYrTkVIcTZzeFpJa29vQlFVRk9EQkJ4L0UwMDgvallVTEYrTFpaNTlGV09NVVBLMVdpOW16WitQVFR6L0Y0TUdEY2NjZGQrQmxEM3pBZXo1c0Z4QlJRT25ldlR1TVJpT1dMMStPVG8zenNnRmd5cFFwRUkwcnJZV0dodUtoaHg3Q0RUZmNnRFF2TDhqT2tDV2lnQkllSG80SEhuZ0E0OGFOUTljV3kyQk9uejdkK1gxVlZSVjI3ZHFGMmJObmU3VWVoaXdSQlNSRlVmRFZWMSs1VE5seVNFeE05RWtkN01rU0VYa1JRNWFJeUl2WUxpQ2lnRFZyMWl5MVMyRElFbEZnbWpKbENwNS8vbm5vV2xsQjdza25uNFRHQjNjUE1tU0pLQkFvYUxFTzdJc3Z2bmplRi96TjlTa2Y1c2JqZUJSN3NrUVVDQnhQTjJpUHMvRHdndDFBZ0Z6Sittb3FCaEg1TFRNYUhoOHpBUTJMYnpkN2JNYi8vZC8vUFYxVlZSVTdiZHEwUDE5enpUWFpibDdyZVB5TXg1LzkzcUZEVmtxNVJ3Z3hYdTA2aUtqdHBKUmxRb2dDRHgvV2lvYWdySVNiQnludTNMbXp3bWF6NGR5NWN3ZXV1ZWFhSFMxZTIvUkJpbFlQMStYeVFERWkxUm1OUmdrQTZlbnAvUE5KSHBHUWtQQ05FR0lhZ0ducDZlbmZYZkFGSHNTZUxCR1JGekZraVlpOGlDRkxST1JGREZraUlpOWl5QklSZVJGRGxvaklpeGl5UkVSZXhKQWxJdklpaGl3UmtSY3haSW1JdklnaFMvVC8yN3YzMktqS2RRM2d6MWZLTlNDQklzZ21CUzNpT1hoczdTd0U3RVpOQUVWQkQwalJjckdnWEpKTkNQRm9VTkFjajRybUhFeTJEUUpocDRHcUFXSURwYnRzbEdLUURWSzIzV3FCVG1rdEJpaTFsWXUwUWp2MDNtbG4zdk1IdTNXbUxUZVpOZCthTmMvdnI1bTExa3lmcHZUcDRwMXYxaENaaUNWTFJHUWlsaXdSa1lsWXNrUkVKbUxKRWhHWmlDVkxSR1FpbGl3UmtZbFlza1JFSm1MSkVoR1ppQ1ZMUkdRaWxpd1JrWWxZc2tSRUptTEpFaEdaaUNWTFJHUWlsaXdSa1lsWXNrUkVKbUxKRWhHWktGSjNBQ0tId3pFWndOUXV0bi9vYy9kYnA5UDUxK0NsSWdvTWxpeFpRYXRTYWtYSGpiN2JQQjVQWW5BakVRVUd4d1drbmRQcHpCV1JxdXNjVXRQYTJwb2R0RUJFQWNTU0pTdG9CYkRqT3Z2L1hseGM3QTVXR0tKQVlzbVNWV1JkYTRlSTdBeG1FS0pBWXNtU0pkVFcxdjREUUUzSDdTSlNYMTFkL1RjTmtZZ0NnaVZMbGxCU1V0SXNJcGtkdHl1bERwYVZsVFhweUVRVUNDeFpzZ3dSNmJSRXkrdjFjdGtXaFRTV0xGbEdaV1hsSVFEMVBwc2FXMXBhV0xJVTBsaXlaQmtYTGx4b0FPQTdmODBwTGk2dTA1V0hLQkJZc21RcFhxL1hkeTdMRjd3bzVMRmt5VklhR3hzUEFHZ1NFWGRMUzB1RzdqeEV0NHNsUzVaeTh1VEpXaEhabzVUNnBxaW9xRnAzSHFMYnhXc1hrT1dJU0FhQXUzVG5JQW9FbHF4TkdZYnhKeEg1aTFJcVpQKzNZaGpHZXQwWmdrRkU4cHhPNTNqZE9jZ2NJZnNMU0RmMFdpZ1hiRGhSU2htNk01QjVlQ1pyUXc2SDQwRUE5MFpGUldIZnZuMVFTdW1PUkYzWXZIa3pVbE5USVNKYmRHY2g4L0JNeDU1bUFNQWpqenpDZ3JVb0VVRjI5dFdyTjNxOTNzODB4eUVUc1dSdFNDazFId0NtVHUzMFlRTmtFYWRQbjhiWnMyY0I0SmZqeDQ4ZjBoeUhUTVNTdFJuZlVjRkREejJrT3c1ZFEwNU9EZ0JBUlBZQ0VMMXB5RXdzV2Z2aHFNRGlPQ29JTHl4Wm0rR293UG80S2dndkxGa2I0YWdnTkhCVUVGNVlzdmJDVVlIRmNWUVFmbGl5TnNKUmdmVnhWQkIrV0xJMndWRkJhT0NvSVB5d1pPM0RVcU9DdExRMDdONjkyMitiaU9DMTExN0Q5OTkvZjhQSDE5YldZdVhLbFdiRjA0S2pndkRFa3JVSnE0MEtDZ3NMY2ZmZGQvdHRXN3QyTGFLaW9wQ1ptWWxmZi8zVmI1L2I3ZTUwLzhDQkE5YzlwcU9pb2lLTUdUUG1oc2ZwMHRXb1lQVG8wVU1kRHNjaXJjSElWQ3haRzdEU3FHRDc5dTFJU2tyQ2tTTkhzSHIxYWlRbEpjSGo4V0RObWpXb3I2L0hxbFdyOE1vcnIrRE5OOTlFYVdscCsrTVNFaExnY3JtdSs5dzNjNHlWK1l3S0Rqc2NqcVdHWVJ6dTNidjNCYVhVeDVxamtZbDRnUmg3bUE1WVkxUXdaODRjeE1iR1l0T21UVmkzYmgzT25UdUhoUXNYb3FtcHFYMC9BRlJWVmVHdHQ5N0NjODg5aDhURVJKMlJnOEozVkFCZ3RsSnF0czQ4RkR3c1dSdFFTaTBBckRNcXlNbkp3Y1NKRTVHWW1JaTFhOWZpcWFlZXdyeDU4em9kVjE1ZWpwYVdsdC85ZFdwcWF2RCsrKzhqTnpjWEF3Y094TFBQUG5zN3NVM2xNeXJRL29lUWdvc2xHK0tzTkNwbzgvWFhYeU10TFExYnQyN0ZpQkVqa0pLU2dpKysrQUlBRUIwZGpaaVlHQ3hkdWhRcEtTbFl2LzYzNjNKMzlVY2lJU0hobWwvbm5YZmVRWDE5UFQ3Ly9ITUF3S3BWcXdMOG5RU096NmlneTVJMURJTXJEV3lLSlJ2NkxETXFBSzZPQVg3KytXY3NYTGdRRnk1Y1FHSmlJaUlqSTVHUmNmVXpFWk9Ta2xCV1ZvYWxTNWVpdkx5OC9YSEhqaDN6ZTU3TGx5OWp5cFFwK1BiYmI5dTNqUmt6eHUvckhENThHTnUyYmNPZ1FZTUFBRXVXTE1IeTVjdk4vUForbHc2akF0TEhCZURuWUg5Umxtem9zOVNxZ29FREI3WXYwVXBNVEVSV1ZoYW1UNStPRjE5ODhicVBjN3ZkNk5HangzV1BPWGJzV1B2S2dZcUtDZ0RBOE9IRDIvZjM3ZHYzZHFLYjVtWkdCZm41K2ZyL1FwSXB1TG9naEJtR0VhZVVHbVdsVVVGSDlmWDE2TldyRjdaczJZSXRXNjc5QVFBM3MzTEE1WEsxancvYUNyV3lzcko5ZjF2eFdzMmhRNGNBQUNKU0pDSW45S2FoWU9PWmJBZ1RrUmxLS2N1TUNnQWdMeThQV1ZsWnVIVHBFczZmUDQrWFhub0pWNjVjd2FKRmdWMEsyamJiM2JCaEExYXZYbzNhMmxwczNibzFvRjhqRUVRRWUvZnVCUUI0UEo1WENnc0xEOGJGeGYxYnQyN2RrZ0U4bzVTSzE1dVFpSzdKNFhDY01neEQ4dkx5eENxYW1wcWt1cnBhUEI2UHpKdzVVMFJFbm4vKytmYjl2cmVuVDUvZWZ0c3dES211cm02L2YrblNKVEVNdysrNXE2dXIvYmFWbEpSSWNuS3lqQnMzVGw1NDRRWFp0V3VYR0lZaHpjM05BZisrZnErVEowK0tZUmhpR01ZdkFEcjlKWXlQajcvYk1Jei8xdkRQaDRLRVo3SWh5akNNT0FDV0d4WDA3TmtUUFh2MjdMVGQ0L0dncWFrSnZYcjFRbmw1T1NJaUl0clh6cmE1MWRVRkkwZU94TFp0Mi95MldXMFpsOCtvSUJ0ZFhLdWdvS0NnRE1EL0JqVVVCUlZMTmtTSkJVY0ZIVTJiTmcwQU1IMzZkSlNVbE1EcGRPTHR0OTlHZW5vNlRwdzRnWmt6WjdZZjIzRjFRVmRjTGhjbVQ1NXNXdDVBRS85UlFicm1PS1NKTlg4NzZZWWNEc2NwcGRTbzFOUlVqQjA3Vm5jYzZzS3BVNmN3ZCs1Y0FMaVluNS8vQi9DcVcyR0paN0loeUtxakF2TG5NeXJnWlEzREdKZHdoU0FSc2RSbERha3o4WGtEZ3NmajRXVU53eGhMTmpSWjZnMEkxTm5wMDZkeDd0dzVBTGhZV0ZqNHRlNDhwQS9IQlNHR280TFF3RkVCdGVHWmJJamhxTUQ2T0NvZ1h5elowTU5SZ2NWeFZFQytPQzRJSVJ3VmhBYU9Dc2dYejJSRENFY0YxdWM3S2xCS2NWUkFmRE5DS0dsN0E0THVISFJUK0FZRUFzQnhRYWlwMWgyQWJreEVCTUNuWU1FU2tSWDk2NnBWTENpeUJjNWtpWWhNeEpJbElqSVJTNWFJeUVRc1dTSWlFN0ZraVloTXhKSWxJaklSUzVhSXlFUXNXU0lpRTdGa2lZaE14SklsSWpJUlM1YUl5RVFzV1NJaUU3RmtpWWhNeEpJbElqSVJTNWFJeUVRc1dTSWlFN0ZraVloTXhKSWxJaklSUDBpUnRITTRISk1CVEcyN3I1UmFBUUFpa3VKejJMZE9wL092d2M1R2RMdjRRWXBrQmExdHhlckxkNXZINDBrTWJpU2l3T0M0Z0xSek9wMjVJbEoxblVOcVdsdGJzNE1XaUNpQVdMSmtCYTBBZGx4bi85K0xpNHZkd1FwREZFZ3NXYktLckd2dEVKR2R3UXhDRkVnc1diS0UydHJhZndDbzZiaGRST3FycTZ2L3BpRVNVVUN3Wk1rU1NrcEtta1VrcytOMnBkVEJzckt5SmgyWmlBS0JKVXVXSVNLZGxtaDV2VjR1MjZLUXhwSWx5NmlzckR3RW9ONW5VMk5MU3d0TGxrSWFTNVlzNDhLRkN3MEFmT2V2T2NYRnhYVzY4aEFGQWt1V0xNWHI5ZnJPWmZtQ0Y0VThsaXhaU21OajR3RUFUU0xpYm1scHlkQ2RoK2gyc1dUSlVrNmVQRmtySW51VVV0OFVGUlZWNjg1RGRMdDQ3UUt5SEJISkFIQ1g3aHhFZ2NDcmNJVVJ3ekRpUkdTT1VtcVNpSXdDTUVBcHhYOER0MEJFQk1BVkFHZEU1S0JTS3NQcGRCN1ZuWXVzaTc5Z1llREJCeDhjRmhFUnNVNHBOVXQzRmpzU2tTOWJXMXVYRnhVVmxlck9RdGJEa3JXNStQajRQMFpFUkh3T0lLcC8vLzZZTm0wYUprNmNpRkdqUnFGZnYzN2dpZXl0RVJIVTFkWGh6Smt6eU1uSlFYWjJOaTVmdmd3QVZ6d2VUOUx4NDhlLzBwMlJySVcvWVRZV0Z4ZjNjR1JrNUVFQXZaOSsrbW1zWExrU2ZmdjIxUjNMVmhvYUdyQnUzVHBrWm1aQ1JKcEY1RDhMQ2dyMjY4NUYxdEZOZHdBeWg4UGgrRU5FUkVTT1Vxci9zbVhMc0dMRkN2VG8wVU4zTE52cDNyMDdIbjMwVVF3WU1BQzV1Ym1SQUo0WlBIaHdSa1ZGaFV0M05ySUdMdUd5cjFTbDFKMVRwMDdGNHNXTGRXZXh2YVNrSk15Wk13ZEtxUUdSa1pGYmRlY2g2K0M0d0lZY0RzZGpTcW1jWWNPR1ljZU9IZWpkdTdmdVNHR2h1YmtaeWNuSktDMHRoWWpNY0RxZG4rdk9SUHJ4VE5hZS9nY0FsaTFieG9JTm9wNDllMkxGaXZhUEpYdExaeGF5RHBhc3pUZ2Nqb2VVVW85SFIwZmp5U2VmMUIwbjdJd2ZQeDczM1hjZmxGSmovL1VwdkJUbVdMTDJrd2dBaVltSlhKNmxnVklLOCtmUGI3dWRyRGtPV1FCTDFsNFVnTGtBTUdYS0ZNMVJ3dGY0OGVNQkFDTHlKUGk2UjloanlkcElYRnpjZnlpbDdoNDVjaVR1dW90di9kY2xLaW9Lc2JHeFVFb05OUXhqdk80OHBCZEwxa2E2ZGVzV0N3RDMzMysvN2loZE9uRGdBRFp1M05ocGUySmlJcnhlNzAwOVIwSkNRcUJqbVdMY3VIRUFBQkg1bytZb3BCbXZ3bVV2c1FBd2N1UkkzVGs2RVJHa3BhWGg5ZGRmNzdTdnZMd2NWNis3OHB1cFU2ZDIrVHh1dDd2TGZhdFhyMjR2Tml1NDU1NTcybTdHNmN4QityRmtiVVFwTlFZQVJvMGFwVHRLSjluWjJZaUppVUY4ZkR6S3lzcXdhTkVpdi8xUFBQR0UzLzJEQnc5MitUd0pDUW40OHNzdlRjc1pLTkhSMFFBQXBkUy9hNDVDbXJGa2JVUkVoaW1sTERlUGRibGMrUFRUVDdGcDB5WnMyN1lOSjA2YzhDdlJNV1BHWVAvKy9lald6VDd2OG82S2ltcTdlYWZPSEtRZlM5WkdsRklEQUtCZnYzNjZvL2paczJjUEtpc3JzWGp4WWx5NWNnWGJ0MisvcWNjbEpDUmc4T0RCZnR0YVdsb3dZOGFNOXZ2bno1L0gwYVBXdTV4cm56NTkybTVhNjRkQlFjZVN0WmNCQUN4M3BhMVpzMlpoeG93WmVPT05OekIvL253TUdUSUVreVpOOGp2R2QxeXdjZU5HakI0OUdnQ3dlL2R1ditNU0VoTDh0bG4xaGJDMmQ5cUp5QjJhbzVCbUxGbDdVUUFzOXlhRTNyMTdZK2ZPbmVqZXZUdG16YnA2M2ZCcnpWenR3dWRuWUswZkJnVWRTOVplcWdFTXJhMnQ5WjBKYWxkYVdvcVVsQlE0SEE0c1dMQUFmZnIwUVdwcTZqVlhFUGkrc1BYTU04KzAzNjZwcVlIYjdjYmt5WlBienhUZGJyZTU0WCtuaG9ZR0FJQlNxa1p6Rk5LTUpXc2pJbEt0bEJwYVYxZG5xWkx0MjdjdmtwT1RFUk1UZzVpWUdJd1lNUUlBVUZsWmlXUEhqdmtkTzNiczJQYmJIMzc0SVNaTW1BQUErT2FiYjdCcDB5YjgrT09QdVBmZWUvSGVlKzloeUpBaHlNM05EZDQzY2dzYUd4c0JBQ0pTcXprS2FjWTNJOWpMTHdCUVVWR2hPNGVmd1lNSFkvbnk1WmcyYlJwaVltSnc2dFNwbTNyY2hBa1QwTkRRZ0RWcjFpQTlQUjBiTm14QVpHUWtWcTFhaFZkZmZSVTVPVG50Sld3MVZWVlZiVGN2NmN4QityRmtiVVJFamdIQTZkT25kVWZ4VTFwYWlvOC8vaGpMbGkzRHBFbVQ4TkZISDkzd01XNjNHNW1abVpnN2R5NkdEeCtPalJzM29uLy8vZ0NBbUpnWXJGKy9IdW5wNlhqNTVaZFJXRmhvOXJkd3k4NmVQUXNBVUVxZDFCeUZOT080d0Y0S0FlRE1tVE82Yy9ncEx5OUhWVlVWWnMrZWpROCsrQUIzM1BIYkMrNGQ1N0plcnhldHJhMVlzR0FCWW1OamtaYVdoanZ2N0x6VWROQ2dRVWhOVGNXZVBYdnc3cnZ2NHM5Ly9yT2wzdW4yMDA4L3RkMjAzbDhBSXZwOUhBN0hnNFpoeU55NWN5VVVmUGZkZDUyMjVlWGxpWWlJMiszdThqSHIxNjgzTlZPZ0xGbXlSQXpEa0xpNHVFZDEvN3NndmJpOHhGNlV3K0U0cTVRYXRtL2ZQZ3dhTkVoM25yRGtjcm53K09PUHcrdjEvdXAwT29jQWtCcytpR3lMTTFsN0VRRGJBV0QvZm40cXRTNTVlWGtRRVlqSVYyREJoajJXck0ySVNCWUFaR1ZsZGJxeUZabFBSUERaWjUrMTNVM1htWVdzZ1NWck13VUZCZjhVa2R6UzBsSWNPblJJZDV5d2s1K2ZqeDkrK0FFQUNnc0tDdmJxemtQNnNXUnRTRVJXQTFldkFkRGMzS3c3VHRod3U5MVl0MjVkMjkzLzA1bUZyTU0rMTVhamRoY3ZYaXdkT25Ub1l5Nlg2NTZxcWlvODl0aGp1aU9GaGRUVVZIejExVmNRa2FOT3AvTy9kT2NoYStDWnJFMjF0cll1RVJIWHJsMjdrSkdSb1R1TzdlM2R1eGVmZlBJSkFOUUNlRkZ6SExJUW5zbmFWRVZGaFd2bzBLRkhBY3pPemMyTnJLdXJRM3g4UExwMzc2NDdtcTAwTlRWaDgrYk5TRWxKQVFDM2lDeHdPcDJIZGVjaTYrQTZXWnN6RE9OSkFEc0E5SStLaXNLOGVmUHc4TU1QSXpvNkduMzY5TEhjWlJHdFRrVFEwTkNBOCtmUDQ4aVJJMGhQVDhmRml4Y2hJblVpc3FpZ29HQ243b3hrTGZ3TkN3TVBQUERBeUI0OWVtd0dNRkYzRmpzU2tYOTZQSjQvRlJZVy9xQTdDMWtQU3phTXhNZkhUNGlJaUZnaUltT1ZVdEVpMGsveFZQYVdpSWdvcGVvQW5QZDZ2VWNqSWlJK3pjL1B0L2NWeUltSWlJaUlpSWlJaUlpSWlJaUlpSWlJaUlpSWlJaUlpSWlJaUlpSWlJaUlpSWlJaUlpSWlJaUlpSWlJaUlpSWlJaUlpSWlJaUlpSWlJaUlpSWlJaUlpSWlJaUlpSWlJaUlpSWlJaUlpSWlJaUlpSTZGYjhQNFA2cDFPZTdOZHJBQUFBQUVsRlRrU3VRbUNDIiwKICAgIlR5cGUiIDogImZsb3ciCn0K"/>
    </extobj>
  </extobjs>
</s:customData>
</file>

<file path=customXml/itemProps466.xml><?xml version="1.0" encoding="utf-8"?>
<ds:datastoreItem xmlns:ds="http://schemas.openxmlformats.org/officeDocument/2006/customXml" ds:itemID="s:customData">
  <ds:schemaRefs>
    <ds:schemaRef ds:uri="http://www.wps.cn/officeDocument/2013/wpsCustomDat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665</Words>
  <Application>WPS 演示</Application>
  <PresentationFormat>全屏显示(4:3)</PresentationFormat>
  <Paragraphs>72</Paragraphs>
  <Slides>10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10</vt:i4>
      </vt:variant>
    </vt:vector>
  </HeadingPairs>
  <TitlesOfParts>
    <vt:vector size="27" baseType="lpstr">
      <vt:lpstr>Arial</vt:lpstr>
      <vt:lpstr>宋体</vt:lpstr>
      <vt:lpstr>Wingdings</vt:lpstr>
      <vt:lpstr>幼圆</vt:lpstr>
      <vt:lpstr>等线</vt:lpstr>
      <vt:lpstr>汉仪乐喵体W</vt:lpstr>
      <vt:lpstr>微软雅黑</vt:lpstr>
      <vt:lpstr>华文中宋</vt:lpstr>
      <vt:lpstr>Arial Unicode MS</vt:lpstr>
      <vt:lpstr>Calibri</vt:lpstr>
      <vt:lpstr>字魂105号-简雅黑</vt:lpstr>
      <vt:lpstr>黑体</vt:lpstr>
      <vt:lpstr>Office 主题​​</vt:lpstr>
      <vt:lpstr>1_Office 主题​​</vt:lpstr>
      <vt:lpstr>Equation.KSEE3</vt:lpstr>
      <vt:lpstr>Equation.KSEE3</vt:lpstr>
      <vt:lpstr>Equation.KSEE3</vt:lpstr>
      <vt:lpstr>算法的魅力 以“求两个数的最大公约数”为例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里山</cp:lastModifiedBy>
  <cp:revision>75</cp:revision>
  <dcterms:created xsi:type="dcterms:W3CDTF">2021-09-02T04:37:00Z</dcterms:created>
  <dcterms:modified xsi:type="dcterms:W3CDTF">2022-07-08T08:06:00Z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04406F370D6A49B9B58C395D00F97CE5</vt:lpwstr>
  </property>
  <property fmtid="{D5CDD505-2E9C-101B-9397-08002B2CF9AE}" pid="3" name="KSOProductBuildVer">
    <vt:lpwstr>2052-11.1.0.11875</vt:lpwstr>
  </property>
</Properties>
</file>