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wdp" ContentType="image/vnd.ms-photo"/>
  <Default Extension="png" ContentType="image/png"/>
  <Default Extension="wmf" ContentType="image/x-wmf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73" r:id="rId1"/>
    <p:sldMasterId id="2147483684" r:id="rId2"/>
    <p:sldMasterId id="2147483745" r:id="rId3"/>
  </p:sldMasterIdLst>
  <p:notesMasterIdLst>
    <p:notesMasterId r:id="rId4"/>
  </p:notesMasterIdLst>
  <p:sldIdLst>
    <p:sldId id="301" r:id="rId5"/>
    <p:sldId id="299" r:id="rId6"/>
    <p:sldId id="459" r:id="rId7"/>
    <p:sldId id="460" r:id="rId8"/>
    <p:sldId id="461" r:id="rId9"/>
    <p:sldId id="462" r:id="rId10"/>
    <p:sldId id="463" r:id="rId11"/>
    <p:sldId id="464" r:id="rId12"/>
    <p:sldId id="465" r:id="rId13"/>
    <p:sldId id="466" r:id="rId14"/>
    <p:sldId id="467" r:id="rId15"/>
    <p:sldId id="468" r:id="rId16"/>
    <p:sldId id="474" r:id="rId17"/>
    <p:sldId id="469" r:id="rId18"/>
    <p:sldId id="470" r:id="rId19"/>
    <p:sldId id="471" r:id="rId20"/>
    <p:sldId id="472" r:id="rId21"/>
    <p:sldId id="473" r:id="rId22"/>
    <p:sldId id="475" r:id="rId23"/>
    <p:sldId id="476" r:id="rId24"/>
    <p:sldId id="477" r:id="rId25"/>
    <p:sldId id="478" r:id="rId26"/>
    <p:sldId id="480" r:id="rId27"/>
    <p:sldId id="321" r:id="rId28"/>
  </p:sldIdLst>
  <p:sldSz cx="12192000" cy="6858000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033" userDrawn="1">
          <p15:clr>
            <a:srgbClr val="A4A3A4"/>
          </p15:clr>
        </p15:guide>
        <p15:guide id="2" pos="38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359" autoAdjust="0"/>
  </p:normalViewPr>
  <p:slideViewPr>
    <p:cSldViewPr>
      <p:cViewPr>
        <p:scale>
          <a:sx n="75" d="100"/>
          <a:sy n="75" d="100"/>
        </p:scale>
        <p:origin x="-72" y="-582"/>
      </p:cViewPr>
      <p:guideLst>
        <p:guide orient="horz" pos="2033"/>
        <p:guide pos="3808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tags" Target="tags/tag7.xml" /><Relationship Id="rId3" Type="http://schemas.openxmlformats.org/officeDocument/2006/relationships/slideMaster" Target="slideMasters/slideMaster3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wmf" /><Relationship Id="rId2" Type="http://schemas.openxmlformats.org/officeDocument/2006/relationships/image" Target="../media/image27.wmf" /><Relationship Id="rId3" Type="http://schemas.openxmlformats.org/officeDocument/2006/relationships/image" Target="../media/image28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wmf" /><Relationship Id="rId2" Type="http://schemas.openxmlformats.org/officeDocument/2006/relationships/image" Target="../media/image34.wmf" /><Relationship Id="rId3" Type="http://schemas.openxmlformats.org/officeDocument/2006/relationships/image" Target="../media/image35.wmf" /><Relationship Id="rId4" Type="http://schemas.openxmlformats.org/officeDocument/2006/relationships/image" Target="../media/image36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Rectangle 2">
            <a:extLst>
              <a:ext uri="{FF2B5EF4-FFF2-40B4-BE49-F238E27FC236}">
                <a16:creationId xmlns="" xmlns:a16="http://schemas.microsoft.com/office/drawing/2014/main" id="{A9F417D4-6BFA-43A0-8853-3D3C0FC09351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6387" name="Rectangle 3">
            <a:extLst>
              <a:ext uri="{FF2B5EF4-FFF2-40B4-BE49-F238E27FC236}">
                <a16:creationId xmlns="" xmlns:a16="http://schemas.microsoft.com/office/drawing/2014/main" id="{BCAECC69-212B-4508-9C44-C82336A8002A}"/>
              </a:ext>
            </a:extLst>
          </p:cNvPr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="" xmlns:a16="http://schemas.microsoft.com/office/drawing/2014/main" id="{EBA29006-4754-409C-987A-264674D6190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>
            <a:extLst>
              <a:ext uri="{FF2B5EF4-FFF2-40B4-BE49-F238E27FC236}">
                <a16:creationId xmlns="" xmlns:a16="http://schemas.microsoft.com/office/drawing/2014/main" id="{CB82C036-2587-4AB0-908F-AA077D19737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>
            <a:extLst>
              <a:ext uri="{FF2B5EF4-FFF2-40B4-BE49-F238E27FC236}">
                <a16:creationId xmlns="" xmlns:a16="http://schemas.microsoft.com/office/drawing/2014/main" id="{9E5C81D8-2A36-4F4F-9B47-F4495943466C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>
            <a:extLst>
              <a:ext uri="{FF2B5EF4-FFF2-40B4-BE49-F238E27FC236}">
                <a16:creationId xmlns="" xmlns:a16="http://schemas.microsoft.com/office/drawing/2014/main" id="{FB2C6EA3-0BC2-4F08-B17A-FAA27566C2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1B1D3DB-B014-47E8-BE30-A8D1823B186E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5923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jpe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image" Target="../media/image6.png" /><Relationship Id="rId3" Type="http://schemas.openxmlformats.org/officeDocument/2006/relationships/slideMaster" Target="../slideMasters/slideMaster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image" Target="../media/image6.png" /><Relationship Id="rId3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="" xmlns:a16="http://schemas.microsoft.com/office/drawing/2014/main" id="{ACFD0BC7-DDA7-46B2-BE2B-516CA5ACD9CB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="" xmlns:a16="http://schemas.microsoft.com/office/drawing/2014/main" id="{F386F62D-F9A5-4364-A9D4-F93C2DF2275E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1C7B5F05-EA60-48D2-A9E8-9E8F1A57C940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E454DC11-DB99-4D2E-89E6-76625678B3B5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B3BD110F-E52E-486F-B0D8-F6CE9DD0F6BE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="" xmlns:a16="http://schemas.microsoft.com/office/drawing/2014/main" id="{FBEC1FC7-78B6-412E-8832-D93006D6B5F5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CBEFDF3E-1B93-4439-9099-372298F7E5DA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="" xmlns:a16="http://schemas.microsoft.com/office/drawing/2014/main" id="{9DD97E93-A841-466C-9BBE-DE39A038711C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B6C27CD2-5CDF-4720-9AEE-0625D54F873D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6836330E-7C49-421A-8C09-3621045CFBF6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36993DD8-7550-46E9-9102-87C938210CC9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8CF30004-4B22-4A2D-9EFC-8CE3AF20BCAD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="" xmlns:a16="http://schemas.microsoft.com/office/drawing/2014/main" id="{7A358FB7-E9AD-4F14-8DED-D10C26270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="" xmlns:a16="http://schemas.microsoft.com/office/drawing/2014/main" id="{E5F721E4-0825-4057-A099-435260091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="" xmlns:a16="http://schemas.microsoft.com/office/drawing/2014/main" id="{FD58ADE8-9D3D-4B0D-9612-E20A772FC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8E848A-35C9-4B37-BAD0-FAF0C72C35D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00764817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90E3155-EFFE-420A-9AC6-540FCFE36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512823A-CC6D-488C-A05E-B0DE187EA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C97EBF9-1D71-4BE5-88DF-87956DA5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E45836-2CC4-451C-AD8F-B80F4024DDC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21408304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917766B0-85CC-4A5C-BC11-2383E9835C73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="" xmlns:a16="http://schemas.microsoft.com/office/drawing/2014/main" id="{9FF7909D-8E34-4DF5-A173-74B2C92F9800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102D84D7-171E-4B5B-9D53-B9ABB8744A5E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80754C64-4B14-4A32-A2C1-627E6AE40376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949BCEA0-C2FE-4421-9E40-E0055BF1A867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="" xmlns:a16="http://schemas.microsoft.com/office/drawing/2014/main" id="{D24226A0-FEE2-43FC-B62B-5CF2B7F52F66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E81AC915-367E-42C0-8664-0567D6947E08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7785C4DB-3D47-4501-8D1C-6E4478BB2A10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9EB037D9-5F40-4356-8E07-CA0CB8B001EC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26B2615F-06A2-43B1-8D1B-7FE72E8E094B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1ECAF560-E01E-4037-8A21-A20CD62D6985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CA94D63A-81B0-4E3F-96C9-818A5FEA6B7F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="" xmlns:a16="http://schemas.microsoft.com/office/drawing/2014/main" id="{9BAA8ACA-F1B3-4119-B1B4-15407F9D54F5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="" xmlns:a16="http://schemas.microsoft.com/office/drawing/2014/main" id="{BBC41ABF-B413-4C98-816E-0A0352D64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="" xmlns:a16="http://schemas.microsoft.com/office/drawing/2014/main" id="{0B1F15F2-4BD7-49A8-8989-47629C98D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="" xmlns:a16="http://schemas.microsoft.com/office/drawing/2014/main" id="{60A9A2D9-9324-459E-949F-B29E48B52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CE68F-8F1A-45BA-AAED-7DF005C1685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35811405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13CF2D10-C7CE-42B8-A843-B502F3191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BFDF7526-B13C-4762-9A4C-264437995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3A31AA04-6AD1-4972-887B-CC1640AAC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2F9A3C-DA33-4DC7-97BF-9A2B272E51F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97145194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BBA930D1-143E-466C-97B5-5B6F5A65B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F0EB4287-C509-4988-8B54-9BAF2CC07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C831FCC3-0BFD-4945-8DF0-B09EE78A5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96E35B-1491-4767-A676-9CE4DD9DBD6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91370768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="" xmlns:a16="http://schemas.microsoft.com/office/drawing/2014/main" id="{629B51CF-6531-43EE-8095-BBD16A3AFF5D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4F52AC3A-6C29-40B8-B6BA-679E546AE2C3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78D0733B-A010-43A5-BF88-01EB2359235A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A27F7009-E772-4F28-BAA2-A27B99B44CE8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="" xmlns:a16="http://schemas.microsoft.com/office/drawing/2014/main" id="{9EAE5918-832D-4CFE-939C-FD1BCDF1E067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37A16D41-1F08-4E85-ADAE-4D2A583A9639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7D3962F6-2470-4B23-AB95-432D94603040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50EE954B-1D33-4717-B84D-A6101DF9A986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="" xmlns:a16="http://schemas.microsoft.com/office/drawing/2014/main" id="{BEAF9F09-BFD1-42EC-BA9D-630309C6A487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="" xmlns:a16="http://schemas.microsoft.com/office/drawing/2014/main" id="{FCDAA412-50E9-47B9-979B-7AF4994F4E04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="" xmlns:a16="http://schemas.microsoft.com/office/drawing/2014/main" id="{B9C6121D-0100-45E2-AF21-DB00202AA8B1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="" xmlns:a16="http://schemas.microsoft.com/office/drawing/2014/main" id="{D4453E62-821C-43B9-80A5-EE4BF0D286EB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="" xmlns:a16="http://schemas.microsoft.com/office/drawing/2014/main" id="{FA25D2AC-D5EF-4A72-9F06-107F8E8A2EB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="" xmlns:a16="http://schemas.microsoft.com/office/drawing/2014/main" id="{A1E1114C-6FCA-4CD1-95CB-B56C644FB35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="" xmlns:a16="http://schemas.microsoft.com/office/drawing/2014/main" id="{F6469004-ECB1-47DB-A70A-F16DFD2BBC2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8FBBB1D-94C2-4CB1-9B4C-ED8AFBB2B9B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6428381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FF885B2D-DC9D-48FD-8748-4A4179269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228CD654-5918-4511-A9FA-5E41B8A7B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298AD9D8-4A85-4B0C-8D0B-AED12DDED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4DF7AE-617B-48F6-A501-2822FDB4AC3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67975707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166862FF-C75A-4BDB-84F2-75DC6112A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F0A9956-6FA5-4DD8-BE42-6437D6F26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D315045D-67F0-44B7-B5D2-8A0CE4F85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EDAE4B-A760-458C-9E65-44CD6060C2B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13965226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3A8ECD9-8AAC-4A97-8051-74FA8FE85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8EF043C-A4A4-419A-82DA-F40DC09F3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45E4CEB-3050-4E2B-BFFC-7F84EB905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CC61D6-3478-4C7C-AD07-730B4764E6D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67050817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10FDBDF0-1E78-49DC-99BA-ADD1CB70D29F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414E350A-A23A-4AE5-A397-ACAAB53FFDC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9AE6D399-6196-4377-8E39-D9F94C33956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F0F5074-0F5C-486E-90EB-58455C90025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24235803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2" name="直接连接符 1">
            <a:extLst>
              <a:ext uri="{FF2B5EF4-FFF2-40B4-BE49-F238E27FC236}">
                <a16:creationId xmlns="" xmlns:a16="http://schemas.microsoft.com/office/drawing/2014/main" id="{44BE29F0-5025-4343-9539-551E5BB8DBDF}"/>
              </a:ext>
            </a:extLst>
          </p:cNvPr>
          <p:cNvCxnSpPr/>
          <p:nvPr/>
        </p:nvCxnSpPr>
        <p:spPr>
          <a:xfrm>
            <a:off x="0" y="6669088"/>
            <a:ext cx="12192000" cy="0"/>
          </a:xfrm>
          <a:prstGeom prst="line">
            <a:avLst/>
          </a:prstGeom>
          <a:ln w="2540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2730A52F-2D74-4A59-A43B-CAB659BD0AD6}"/>
              </a:ext>
            </a:extLst>
          </p:cNvPr>
          <p:cNvSpPr/>
          <p:nvPr/>
        </p:nvSpPr>
        <p:spPr>
          <a:xfrm>
            <a:off x="0" y="355601"/>
            <a:ext cx="12192000" cy="50482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="" xmlns:a16="http://schemas.microsoft.com/office/drawing/2014/main" id="{190A7489-9ECB-44AC-8118-A77E2AA5060D}"/>
              </a:ext>
            </a:extLst>
          </p:cNvPr>
          <p:cNvSpPr/>
          <p:nvPr/>
        </p:nvSpPr>
        <p:spPr>
          <a:xfrm>
            <a:off x="10752667" y="247651"/>
            <a:ext cx="958851" cy="72072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3B3BA375-5B30-44B4-BDD6-4580074E4B18}"/>
              </a:ext>
            </a:extLst>
          </p:cNvPr>
          <p:cNvSpPr/>
          <p:nvPr/>
        </p:nvSpPr>
        <p:spPr>
          <a:xfrm>
            <a:off x="10896600" y="355601"/>
            <a:ext cx="670984" cy="504825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E0B0775-7256-47B9-91A1-766173A3A9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16118" y="407988"/>
            <a:ext cx="1631949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fld id="{45F30752-8E8A-464A-B4A8-F96F255CCC0F}" type="slidenum">
              <a:rPr lang="zh-CN" altLang="en-US" sz="20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 eaLnBrk="0" hangingPunct="0"/>
              <a:t>‹#›</a:t>
            </a:fld>
            <a:endParaRPr lang="zh-CN" altLang="en-US" sz="2000" b="1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Picture 6" descr="http://pic.baike.soso.com/p/20130618/20130618100929-166855528.jpg">
            <a:extLst>
              <a:ext uri="{FF2B5EF4-FFF2-40B4-BE49-F238E27FC236}">
                <a16:creationId xmlns="" xmlns:a16="http://schemas.microsoft.com/office/drawing/2014/main" id="{122102DF-1FB6-441A-B92B-8889D37C424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418" y="442914"/>
            <a:ext cx="52493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A7687261-0B56-4279-9445-88D3323F9F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15209">
            <a:off x="9446024" y="5242677"/>
            <a:ext cx="2875947" cy="172659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图片 26">
            <a:extLst>
              <a:ext uri="{FF2B5EF4-FFF2-40B4-BE49-F238E27FC236}">
                <a16:creationId xmlns="" xmlns:a16="http://schemas.microsoft.com/office/drawing/2014/main" id="{2396927A-ADE9-4508-A691-7498F097EA2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00668" y="379413"/>
            <a:ext cx="1672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77E91133-2D44-4C6A-9288-1F9A903677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1" y="355601"/>
            <a:ext cx="419100" cy="3540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en-US" altLang="zh-CN" sz="1700">
                <a:solidFill>
                  <a:schemeClr val="bg1"/>
                </a:solidFill>
              </a:rPr>
              <a:t>®</a:t>
            </a:r>
            <a:endParaRPr lang="zh-CN" altLang="en-US" sz="1700">
              <a:solidFill>
                <a:schemeClr val="bg1"/>
              </a:solidFill>
            </a:endParaRPr>
          </a:p>
        </p:txBody>
      </p:sp>
      <p:pic>
        <p:nvPicPr>
          <p:cNvPr id="11" name="图片 28">
            <a:extLst>
              <a:ext uri="{FF2B5EF4-FFF2-40B4-BE49-F238E27FC236}">
                <a16:creationId xmlns="" xmlns:a16="http://schemas.microsoft.com/office/drawing/2014/main" id="{197C9CDB-B287-4E38-B5AF-E7C22AB4071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7851" y="395289"/>
            <a:ext cx="711200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">
            <a:extLst>
              <a:ext uri="{FF2B5EF4-FFF2-40B4-BE49-F238E27FC236}">
                <a16:creationId xmlns="" xmlns:a16="http://schemas.microsoft.com/office/drawing/2014/main" id="{96A65BC9-9F50-46FD-ACEC-07D7CE28CF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667" y="431800"/>
            <a:ext cx="3071284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  <a:defRPr/>
            </a:pPr>
            <a:r>
              <a:rPr lang="en-US" altLang="zh-CN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§24.1.1   </a:t>
            </a: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圆</a:t>
            </a:r>
          </a:p>
        </p:txBody>
      </p:sp>
      <p:sp>
        <p:nvSpPr>
          <p:cNvPr id="13" name="日期占位符 6">
            <a:extLst>
              <a:ext uri="{FF2B5EF4-FFF2-40B4-BE49-F238E27FC236}">
                <a16:creationId xmlns="" xmlns:a16="http://schemas.microsoft.com/office/drawing/2014/main" id="{9275B0FF-4B3F-4B00-977A-57B1C0473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4" name="页脚占位符 8">
            <a:extLst>
              <a:ext uri="{FF2B5EF4-FFF2-40B4-BE49-F238E27FC236}">
                <a16:creationId xmlns="" xmlns:a16="http://schemas.microsoft.com/office/drawing/2014/main" id="{C80A23E5-0452-48C1-9127-5854DCDDB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5" name="灯片编号占位符 10">
            <a:extLst>
              <a:ext uri="{FF2B5EF4-FFF2-40B4-BE49-F238E27FC236}">
                <a16:creationId xmlns="" xmlns:a16="http://schemas.microsoft.com/office/drawing/2014/main" id="{01391464-2554-45C3-A92F-B44F10D71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9F789C-7503-4B2F-BFB0-AB360B4D498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20090375"/>
      </p:ext>
    </p:extLst>
  </p:cSld>
  <p:clrMapOvr>
    <a:masterClrMapping/>
  </p:clrMapOvr>
  <p:transition spd="med">
    <p:fade/>
  </p:transition>
  <p:timing/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="" xmlns:a16="http://schemas.microsoft.com/office/drawing/2014/main" id="{455BB473-21AA-4E0F-923C-954AAC263513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="" xmlns:a16="http://schemas.microsoft.com/office/drawing/2014/main" id="{3B971801-6D01-48AC-88C3-A8082AE5FA2C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5D577E05-BC52-4D97-A91A-81DA9F0548ED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364E5F83-B80E-48AE-AF05-65157CE1E2D9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FCF4CB81-CB69-41FC-B1DF-35A3C60C5CB2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="" xmlns:a16="http://schemas.microsoft.com/office/drawing/2014/main" id="{6A976FA0-9DC0-4417-B645-079B81E57CB9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996ADA17-9D7E-46EC-B689-88480335A94F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="" xmlns:a16="http://schemas.microsoft.com/office/drawing/2014/main" id="{7C1E3A88-05F9-4F53-A861-D0AE40D1AF4F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BEEF92B0-C2C4-4160-B09F-059A73FB4F9B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83CC5C9B-5850-4181-B0C5-8283BBB25915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482A48EB-E495-41B4-9DA6-C42366A21354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9C8742A3-AF1D-43B7-BB29-7763AEF22D1A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="" xmlns:a16="http://schemas.microsoft.com/office/drawing/2014/main" id="{40236EFB-681E-4BF6-A138-337705C42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="" xmlns:a16="http://schemas.microsoft.com/office/drawing/2014/main" id="{4153C7E2-2A53-4DC4-8C27-46DE11715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="" xmlns:a16="http://schemas.microsoft.com/office/drawing/2014/main" id="{3534F08A-16EC-4DC8-848C-631FD336B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E170E4-AD31-46F5-B7A1-CBDE26567C3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00594746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A377D03-350A-4918-80EE-01E1CF484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68A34FC-542E-45A7-8259-C75B5F51D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F9765CB-02C1-4E8D-964B-D7CA03207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721A84-9682-4793-961D-0A9B16B42CC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42099185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F3FE421F-0C00-422E-BA3E-C07AB781145A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="" xmlns:a16="http://schemas.microsoft.com/office/drawing/2014/main" id="{8869B962-BE2D-4596-BFD4-E92F9D3E54E0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74D00494-27A9-4122-8581-1EC5F5AB5B2E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F13644F7-9DA5-455D-9220-6E35A29E435B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F89D4E1C-FC3E-4A9D-A6D5-4D1D3258D1A5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="" xmlns:a16="http://schemas.microsoft.com/office/drawing/2014/main" id="{1679D133-E7F5-4569-A07B-7EB51F3753DC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3E93CFFD-9AC2-438A-9F9A-F1EB682C08CB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CCB94218-91C1-4A20-B36A-B06677713860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0759062C-1377-412C-A0F3-32662A9DD630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AAC81F86-F9BE-4554-B908-5BC73F9DB0A8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EC737809-4A31-4CDE-A2E4-D725E595AF78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CC8D7CA3-8361-46B8-B92F-F13AF5804094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="" xmlns:a16="http://schemas.microsoft.com/office/drawing/2014/main" id="{0F6DFDF9-9E2A-4E23-B925-84227E724698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="" xmlns:a16="http://schemas.microsoft.com/office/drawing/2014/main" id="{5E3DEB88-B9FA-496D-B2B4-802EA23E7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="" xmlns:a16="http://schemas.microsoft.com/office/drawing/2014/main" id="{4793AE34-2CB4-4C47-81C4-88125EFEF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="" xmlns:a16="http://schemas.microsoft.com/office/drawing/2014/main" id="{454625AB-5133-4BB4-BB0F-9DE3152FC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8D71FC-458D-45E0-A3BE-B84CF91DD87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62491400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68262CAA-9AE9-4C9A-85A8-C5F362AB2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90C8E8D9-7258-4C80-BEB2-844B86DD0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AADE16E2-E699-4147-89EB-BCF640A19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D7F24-E5DE-494E-B35D-7EBC4E5C419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66820620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61E87D15-25C7-4BAC-A09B-9335361EA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B124B01F-9898-4313-A1A6-41B171CBE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E44F6E10-5C52-428C-92BE-287FC368A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2E8DC2-75C5-46A9-B2B6-D9AA3F436E0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15777452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="" xmlns:a16="http://schemas.microsoft.com/office/drawing/2014/main" id="{03AC93F1-8B58-4D9B-BE17-70BAC5B3F107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F30693F6-5926-40E6-8FBE-0F690A2AF1B7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7B20C41F-8A6B-4EB9-B8E0-02ABE10B7A90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5BA54F73-445E-4A7D-B9F3-4B6D4F8FE008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="" xmlns:a16="http://schemas.microsoft.com/office/drawing/2014/main" id="{B42FC894-11E7-4A0C-97D6-06EA9CB769CA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6E486E0D-FEF3-4D3C-9E68-3EF9BCB9B5D5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89ED684B-D8F5-481A-80EF-A73622A3CC11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8951C0D7-1F2D-4C20-BD30-6752179C8763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="" xmlns:a16="http://schemas.microsoft.com/office/drawing/2014/main" id="{210DBE85-C56E-4882-B6E6-8D89F81E947A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="" xmlns:a16="http://schemas.microsoft.com/office/drawing/2014/main" id="{8A169C61-AD80-4E8E-984A-A854DB658B61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="" xmlns:a16="http://schemas.microsoft.com/office/drawing/2014/main" id="{49F7EE13-CFED-4218-993A-266BE3C7D8DC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="" xmlns:a16="http://schemas.microsoft.com/office/drawing/2014/main" id="{B48941CB-ACDE-42AC-852A-9C7657DAA3AF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="" xmlns:a16="http://schemas.microsoft.com/office/drawing/2014/main" id="{D0D57352-040D-474F-9DC4-452A92D68F4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="" xmlns:a16="http://schemas.microsoft.com/office/drawing/2014/main" id="{302B048D-74BE-40B6-9C36-483409BD419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="" xmlns:a16="http://schemas.microsoft.com/office/drawing/2014/main" id="{97C73743-0677-46D2-A757-5D0CA038EE5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CC26C87-10F7-4314-BCA2-AA9C66BD99D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23182794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0F0A5247-95E1-475B-856D-518222FF3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CA5D323D-CCE4-4A75-B2DF-031972343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FCBD6CD5-5E62-4B08-B87A-1DA1AD276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57BCB9-AA9D-425C-9C55-623222BF9E4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05855501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C4958AD1-BCEA-464F-8777-2B5AD3CEC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FA5D5AF-AC51-462E-9D42-0BDC90610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683CE5C-3C19-48B2-9A08-C5EA70147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DB8F64-9BED-4032-8F83-4197D63EF21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30672441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D8E6066-16F7-4737-8B9D-41F47DC9F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92E5DF5-AB3E-4320-B3A6-EB66A0ABA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94C2284-9B63-4B99-8EA8-0950937F2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B53D69-9613-48C8-973C-9B0283F31EE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75044322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55A844DD-BDC5-4D2F-9CC9-50A4AA22F73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61AB465F-1533-4DB3-82B0-50418567871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02D2E1CF-E319-420D-AA2E-EC3162C4E73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2707205-5D80-4908-9279-0C61FFFF6B0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5652011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64AC671-4549-40E1-B105-89E82523E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B45B7D31-5355-44F8-9AE2-44FD37043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CC07F4A-E074-4E8B-85C8-2B7FAD23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8C7E2CB-AE5E-4908-915B-7874E719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B25F5CF-34F0-45BD-86F0-60A3A381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2E170E4-AD31-46F5-B7A1-CBDE26567C3D}" type="slidenum">
              <a:rPr lang="zh-CN" altLang="zh-CN" smtClean="0"/>
              <a:t>‹#›</a:t>
            </a:fld>
            <a:endParaRPr lang="zh-CN" altLang="zh-CN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10157F6-9D5D-4E7C-8570-D8458FC77113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95B56CD7-A965-4E5E-BA15-C51A7CB432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B3A5AEC3-A1AA-42E8-AB5A-A242E7FBA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E9B65C26-C35E-41E2-9533-F746FC40F9A8}"/>
              </a:ext>
            </a:extLst>
          </p:cNvPr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人教版  数学  九年级  上册</a:t>
            </a:r>
          </a:p>
        </p:txBody>
      </p:sp>
    </p:spTree>
    <p:extLst>
      <p:ext uri="{BB962C8B-B14F-4D97-AF65-F5344CB8AC3E}">
        <p14:creationId xmlns:p14="http://schemas.microsoft.com/office/powerpoint/2010/main" val="2127431392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4177160449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CAF41CC3-DD5B-41DD-93EE-F3128844535C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157D3104-C2DE-4D3A-A9E4-65591B650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8B7DAACB-80C0-440C-9C37-217F890EE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8424713E-0AF6-42AB-958E-E67D7C97A390}"/>
              </a:ext>
            </a:extLst>
          </p:cNvPr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谢谢观看！</a:t>
            </a:r>
          </a:p>
        </p:txBody>
      </p:sp>
    </p:spTree>
    <p:extLst>
      <p:ext uri="{BB962C8B-B14F-4D97-AF65-F5344CB8AC3E}">
        <p14:creationId xmlns:p14="http://schemas.microsoft.com/office/powerpoint/2010/main" val="1619198933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3933653166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1.xml" /><Relationship Id="rId13" Type="http://schemas.openxmlformats.org/officeDocument/2006/relationships/tags" Target="../tags/tag2.xml" /><Relationship Id="rId14" Type="http://schemas.openxmlformats.org/officeDocument/2006/relationships/tags" Target="../tags/tag3.xml" /><Relationship Id="rId15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tags" Target="../tags/tag4.xml" /><Relationship Id="rId12" Type="http://schemas.openxmlformats.org/officeDocument/2006/relationships/tags" Target="../tags/tag5.xml" /><Relationship Id="rId13" Type="http://schemas.openxmlformats.org/officeDocument/2006/relationships/tags" Target="../tags/tag6.xml" /><Relationship Id="rId14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slideLayout" Target="../slideLayouts/slideLayout23.xml" /><Relationship Id="rId3" Type="http://schemas.openxmlformats.org/officeDocument/2006/relationships/slideLayout" Target="../slideLayouts/slideLayout24.xml" /><Relationship Id="rId4" Type="http://schemas.openxmlformats.org/officeDocument/2006/relationships/slideLayout" Target="../slideLayouts/slideLayout25.xml" /><Relationship Id="rId5" Type="http://schemas.openxmlformats.org/officeDocument/2006/relationships/theme" Target="../theme/theme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6" name="组合 14">
            <a:extLst>
              <a:ext uri="{FF2B5EF4-FFF2-40B4-BE49-F238E27FC236}">
                <a16:creationId xmlns="" xmlns:a16="http://schemas.microsoft.com/office/drawing/2014/main" id="{1679093B-8E05-4B29-B0F5-1BE396FB77F1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34275461-A63B-4270-AE14-4E5AF58C7909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24C672D9-8ADF-449D-BFC5-8E336712EF40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9CA47785-21F7-4ACA-886F-610219809DE6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>
            <a:extLst>
              <a:ext uri="{FF2B5EF4-FFF2-40B4-BE49-F238E27FC236}">
                <a16:creationId xmlns="" xmlns:a16="http://schemas.microsoft.com/office/drawing/2014/main" id="{21FB1B38-C54B-43E0-97AE-7DF5B5B11B01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76F399CF-6F01-474C-AFD6-5B18CACD0FF8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0F851525-B351-4D49-BB0E-911E60BACE0E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E5229FC1-836D-46D1-810B-3F5860937B25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>
            <a:extLst>
              <a:ext uri="{FF2B5EF4-FFF2-40B4-BE49-F238E27FC236}">
                <a16:creationId xmlns="" xmlns:a16="http://schemas.microsoft.com/office/drawing/2014/main" id="{9C9480B3-F284-4487-B054-8EEAD4C496D2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2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>
            <a:extLst>
              <a:ext uri="{FF2B5EF4-FFF2-40B4-BE49-F238E27FC236}">
                <a16:creationId xmlns="" xmlns:a16="http://schemas.microsoft.com/office/drawing/2014/main" id="{54E6E4DA-513B-45A7-94C8-1AE839C147CE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DACAC6A-1254-4E01-B2C1-413B569E9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F6BD48D-BE77-4BC0-A372-3F24772E07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DD40A91-ED58-45DA-A3BA-0EB23D2C31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1BD55B0E-24BC-40CF-85F0-85B80D878474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="" xmlns:a16="http://schemas.microsoft.com/office/drawing/2014/main" id="{67E28694-FC7B-431D-B850-B8FFF617014A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09" r:id="rId2"/>
    <p:sldLayoutId id="2147483715" r:id="rId3"/>
    <p:sldLayoutId id="2147483708" r:id="rId4"/>
    <p:sldLayoutId id="2147483707" r:id="rId5"/>
    <p:sldLayoutId id="2147483716" r:id="rId6"/>
    <p:sldLayoutId id="2147483706" r:id="rId7"/>
    <p:sldLayoutId id="2147483717" r:id="rId8"/>
    <p:sldLayoutId id="2147483718" r:id="rId9"/>
    <p:sldLayoutId id="2147483719" r:id="rId10"/>
    <p:sldLayoutId id="2147483720" r:id="rId11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50" name="组合 14">
            <a:extLst>
              <a:ext uri="{FF2B5EF4-FFF2-40B4-BE49-F238E27FC236}">
                <a16:creationId xmlns="" xmlns:a16="http://schemas.microsoft.com/office/drawing/2014/main" id="{D3B1E442-22CF-47ED-8B41-70D4A0707D50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5D38DB24-78D5-4138-8CC4-97141737BA6F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ECDAD943-4D4B-4939-9C17-2AC0450D5A2A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1FE72F14-07D1-4415-BFAD-3E60053B86D2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>
            <a:extLst>
              <a:ext uri="{FF2B5EF4-FFF2-40B4-BE49-F238E27FC236}">
                <a16:creationId xmlns="" xmlns:a16="http://schemas.microsoft.com/office/drawing/2014/main" id="{4D16FE4E-99C5-465F-A4B4-13DC1A9FCBCC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94CD7A8F-45F7-4C54-B5E7-B04CBAF0A8E5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CC262543-8667-452F-9158-B6654D29150B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79CF54F2-AECD-4BA0-B3FD-8863E733F983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>
            <a:extLst>
              <a:ext uri="{FF2B5EF4-FFF2-40B4-BE49-F238E27FC236}">
                <a16:creationId xmlns="" xmlns:a16="http://schemas.microsoft.com/office/drawing/2014/main" id="{E47158CA-2D9A-441E-99D5-1FD3BC12281A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>
            <a:extLst>
              <a:ext uri="{FF2B5EF4-FFF2-40B4-BE49-F238E27FC236}">
                <a16:creationId xmlns="" xmlns:a16="http://schemas.microsoft.com/office/drawing/2014/main" id="{FE831C6F-B3A9-4B21-A68B-9049236D8712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4CAD0D8-AC20-4CB4-AC3A-F1361705BD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BAFC82E-3BBE-4115-B7B5-4C89DE6E94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17E3B18-18CA-47C3-844C-E6F246FDE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FAC175FF-2762-42FE-815D-B71B417E991F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="" xmlns:a16="http://schemas.microsoft.com/office/drawing/2014/main" id="{FECA46C9-0BA8-488C-8B4E-AC83D83E8707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13" r:id="rId2"/>
    <p:sldLayoutId id="2147483722" r:id="rId3"/>
    <p:sldLayoutId id="2147483712" r:id="rId4"/>
    <p:sldLayoutId id="2147483711" r:id="rId5"/>
    <p:sldLayoutId id="2147483723" r:id="rId6"/>
    <p:sldLayoutId id="2147483710" r:id="rId7"/>
    <p:sldLayoutId id="2147483724" r:id="rId8"/>
    <p:sldLayoutId id="2147483725" r:id="rId9"/>
    <p:sldLayoutId id="2147483726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31B8120B-71E7-4BCA-8C9B-0332B3C79BF5}"/>
              </a:ext>
            </a:extLst>
          </p:cNvPr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1ABBC2C-7FD8-4350-A1DA-307E1027ED25}"/>
              </a:ext>
            </a:extLst>
          </p:cNvPr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61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image" Target="../media/image7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8.png" /><Relationship Id="rId4" Type="http://schemas.microsoft.com/office/2007/relationships/hdphoto" Target="../media/image9.wdp" /><Relationship Id="rId5" Type="http://schemas.microsoft.com/office/2007/relationships/hdphoto" Target="../media/image10.wdp" /><Relationship Id="rId6" Type="http://schemas.microsoft.com/office/2007/relationships/hdphoto" Target="../media/image11.wdp" /><Relationship Id="rId7" Type="http://schemas.openxmlformats.org/officeDocument/2006/relationships/image" Target="../media/image1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3.wmf" /><Relationship Id="rId4" Type="http://schemas.openxmlformats.org/officeDocument/2006/relationships/image" Target="../media/image14.jpeg" /><Relationship Id="rId5" Type="http://schemas.openxmlformats.org/officeDocument/2006/relationships/image" Target="../media/image15.jpeg" /><Relationship Id="rId6" Type="http://schemas.openxmlformats.org/officeDocument/2006/relationships/image" Target="../media/image16.jpeg" /><Relationship Id="rId7" Type="http://schemas.openxmlformats.org/officeDocument/2006/relationships/image" Target="../media/image17.png" /><Relationship Id="rId8" Type="http://schemas.openxmlformats.org/officeDocument/2006/relationships/image" Target="../media/image18.png" /><Relationship Id="rId9" Type="http://schemas.openxmlformats.org/officeDocument/2006/relationships/vmlDrawing" Target="../drawings/vmlDrawing1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19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19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0.jpeg" /><Relationship Id="rId3" Type="http://schemas.openxmlformats.org/officeDocument/2006/relationships/image" Target="../media/image21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Relationship Id="rId4" Type="http://schemas.openxmlformats.org/officeDocument/2006/relationships/image" Target="../media/image2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5.emf" /><Relationship Id="rId3" Type="http://schemas.openxmlformats.org/officeDocument/2006/relationships/oleObject" Target="../embeddings/oleObject2.bin" TargetMode="Internal" /><Relationship Id="rId4" Type="http://schemas.openxmlformats.org/officeDocument/2006/relationships/image" Target="../media/image26.wmf" /><Relationship Id="rId5" Type="http://schemas.openxmlformats.org/officeDocument/2006/relationships/oleObject" Target="../embeddings/oleObject3.bin" TargetMode="Internal" /><Relationship Id="rId6" Type="http://schemas.openxmlformats.org/officeDocument/2006/relationships/image" Target="../media/image27.wmf" /><Relationship Id="rId7" Type="http://schemas.openxmlformats.org/officeDocument/2006/relationships/oleObject" Target="../embeddings/oleObject4.bin" TargetMode="Internal" /><Relationship Id="rId8" Type="http://schemas.openxmlformats.org/officeDocument/2006/relationships/image" Target="../media/image28.wmf" /><Relationship Id="rId9" Type="http://schemas.openxmlformats.org/officeDocument/2006/relationships/vmlDrawing" Target="../drawings/vmlDrawing2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10" Type="http://schemas.openxmlformats.org/officeDocument/2006/relationships/oleObject" Target="../embeddings/oleObject7.bin" TargetMode="Internal" /><Relationship Id="rId11" Type="http://schemas.openxmlformats.org/officeDocument/2006/relationships/image" Target="../media/image35.wmf" /><Relationship Id="rId12" Type="http://schemas.openxmlformats.org/officeDocument/2006/relationships/oleObject" Target="../embeddings/oleObject8.bin" TargetMode="Internal" /><Relationship Id="rId13" Type="http://schemas.openxmlformats.org/officeDocument/2006/relationships/image" Target="../media/image36.wmf" /><Relationship Id="rId14" Type="http://schemas.openxmlformats.org/officeDocument/2006/relationships/vmlDrawing" Target="../drawings/vmlDrawing3.vml" /><Relationship Id="rId2" Type="http://schemas.openxmlformats.org/officeDocument/2006/relationships/image" Target="../media/image29.png" /><Relationship Id="rId3" Type="http://schemas.openxmlformats.org/officeDocument/2006/relationships/image" Target="../media/image30.emf" /><Relationship Id="rId4" Type="http://schemas.openxmlformats.org/officeDocument/2006/relationships/oleObject" Target="../embeddings/oleObject5.bin" TargetMode="Internal" /><Relationship Id="rId5" Type="http://schemas.openxmlformats.org/officeDocument/2006/relationships/image" Target="../media/image31.wmf" /><Relationship Id="rId6" Type="http://schemas.openxmlformats.org/officeDocument/2006/relationships/image" Target="../media/image32.png" /><Relationship Id="rId7" Type="http://schemas.openxmlformats.org/officeDocument/2006/relationships/image" Target="../media/image33.png" /><Relationship Id="rId8" Type="http://schemas.openxmlformats.org/officeDocument/2006/relationships/oleObject" Target="../embeddings/oleObject6.bin" TargetMode="Internal" /><Relationship Id="rId9" Type="http://schemas.openxmlformats.org/officeDocument/2006/relationships/image" Target="../media/image34.wmf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37.wmf" /><Relationship Id="rId3" Type="http://schemas.openxmlformats.org/officeDocument/2006/relationships/image" Target="../media/image38.wmf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39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40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9376" y="1700808"/>
            <a:ext cx="10767119" cy="250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6118259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5302FE08-0871-4865-9D41-00420280E63A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学习目标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9" name="TextBox 3">
            <a:extLst>
              <a:ext uri="{FF2B5EF4-FFF2-40B4-BE49-F238E27FC236}">
                <a16:creationId xmlns="" xmlns:a16="http://schemas.microsoft.com/office/drawing/2014/main" id="{2A3699B9-CE3F-4877-958B-534FC65BDAE1}"/>
              </a:ext>
            </a:extLst>
          </p:cNvPr>
          <p:cNvSpPr txBox="1"/>
          <p:nvPr/>
        </p:nvSpPr>
        <p:spPr>
          <a:xfrm>
            <a:off x="1554044" y="1340768"/>
            <a:ext cx="10630804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认识圆，理解圆的本质属性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TextBox 8">
            <a:extLst>
              <a:ext uri="{FF2B5EF4-FFF2-40B4-BE49-F238E27FC236}">
                <a16:creationId xmlns="" xmlns:a16="http://schemas.microsoft.com/office/drawing/2014/main" id="{948280AB-02FC-4C5F-8851-B2A6D3F0A0E0}"/>
              </a:ext>
            </a:extLst>
          </p:cNvPr>
          <p:cNvSpPr txBox="1"/>
          <p:nvPr/>
        </p:nvSpPr>
        <p:spPr>
          <a:xfrm>
            <a:off x="1561196" y="2342034"/>
            <a:ext cx="10630804" cy="2181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认识弦、弧、半圆、优弧、劣弧、同心圆、等圆、等弧等与圆有关的概念，并了解它们之间的区别和联系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TextBox 8">
            <a:extLst>
              <a:ext uri="{FF2B5EF4-FFF2-40B4-BE49-F238E27FC236}">
                <a16:creationId xmlns="" xmlns:a16="http://schemas.microsoft.com/office/drawing/2014/main" id="{C1EDD5C1-3775-4E8E-AC2D-31E55452CF0A}"/>
              </a:ext>
            </a:extLst>
          </p:cNvPr>
          <p:cNvSpPr txBox="1"/>
          <p:nvPr/>
        </p:nvSpPr>
        <p:spPr>
          <a:xfrm>
            <a:off x="1567109" y="4593364"/>
            <a:ext cx="10630804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初步了解点与圆的位置关系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="" xmlns:a16="http://schemas.microsoft.com/office/drawing/2014/main" id="{868DB561-AE91-4DB5-9340-34D837736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651" y="1425531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>
            <a:extLst>
              <a:ext uri="{FF2B5EF4-FFF2-40B4-BE49-F238E27FC236}">
                <a16:creationId xmlns="" xmlns:a16="http://schemas.microsoft.com/office/drawing/2014/main" id="{70AB3DA9-AC6B-4F43-A745-9851E9BDF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0280" y="2408104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="" xmlns:a16="http://schemas.microsoft.com/office/drawing/2014/main" id="{E1FE8E56-D831-4B26-8005-2D3B80780E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0280" y="4663577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76320" y="3985806"/>
            <a:ext cx="2970514" cy="269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539052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7">
            <a:extLst>
              <a:ext uri="{FF2B5EF4-FFF2-40B4-BE49-F238E27FC236}">
                <a16:creationId xmlns="" xmlns:a16="http://schemas.microsoft.com/office/drawing/2014/main" id="{FAF0E3DB-0F1F-4A53-85B3-E1900AC093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230" y="970151"/>
            <a:ext cx="790472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观察下列生活中的图片，找一找你所熟悉的图形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" name="Object 10">
            <a:extLst>
              <a:ext uri="{FF2B5EF4-FFF2-40B4-BE49-F238E27FC236}">
                <a16:creationId xmlns="" xmlns:a16="http://schemas.microsoft.com/office/drawing/2014/main" id="{1C93C20E-A69F-4206-8C3C-D0A304792E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9210775"/>
              </p:ext>
            </p:extLst>
          </p:nvPr>
        </p:nvGraphicFramePr>
        <p:xfrm>
          <a:off x="7670800" y="2705100"/>
          <a:ext cx="914400" cy="1984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128337" imgH="199635" progId="Equation.DSMT4">
                  <p:embed/>
                </p:oleObj>
              </mc:Choice>
              <mc:Fallback>
                <p:oleObj r:id="rId2" imgW="128337" imgH="19963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7670800" y="2705100"/>
                        <a:ext cx="914400" cy="198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2" descr="7037">
            <a:extLst>
              <a:ext uri="{FF2B5EF4-FFF2-40B4-BE49-F238E27FC236}">
                <a16:creationId xmlns="" xmlns:a16="http://schemas.microsoft.com/office/drawing/2014/main" id="{7D62F004-798C-4E06-8806-0BBA3B54F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84488" y="1755776"/>
            <a:ext cx="6310312" cy="473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15384121">
            <a:extLst>
              <a:ext uri="{FF2B5EF4-FFF2-40B4-BE49-F238E27FC236}">
                <a16:creationId xmlns="" xmlns:a16="http://schemas.microsoft.com/office/drawing/2014/main" id="{F2D90ECE-1F2E-4418-BCCA-F84261205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84488" y="1755775"/>
            <a:ext cx="6310312" cy="473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040401125854_118">
            <a:extLst>
              <a:ext uri="{FF2B5EF4-FFF2-40B4-BE49-F238E27FC236}">
                <a16:creationId xmlns="" xmlns:a16="http://schemas.microsoft.com/office/drawing/2014/main" id="{54242BCD-7F6C-448B-B7BD-239440E14B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4"/>
          <a:stretch>
            <a:fillRect/>
          </a:stretch>
        </p:blipFill>
        <p:spPr bwMode="auto">
          <a:xfrm>
            <a:off x="2884489" y="1755775"/>
            <a:ext cx="6334125" cy="473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380px-Olympic-rings">
            <a:extLst>
              <a:ext uri="{FF2B5EF4-FFF2-40B4-BE49-F238E27FC236}">
                <a16:creationId xmlns="" xmlns:a16="http://schemas.microsoft.com/office/drawing/2014/main" id="{51989439-D1CB-4805-8967-CA0747388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8" t="3471" r="7736" b="2174"/>
          <a:stretch>
            <a:fillRect/>
          </a:stretch>
        </p:blipFill>
        <p:spPr bwMode="auto">
          <a:xfrm>
            <a:off x="2884489" y="1757363"/>
            <a:ext cx="6334125" cy="473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0E279E0-3306-4475-BD52-917077C1A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95600" y="1757364"/>
            <a:ext cx="6286500" cy="473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BE7B19B1-760C-4400-9DB0-EE2D939B041A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情景引入</a:t>
            </a:r>
          </a:p>
        </p:txBody>
      </p:sp>
    </p:spTree>
    <p:extLst>
      <p:ext uri="{BB962C8B-B14F-4D97-AF65-F5344CB8AC3E}">
        <p14:creationId xmlns:p14="http://schemas.microsoft.com/office/powerpoint/2010/main" val="1792695484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>
            <a:extLst>
              <a:ext uri="{FF2B5EF4-FFF2-40B4-BE49-F238E27FC236}">
                <a16:creationId xmlns="" xmlns:a16="http://schemas.microsoft.com/office/drawing/2014/main" id="{1749BEBC-54B5-4B87-9DA5-AB47253E4251}"/>
              </a:ext>
            </a:extLst>
          </p:cNvPr>
          <p:cNvSpPr txBox="1"/>
          <p:nvPr/>
        </p:nvSpPr>
        <p:spPr>
          <a:xfrm>
            <a:off x="263352" y="836712"/>
            <a:ext cx="11737304" cy="115236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30000"/>
              </a:lnSpc>
              <a:spcBef>
                <a:spcPct val="0"/>
              </a:spcBef>
              <a:defRPr/>
            </a:pPr>
            <a:r>
              <a:rPr lang="zh-CN" altLang="en-US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情景：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一些学生正在做投圈游戏，他们呈“一”字排开．这样的队形对每一人都公平吗？你认为他们应当排成什么样的队形？</a:t>
            </a:r>
          </a:p>
        </p:txBody>
      </p:sp>
      <p:pic>
        <p:nvPicPr>
          <p:cNvPr id="3" name="Picture 5" descr="T91A">
            <a:extLst>
              <a:ext uri="{FF2B5EF4-FFF2-40B4-BE49-F238E27FC236}">
                <a16:creationId xmlns="" xmlns:a16="http://schemas.microsoft.com/office/drawing/2014/main" id="{184DDBD4-9037-4B9B-9C5E-2DC430E86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03612" y="2132856"/>
            <a:ext cx="6984776" cy="4481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696E28A8-9EDA-488E-B541-CDFBEA865C3D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情景引入</a:t>
            </a:r>
          </a:p>
        </p:txBody>
      </p:sp>
    </p:spTree>
    <p:extLst>
      <p:ext uri="{BB962C8B-B14F-4D97-AF65-F5344CB8AC3E}">
        <p14:creationId xmlns:p14="http://schemas.microsoft.com/office/powerpoint/2010/main" val="364862217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5" descr="T91A">
            <a:extLst>
              <a:ext uri="{FF2B5EF4-FFF2-40B4-BE49-F238E27FC236}">
                <a16:creationId xmlns="" xmlns:a16="http://schemas.microsoft.com/office/drawing/2014/main" id="{F3E3788F-1A39-4A84-B819-AF540D4157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9400" y="1905000"/>
            <a:ext cx="6553200" cy="420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7">
            <a:extLst>
              <a:ext uri="{FF2B5EF4-FFF2-40B4-BE49-F238E27FC236}">
                <a16:creationId xmlns="" xmlns:a16="http://schemas.microsoft.com/office/drawing/2014/main" id="{DB915E21-2D81-432C-9E0E-FB8B0CAA3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3548063"/>
            <a:ext cx="4191000" cy="2946400"/>
          </a:xfrm>
          <a:prstGeom prst="ellipse">
            <a:avLst/>
          </a:prstGeom>
          <a:noFill/>
          <a:ln w="38100">
            <a:solidFill>
              <a:schemeClr val="tx1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4" name="Text Box 10">
            <a:extLst>
              <a:ext uri="{FF2B5EF4-FFF2-40B4-BE49-F238E27FC236}">
                <a16:creationId xmlns="" xmlns:a16="http://schemas.microsoft.com/office/drawing/2014/main" id="{D000A742-25EC-4AF2-9975-BC86E05093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081463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3333FF"/>
                </a:solidFill>
              </a:rPr>
              <a:t>甲</a:t>
            </a:r>
          </a:p>
        </p:txBody>
      </p:sp>
      <p:sp>
        <p:nvSpPr>
          <p:cNvPr id="5" name="Text Box 11">
            <a:extLst>
              <a:ext uri="{FF2B5EF4-FFF2-40B4-BE49-F238E27FC236}">
                <a16:creationId xmlns="" xmlns:a16="http://schemas.microsoft.com/office/drawing/2014/main" id="{10A2F947-ED60-40C6-8154-DA28080A20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3167063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3333FF"/>
                </a:solidFill>
              </a:rPr>
              <a:t>丙</a:t>
            </a:r>
          </a:p>
        </p:txBody>
      </p:sp>
      <p:sp>
        <p:nvSpPr>
          <p:cNvPr id="6" name="Text Box 12">
            <a:extLst>
              <a:ext uri="{FF2B5EF4-FFF2-40B4-BE49-F238E27FC236}">
                <a16:creationId xmlns="" xmlns:a16="http://schemas.microsoft.com/office/drawing/2014/main" id="{5BC0A45A-02BA-4ECE-A01B-98222B10A2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3214688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3333FF"/>
                </a:solidFill>
              </a:rPr>
              <a:t>乙</a:t>
            </a:r>
          </a:p>
        </p:txBody>
      </p:sp>
      <p:sp>
        <p:nvSpPr>
          <p:cNvPr id="7" name="Text Box 13">
            <a:extLst>
              <a:ext uri="{FF2B5EF4-FFF2-40B4-BE49-F238E27FC236}">
                <a16:creationId xmlns="" xmlns:a16="http://schemas.microsoft.com/office/drawing/2014/main" id="{15BDFF5D-4C64-40F7-90B2-7F740A4DBD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2400" y="4081463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3333FF"/>
                </a:solidFill>
              </a:rPr>
              <a:t>丁</a:t>
            </a:r>
          </a:p>
        </p:txBody>
      </p:sp>
      <p:sp>
        <p:nvSpPr>
          <p:cNvPr id="8" name="Oval 14">
            <a:extLst>
              <a:ext uri="{FF2B5EF4-FFF2-40B4-BE49-F238E27FC236}">
                <a16:creationId xmlns="" xmlns:a16="http://schemas.microsoft.com/office/drawing/2014/main" id="{D143BF80-0D50-4F16-8C38-100984B056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3063" y="3567113"/>
            <a:ext cx="76200" cy="7620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solidFill>
                <a:srgbClr val="66FF33"/>
              </a:solidFill>
            </a:endParaRPr>
          </a:p>
        </p:txBody>
      </p:sp>
      <p:sp>
        <p:nvSpPr>
          <p:cNvPr id="9" name="Oval 15">
            <a:extLst>
              <a:ext uri="{FF2B5EF4-FFF2-40B4-BE49-F238E27FC236}">
                <a16:creationId xmlns="" xmlns:a16="http://schemas.microsoft.com/office/drawing/2014/main" id="{C1950139-287F-4B31-8B61-A0F3F15464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0513" y="4352925"/>
            <a:ext cx="76200" cy="7620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solidFill>
                <a:srgbClr val="66FF33"/>
              </a:solidFill>
            </a:endParaRPr>
          </a:p>
        </p:txBody>
      </p:sp>
      <p:sp>
        <p:nvSpPr>
          <p:cNvPr id="10" name="Oval 16">
            <a:extLst>
              <a:ext uri="{FF2B5EF4-FFF2-40B4-BE49-F238E27FC236}">
                <a16:creationId xmlns="" xmlns:a16="http://schemas.microsoft.com/office/drawing/2014/main" id="{324297B8-C793-41A5-BE51-C169DD74B4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5125" y="3576638"/>
            <a:ext cx="76200" cy="7620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solidFill>
                <a:srgbClr val="66FF33"/>
              </a:solidFill>
            </a:endParaRPr>
          </a:p>
        </p:txBody>
      </p:sp>
      <p:sp>
        <p:nvSpPr>
          <p:cNvPr id="11" name="Oval 17">
            <a:extLst>
              <a:ext uri="{FF2B5EF4-FFF2-40B4-BE49-F238E27FC236}">
                <a16:creationId xmlns="" xmlns:a16="http://schemas.microsoft.com/office/drawing/2014/main" id="{05750112-E9E4-4034-BB6B-9FF307200F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6688" y="4171950"/>
            <a:ext cx="76200" cy="7620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solidFill>
                <a:srgbClr val="66FF33"/>
              </a:solidFill>
            </a:endParaRPr>
          </a:p>
        </p:txBody>
      </p:sp>
      <p:sp>
        <p:nvSpPr>
          <p:cNvPr id="12" name="Line 18">
            <a:extLst>
              <a:ext uri="{FF2B5EF4-FFF2-40B4-BE49-F238E27FC236}">
                <a16:creationId xmlns="" xmlns:a16="http://schemas.microsoft.com/office/drawing/2014/main" id="{9DAB9AC5-8F82-4C30-AC88-5D7092E20D3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48375" y="3638550"/>
            <a:ext cx="685800" cy="1143000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Line 19">
            <a:extLst>
              <a:ext uri="{FF2B5EF4-FFF2-40B4-BE49-F238E27FC236}">
                <a16:creationId xmlns="" xmlns:a16="http://schemas.microsoft.com/office/drawing/2014/main" id="{220746F7-9D0D-49E9-AABB-D2C67DA0C04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05513" y="4219575"/>
            <a:ext cx="1828800" cy="609600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Line 21">
            <a:extLst>
              <a:ext uri="{FF2B5EF4-FFF2-40B4-BE49-F238E27FC236}">
                <a16:creationId xmlns="" xmlns:a16="http://schemas.microsoft.com/office/drawing/2014/main" id="{99854DE1-6EE6-4C8F-8329-EFE42CBF654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486400" y="3595688"/>
            <a:ext cx="609600" cy="1219200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Line 22">
            <a:extLst>
              <a:ext uri="{FF2B5EF4-FFF2-40B4-BE49-F238E27FC236}">
                <a16:creationId xmlns="" xmlns:a16="http://schemas.microsoft.com/office/drawing/2014/main" id="{CFA344EA-3DC0-42FC-9C1A-D27AC51A4C1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114800" y="4386263"/>
            <a:ext cx="1905000" cy="381000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Text Box 23">
            <a:extLst>
              <a:ext uri="{FF2B5EF4-FFF2-40B4-BE49-F238E27FC236}">
                <a16:creationId xmlns="" xmlns:a16="http://schemas.microsoft.com/office/drawing/2014/main" id="{C5B71F5D-FEF0-4FE2-9C98-CBACDD9C73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715" y="961996"/>
            <a:ext cx="1162657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为了使游戏公平，在目标周围围成一个圆排队，因为圆上各点到圆心的距离都等于半径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63CF6993-8EBC-42B4-A8ED-83CA1EC9DEDB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情景引入</a:t>
            </a:r>
          </a:p>
        </p:txBody>
      </p:sp>
    </p:spTree>
    <p:extLst>
      <p:ext uri="{BB962C8B-B14F-4D97-AF65-F5344CB8AC3E}">
        <p14:creationId xmlns:p14="http://schemas.microsoft.com/office/powerpoint/2010/main" val="4935910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3">
            <a:extLst>
              <a:ext uri="{FF2B5EF4-FFF2-40B4-BE49-F238E27FC236}">
                <a16:creationId xmlns="" xmlns:a16="http://schemas.microsoft.com/office/drawing/2014/main" id="{627A9CDA-58C1-4DC5-AFE7-4EDBCB2F901B}"/>
              </a:ext>
            </a:extLst>
          </p:cNvPr>
          <p:cNvGrpSpPr/>
          <p:nvPr/>
        </p:nvGrpSpPr>
        <p:grpSpPr>
          <a:xfrm>
            <a:off x="8736013" y="2028825"/>
            <a:ext cx="76200" cy="3487738"/>
            <a:chExt cx="0" cy="1088"/>
          </a:xfrm>
        </p:grpSpPr>
        <p:sp>
          <p:nvSpPr>
            <p:cNvPr id="3" name="Line 4">
              <a:extLst>
                <a:ext uri="{FF2B5EF4-FFF2-40B4-BE49-F238E27FC236}">
                  <a16:creationId xmlns="" xmlns:a16="http://schemas.microsoft.com/office/drawing/2014/main" id="{E010A038-9CC6-42A6-92A5-B19F9CA68CB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>
              <a:off x="-272" y="272"/>
              <a:ext cx="544" cy="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Line 5">
              <a:extLst>
                <a:ext uri="{FF2B5EF4-FFF2-40B4-BE49-F238E27FC236}">
                  <a16:creationId xmlns="" xmlns:a16="http://schemas.microsoft.com/office/drawing/2014/main" id="{E4536C68-C58B-496A-8531-D426D186136D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>
              <a:off x="-272" y="816"/>
              <a:ext cx="544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" name="Oval 6">
            <a:extLst>
              <a:ext uri="{FF2B5EF4-FFF2-40B4-BE49-F238E27FC236}">
                <a16:creationId xmlns="" xmlns:a16="http://schemas.microsoft.com/office/drawing/2014/main" id="{EAD89FAD-28A8-47A8-B9AC-38A9FB270C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3413" y="2011363"/>
            <a:ext cx="3505200" cy="3505200"/>
          </a:xfrm>
          <a:prstGeom prst="ellipse">
            <a:avLst/>
          </a:prstGeom>
          <a:noFill/>
          <a:ln w="3810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zh-CN"/>
              <a:t>·</a:t>
            </a:r>
          </a:p>
        </p:txBody>
      </p:sp>
      <p:sp>
        <p:nvSpPr>
          <p:cNvPr id="6" name="Text Box 7">
            <a:extLst>
              <a:ext uri="{FF2B5EF4-FFF2-40B4-BE49-F238E27FC236}">
                <a16:creationId xmlns="" xmlns:a16="http://schemas.microsoft.com/office/drawing/2014/main" id="{4367CA66-FF30-48BA-AB58-F016F29394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2214" y="2697163"/>
            <a:ext cx="8461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2400" b="1" i="1">
                <a:solidFill>
                  <a:srgbClr val="0000FF"/>
                </a:solidFill>
                <a:latin typeface="Times New Roman" panose="02020603050405020304" pitchFamily="18" charset="0"/>
              </a:rPr>
              <a:t>r</a:t>
            </a:r>
            <a:endParaRPr lang="zh-CN" altLang="zh-CN" sz="2400" b="1" i="1">
              <a:solidFill>
                <a:srgbClr val="0000FF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8">
            <a:extLst>
              <a:ext uri="{FF2B5EF4-FFF2-40B4-BE49-F238E27FC236}">
                <a16:creationId xmlns="" xmlns:a16="http://schemas.microsoft.com/office/drawing/2014/main" id="{1BF33FA1-DDF8-4714-965A-DFEFD5006B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31213" y="3763963"/>
            <a:ext cx="730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O</a:t>
            </a:r>
            <a:endParaRPr lang="zh-CN" altLang="zh-CN" sz="2400" b="1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9">
            <a:extLst>
              <a:ext uri="{FF2B5EF4-FFF2-40B4-BE49-F238E27FC236}">
                <a16:creationId xmlns="" xmlns:a16="http://schemas.microsoft.com/office/drawing/2014/main" id="{8A32B7F5-614E-4579-8623-F405DF59A2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3925" y="1484313"/>
            <a:ext cx="533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2400" b="1" i="1">
                <a:solidFill>
                  <a:srgbClr val="3333FF"/>
                </a:solidFill>
                <a:latin typeface="Times New Roman" panose="02020603050405020304" pitchFamily="18" charset="0"/>
              </a:rPr>
              <a:t>A</a:t>
            </a:r>
            <a:endParaRPr lang="zh-CN" altLang="zh-CN" sz="2400" b="1" i="1">
              <a:solidFill>
                <a:srgbClr val="3333FF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10">
            <a:extLst>
              <a:ext uri="{FF2B5EF4-FFF2-40B4-BE49-F238E27FC236}">
                <a16:creationId xmlns="" xmlns:a16="http://schemas.microsoft.com/office/drawing/2014/main" id="{1617A3AA-5369-4883-AAD5-5B87AEC64D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9813" y="3687763"/>
            <a:ext cx="152400" cy="152400"/>
          </a:xfrm>
          <a:prstGeom prst="ellipse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" name="Text Box 15">
            <a:extLst>
              <a:ext uri="{FF2B5EF4-FFF2-40B4-BE49-F238E27FC236}">
                <a16:creationId xmlns="" xmlns:a16="http://schemas.microsoft.com/office/drawing/2014/main" id="{9F6836D7-E84B-4955-A3BC-62447C29F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799" y="1646314"/>
            <a:ext cx="27971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Char char="u"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圆的旋转定义</a:t>
            </a:r>
          </a:p>
        </p:txBody>
      </p:sp>
      <p:sp>
        <p:nvSpPr>
          <p:cNvPr id="11" name="矩形 38">
            <a:extLst>
              <a:ext uri="{FF2B5EF4-FFF2-40B4-BE49-F238E27FC236}">
                <a16:creationId xmlns="" xmlns:a16="http://schemas.microsoft.com/office/drawing/2014/main" id="{9D1D74D9-DFEB-47B5-AAEE-85DC13C99F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942" y="2222892"/>
            <a:ext cx="5890098" cy="22828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在一个平面内，线段</a:t>
            </a:r>
            <a:r>
              <a:rPr lang="zh-CN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绕它固定的一个端点</a:t>
            </a:r>
            <a:r>
              <a:rPr lang="zh-CN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旋转</a:t>
            </a:r>
            <a:r>
              <a:rPr lang="zh-CN" altLang="zh-CN" sz="2400" u="sng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一周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，另一个端点所形成的图形叫做</a:t>
            </a:r>
            <a:r>
              <a:rPr lang="zh-CN" altLang="zh-CN" sz="24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．以点</a:t>
            </a:r>
            <a:r>
              <a:rPr lang="zh-CN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为圆心的圆，记作“</a:t>
            </a:r>
            <a:r>
              <a:rPr lang="zh-CN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zh-CN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”，读作“圆</a:t>
            </a:r>
            <a:r>
              <a:rPr lang="zh-CN" altLang="en-US" sz="24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”.</a:t>
            </a:r>
          </a:p>
        </p:txBody>
      </p:sp>
      <p:sp>
        <p:nvSpPr>
          <p:cNvPr id="12" name="Text Box 15">
            <a:extLst>
              <a:ext uri="{FF2B5EF4-FFF2-40B4-BE49-F238E27FC236}">
                <a16:creationId xmlns="" xmlns:a16="http://schemas.microsoft.com/office/drawing/2014/main" id="{59E01EBB-32C9-46A7-B6C2-41A32A979B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743" y="4579408"/>
            <a:ext cx="22145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Char char="u"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有关概念</a:t>
            </a:r>
          </a:p>
        </p:txBody>
      </p:sp>
      <p:sp>
        <p:nvSpPr>
          <p:cNvPr id="13" name="矩形 40">
            <a:extLst>
              <a:ext uri="{FF2B5EF4-FFF2-40B4-BE49-F238E27FC236}">
                <a16:creationId xmlns="" xmlns:a16="http://schemas.microsoft.com/office/drawing/2014/main" id="{C7A85EA6-CE78-4F61-8431-953D450D74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941" y="5256844"/>
            <a:ext cx="5890087" cy="11302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固定的端点</a:t>
            </a:r>
            <a:r>
              <a:rPr lang="zh-CN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叫做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圆心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线段</a:t>
            </a:r>
            <a:r>
              <a:rPr lang="zh-CN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叫做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半径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，一般用</a:t>
            </a:r>
            <a:r>
              <a:rPr lang="zh-CN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表示．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Box 44">
            <a:extLst>
              <a:ext uri="{FF2B5EF4-FFF2-40B4-BE49-F238E27FC236}">
                <a16:creationId xmlns="" xmlns:a16="http://schemas.microsoft.com/office/drawing/2014/main" id="{BD343612-4034-4970-B0D1-D4EF57E8FC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1036033"/>
            <a:ext cx="907171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观察画圆的过程，你能说出圆是如何画出来的吗？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EF346609-D0B7-4B27-B21C-86068F60A6B9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24228954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4 0.04329 C 0.0707 0.04329 0.13567 0.15764 0.13567 0.29838 C 0.13567 0.43912 0.0707 0.5544 -0.00834 0.5544 C -0.08763 0.5544 -0.15183 0.43912 -0.15183 0.29838 C -0.15183 0.15764 -0.08763 0.04329 -0.00834 0.04329 Z" pathEditMode="relative" rAng="0" ptsTypes="AAA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26" y="2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316DFC13-450E-426E-AA09-A6C55EB5C6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880" y="1641262"/>
            <a:ext cx="8280400" cy="55976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一是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圆心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，圆心确定其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位置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二是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半径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，半径确定其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大小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43">
            <a:extLst>
              <a:ext uri="{FF2B5EF4-FFF2-40B4-BE49-F238E27FC236}">
                <a16:creationId xmlns="" xmlns:a16="http://schemas.microsoft.com/office/drawing/2014/main" id="{742F5179-680C-4D37-86FB-F376AC4DA89E}"/>
              </a:ext>
            </a:extLst>
          </p:cNvPr>
          <p:cNvGrpSpPr/>
          <p:nvPr/>
        </p:nvGrpSpPr>
        <p:grpSpPr>
          <a:xfrm>
            <a:off x="2306687" y="2462179"/>
            <a:ext cx="2746375" cy="2638425"/>
            <a:chOff x="107504" y="2780928"/>
            <a:chExt cx="3240360" cy="2640645"/>
          </a:xfrm>
        </p:grpSpPr>
        <p:pic>
          <p:nvPicPr>
            <p:cNvPr id="4" name="图片 38" descr="Redocn_2012040501154011.jpg">
              <a:extLst>
                <a:ext uri="{FF2B5EF4-FFF2-40B4-BE49-F238E27FC236}">
                  <a16:creationId xmlns="" xmlns:a16="http://schemas.microsoft.com/office/drawing/2014/main" id="{56E00E0F-05B5-4A07-B7AD-FB8920ACFF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13" t="12074" r="2751" b="5753"/>
            <a:stretch>
              <a:fillRect/>
            </a:stretch>
          </p:blipFill>
          <p:spPr bwMode="auto">
            <a:xfrm>
              <a:off x="107504" y="2780928"/>
              <a:ext cx="3240360" cy="2160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 Box 3">
              <a:extLst>
                <a:ext uri="{FF2B5EF4-FFF2-40B4-BE49-F238E27FC236}">
                  <a16:creationId xmlns="" xmlns:a16="http://schemas.microsoft.com/office/drawing/2014/main" id="{6A060AD5-4369-4894-86CD-0F4627FDFE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9592" y="4959908"/>
              <a:ext cx="16764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同心圆</a:t>
              </a:r>
              <a:r>
                <a:rPr lang="zh-CN" altLang="en-US" sz="2400" b="1">
                  <a:solidFill>
                    <a:srgbClr val="000099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</a:p>
          </p:txBody>
        </p:sp>
      </p:grpSp>
      <p:grpSp>
        <p:nvGrpSpPr>
          <p:cNvPr id="6" name="组合 45">
            <a:extLst>
              <a:ext uri="{FF2B5EF4-FFF2-40B4-BE49-F238E27FC236}">
                <a16:creationId xmlns="" xmlns:a16="http://schemas.microsoft.com/office/drawing/2014/main" id="{C21D0FB3-1F8D-4EF1-8C0A-BD5A9C580A24}"/>
              </a:ext>
            </a:extLst>
          </p:cNvPr>
          <p:cNvGrpSpPr/>
          <p:nvPr/>
        </p:nvGrpSpPr>
        <p:grpSpPr>
          <a:xfrm>
            <a:off x="6705142" y="2480917"/>
            <a:ext cx="3427413" cy="2590800"/>
            <a:chOff x="4788024" y="2780928"/>
            <a:chExt cx="3911704" cy="2716437"/>
          </a:xfrm>
        </p:grpSpPr>
        <p:pic>
          <p:nvPicPr>
            <p:cNvPr id="7" name="图片 41" descr="t01213c07a8809aa0f2.jpg">
              <a:extLst>
                <a:ext uri="{FF2B5EF4-FFF2-40B4-BE49-F238E27FC236}">
                  <a16:creationId xmlns="" xmlns:a16="http://schemas.microsoft.com/office/drawing/2014/main" id="{4E89F1C3-0C34-438D-856F-2C93C2617C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168" r="9952" b="7475"/>
            <a:stretch>
              <a:fillRect/>
            </a:stretch>
          </p:blipFill>
          <p:spPr bwMode="auto">
            <a:xfrm>
              <a:off x="4788024" y="2780928"/>
              <a:ext cx="3911704" cy="2127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 Box 3">
              <a:extLst>
                <a:ext uri="{FF2B5EF4-FFF2-40B4-BE49-F238E27FC236}">
                  <a16:creationId xmlns="" xmlns:a16="http://schemas.microsoft.com/office/drawing/2014/main" id="{0F75E478-54FB-4150-9443-F4DC49C754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12160" y="5013176"/>
              <a:ext cx="1676400" cy="484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等圆 </a:t>
              </a:r>
            </a:p>
          </p:txBody>
        </p:sp>
      </p:grpSp>
      <p:sp>
        <p:nvSpPr>
          <p:cNvPr id="9" name="Text Box 9">
            <a:extLst>
              <a:ext uri="{FF2B5EF4-FFF2-40B4-BE49-F238E27FC236}">
                <a16:creationId xmlns="" xmlns:a16="http://schemas.microsoft.com/office/drawing/2014/main" id="{0719A757-32D6-48B6-980C-5A90624B47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9380" y="5727353"/>
            <a:ext cx="3482975" cy="5207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半径相同，圆心不同</a:t>
            </a:r>
          </a:p>
        </p:txBody>
      </p:sp>
      <p:sp>
        <p:nvSpPr>
          <p:cNvPr id="10" name="Text Box 8">
            <a:extLst>
              <a:ext uri="{FF2B5EF4-FFF2-40B4-BE49-F238E27FC236}">
                <a16:creationId xmlns="" xmlns:a16="http://schemas.microsoft.com/office/drawing/2014/main" id="{FF05910C-01EA-46B4-8B5C-0D0CFD9238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259" y="5727353"/>
            <a:ext cx="3408363" cy="5207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圆心相同，半径不同</a:t>
            </a:r>
          </a:p>
        </p:txBody>
      </p:sp>
      <p:sp>
        <p:nvSpPr>
          <p:cNvPr id="11" name="Text Box 15">
            <a:extLst>
              <a:ext uri="{FF2B5EF4-FFF2-40B4-BE49-F238E27FC236}">
                <a16:creationId xmlns="" xmlns:a16="http://schemas.microsoft.com/office/drawing/2014/main" id="{5E0E5B0F-71C9-474E-A5AC-56174B8F1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980728"/>
            <a:ext cx="38195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Char char="u"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确定一个圆的要素</a:t>
            </a:r>
          </a:p>
        </p:txBody>
      </p:sp>
      <p:sp>
        <p:nvSpPr>
          <p:cNvPr id="12" name="上箭头 3">
            <a:extLst>
              <a:ext uri="{FF2B5EF4-FFF2-40B4-BE49-F238E27FC236}">
                <a16:creationId xmlns="" xmlns:a16="http://schemas.microsoft.com/office/drawing/2014/main" id="{0365825F-5CDB-4EEC-8DBE-E57032B696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7296" y="5071254"/>
            <a:ext cx="265112" cy="528637"/>
          </a:xfrm>
          <a:prstGeom prst="upArrow">
            <a:avLst>
              <a:gd name="adj1" fmla="val 50000"/>
              <a:gd name="adj2" fmla="val 49906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" name="上箭头 4">
            <a:extLst>
              <a:ext uri="{FF2B5EF4-FFF2-40B4-BE49-F238E27FC236}">
                <a16:creationId xmlns="" xmlns:a16="http://schemas.microsoft.com/office/drawing/2014/main" id="{72919386-703C-4C39-8B2C-66DBEED2FE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79593" y="5071717"/>
            <a:ext cx="265112" cy="528637"/>
          </a:xfrm>
          <a:prstGeom prst="upArrow">
            <a:avLst>
              <a:gd name="adj1" fmla="val 50000"/>
              <a:gd name="adj2" fmla="val 49906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3E17306-2205-42F8-AED7-720CD67C2B49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27004923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561">
            <a:extLst>
              <a:ext uri="{FF2B5EF4-FFF2-40B4-BE49-F238E27FC236}">
                <a16:creationId xmlns="" xmlns:a16="http://schemas.microsoft.com/office/drawing/2014/main" id="{316D6812-E108-4EE0-8623-4091D3D0B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093296"/>
            <a:ext cx="7899400" cy="522288"/>
          </a:xfrm>
          <a:prstGeom prst="rect">
            <a:avLst/>
          </a:prstGeom>
          <a:solidFill>
            <a:srgbClr val="FFFFFF">
              <a:alpha val="8901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圆可以看成</a:t>
            </a: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到定点距离等于定长的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所有点组成的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Rectangle 2177">
            <a:extLst>
              <a:ext uri="{FF2B5EF4-FFF2-40B4-BE49-F238E27FC236}">
                <a16:creationId xmlns="" xmlns:a16="http://schemas.microsoft.com/office/drawing/2014/main" id="{2454492C-F98B-414F-9B3F-BCFD0A8EEF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7606" y="6110760"/>
            <a:ext cx="3586162" cy="50482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满足什么条件的？</a:t>
            </a:r>
          </a:p>
        </p:txBody>
      </p:sp>
      <p:grpSp>
        <p:nvGrpSpPr>
          <p:cNvPr id="4" name="Group 3" descr="poDot">
            <a:extLst>
              <a:ext uri="{FF2B5EF4-FFF2-40B4-BE49-F238E27FC236}">
                <a16:creationId xmlns="" xmlns:a16="http://schemas.microsoft.com/office/drawing/2014/main" id="{15915502-6323-40F4-8B3F-E81EE85E7A29}"/>
              </a:ext>
            </a:extLst>
          </p:cNvPr>
          <p:cNvGrpSpPr/>
          <p:nvPr/>
        </p:nvGrpSpPr>
        <p:grpSpPr>
          <a:xfrm>
            <a:off x="8158163" y="3778250"/>
            <a:ext cx="76200" cy="76200"/>
            <a:chOff x="3045" y="2144"/>
            <a:chExt cx="32" cy="32"/>
          </a:xfrm>
        </p:grpSpPr>
        <p:sp>
          <p:nvSpPr>
            <p:cNvPr id="5" name="Oval 4">
              <a:extLst>
                <a:ext uri="{FF2B5EF4-FFF2-40B4-BE49-F238E27FC236}">
                  <a16:creationId xmlns="" xmlns:a16="http://schemas.microsoft.com/office/drawing/2014/main" id="{4F688097-92F0-4BD2-908A-0629C4629E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5" y="2144"/>
              <a:ext cx="32" cy="32"/>
            </a:xfrm>
            <a:prstGeom prst="ellipse">
              <a:avLst/>
            </a:prstGeom>
            <a:solidFill>
              <a:srgbClr val="FF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6" name="Line 5" descr="poLine">
              <a:extLst>
                <a:ext uri="{FF2B5EF4-FFF2-40B4-BE49-F238E27FC236}">
                  <a16:creationId xmlns="" xmlns:a16="http://schemas.microsoft.com/office/drawing/2014/main" id="{C25BA6E5-101E-460F-BC4E-DB3A954B27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61" y="2160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Line 6" descr="poLine">
              <a:extLst>
                <a:ext uri="{FF2B5EF4-FFF2-40B4-BE49-F238E27FC236}">
                  <a16:creationId xmlns="" xmlns:a16="http://schemas.microsoft.com/office/drawing/2014/main" id="{D9AF57A3-63B8-4071-8614-BFF62BAA26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45" y="2160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7" descr="poLine">
              <a:extLst>
                <a:ext uri="{FF2B5EF4-FFF2-40B4-BE49-F238E27FC236}">
                  <a16:creationId xmlns="" xmlns:a16="http://schemas.microsoft.com/office/drawing/2014/main" id="{67F0C6A2-980B-4054-84E0-51F1C22355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61" y="2144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8" descr="poLine">
              <a:extLst>
                <a:ext uri="{FF2B5EF4-FFF2-40B4-BE49-F238E27FC236}">
                  <a16:creationId xmlns="" xmlns:a16="http://schemas.microsoft.com/office/drawing/2014/main" id="{A09D7E2D-94CA-431F-8FD0-C4DC75ECB4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61" y="2160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Group 9" descr="poDot">
            <a:extLst>
              <a:ext uri="{FF2B5EF4-FFF2-40B4-BE49-F238E27FC236}">
                <a16:creationId xmlns="" xmlns:a16="http://schemas.microsoft.com/office/drawing/2014/main" id="{7378F93A-CA81-42BB-A7B0-9A240FE8E72F}"/>
              </a:ext>
            </a:extLst>
          </p:cNvPr>
          <p:cNvGrpSpPr/>
          <p:nvPr/>
        </p:nvGrpSpPr>
        <p:grpSpPr>
          <a:xfrm>
            <a:off x="4167188" y="3786188"/>
            <a:ext cx="69850" cy="69850"/>
            <a:chOff x="2727" y="2053"/>
            <a:chExt cx="32" cy="32"/>
          </a:xfrm>
        </p:grpSpPr>
        <p:sp>
          <p:nvSpPr>
            <p:cNvPr id="11" name="Oval 10">
              <a:extLst>
                <a:ext uri="{FF2B5EF4-FFF2-40B4-BE49-F238E27FC236}">
                  <a16:creationId xmlns="" xmlns:a16="http://schemas.microsoft.com/office/drawing/2014/main" id="{1BEEAEBB-4C23-4B01-BE88-8185EE1F0E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7" y="2053"/>
              <a:ext cx="32" cy="32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" name="Line 11" descr="poLine">
              <a:extLst>
                <a:ext uri="{FF2B5EF4-FFF2-40B4-BE49-F238E27FC236}">
                  <a16:creationId xmlns="" xmlns:a16="http://schemas.microsoft.com/office/drawing/2014/main" id="{F06FD45D-3C1A-4364-AB39-174CC0128F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43" y="2069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Line 12" descr="poLine">
              <a:extLst>
                <a:ext uri="{FF2B5EF4-FFF2-40B4-BE49-F238E27FC236}">
                  <a16:creationId xmlns="" xmlns:a16="http://schemas.microsoft.com/office/drawing/2014/main" id="{C4258405-8A79-4B1C-814F-FD018025E7F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27" y="2069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Line 13" descr="poLine">
              <a:extLst>
                <a:ext uri="{FF2B5EF4-FFF2-40B4-BE49-F238E27FC236}">
                  <a16:creationId xmlns="" xmlns:a16="http://schemas.microsoft.com/office/drawing/2014/main" id="{DA3EB5A7-5911-4BAA-BA86-DA24BDF365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43" y="2053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Line 14" descr="poLine">
              <a:extLst>
                <a:ext uri="{FF2B5EF4-FFF2-40B4-BE49-F238E27FC236}">
                  <a16:creationId xmlns="" xmlns:a16="http://schemas.microsoft.com/office/drawing/2014/main" id="{4074A5CB-BCBC-40DA-9CB6-489521CF7A6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43" y="2069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Group 15" descr="poDot">
            <a:extLst>
              <a:ext uri="{FF2B5EF4-FFF2-40B4-BE49-F238E27FC236}">
                <a16:creationId xmlns="" xmlns:a16="http://schemas.microsoft.com/office/drawing/2014/main" id="{D6741C65-822A-4BBE-8A3B-9B1961479ADB}"/>
              </a:ext>
            </a:extLst>
          </p:cNvPr>
          <p:cNvGrpSpPr/>
          <p:nvPr/>
        </p:nvGrpSpPr>
        <p:grpSpPr>
          <a:xfrm>
            <a:off x="4132263" y="1931988"/>
            <a:ext cx="76200" cy="76200"/>
            <a:chOff x="1521" y="814"/>
            <a:chExt cx="48" cy="48"/>
          </a:xfrm>
        </p:grpSpPr>
        <p:sp>
          <p:nvSpPr>
            <p:cNvPr id="17" name="Oval 16">
              <a:extLst>
                <a:ext uri="{FF2B5EF4-FFF2-40B4-BE49-F238E27FC236}">
                  <a16:creationId xmlns="" xmlns:a16="http://schemas.microsoft.com/office/drawing/2014/main" id="{845801EB-1418-417B-ADF9-2F0E45D7A7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21" y="81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" name="Line 17" descr="poLine">
              <a:extLst>
                <a:ext uri="{FF2B5EF4-FFF2-40B4-BE49-F238E27FC236}">
                  <a16:creationId xmlns="" xmlns:a16="http://schemas.microsoft.com/office/drawing/2014/main" id="{CD99A34A-4B2F-4F8D-879E-F06333F54A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45" y="83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Line 18" descr="poLine">
              <a:extLst>
                <a:ext uri="{FF2B5EF4-FFF2-40B4-BE49-F238E27FC236}">
                  <a16:creationId xmlns="" xmlns:a16="http://schemas.microsoft.com/office/drawing/2014/main" id="{4AE7D433-0A82-4AFF-9467-E71939AB4DA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21" y="83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Line 19" descr="poLine">
              <a:extLst>
                <a:ext uri="{FF2B5EF4-FFF2-40B4-BE49-F238E27FC236}">
                  <a16:creationId xmlns="" xmlns:a16="http://schemas.microsoft.com/office/drawing/2014/main" id="{817428C5-51E9-45C9-B071-04E76000826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545" y="81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Line 20" descr="poLine">
              <a:extLst>
                <a:ext uri="{FF2B5EF4-FFF2-40B4-BE49-F238E27FC236}">
                  <a16:creationId xmlns="" xmlns:a16="http://schemas.microsoft.com/office/drawing/2014/main" id="{153E2C38-165D-4F61-8615-F96B869FA83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45" y="83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" name="Group 21" descr="poDot">
            <a:extLst>
              <a:ext uri="{FF2B5EF4-FFF2-40B4-BE49-F238E27FC236}">
                <a16:creationId xmlns="" xmlns:a16="http://schemas.microsoft.com/office/drawing/2014/main" id="{EA8F70AE-2FDC-4392-BA2E-5BE0B8A38B3D}"/>
              </a:ext>
            </a:extLst>
          </p:cNvPr>
          <p:cNvGrpSpPr/>
          <p:nvPr/>
        </p:nvGrpSpPr>
        <p:grpSpPr>
          <a:xfrm>
            <a:off x="4067175" y="1935163"/>
            <a:ext cx="76200" cy="76200"/>
            <a:chOff x="1480" y="816"/>
            <a:chExt cx="48" cy="48"/>
          </a:xfrm>
        </p:grpSpPr>
        <p:sp>
          <p:nvSpPr>
            <p:cNvPr id="23" name="Oval 22">
              <a:extLst>
                <a:ext uri="{FF2B5EF4-FFF2-40B4-BE49-F238E27FC236}">
                  <a16:creationId xmlns="" xmlns:a16="http://schemas.microsoft.com/office/drawing/2014/main" id="{B71AC2DD-7ABB-4606-A57B-D8630FD879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80" y="81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4" name="Line 23" descr="poLine">
              <a:extLst>
                <a:ext uri="{FF2B5EF4-FFF2-40B4-BE49-F238E27FC236}">
                  <a16:creationId xmlns="" xmlns:a16="http://schemas.microsoft.com/office/drawing/2014/main" id="{1D9754F4-F763-42E4-A8EE-B2E27DEF5E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04" y="84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Line 24" descr="poLine">
              <a:extLst>
                <a:ext uri="{FF2B5EF4-FFF2-40B4-BE49-F238E27FC236}">
                  <a16:creationId xmlns="" xmlns:a16="http://schemas.microsoft.com/office/drawing/2014/main" id="{58F45D9D-5502-4A03-9A29-1C8DA0F97F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80" y="84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Line 25" descr="poLine">
              <a:extLst>
                <a:ext uri="{FF2B5EF4-FFF2-40B4-BE49-F238E27FC236}">
                  <a16:creationId xmlns="" xmlns:a16="http://schemas.microsoft.com/office/drawing/2014/main" id="{B84C0A6D-0EC7-42C0-90DA-20A70731C3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504" y="81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Line 26" descr="poLine">
              <a:extLst>
                <a:ext uri="{FF2B5EF4-FFF2-40B4-BE49-F238E27FC236}">
                  <a16:creationId xmlns="" xmlns:a16="http://schemas.microsoft.com/office/drawing/2014/main" id="{A32F3494-CB05-4BF6-A788-0923B7DAB0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04" y="84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" name="Group 27" descr="poDot">
            <a:extLst>
              <a:ext uri="{FF2B5EF4-FFF2-40B4-BE49-F238E27FC236}">
                <a16:creationId xmlns="" xmlns:a16="http://schemas.microsoft.com/office/drawing/2014/main" id="{3083C848-08EE-4C4E-AE50-8392F071454D}"/>
              </a:ext>
            </a:extLst>
          </p:cNvPr>
          <p:cNvGrpSpPr/>
          <p:nvPr/>
        </p:nvGrpSpPr>
        <p:grpSpPr>
          <a:xfrm>
            <a:off x="4002088" y="1938338"/>
            <a:ext cx="76200" cy="76200"/>
            <a:chOff x="1439" y="818"/>
            <a:chExt cx="48" cy="48"/>
          </a:xfrm>
        </p:grpSpPr>
        <p:sp>
          <p:nvSpPr>
            <p:cNvPr id="29" name="Oval 28">
              <a:extLst>
                <a:ext uri="{FF2B5EF4-FFF2-40B4-BE49-F238E27FC236}">
                  <a16:creationId xmlns="" xmlns:a16="http://schemas.microsoft.com/office/drawing/2014/main" id="{1EFA1BFD-4918-410F-9160-577A3659BC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9" y="81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0" name="Line 29" descr="poLine">
              <a:extLst>
                <a:ext uri="{FF2B5EF4-FFF2-40B4-BE49-F238E27FC236}">
                  <a16:creationId xmlns="" xmlns:a16="http://schemas.microsoft.com/office/drawing/2014/main" id="{D9739286-42EA-45C0-8811-450246ACFC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63" y="84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Line 30" descr="poLine">
              <a:extLst>
                <a:ext uri="{FF2B5EF4-FFF2-40B4-BE49-F238E27FC236}">
                  <a16:creationId xmlns="" xmlns:a16="http://schemas.microsoft.com/office/drawing/2014/main" id="{C1591B05-85C6-469E-BB77-512B04DFB7C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39" y="84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Line 31" descr="poLine">
              <a:extLst>
                <a:ext uri="{FF2B5EF4-FFF2-40B4-BE49-F238E27FC236}">
                  <a16:creationId xmlns="" xmlns:a16="http://schemas.microsoft.com/office/drawing/2014/main" id="{20AADB9F-21C4-4CCD-B669-00C8A152312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463" y="81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Line 32" descr="poLine">
              <a:extLst>
                <a:ext uri="{FF2B5EF4-FFF2-40B4-BE49-F238E27FC236}">
                  <a16:creationId xmlns="" xmlns:a16="http://schemas.microsoft.com/office/drawing/2014/main" id="{8697D9A4-1629-4DA1-BD6F-78677BD436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63" y="84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4" name="Group 33" descr="poDot">
            <a:extLst>
              <a:ext uri="{FF2B5EF4-FFF2-40B4-BE49-F238E27FC236}">
                <a16:creationId xmlns="" xmlns:a16="http://schemas.microsoft.com/office/drawing/2014/main" id="{74361187-33D9-4C7B-A0A9-D72043C0CA9A}"/>
              </a:ext>
            </a:extLst>
          </p:cNvPr>
          <p:cNvGrpSpPr/>
          <p:nvPr/>
        </p:nvGrpSpPr>
        <p:grpSpPr>
          <a:xfrm>
            <a:off x="3938588" y="1946275"/>
            <a:ext cx="76200" cy="76200"/>
            <a:chOff x="1399" y="823"/>
            <a:chExt cx="48" cy="48"/>
          </a:xfrm>
        </p:grpSpPr>
        <p:sp>
          <p:nvSpPr>
            <p:cNvPr id="35" name="Oval 34">
              <a:extLst>
                <a:ext uri="{FF2B5EF4-FFF2-40B4-BE49-F238E27FC236}">
                  <a16:creationId xmlns="" xmlns:a16="http://schemas.microsoft.com/office/drawing/2014/main" id="{0ADDF158-E549-442A-A2AC-C7D0B0621F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9" y="823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6" name="Line 35" descr="poLine">
              <a:extLst>
                <a:ext uri="{FF2B5EF4-FFF2-40B4-BE49-F238E27FC236}">
                  <a16:creationId xmlns="" xmlns:a16="http://schemas.microsoft.com/office/drawing/2014/main" id="{381830B9-4B00-4A6B-8DF7-516F25553D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23" y="8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Line 36" descr="poLine">
              <a:extLst>
                <a:ext uri="{FF2B5EF4-FFF2-40B4-BE49-F238E27FC236}">
                  <a16:creationId xmlns="" xmlns:a16="http://schemas.microsoft.com/office/drawing/2014/main" id="{8B51D5D1-8C0D-4C3E-8300-40C5695597F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99" y="8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Line 37" descr="poLine">
              <a:extLst>
                <a:ext uri="{FF2B5EF4-FFF2-40B4-BE49-F238E27FC236}">
                  <a16:creationId xmlns="" xmlns:a16="http://schemas.microsoft.com/office/drawing/2014/main" id="{1D56928B-FA82-4C26-AAAE-57DA08EFD9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423" y="82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Line 38" descr="poLine">
              <a:extLst>
                <a:ext uri="{FF2B5EF4-FFF2-40B4-BE49-F238E27FC236}">
                  <a16:creationId xmlns="" xmlns:a16="http://schemas.microsoft.com/office/drawing/2014/main" id="{712E3D2F-BEA1-40EA-9D8E-9A12AA0C06A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23" y="84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0" name="Group 39" descr="poDot">
            <a:extLst>
              <a:ext uri="{FF2B5EF4-FFF2-40B4-BE49-F238E27FC236}">
                <a16:creationId xmlns="" xmlns:a16="http://schemas.microsoft.com/office/drawing/2014/main" id="{344D622C-C9A8-49A3-80BE-A5E532216CD3}"/>
              </a:ext>
            </a:extLst>
          </p:cNvPr>
          <p:cNvGrpSpPr/>
          <p:nvPr/>
        </p:nvGrpSpPr>
        <p:grpSpPr>
          <a:xfrm>
            <a:off x="3875088" y="1954213"/>
            <a:ext cx="76200" cy="76200"/>
            <a:chOff x="1359" y="828"/>
            <a:chExt cx="48" cy="48"/>
          </a:xfrm>
        </p:grpSpPr>
        <p:sp>
          <p:nvSpPr>
            <p:cNvPr id="41" name="Oval 40">
              <a:extLst>
                <a:ext uri="{FF2B5EF4-FFF2-40B4-BE49-F238E27FC236}">
                  <a16:creationId xmlns="" xmlns:a16="http://schemas.microsoft.com/office/drawing/2014/main" id="{B8480121-FE10-4547-87DD-0273234158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9" y="82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2" name="Line 41" descr="poLine">
              <a:extLst>
                <a:ext uri="{FF2B5EF4-FFF2-40B4-BE49-F238E27FC236}">
                  <a16:creationId xmlns="" xmlns:a16="http://schemas.microsoft.com/office/drawing/2014/main" id="{2C3E8319-57FC-4A81-B252-B52C64BE42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83" y="85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Line 42" descr="poLine">
              <a:extLst>
                <a:ext uri="{FF2B5EF4-FFF2-40B4-BE49-F238E27FC236}">
                  <a16:creationId xmlns="" xmlns:a16="http://schemas.microsoft.com/office/drawing/2014/main" id="{75AEA2A7-8A1E-4996-AEAA-4C44ABEE52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59" y="85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Line 43" descr="poLine">
              <a:extLst>
                <a:ext uri="{FF2B5EF4-FFF2-40B4-BE49-F238E27FC236}">
                  <a16:creationId xmlns="" xmlns:a16="http://schemas.microsoft.com/office/drawing/2014/main" id="{C5A390E6-4580-4CDD-9B8B-43F8FA5E82A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383" y="82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Line 44" descr="poLine">
              <a:extLst>
                <a:ext uri="{FF2B5EF4-FFF2-40B4-BE49-F238E27FC236}">
                  <a16:creationId xmlns="" xmlns:a16="http://schemas.microsoft.com/office/drawing/2014/main" id="{E65866BC-AED8-4EE2-9D99-DF7CF125CE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83" y="85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" name="Group 45" descr="poDot">
            <a:extLst>
              <a:ext uri="{FF2B5EF4-FFF2-40B4-BE49-F238E27FC236}">
                <a16:creationId xmlns="" xmlns:a16="http://schemas.microsoft.com/office/drawing/2014/main" id="{82F22A0F-1062-4033-AB32-76C5069C5F90}"/>
              </a:ext>
            </a:extLst>
          </p:cNvPr>
          <p:cNvGrpSpPr/>
          <p:nvPr/>
        </p:nvGrpSpPr>
        <p:grpSpPr>
          <a:xfrm>
            <a:off x="3811588" y="1965325"/>
            <a:ext cx="76200" cy="76200"/>
            <a:chOff x="1319" y="835"/>
            <a:chExt cx="48" cy="48"/>
          </a:xfrm>
        </p:grpSpPr>
        <p:sp>
          <p:nvSpPr>
            <p:cNvPr id="47" name="Oval 46">
              <a:extLst>
                <a:ext uri="{FF2B5EF4-FFF2-40B4-BE49-F238E27FC236}">
                  <a16:creationId xmlns="" xmlns:a16="http://schemas.microsoft.com/office/drawing/2014/main" id="{9F1347D9-BA09-4576-8239-165088D97D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" y="83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8" name="Line 47" descr="poLine">
              <a:extLst>
                <a:ext uri="{FF2B5EF4-FFF2-40B4-BE49-F238E27FC236}">
                  <a16:creationId xmlns="" xmlns:a16="http://schemas.microsoft.com/office/drawing/2014/main" id="{5A41017C-7090-4382-A6D6-40414C25759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43" y="8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Line 48" descr="poLine">
              <a:extLst>
                <a:ext uri="{FF2B5EF4-FFF2-40B4-BE49-F238E27FC236}">
                  <a16:creationId xmlns="" xmlns:a16="http://schemas.microsoft.com/office/drawing/2014/main" id="{306B8B0E-52BE-4ACD-B117-E29000DF6E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19" y="8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Line 49" descr="poLine">
              <a:extLst>
                <a:ext uri="{FF2B5EF4-FFF2-40B4-BE49-F238E27FC236}">
                  <a16:creationId xmlns="" xmlns:a16="http://schemas.microsoft.com/office/drawing/2014/main" id="{124561B0-468E-4262-BD7B-095DAA54474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343" y="83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Line 50" descr="poLine">
              <a:extLst>
                <a:ext uri="{FF2B5EF4-FFF2-40B4-BE49-F238E27FC236}">
                  <a16:creationId xmlns="" xmlns:a16="http://schemas.microsoft.com/office/drawing/2014/main" id="{5997F4F4-3CE6-47B5-874A-43C96457A75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43" y="85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2" name="Group 51" descr="poDot">
            <a:extLst>
              <a:ext uri="{FF2B5EF4-FFF2-40B4-BE49-F238E27FC236}">
                <a16:creationId xmlns="" xmlns:a16="http://schemas.microsoft.com/office/drawing/2014/main" id="{497EBDB2-0AE8-46F8-8973-C9D3E0E0FA79}"/>
              </a:ext>
            </a:extLst>
          </p:cNvPr>
          <p:cNvGrpSpPr/>
          <p:nvPr/>
        </p:nvGrpSpPr>
        <p:grpSpPr>
          <a:xfrm>
            <a:off x="3748088" y="1979613"/>
            <a:ext cx="76200" cy="76200"/>
            <a:chOff x="1279" y="844"/>
            <a:chExt cx="48" cy="48"/>
          </a:xfrm>
        </p:grpSpPr>
        <p:sp>
          <p:nvSpPr>
            <p:cNvPr id="53" name="Oval 52">
              <a:extLst>
                <a:ext uri="{FF2B5EF4-FFF2-40B4-BE49-F238E27FC236}">
                  <a16:creationId xmlns="" xmlns:a16="http://schemas.microsoft.com/office/drawing/2014/main" id="{E5A295E9-ECB0-4562-BE45-411F4099A7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9" y="84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4" name="Line 53" descr="poLine">
              <a:extLst>
                <a:ext uri="{FF2B5EF4-FFF2-40B4-BE49-F238E27FC236}">
                  <a16:creationId xmlns="" xmlns:a16="http://schemas.microsoft.com/office/drawing/2014/main" id="{639EACC8-B217-4EC3-9566-B1F5301553A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03" y="8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Line 54" descr="poLine">
              <a:extLst>
                <a:ext uri="{FF2B5EF4-FFF2-40B4-BE49-F238E27FC236}">
                  <a16:creationId xmlns="" xmlns:a16="http://schemas.microsoft.com/office/drawing/2014/main" id="{2BC17434-5912-4BC9-B730-A8E8C2F70B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79" y="8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Line 55" descr="poLine">
              <a:extLst>
                <a:ext uri="{FF2B5EF4-FFF2-40B4-BE49-F238E27FC236}">
                  <a16:creationId xmlns="" xmlns:a16="http://schemas.microsoft.com/office/drawing/2014/main" id="{354D2226-08B3-4CD9-BD39-DE11F69C7A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303" y="84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Line 56" descr="poLine">
              <a:extLst>
                <a:ext uri="{FF2B5EF4-FFF2-40B4-BE49-F238E27FC236}">
                  <a16:creationId xmlns="" xmlns:a16="http://schemas.microsoft.com/office/drawing/2014/main" id="{84817E68-0FD0-460D-9EBF-BDE067F32F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03" y="86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8" name="Group 57" descr="poDot">
            <a:extLst>
              <a:ext uri="{FF2B5EF4-FFF2-40B4-BE49-F238E27FC236}">
                <a16:creationId xmlns="" xmlns:a16="http://schemas.microsoft.com/office/drawing/2014/main" id="{BB4386FE-625B-4EEF-951B-4B6DDAFDD796}"/>
              </a:ext>
            </a:extLst>
          </p:cNvPr>
          <p:cNvGrpSpPr/>
          <p:nvPr/>
        </p:nvGrpSpPr>
        <p:grpSpPr>
          <a:xfrm>
            <a:off x="3684588" y="1995488"/>
            <a:ext cx="76200" cy="76200"/>
            <a:chOff x="1239" y="854"/>
            <a:chExt cx="48" cy="48"/>
          </a:xfrm>
        </p:grpSpPr>
        <p:sp>
          <p:nvSpPr>
            <p:cNvPr id="59" name="Oval 58">
              <a:extLst>
                <a:ext uri="{FF2B5EF4-FFF2-40B4-BE49-F238E27FC236}">
                  <a16:creationId xmlns="" xmlns:a16="http://schemas.microsoft.com/office/drawing/2014/main" id="{B19649F8-1493-4DAF-9BC2-9522030135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9" y="85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0" name="Line 59" descr="poLine">
              <a:extLst>
                <a:ext uri="{FF2B5EF4-FFF2-40B4-BE49-F238E27FC236}">
                  <a16:creationId xmlns="" xmlns:a16="http://schemas.microsoft.com/office/drawing/2014/main" id="{D4415223-E5CE-4A6B-871A-B22A10E1785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63" y="87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Line 60" descr="poLine">
              <a:extLst>
                <a:ext uri="{FF2B5EF4-FFF2-40B4-BE49-F238E27FC236}">
                  <a16:creationId xmlns="" xmlns:a16="http://schemas.microsoft.com/office/drawing/2014/main" id="{8EA37754-8B9D-4AFA-B5BB-E3131B5F023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39" y="87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Line 61" descr="poLine">
              <a:extLst>
                <a:ext uri="{FF2B5EF4-FFF2-40B4-BE49-F238E27FC236}">
                  <a16:creationId xmlns="" xmlns:a16="http://schemas.microsoft.com/office/drawing/2014/main" id="{B6985A1D-575C-45CE-A35A-41D2560F93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263" y="85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Line 62" descr="poLine">
              <a:extLst>
                <a:ext uri="{FF2B5EF4-FFF2-40B4-BE49-F238E27FC236}">
                  <a16:creationId xmlns="" xmlns:a16="http://schemas.microsoft.com/office/drawing/2014/main" id="{DD982B36-3FB4-4DBA-8006-FF18DF30A4F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63" y="8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" name="Group 63" descr="poDot">
            <a:extLst>
              <a:ext uri="{FF2B5EF4-FFF2-40B4-BE49-F238E27FC236}">
                <a16:creationId xmlns="" xmlns:a16="http://schemas.microsoft.com/office/drawing/2014/main" id="{A61B4C30-B861-44CB-BCE8-9CA59DDFD316}"/>
              </a:ext>
            </a:extLst>
          </p:cNvPr>
          <p:cNvGrpSpPr/>
          <p:nvPr/>
        </p:nvGrpSpPr>
        <p:grpSpPr>
          <a:xfrm>
            <a:off x="3622675" y="2012950"/>
            <a:ext cx="76200" cy="76200"/>
            <a:chOff x="1200" y="865"/>
            <a:chExt cx="48" cy="48"/>
          </a:xfrm>
        </p:grpSpPr>
        <p:sp>
          <p:nvSpPr>
            <p:cNvPr id="65" name="Oval 64">
              <a:extLst>
                <a:ext uri="{FF2B5EF4-FFF2-40B4-BE49-F238E27FC236}">
                  <a16:creationId xmlns="" xmlns:a16="http://schemas.microsoft.com/office/drawing/2014/main" id="{5DE8CFF1-98E9-4D20-905E-CF508F0C16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0" y="86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6" name="Line 65" descr="poLine">
              <a:extLst>
                <a:ext uri="{FF2B5EF4-FFF2-40B4-BE49-F238E27FC236}">
                  <a16:creationId xmlns="" xmlns:a16="http://schemas.microsoft.com/office/drawing/2014/main" id="{E958DEDA-F488-4A3E-88C1-855047E4F76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24" y="88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Line 66" descr="poLine">
              <a:extLst>
                <a:ext uri="{FF2B5EF4-FFF2-40B4-BE49-F238E27FC236}">
                  <a16:creationId xmlns="" xmlns:a16="http://schemas.microsoft.com/office/drawing/2014/main" id="{B0A18339-9266-4DAD-8C79-0840F28450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00" y="88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Line 67" descr="poLine">
              <a:extLst>
                <a:ext uri="{FF2B5EF4-FFF2-40B4-BE49-F238E27FC236}">
                  <a16:creationId xmlns="" xmlns:a16="http://schemas.microsoft.com/office/drawing/2014/main" id="{ECD0221E-7DD8-42CD-B363-AC46EFE815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224" y="86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Line 68" descr="poLine">
              <a:extLst>
                <a:ext uri="{FF2B5EF4-FFF2-40B4-BE49-F238E27FC236}">
                  <a16:creationId xmlns="" xmlns:a16="http://schemas.microsoft.com/office/drawing/2014/main" id="{8C3FDDE7-CE6F-4AF3-9376-F8CD285C26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24" y="88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0" name="Group 69" descr="poDot">
            <a:extLst>
              <a:ext uri="{FF2B5EF4-FFF2-40B4-BE49-F238E27FC236}">
                <a16:creationId xmlns="" xmlns:a16="http://schemas.microsoft.com/office/drawing/2014/main" id="{01F8B3C9-2983-4325-AAAB-6071DE97FC42}"/>
              </a:ext>
            </a:extLst>
          </p:cNvPr>
          <p:cNvGrpSpPr/>
          <p:nvPr/>
        </p:nvGrpSpPr>
        <p:grpSpPr>
          <a:xfrm>
            <a:off x="3560763" y="2033588"/>
            <a:ext cx="76200" cy="76200"/>
            <a:chOff x="1161" y="878"/>
            <a:chExt cx="48" cy="48"/>
          </a:xfrm>
        </p:grpSpPr>
        <p:sp>
          <p:nvSpPr>
            <p:cNvPr id="71" name="Oval 70">
              <a:extLst>
                <a:ext uri="{FF2B5EF4-FFF2-40B4-BE49-F238E27FC236}">
                  <a16:creationId xmlns="" xmlns:a16="http://schemas.microsoft.com/office/drawing/2014/main" id="{CD2641F7-1FB8-454F-BD74-812D59C1FF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1" y="87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2" name="Line 71" descr="poLine">
              <a:extLst>
                <a:ext uri="{FF2B5EF4-FFF2-40B4-BE49-F238E27FC236}">
                  <a16:creationId xmlns="" xmlns:a16="http://schemas.microsoft.com/office/drawing/2014/main" id="{E9C74A26-006C-483B-A360-A442042DC4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85" y="9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Line 72" descr="poLine">
              <a:extLst>
                <a:ext uri="{FF2B5EF4-FFF2-40B4-BE49-F238E27FC236}">
                  <a16:creationId xmlns="" xmlns:a16="http://schemas.microsoft.com/office/drawing/2014/main" id="{6F63D328-7F40-4244-89B5-B95308EE199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61" y="9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Line 73" descr="poLine">
              <a:extLst>
                <a:ext uri="{FF2B5EF4-FFF2-40B4-BE49-F238E27FC236}">
                  <a16:creationId xmlns="" xmlns:a16="http://schemas.microsoft.com/office/drawing/2014/main" id="{0D47E6E3-FB9E-42F8-8AB7-1B12DFF59CC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185" y="8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Line 74" descr="poLine">
              <a:extLst>
                <a:ext uri="{FF2B5EF4-FFF2-40B4-BE49-F238E27FC236}">
                  <a16:creationId xmlns="" xmlns:a16="http://schemas.microsoft.com/office/drawing/2014/main" id="{6918A4D9-60B4-429B-B50C-628CCE3E1C7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85" y="9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6" name="Group 75" descr="poDot">
            <a:extLst>
              <a:ext uri="{FF2B5EF4-FFF2-40B4-BE49-F238E27FC236}">
                <a16:creationId xmlns="" xmlns:a16="http://schemas.microsoft.com/office/drawing/2014/main" id="{4E5352D4-9372-402F-B4AB-65465835F66D}"/>
              </a:ext>
            </a:extLst>
          </p:cNvPr>
          <p:cNvGrpSpPr/>
          <p:nvPr/>
        </p:nvGrpSpPr>
        <p:grpSpPr>
          <a:xfrm>
            <a:off x="3500438" y="2054225"/>
            <a:ext cx="76200" cy="76200"/>
            <a:chOff x="1123" y="891"/>
            <a:chExt cx="48" cy="48"/>
          </a:xfrm>
        </p:grpSpPr>
        <p:sp>
          <p:nvSpPr>
            <p:cNvPr id="77" name="Oval 76">
              <a:extLst>
                <a:ext uri="{FF2B5EF4-FFF2-40B4-BE49-F238E27FC236}">
                  <a16:creationId xmlns="" xmlns:a16="http://schemas.microsoft.com/office/drawing/2014/main" id="{CA8A844E-5AA3-460A-BE44-A1C739C2DA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23" y="89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8" name="Line 77" descr="poLine">
              <a:extLst>
                <a:ext uri="{FF2B5EF4-FFF2-40B4-BE49-F238E27FC236}">
                  <a16:creationId xmlns="" xmlns:a16="http://schemas.microsoft.com/office/drawing/2014/main" id="{28DC34EA-9989-42D6-9072-0DA21C8D7AE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47" y="91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Line 78" descr="poLine">
              <a:extLst>
                <a:ext uri="{FF2B5EF4-FFF2-40B4-BE49-F238E27FC236}">
                  <a16:creationId xmlns="" xmlns:a16="http://schemas.microsoft.com/office/drawing/2014/main" id="{2FE2DE7E-43F6-45BE-BCAB-E2B890634C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23" y="91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" name="Line 79" descr="poLine">
              <a:extLst>
                <a:ext uri="{FF2B5EF4-FFF2-40B4-BE49-F238E27FC236}">
                  <a16:creationId xmlns="" xmlns:a16="http://schemas.microsoft.com/office/drawing/2014/main" id="{C36978B4-AC3F-42B7-AE04-87D3AC0B088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147" y="89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" name="Line 80" descr="poLine">
              <a:extLst>
                <a:ext uri="{FF2B5EF4-FFF2-40B4-BE49-F238E27FC236}">
                  <a16:creationId xmlns="" xmlns:a16="http://schemas.microsoft.com/office/drawing/2014/main" id="{8D010984-DD70-4AAE-878C-A06DA67A87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47" y="91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" name="Group 81" descr="poDot">
            <a:extLst>
              <a:ext uri="{FF2B5EF4-FFF2-40B4-BE49-F238E27FC236}">
                <a16:creationId xmlns="" xmlns:a16="http://schemas.microsoft.com/office/drawing/2014/main" id="{DFE5133A-6D68-4F5B-BF77-354F4EEAA7CD}"/>
              </a:ext>
            </a:extLst>
          </p:cNvPr>
          <p:cNvGrpSpPr/>
          <p:nvPr/>
        </p:nvGrpSpPr>
        <p:grpSpPr>
          <a:xfrm>
            <a:off x="3440113" y="2079625"/>
            <a:ext cx="76200" cy="76200"/>
            <a:chOff x="1085" y="907"/>
            <a:chExt cx="48" cy="48"/>
          </a:xfrm>
        </p:grpSpPr>
        <p:sp>
          <p:nvSpPr>
            <p:cNvPr id="83" name="Oval 82">
              <a:extLst>
                <a:ext uri="{FF2B5EF4-FFF2-40B4-BE49-F238E27FC236}">
                  <a16:creationId xmlns="" xmlns:a16="http://schemas.microsoft.com/office/drawing/2014/main" id="{38D84EDE-D53D-45CA-BCCD-2D7E8A9591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5" y="907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4" name="Line 83" descr="poLine">
              <a:extLst>
                <a:ext uri="{FF2B5EF4-FFF2-40B4-BE49-F238E27FC236}">
                  <a16:creationId xmlns="" xmlns:a16="http://schemas.microsoft.com/office/drawing/2014/main" id="{F358FCEC-6376-4412-BAB1-FEBFC45448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9" y="93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Line 84" descr="poLine">
              <a:extLst>
                <a:ext uri="{FF2B5EF4-FFF2-40B4-BE49-F238E27FC236}">
                  <a16:creationId xmlns="" xmlns:a16="http://schemas.microsoft.com/office/drawing/2014/main" id="{B46E588B-B91E-4464-BCE6-9B7B60AB47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85" y="93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Line 85" descr="poLine">
              <a:extLst>
                <a:ext uri="{FF2B5EF4-FFF2-40B4-BE49-F238E27FC236}">
                  <a16:creationId xmlns="" xmlns:a16="http://schemas.microsoft.com/office/drawing/2014/main" id="{35C020FC-26DB-4BF6-BD09-FCC67A54CB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109" y="90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Line 86" descr="poLine">
              <a:extLst>
                <a:ext uri="{FF2B5EF4-FFF2-40B4-BE49-F238E27FC236}">
                  <a16:creationId xmlns="" xmlns:a16="http://schemas.microsoft.com/office/drawing/2014/main" id="{C9FCAED8-4C0E-459E-A435-DDCF9822BBD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09" y="93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8" name="Group 87" descr="poDot">
            <a:extLst>
              <a:ext uri="{FF2B5EF4-FFF2-40B4-BE49-F238E27FC236}">
                <a16:creationId xmlns="" xmlns:a16="http://schemas.microsoft.com/office/drawing/2014/main" id="{A358E61B-3902-42AF-BC49-55E8D52CAEC0}"/>
              </a:ext>
            </a:extLst>
          </p:cNvPr>
          <p:cNvGrpSpPr/>
          <p:nvPr/>
        </p:nvGrpSpPr>
        <p:grpSpPr>
          <a:xfrm>
            <a:off x="3381375" y="2105025"/>
            <a:ext cx="76200" cy="76200"/>
            <a:chOff x="1048" y="923"/>
            <a:chExt cx="48" cy="48"/>
          </a:xfrm>
        </p:grpSpPr>
        <p:sp>
          <p:nvSpPr>
            <p:cNvPr id="89" name="Oval 88">
              <a:extLst>
                <a:ext uri="{FF2B5EF4-FFF2-40B4-BE49-F238E27FC236}">
                  <a16:creationId xmlns="" xmlns:a16="http://schemas.microsoft.com/office/drawing/2014/main" id="{3BB7B557-94DA-45B3-8817-2FBBFCEAB4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8" y="923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0" name="Line 89" descr="poLine">
              <a:extLst>
                <a:ext uri="{FF2B5EF4-FFF2-40B4-BE49-F238E27FC236}">
                  <a16:creationId xmlns="" xmlns:a16="http://schemas.microsoft.com/office/drawing/2014/main" id="{29DD3A68-C549-4144-8942-BBBDFEDAF0E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2" y="9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Line 90" descr="poLine">
              <a:extLst>
                <a:ext uri="{FF2B5EF4-FFF2-40B4-BE49-F238E27FC236}">
                  <a16:creationId xmlns="" xmlns:a16="http://schemas.microsoft.com/office/drawing/2014/main" id="{D9E5EA80-2EEC-4ABB-BF83-186BAA99CC8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48" y="9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Line 91" descr="poLine">
              <a:extLst>
                <a:ext uri="{FF2B5EF4-FFF2-40B4-BE49-F238E27FC236}">
                  <a16:creationId xmlns="" xmlns:a16="http://schemas.microsoft.com/office/drawing/2014/main" id="{5E3B0538-D6C2-4E96-8C1D-BCC5FC37F90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72" y="92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" name="Line 92" descr="poLine">
              <a:extLst>
                <a:ext uri="{FF2B5EF4-FFF2-40B4-BE49-F238E27FC236}">
                  <a16:creationId xmlns="" xmlns:a16="http://schemas.microsoft.com/office/drawing/2014/main" id="{1E7DA1C7-E8E8-4F5A-8D21-CEBF17301C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72" y="94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4" name="Group 93" descr="poDot">
            <a:extLst>
              <a:ext uri="{FF2B5EF4-FFF2-40B4-BE49-F238E27FC236}">
                <a16:creationId xmlns="" xmlns:a16="http://schemas.microsoft.com/office/drawing/2014/main" id="{ED38FDE0-03CE-4C78-A3B2-C2DA18BC9D87}"/>
              </a:ext>
            </a:extLst>
          </p:cNvPr>
          <p:cNvGrpSpPr/>
          <p:nvPr/>
        </p:nvGrpSpPr>
        <p:grpSpPr>
          <a:xfrm>
            <a:off x="3324225" y="2133600"/>
            <a:ext cx="76200" cy="76200"/>
            <a:chOff x="1012" y="941"/>
            <a:chExt cx="48" cy="48"/>
          </a:xfrm>
        </p:grpSpPr>
        <p:sp>
          <p:nvSpPr>
            <p:cNvPr id="95" name="Oval 94">
              <a:extLst>
                <a:ext uri="{FF2B5EF4-FFF2-40B4-BE49-F238E27FC236}">
                  <a16:creationId xmlns="" xmlns:a16="http://schemas.microsoft.com/office/drawing/2014/main" id="{4B07E657-E597-45D4-B30E-E8CC188645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2" y="94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6" name="Line 95" descr="poLine">
              <a:extLst>
                <a:ext uri="{FF2B5EF4-FFF2-40B4-BE49-F238E27FC236}">
                  <a16:creationId xmlns="" xmlns:a16="http://schemas.microsoft.com/office/drawing/2014/main" id="{1528D94F-01A9-4D88-8DB4-68E91EFEEA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36" y="96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Line 96" descr="poLine">
              <a:extLst>
                <a:ext uri="{FF2B5EF4-FFF2-40B4-BE49-F238E27FC236}">
                  <a16:creationId xmlns="" xmlns:a16="http://schemas.microsoft.com/office/drawing/2014/main" id="{6F1E0F95-3778-44DF-AD05-9164695554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12" y="96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" name="Line 97" descr="poLine">
              <a:extLst>
                <a:ext uri="{FF2B5EF4-FFF2-40B4-BE49-F238E27FC236}">
                  <a16:creationId xmlns="" xmlns:a16="http://schemas.microsoft.com/office/drawing/2014/main" id="{E51BF4C4-76BE-4FBD-9511-3ED1A620F47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36" y="94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Line 98" descr="poLine">
              <a:extLst>
                <a:ext uri="{FF2B5EF4-FFF2-40B4-BE49-F238E27FC236}">
                  <a16:creationId xmlns="" xmlns:a16="http://schemas.microsoft.com/office/drawing/2014/main" id="{678EDC2C-742D-4037-B8F0-AB9A022B39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36" y="96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0" name="Group 99" descr="poDot">
            <a:extLst>
              <a:ext uri="{FF2B5EF4-FFF2-40B4-BE49-F238E27FC236}">
                <a16:creationId xmlns="" xmlns:a16="http://schemas.microsoft.com/office/drawing/2014/main" id="{1EC503A6-1DA8-45C5-980B-3FAA6C2B2B2F}"/>
              </a:ext>
            </a:extLst>
          </p:cNvPr>
          <p:cNvGrpSpPr/>
          <p:nvPr/>
        </p:nvGrpSpPr>
        <p:grpSpPr>
          <a:xfrm>
            <a:off x="3267075" y="2163763"/>
            <a:ext cx="76200" cy="76200"/>
            <a:chOff x="976" y="960"/>
            <a:chExt cx="48" cy="48"/>
          </a:xfrm>
        </p:grpSpPr>
        <p:sp>
          <p:nvSpPr>
            <p:cNvPr id="101" name="Oval 100">
              <a:extLst>
                <a:ext uri="{FF2B5EF4-FFF2-40B4-BE49-F238E27FC236}">
                  <a16:creationId xmlns="" xmlns:a16="http://schemas.microsoft.com/office/drawing/2014/main" id="{ABBE26F8-F5A7-4708-B0E2-4B4CDB8D03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6" y="96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2" name="Line 101" descr="poLine">
              <a:extLst>
                <a:ext uri="{FF2B5EF4-FFF2-40B4-BE49-F238E27FC236}">
                  <a16:creationId xmlns="" xmlns:a16="http://schemas.microsoft.com/office/drawing/2014/main" id="{132A09A5-F24D-4A88-B02F-38CF0923E0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00" y="9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" name="Line 102" descr="poLine">
              <a:extLst>
                <a:ext uri="{FF2B5EF4-FFF2-40B4-BE49-F238E27FC236}">
                  <a16:creationId xmlns="" xmlns:a16="http://schemas.microsoft.com/office/drawing/2014/main" id="{835EA3FE-0D74-4B01-8E86-E1F17E236F3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76" y="9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" name="Line 103" descr="poLine">
              <a:extLst>
                <a:ext uri="{FF2B5EF4-FFF2-40B4-BE49-F238E27FC236}">
                  <a16:creationId xmlns="" xmlns:a16="http://schemas.microsoft.com/office/drawing/2014/main" id="{BB1F9055-7185-4077-8757-6E6EF80BE9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00" y="96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" name="Line 104" descr="poLine">
              <a:extLst>
                <a:ext uri="{FF2B5EF4-FFF2-40B4-BE49-F238E27FC236}">
                  <a16:creationId xmlns="" xmlns:a16="http://schemas.microsoft.com/office/drawing/2014/main" id="{F500544B-E9AB-4CD3-A924-7969B63A717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00" y="98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6" name="Group 105" descr="poDot">
            <a:extLst>
              <a:ext uri="{FF2B5EF4-FFF2-40B4-BE49-F238E27FC236}">
                <a16:creationId xmlns="" xmlns:a16="http://schemas.microsoft.com/office/drawing/2014/main" id="{852D2876-56EA-40D5-B4D1-5C9B19594A4B}"/>
              </a:ext>
            </a:extLst>
          </p:cNvPr>
          <p:cNvGrpSpPr/>
          <p:nvPr/>
        </p:nvGrpSpPr>
        <p:grpSpPr>
          <a:xfrm>
            <a:off x="3209925" y="2197100"/>
            <a:ext cx="76200" cy="76200"/>
            <a:chOff x="940" y="981"/>
            <a:chExt cx="48" cy="48"/>
          </a:xfrm>
        </p:grpSpPr>
        <p:sp>
          <p:nvSpPr>
            <p:cNvPr id="107" name="Oval 106">
              <a:extLst>
                <a:ext uri="{FF2B5EF4-FFF2-40B4-BE49-F238E27FC236}">
                  <a16:creationId xmlns="" xmlns:a16="http://schemas.microsoft.com/office/drawing/2014/main" id="{F9D4BFCA-2142-4E76-8E51-B8FC5539B6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0" y="98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8" name="Line 107" descr="poLine">
              <a:extLst>
                <a:ext uri="{FF2B5EF4-FFF2-40B4-BE49-F238E27FC236}">
                  <a16:creationId xmlns="" xmlns:a16="http://schemas.microsoft.com/office/drawing/2014/main" id="{6484E553-D583-4486-9F4E-E072BF65480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4" y="100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Line 108" descr="poLine">
              <a:extLst>
                <a:ext uri="{FF2B5EF4-FFF2-40B4-BE49-F238E27FC236}">
                  <a16:creationId xmlns="" xmlns:a16="http://schemas.microsoft.com/office/drawing/2014/main" id="{2A0E23F2-44D1-43B9-BA80-82A5D69F2A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40" y="100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Line 109" descr="poLine">
              <a:extLst>
                <a:ext uri="{FF2B5EF4-FFF2-40B4-BE49-F238E27FC236}">
                  <a16:creationId xmlns="" xmlns:a16="http://schemas.microsoft.com/office/drawing/2014/main" id="{1706829C-69C6-411B-BFA1-13D30CE0FAB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964" y="98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" name="Line 110" descr="poLine">
              <a:extLst>
                <a:ext uri="{FF2B5EF4-FFF2-40B4-BE49-F238E27FC236}">
                  <a16:creationId xmlns="" xmlns:a16="http://schemas.microsoft.com/office/drawing/2014/main" id="{3C35DA8A-E796-4B00-A1A9-B111F8E52A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64" y="100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" name="Group 111" descr="poDot">
            <a:extLst>
              <a:ext uri="{FF2B5EF4-FFF2-40B4-BE49-F238E27FC236}">
                <a16:creationId xmlns="" xmlns:a16="http://schemas.microsoft.com/office/drawing/2014/main" id="{5C30FD1E-6213-4F7F-9D09-2AFFBE20810A}"/>
              </a:ext>
            </a:extLst>
          </p:cNvPr>
          <p:cNvGrpSpPr/>
          <p:nvPr/>
        </p:nvGrpSpPr>
        <p:grpSpPr>
          <a:xfrm>
            <a:off x="3155950" y="2230438"/>
            <a:ext cx="76200" cy="76200"/>
            <a:chOff x="906" y="1002"/>
            <a:chExt cx="48" cy="48"/>
          </a:xfrm>
        </p:grpSpPr>
        <p:sp>
          <p:nvSpPr>
            <p:cNvPr id="113" name="Oval 112">
              <a:extLst>
                <a:ext uri="{FF2B5EF4-FFF2-40B4-BE49-F238E27FC236}">
                  <a16:creationId xmlns="" xmlns:a16="http://schemas.microsoft.com/office/drawing/2014/main" id="{EB3A6185-B91A-47B5-AAE7-5AE612E049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6" y="100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4" name="Line 113" descr="poLine">
              <a:extLst>
                <a:ext uri="{FF2B5EF4-FFF2-40B4-BE49-F238E27FC236}">
                  <a16:creationId xmlns="" xmlns:a16="http://schemas.microsoft.com/office/drawing/2014/main" id="{F1D17E96-E178-4303-974D-8FAFB33FE3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30" y="102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" name="Line 114" descr="poLine">
              <a:extLst>
                <a:ext uri="{FF2B5EF4-FFF2-40B4-BE49-F238E27FC236}">
                  <a16:creationId xmlns="" xmlns:a16="http://schemas.microsoft.com/office/drawing/2014/main" id="{9129B56B-BAC6-4943-84FB-874A346F7A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06" y="102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" name="Line 115" descr="poLine">
              <a:extLst>
                <a:ext uri="{FF2B5EF4-FFF2-40B4-BE49-F238E27FC236}">
                  <a16:creationId xmlns="" xmlns:a16="http://schemas.microsoft.com/office/drawing/2014/main" id="{D28A7878-81F0-4B1F-82FB-D6EEDCF6B6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930" y="10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" name="Line 116" descr="poLine">
              <a:extLst>
                <a:ext uri="{FF2B5EF4-FFF2-40B4-BE49-F238E27FC236}">
                  <a16:creationId xmlns="" xmlns:a16="http://schemas.microsoft.com/office/drawing/2014/main" id="{EB034282-8C10-42AF-B537-E25C08DB02A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30" y="102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8" name="Group 117" descr="poDot">
            <a:extLst>
              <a:ext uri="{FF2B5EF4-FFF2-40B4-BE49-F238E27FC236}">
                <a16:creationId xmlns="" xmlns:a16="http://schemas.microsoft.com/office/drawing/2014/main" id="{F29EF761-6843-4A9D-A47C-B7B746210D0F}"/>
              </a:ext>
            </a:extLst>
          </p:cNvPr>
          <p:cNvGrpSpPr/>
          <p:nvPr/>
        </p:nvGrpSpPr>
        <p:grpSpPr>
          <a:xfrm>
            <a:off x="3101975" y="2266950"/>
            <a:ext cx="76200" cy="76200"/>
            <a:chOff x="872" y="1025"/>
            <a:chExt cx="48" cy="48"/>
          </a:xfrm>
        </p:grpSpPr>
        <p:sp>
          <p:nvSpPr>
            <p:cNvPr id="119" name="Oval 118">
              <a:extLst>
                <a:ext uri="{FF2B5EF4-FFF2-40B4-BE49-F238E27FC236}">
                  <a16:creationId xmlns="" xmlns:a16="http://schemas.microsoft.com/office/drawing/2014/main" id="{CCB9A96D-D378-4C83-BA2F-5EE731D04F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" y="102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0" name="Line 119" descr="poLine">
              <a:extLst>
                <a:ext uri="{FF2B5EF4-FFF2-40B4-BE49-F238E27FC236}">
                  <a16:creationId xmlns="" xmlns:a16="http://schemas.microsoft.com/office/drawing/2014/main" id="{7FD64EA9-DC81-4866-90A3-964C0B8010E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96" y="104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" name="Line 120" descr="poLine">
              <a:extLst>
                <a:ext uri="{FF2B5EF4-FFF2-40B4-BE49-F238E27FC236}">
                  <a16:creationId xmlns="" xmlns:a16="http://schemas.microsoft.com/office/drawing/2014/main" id="{B0DE596D-9088-45E8-AD1C-EFA5AB7488D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72" y="104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" name="Line 121" descr="poLine">
              <a:extLst>
                <a:ext uri="{FF2B5EF4-FFF2-40B4-BE49-F238E27FC236}">
                  <a16:creationId xmlns="" xmlns:a16="http://schemas.microsoft.com/office/drawing/2014/main" id="{B1020C72-F245-4E49-A220-545B2699B54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896" y="102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" name="Line 122" descr="poLine">
              <a:extLst>
                <a:ext uri="{FF2B5EF4-FFF2-40B4-BE49-F238E27FC236}">
                  <a16:creationId xmlns="" xmlns:a16="http://schemas.microsoft.com/office/drawing/2014/main" id="{1FBFD501-AEE6-4516-B8A8-AEB57A978A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96" y="104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4" name="Group 123" descr="poDot">
            <a:extLst>
              <a:ext uri="{FF2B5EF4-FFF2-40B4-BE49-F238E27FC236}">
                <a16:creationId xmlns="" xmlns:a16="http://schemas.microsoft.com/office/drawing/2014/main" id="{EB517FDF-94C0-40F4-904C-B964493595FA}"/>
              </a:ext>
            </a:extLst>
          </p:cNvPr>
          <p:cNvGrpSpPr/>
          <p:nvPr/>
        </p:nvGrpSpPr>
        <p:grpSpPr>
          <a:xfrm>
            <a:off x="3049588" y="2305050"/>
            <a:ext cx="76200" cy="76200"/>
            <a:chOff x="839" y="1049"/>
            <a:chExt cx="48" cy="48"/>
          </a:xfrm>
        </p:grpSpPr>
        <p:sp>
          <p:nvSpPr>
            <p:cNvPr id="125" name="Oval 124">
              <a:extLst>
                <a:ext uri="{FF2B5EF4-FFF2-40B4-BE49-F238E27FC236}">
                  <a16:creationId xmlns="" xmlns:a16="http://schemas.microsoft.com/office/drawing/2014/main" id="{E70A84D4-4C16-41DA-8AAC-A8D14051D8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9" y="104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6" name="Line 125" descr="poLine">
              <a:extLst>
                <a:ext uri="{FF2B5EF4-FFF2-40B4-BE49-F238E27FC236}">
                  <a16:creationId xmlns="" xmlns:a16="http://schemas.microsoft.com/office/drawing/2014/main" id="{0A702E20-12A6-4F5B-90E2-BE387B8E4EB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3" y="107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" name="Line 126" descr="poLine">
              <a:extLst>
                <a:ext uri="{FF2B5EF4-FFF2-40B4-BE49-F238E27FC236}">
                  <a16:creationId xmlns="" xmlns:a16="http://schemas.microsoft.com/office/drawing/2014/main" id="{D449A233-BC0F-4F70-AFA7-C06D6A5B01A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39" y="107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" name="Line 127" descr="poLine">
              <a:extLst>
                <a:ext uri="{FF2B5EF4-FFF2-40B4-BE49-F238E27FC236}">
                  <a16:creationId xmlns="" xmlns:a16="http://schemas.microsoft.com/office/drawing/2014/main" id="{AC7DDB7B-7E40-4AD2-95BA-EB09123838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863" y="104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" name="Line 128" descr="poLine">
              <a:extLst>
                <a:ext uri="{FF2B5EF4-FFF2-40B4-BE49-F238E27FC236}">
                  <a16:creationId xmlns="" xmlns:a16="http://schemas.microsoft.com/office/drawing/2014/main" id="{0B53E073-BBBC-46D2-9DDF-FEDCD4C8A4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63" y="107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0" name="Group 129" descr="poDot">
            <a:extLst>
              <a:ext uri="{FF2B5EF4-FFF2-40B4-BE49-F238E27FC236}">
                <a16:creationId xmlns="" xmlns:a16="http://schemas.microsoft.com/office/drawing/2014/main" id="{3109EFDA-FED8-421C-AF85-0579B0961F14}"/>
              </a:ext>
            </a:extLst>
          </p:cNvPr>
          <p:cNvGrpSpPr/>
          <p:nvPr/>
        </p:nvGrpSpPr>
        <p:grpSpPr>
          <a:xfrm>
            <a:off x="2998788" y="2344738"/>
            <a:ext cx="76200" cy="76200"/>
            <a:chOff x="807" y="1074"/>
            <a:chExt cx="48" cy="48"/>
          </a:xfrm>
        </p:grpSpPr>
        <p:sp>
          <p:nvSpPr>
            <p:cNvPr id="131" name="Oval 130">
              <a:extLst>
                <a:ext uri="{FF2B5EF4-FFF2-40B4-BE49-F238E27FC236}">
                  <a16:creationId xmlns="" xmlns:a16="http://schemas.microsoft.com/office/drawing/2014/main" id="{8DA0B74E-951B-42BB-82DE-BB47A2A1FB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7" y="107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2" name="Line 131" descr="poLine">
              <a:extLst>
                <a:ext uri="{FF2B5EF4-FFF2-40B4-BE49-F238E27FC236}">
                  <a16:creationId xmlns="" xmlns:a16="http://schemas.microsoft.com/office/drawing/2014/main" id="{2AB409A5-5047-4FAF-AB62-B16117DE56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1" y="109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" name="Line 132" descr="poLine">
              <a:extLst>
                <a:ext uri="{FF2B5EF4-FFF2-40B4-BE49-F238E27FC236}">
                  <a16:creationId xmlns="" xmlns:a16="http://schemas.microsoft.com/office/drawing/2014/main" id="{14FC9097-D17A-4890-BAFC-6CD78705ADF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07" y="109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" name="Line 133" descr="poLine">
              <a:extLst>
                <a:ext uri="{FF2B5EF4-FFF2-40B4-BE49-F238E27FC236}">
                  <a16:creationId xmlns="" xmlns:a16="http://schemas.microsoft.com/office/drawing/2014/main" id="{E08BC716-8C4B-417A-B1B0-87BFA831AF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831" y="107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5" name="Line 134" descr="poLine">
              <a:extLst>
                <a:ext uri="{FF2B5EF4-FFF2-40B4-BE49-F238E27FC236}">
                  <a16:creationId xmlns="" xmlns:a16="http://schemas.microsoft.com/office/drawing/2014/main" id="{55E6D8E3-5D4F-4696-84BE-E35175BD4BA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31" y="109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6" name="Group 135" descr="poDot">
            <a:extLst>
              <a:ext uri="{FF2B5EF4-FFF2-40B4-BE49-F238E27FC236}">
                <a16:creationId xmlns="" xmlns:a16="http://schemas.microsoft.com/office/drawing/2014/main" id="{FD899B60-C1AE-48B3-8DCB-AC790C337D54}"/>
              </a:ext>
            </a:extLst>
          </p:cNvPr>
          <p:cNvGrpSpPr/>
          <p:nvPr/>
        </p:nvGrpSpPr>
        <p:grpSpPr>
          <a:xfrm>
            <a:off x="2949575" y="2386013"/>
            <a:ext cx="76200" cy="76200"/>
            <a:chOff x="776" y="1100"/>
            <a:chExt cx="48" cy="48"/>
          </a:xfrm>
        </p:grpSpPr>
        <p:sp>
          <p:nvSpPr>
            <p:cNvPr id="137" name="Oval 136">
              <a:extLst>
                <a:ext uri="{FF2B5EF4-FFF2-40B4-BE49-F238E27FC236}">
                  <a16:creationId xmlns="" xmlns:a16="http://schemas.microsoft.com/office/drawing/2014/main" id="{0419A928-BB94-4942-BF36-4395E5B13F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6" y="110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8" name="Line 137" descr="poLine">
              <a:extLst>
                <a:ext uri="{FF2B5EF4-FFF2-40B4-BE49-F238E27FC236}">
                  <a16:creationId xmlns="" xmlns:a16="http://schemas.microsoft.com/office/drawing/2014/main" id="{EAC5346A-5CC8-4620-8115-326E3FF099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00" y="11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9" name="Line 138" descr="poLine">
              <a:extLst>
                <a:ext uri="{FF2B5EF4-FFF2-40B4-BE49-F238E27FC236}">
                  <a16:creationId xmlns="" xmlns:a16="http://schemas.microsoft.com/office/drawing/2014/main" id="{C3EFC5B1-A78B-4DDB-8310-4337A69E224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76" y="11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" name="Line 139" descr="poLine">
              <a:extLst>
                <a:ext uri="{FF2B5EF4-FFF2-40B4-BE49-F238E27FC236}">
                  <a16:creationId xmlns="" xmlns:a16="http://schemas.microsoft.com/office/drawing/2014/main" id="{90DDF5B6-5EA8-47A2-9F7A-09B959F8D6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800" y="110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1" name="Line 140" descr="poLine">
              <a:extLst>
                <a:ext uri="{FF2B5EF4-FFF2-40B4-BE49-F238E27FC236}">
                  <a16:creationId xmlns="" xmlns:a16="http://schemas.microsoft.com/office/drawing/2014/main" id="{E5BD3C5D-71E8-48E9-9BF9-8B1213F8CFA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00" y="112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2" name="Group 141" descr="poDot">
            <a:extLst>
              <a:ext uri="{FF2B5EF4-FFF2-40B4-BE49-F238E27FC236}">
                <a16:creationId xmlns="" xmlns:a16="http://schemas.microsoft.com/office/drawing/2014/main" id="{F9E447A1-5995-4246-90E0-E8E2AD15B33E}"/>
              </a:ext>
            </a:extLst>
          </p:cNvPr>
          <p:cNvGrpSpPr/>
          <p:nvPr/>
        </p:nvGrpSpPr>
        <p:grpSpPr>
          <a:xfrm>
            <a:off x="2901950" y="2428875"/>
            <a:ext cx="76200" cy="76200"/>
            <a:chOff x="746" y="1127"/>
            <a:chExt cx="48" cy="48"/>
          </a:xfrm>
        </p:grpSpPr>
        <p:sp>
          <p:nvSpPr>
            <p:cNvPr id="143" name="Oval 142">
              <a:extLst>
                <a:ext uri="{FF2B5EF4-FFF2-40B4-BE49-F238E27FC236}">
                  <a16:creationId xmlns="" xmlns:a16="http://schemas.microsoft.com/office/drawing/2014/main" id="{2EC3A624-2FCD-497E-BCE3-7D46BE87F7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6" y="1127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4" name="Line 143" descr="poLine">
              <a:extLst>
                <a:ext uri="{FF2B5EF4-FFF2-40B4-BE49-F238E27FC236}">
                  <a16:creationId xmlns="" xmlns:a16="http://schemas.microsoft.com/office/drawing/2014/main" id="{006820B2-CB8A-4F83-83C2-BA485DD0403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70" y="115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" name="Line 144" descr="poLine">
              <a:extLst>
                <a:ext uri="{FF2B5EF4-FFF2-40B4-BE49-F238E27FC236}">
                  <a16:creationId xmlns="" xmlns:a16="http://schemas.microsoft.com/office/drawing/2014/main" id="{2FBB7404-8507-465F-B931-3CE44A61A6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46" y="115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6" name="Line 145" descr="poLine">
              <a:extLst>
                <a:ext uri="{FF2B5EF4-FFF2-40B4-BE49-F238E27FC236}">
                  <a16:creationId xmlns="" xmlns:a16="http://schemas.microsoft.com/office/drawing/2014/main" id="{1A7FBCF3-F7D1-473D-BFD3-AA6D72B2DE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70" y="112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7" name="Line 146" descr="poLine">
              <a:extLst>
                <a:ext uri="{FF2B5EF4-FFF2-40B4-BE49-F238E27FC236}">
                  <a16:creationId xmlns="" xmlns:a16="http://schemas.microsoft.com/office/drawing/2014/main" id="{211C1F2C-7937-4694-AB6E-37D9B54011A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70" y="115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8" name="Group 147" descr="poDot">
            <a:extLst>
              <a:ext uri="{FF2B5EF4-FFF2-40B4-BE49-F238E27FC236}">
                <a16:creationId xmlns="" xmlns:a16="http://schemas.microsoft.com/office/drawing/2014/main" id="{494F7AFA-8DDA-4372-A2DC-6A6842D7E196}"/>
              </a:ext>
            </a:extLst>
          </p:cNvPr>
          <p:cNvGrpSpPr/>
          <p:nvPr/>
        </p:nvGrpSpPr>
        <p:grpSpPr>
          <a:xfrm>
            <a:off x="2854325" y="2474913"/>
            <a:ext cx="76200" cy="76200"/>
            <a:chOff x="716" y="1156"/>
            <a:chExt cx="48" cy="48"/>
          </a:xfrm>
        </p:grpSpPr>
        <p:sp>
          <p:nvSpPr>
            <p:cNvPr id="149" name="Oval 148">
              <a:extLst>
                <a:ext uri="{FF2B5EF4-FFF2-40B4-BE49-F238E27FC236}">
                  <a16:creationId xmlns="" xmlns:a16="http://schemas.microsoft.com/office/drawing/2014/main" id="{D5619255-7A06-48AB-AD3A-1609CF9CF6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6" y="115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0" name="Line 149" descr="poLine">
              <a:extLst>
                <a:ext uri="{FF2B5EF4-FFF2-40B4-BE49-F238E27FC236}">
                  <a16:creationId xmlns="" xmlns:a16="http://schemas.microsoft.com/office/drawing/2014/main" id="{65F3FE2D-E17B-44A4-801B-2EAEDA1EBE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40" y="118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1" name="Line 150" descr="poLine">
              <a:extLst>
                <a:ext uri="{FF2B5EF4-FFF2-40B4-BE49-F238E27FC236}">
                  <a16:creationId xmlns="" xmlns:a16="http://schemas.microsoft.com/office/drawing/2014/main" id="{7679663C-49BB-4A59-BE2A-3A85DBEDB0C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16" y="118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2" name="Line 151" descr="poLine">
              <a:extLst>
                <a:ext uri="{FF2B5EF4-FFF2-40B4-BE49-F238E27FC236}">
                  <a16:creationId xmlns="" xmlns:a16="http://schemas.microsoft.com/office/drawing/2014/main" id="{32DF9CE1-FDEB-4E82-B529-B84988DAC7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40" y="115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" name="Line 152" descr="poLine">
              <a:extLst>
                <a:ext uri="{FF2B5EF4-FFF2-40B4-BE49-F238E27FC236}">
                  <a16:creationId xmlns="" xmlns:a16="http://schemas.microsoft.com/office/drawing/2014/main" id="{7614751E-F198-449F-92FB-8D710A586FC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40" y="118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4" name="Group 153" descr="poDot">
            <a:extLst>
              <a:ext uri="{FF2B5EF4-FFF2-40B4-BE49-F238E27FC236}">
                <a16:creationId xmlns="" xmlns:a16="http://schemas.microsoft.com/office/drawing/2014/main" id="{9A7DE3C1-745A-47B7-A97F-EDE1E457FD75}"/>
              </a:ext>
            </a:extLst>
          </p:cNvPr>
          <p:cNvGrpSpPr/>
          <p:nvPr/>
        </p:nvGrpSpPr>
        <p:grpSpPr>
          <a:xfrm>
            <a:off x="2809875" y="2520950"/>
            <a:ext cx="76200" cy="76200"/>
            <a:chOff x="688" y="1185"/>
            <a:chExt cx="48" cy="48"/>
          </a:xfrm>
        </p:grpSpPr>
        <p:sp>
          <p:nvSpPr>
            <p:cNvPr id="155" name="Oval 154">
              <a:extLst>
                <a:ext uri="{FF2B5EF4-FFF2-40B4-BE49-F238E27FC236}">
                  <a16:creationId xmlns="" xmlns:a16="http://schemas.microsoft.com/office/drawing/2014/main" id="{D54B25F4-EB31-4305-8693-8DF71C37BB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" y="118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6" name="Line 155" descr="poLine">
              <a:extLst>
                <a:ext uri="{FF2B5EF4-FFF2-40B4-BE49-F238E27FC236}">
                  <a16:creationId xmlns="" xmlns:a16="http://schemas.microsoft.com/office/drawing/2014/main" id="{81317810-27E1-49C8-B7AF-EF532F43531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12" y="120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7" name="Line 156" descr="poLine">
              <a:extLst>
                <a:ext uri="{FF2B5EF4-FFF2-40B4-BE49-F238E27FC236}">
                  <a16:creationId xmlns="" xmlns:a16="http://schemas.microsoft.com/office/drawing/2014/main" id="{66FF1D20-221A-4EB3-A762-5D617FC46D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88" y="120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8" name="Line 157" descr="poLine">
              <a:extLst>
                <a:ext uri="{FF2B5EF4-FFF2-40B4-BE49-F238E27FC236}">
                  <a16:creationId xmlns="" xmlns:a16="http://schemas.microsoft.com/office/drawing/2014/main" id="{802A04F5-7312-48C9-B64F-9C4476CB82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12" y="118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" name="Line 158" descr="poLine">
              <a:extLst>
                <a:ext uri="{FF2B5EF4-FFF2-40B4-BE49-F238E27FC236}">
                  <a16:creationId xmlns="" xmlns:a16="http://schemas.microsoft.com/office/drawing/2014/main" id="{F6B431A7-A723-463E-AFC1-25AC0B9DCA1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12" y="120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0" name="Group 159" descr="poDot">
            <a:extLst>
              <a:ext uri="{FF2B5EF4-FFF2-40B4-BE49-F238E27FC236}">
                <a16:creationId xmlns="" xmlns:a16="http://schemas.microsoft.com/office/drawing/2014/main" id="{04FE4CF7-21DF-4D45-AEFA-30C25DC34FE3}"/>
              </a:ext>
            </a:extLst>
          </p:cNvPr>
          <p:cNvGrpSpPr/>
          <p:nvPr/>
        </p:nvGrpSpPr>
        <p:grpSpPr>
          <a:xfrm>
            <a:off x="2767013" y="2568575"/>
            <a:ext cx="76200" cy="76200"/>
            <a:chOff x="661" y="1215"/>
            <a:chExt cx="48" cy="48"/>
          </a:xfrm>
        </p:grpSpPr>
        <p:sp>
          <p:nvSpPr>
            <p:cNvPr id="161" name="Oval 160">
              <a:extLst>
                <a:ext uri="{FF2B5EF4-FFF2-40B4-BE49-F238E27FC236}">
                  <a16:creationId xmlns="" xmlns:a16="http://schemas.microsoft.com/office/drawing/2014/main" id="{4D475253-CEC0-47DD-9982-DDFDF9FAE1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1" y="121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2" name="Line 161" descr="poLine">
              <a:extLst>
                <a:ext uri="{FF2B5EF4-FFF2-40B4-BE49-F238E27FC236}">
                  <a16:creationId xmlns="" xmlns:a16="http://schemas.microsoft.com/office/drawing/2014/main" id="{CEA911FE-9785-4DBB-8D17-061105FF8E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5" y="123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" name="Line 162" descr="poLine">
              <a:extLst>
                <a:ext uri="{FF2B5EF4-FFF2-40B4-BE49-F238E27FC236}">
                  <a16:creationId xmlns="" xmlns:a16="http://schemas.microsoft.com/office/drawing/2014/main" id="{42B3FFEE-751C-4209-A452-261AFF3205A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61" y="123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" name="Line 163" descr="poLine">
              <a:extLst>
                <a:ext uri="{FF2B5EF4-FFF2-40B4-BE49-F238E27FC236}">
                  <a16:creationId xmlns="" xmlns:a16="http://schemas.microsoft.com/office/drawing/2014/main" id="{A015BDC8-FADC-4819-B622-04031C4D09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85" y="121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" name="Line 164" descr="poLine">
              <a:extLst>
                <a:ext uri="{FF2B5EF4-FFF2-40B4-BE49-F238E27FC236}">
                  <a16:creationId xmlns="" xmlns:a16="http://schemas.microsoft.com/office/drawing/2014/main" id="{0CC74464-7D9C-4C59-8545-912CF89C98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85" y="123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6" name="Group 165" descr="poDot">
            <a:extLst>
              <a:ext uri="{FF2B5EF4-FFF2-40B4-BE49-F238E27FC236}">
                <a16:creationId xmlns="" xmlns:a16="http://schemas.microsoft.com/office/drawing/2014/main" id="{645F1325-B2FB-46C2-BE00-2008DA7D6FFD}"/>
              </a:ext>
            </a:extLst>
          </p:cNvPr>
          <p:cNvGrpSpPr/>
          <p:nvPr/>
        </p:nvGrpSpPr>
        <p:grpSpPr>
          <a:xfrm>
            <a:off x="2725738" y="2617788"/>
            <a:ext cx="76200" cy="76200"/>
            <a:chOff x="635" y="1246"/>
            <a:chExt cx="48" cy="48"/>
          </a:xfrm>
        </p:grpSpPr>
        <p:sp>
          <p:nvSpPr>
            <p:cNvPr id="167" name="Oval 166">
              <a:extLst>
                <a:ext uri="{FF2B5EF4-FFF2-40B4-BE49-F238E27FC236}">
                  <a16:creationId xmlns="" xmlns:a16="http://schemas.microsoft.com/office/drawing/2014/main" id="{206F2A1F-3353-4055-BC59-C706FCCE63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5" y="124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8" name="Line 167" descr="poLine">
              <a:extLst>
                <a:ext uri="{FF2B5EF4-FFF2-40B4-BE49-F238E27FC236}">
                  <a16:creationId xmlns="" xmlns:a16="http://schemas.microsoft.com/office/drawing/2014/main" id="{9A84DCC6-6E82-451C-9926-CEBBA70B92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9" y="12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9" name="Line 168" descr="poLine">
              <a:extLst>
                <a:ext uri="{FF2B5EF4-FFF2-40B4-BE49-F238E27FC236}">
                  <a16:creationId xmlns="" xmlns:a16="http://schemas.microsoft.com/office/drawing/2014/main" id="{B644CF96-CC85-4EA0-AFC5-C2CC3E78AB7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35" y="12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0" name="Line 169" descr="poLine">
              <a:extLst>
                <a:ext uri="{FF2B5EF4-FFF2-40B4-BE49-F238E27FC236}">
                  <a16:creationId xmlns="" xmlns:a16="http://schemas.microsoft.com/office/drawing/2014/main" id="{5F3EBABF-35C8-4372-8F62-450E279051A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59" y="124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1" name="Line 170" descr="poLine">
              <a:extLst>
                <a:ext uri="{FF2B5EF4-FFF2-40B4-BE49-F238E27FC236}">
                  <a16:creationId xmlns="" xmlns:a16="http://schemas.microsoft.com/office/drawing/2014/main" id="{FA43789C-6796-4A7D-AB68-A7153203C3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59" y="127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2" name="Group 171" descr="poDot">
            <a:extLst>
              <a:ext uri="{FF2B5EF4-FFF2-40B4-BE49-F238E27FC236}">
                <a16:creationId xmlns="" xmlns:a16="http://schemas.microsoft.com/office/drawing/2014/main" id="{8896E5C3-17E8-4D19-BE06-64A28F062CC2}"/>
              </a:ext>
            </a:extLst>
          </p:cNvPr>
          <p:cNvGrpSpPr/>
          <p:nvPr/>
        </p:nvGrpSpPr>
        <p:grpSpPr>
          <a:xfrm>
            <a:off x="2686050" y="2668588"/>
            <a:ext cx="76200" cy="76200"/>
            <a:chOff x="610" y="1278"/>
            <a:chExt cx="48" cy="48"/>
          </a:xfrm>
        </p:grpSpPr>
        <p:sp>
          <p:nvSpPr>
            <p:cNvPr id="173" name="Oval 172">
              <a:extLst>
                <a:ext uri="{FF2B5EF4-FFF2-40B4-BE49-F238E27FC236}">
                  <a16:creationId xmlns="" xmlns:a16="http://schemas.microsoft.com/office/drawing/2014/main" id="{4FB9AAB7-9DDB-4CED-96F9-BA4E9707D2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0" y="127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4" name="Line 173" descr="poLine">
              <a:extLst>
                <a:ext uri="{FF2B5EF4-FFF2-40B4-BE49-F238E27FC236}">
                  <a16:creationId xmlns="" xmlns:a16="http://schemas.microsoft.com/office/drawing/2014/main" id="{B72D882F-5E94-4876-9F54-43C424C89C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34" y="13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" name="Line 174" descr="poLine">
              <a:extLst>
                <a:ext uri="{FF2B5EF4-FFF2-40B4-BE49-F238E27FC236}">
                  <a16:creationId xmlns="" xmlns:a16="http://schemas.microsoft.com/office/drawing/2014/main" id="{5CD75F2A-8467-499E-BBB0-C070F887174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10" y="13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" name="Line 175" descr="poLine">
              <a:extLst>
                <a:ext uri="{FF2B5EF4-FFF2-40B4-BE49-F238E27FC236}">
                  <a16:creationId xmlns="" xmlns:a16="http://schemas.microsoft.com/office/drawing/2014/main" id="{718B3F18-721D-4251-A5EB-658FBF8D06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34" y="12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7" name="Line 176" descr="poLine">
              <a:extLst>
                <a:ext uri="{FF2B5EF4-FFF2-40B4-BE49-F238E27FC236}">
                  <a16:creationId xmlns="" xmlns:a16="http://schemas.microsoft.com/office/drawing/2014/main" id="{304C1949-6C54-46E4-9192-BF7AE93A68A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34" y="13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8" name="Group 177" descr="poDot">
            <a:extLst>
              <a:ext uri="{FF2B5EF4-FFF2-40B4-BE49-F238E27FC236}">
                <a16:creationId xmlns="" xmlns:a16="http://schemas.microsoft.com/office/drawing/2014/main" id="{7934BBB3-8363-4A9B-B0AB-6B87E6E854B2}"/>
              </a:ext>
            </a:extLst>
          </p:cNvPr>
          <p:cNvGrpSpPr/>
          <p:nvPr/>
        </p:nvGrpSpPr>
        <p:grpSpPr>
          <a:xfrm>
            <a:off x="2647950" y="2720975"/>
            <a:ext cx="76200" cy="76200"/>
            <a:chOff x="586" y="1311"/>
            <a:chExt cx="48" cy="48"/>
          </a:xfrm>
        </p:grpSpPr>
        <p:sp>
          <p:nvSpPr>
            <p:cNvPr id="179" name="Oval 178">
              <a:extLst>
                <a:ext uri="{FF2B5EF4-FFF2-40B4-BE49-F238E27FC236}">
                  <a16:creationId xmlns="" xmlns:a16="http://schemas.microsoft.com/office/drawing/2014/main" id="{332F6B36-BEAC-4696-8273-D9A6680AB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6" y="131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0" name="Line 179" descr="poLine">
              <a:extLst>
                <a:ext uri="{FF2B5EF4-FFF2-40B4-BE49-F238E27FC236}">
                  <a16:creationId xmlns="" xmlns:a16="http://schemas.microsoft.com/office/drawing/2014/main" id="{D7692591-B1FE-47B9-8760-DB294426E1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0" y="133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1" name="Line 180" descr="poLine">
              <a:extLst>
                <a:ext uri="{FF2B5EF4-FFF2-40B4-BE49-F238E27FC236}">
                  <a16:creationId xmlns="" xmlns:a16="http://schemas.microsoft.com/office/drawing/2014/main" id="{5A898499-0A00-4A1F-93C6-80C6188E676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86" y="133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2" name="Line 181" descr="poLine">
              <a:extLst>
                <a:ext uri="{FF2B5EF4-FFF2-40B4-BE49-F238E27FC236}">
                  <a16:creationId xmlns="" xmlns:a16="http://schemas.microsoft.com/office/drawing/2014/main" id="{461A445C-EB0E-4AA7-9695-E6C8565056F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10" y="131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3" name="Line 182" descr="poLine">
              <a:extLst>
                <a:ext uri="{FF2B5EF4-FFF2-40B4-BE49-F238E27FC236}">
                  <a16:creationId xmlns="" xmlns:a16="http://schemas.microsoft.com/office/drawing/2014/main" id="{21329816-8FBB-4211-8071-95AA6A532FF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10" y="133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" name="Group 183" descr="poDot">
            <a:extLst>
              <a:ext uri="{FF2B5EF4-FFF2-40B4-BE49-F238E27FC236}">
                <a16:creationId xmlns="" xmlns:a16="http://schemas.microsoft.com/office/drawing/2014/main" id="{536FFF3A-41F6-4349-A991-F388C97FCE5B}"/>
              </a:ext>
            </a:extLst>
          </p:cNvPr>
          <p:cNvGrpSpPr/>
          <p:nvPr/>
        </p:nvGrpSpPr>
        <p:grpSpPr>
          <a:xfrm>
            <a:off x="2611438" y="2774950"/>
            <a:ext cx="76200" cy="76200"/>
            <a:chOff x="563" y="1345"/>
            <a:chExt cx="48" cy="48"/>
          </a:xfrm>
        </p:grpSpPr>
        <p:sp>
          <p:nvSpPr>
            <p:cNvPr id="185" name="Oval 184">
              <a:extLst>
                <a:ext uri="{FF2B5EF4-FFF2-40B4-BE49-F238E27FC236}">
                  <a16:creationId xmlns="" xmlns:a16="http://schemas.microsoft.com/office/drawing/2014/main" id="{DDB7B6C2-1574-45A5-8074-8A5887FD07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" y="134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6" name="Line 185" descr="poLine">
              <a:extLst>
                <a:ext uri="{FF2B5EF4-FFF2-40B4-BE49-F238E27FC236}">
                  <a16:creationId xmlns="" xmlns:a16="http://schemas.microsoft.com/office/drawing/2014/main" id="{EB4044FE-BEA5-458A-938B-F02005D29B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87" y="13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7" name="Line 186" descr="poLine">
              <a:extLst>
                <a:ext uri="{FF2B5EF4-FFF2-40B4-BE49-F238E27FC236}">
                  <a16:creationId xmlns="" xmlns:a16="http://schemas.microsoft.com/office/drawing/2014/main" id="{781EE737-E7AC-4735-BA6C-7FDCED47839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63" y="13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8" name="Line 187" descr="poLine">
              <a:extLst>
                <a:ext uri="{FF2B5EF4-FFF2-40B4-BE49-F238E27FC236}">
                  <a16:creationId xmlns="" xmlns:a16="http://schemas.microsoft.com/office/drawing/2014/main" id="{0A7FB3A4-3201-487E-92A2-ECCE1180EEF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87" y="134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9" name="Line 188" descr="poLine">
              <a:extLst>
                <a:ext uri="{FF2B5EF4-FFF2-40B4-BE49-F238E27FC236}">
                  <a16:creationId xmlns="" xmlns:a16="http://schemas.microsoft.com/office/drawing/2014/main" id="{1AD007AB-4A1A-4378-89CF-6F13B6AEFC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87" y="136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0" name="Group 189" descr="poDot">
            <a:extLst>
              <a:ext uri="{FF2B5EF4-FFF2-40B4-BE49-F238E27FC236}">
                <a16:creationId xmlns="" xmlns:a16="http://schemas.microsoft.com/office/drawing/2014/main" id="{94F8DBE7-FD35-46FE-AE18-6AE4B6F76587}"/>
              </a:ext>
            </a:extLst>
          </p:cNvPr>
          <p:cNvGrpSpPr/>
          <p:nvPr/>
        </p:nvGrpSpPr>
        <p:grpSpPr>
          <a:xfrm>
            <a:off x="2578100" y="2828925"/>
            <a:ext cx="76200" cy="76200"/>
            <a:chOff x="542" y="1379"/>
            <a:chExt cx="48" cy="48"/>
          </a:xfrm>
        </p:grpSpPr>
        <p:sp>
          <p:nvSpPr>
            <p:cNvPr id="191" name="Oval 190">
              <a:extLst>
                <a:ext uri="{FF2B5EF4-FFF2-40B4-BE49-F238E27FC236}">
                  <a16:creationId xmlns="" xmlns:a16="http://schemas.microsoft.com/office/drawing/2014/main" id="{4166417E-967C-4201-B43A-EF02930B12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" y="137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2" name="Line 191" descr="poLine">
              <a:extLst>
                <a:ext uri="{FF2B5EF4-FFF2-40B4-BE49-F238E27FC236}">
                  <a16:creationId xmlns="" xmlns:a16="http://schemas.microsoft.com/office/drawing/2014/main" id="{A7763ED9-179C-499F-B5F5-A677EE73A7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6" y="14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3" name="Line 192" descr="poLine">
              <a:extLst>
                <a:ext uri="{FF2B5EF4-FFF2-40B4-BE49-F238E27FC236}">
                  <a16:creationId xmlns="" xmlns:a16="http://schemas.microsoft.com/office/drawing/2014/main" id="{7B6B2005-59AF-452F-89B6-212597A7F0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42" y="14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" name="Line 193" descr="poLine">
              <a:extLst>
                <a:ext uri="{FF2B5EF4-FFF2-40B4-BE49-F238E27FC236}">
                  <a16:creationId xmlns="" xmlns:a16="http://schemas.microsoft.com/office/drawing/2014/main" id="{1AF69240-2296-43A5-9667-65A355B39B4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66" y="137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" name="Line 194" descr="poLine">
              <a:extLst>
                <a:ext uri="{FF2B5EF4-FFF2-40B4-BE49-F238E27FC236}">
                  <a16:creationId xmlns="" xmlns:a16="http://schemas.microsoft.com/office/drawing/2014/main" id="{0FA7C717-5D32-4324-A833-91C542CC7A5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66" y="14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6" name="Group 195" descr="poDot">
            <a:extLst>
              <a:ext uri="{FF2B5EF4-FFF2-40B4-BE49-F238E27FC236}">
                <a16:creationId xmlns="" xmlns:a16="http://schemas.microsoft.com/office/drawing/2014/main" id="{FBAD630E-FBAD-4A97-AB61-23472640EE00}"/>
              </a:ext>
            </a:extLst>
          </p:cNvPr>
          <p:cNvGrpSpPr/>
          <p:nvPr/>
        </p:nvGrpSpPr>
        <p:grpSpPr>
          <a:xfrm>
            <a:off x="2544763" y="2886075"/>
            <a:ext cx="76200" cy="76200"/>
            <a:chOff x="521" y="1415"/>
            <a:chExt cx="48" cy="48"/>
          </a:xfrm>
        </p:grpSpPr>
        <p:sp>
          <p:nvSpPr>
            <p:cNvPr id="197" name="Oval 196">
              <a:extLst>
                <a:ext uri="{FF2B5EF4-FFF2-40B4-BE49-F238E27FC236}">
                  <a16:creationId xmlns="" xmlns:a16="http://schemas.microsoft.com/office/drawing/2014/main" id="{5C0EE000-750A-4CF6-A698-5F13B513B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" y="141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8" name="Line 197" descr="poLine">
              <a:extLst>
                <a:ext uri="{FF2B5EF4-FFF2-40B4-BE49-F238E27FC236}">
                  <a16:creationId xmlns="" xmlns:a16="http://schemas.microsoft.com/office/drawing/2014/main" id="{EA086870-228C-456D-8233-982C259183F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5" y="143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" name="Line 198" descr="poLine">
              <a:extLst>
                <a:ext uri="{FF2B5EF4-FFF2-40B4-BE49-F238E27FC236}">
                  <a16:creationId xmlns="" xmlns:a16="http://schemas.microsoft.com/office/drawing/2014/main" id="{9EBE0AB6-C5AA-4D66-B332-2C20A7F436A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21" y="143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" name="Line 199" descr="poLine">
              <a:extLst>
                <a:ext uri="{FF2B5EF4-FFF2-40B4-BE49-F238E27FC236}">
                  <a16:creationId xmlns="" xmlns:a16="http://schemas.microsoft.com/office/drawing/2014/main" id="{4E0E9E35-A400-4626-B8AB-E124EBFBD3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45" y="141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" name="Line 200" descr="poLine">
              <a:extLst>
                <a:ext uri="{FF2B5EF4-FFF2-40B4-BE49-F238E27FC236}">
                  <a16:creationId xmlns="" xmlns:a16="http://schemas.microsoft.com/office/drawing/2014/main" id="{12400222-7BDE-4A9B-B5CD-F75692919E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45" y="143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2" name="Group 201" descr="poDot">
            <a:extLst>
              <a:ext uri="{FF2B5EF4-FFF2-40B4-BE49-F238E27FC236}">
                <a16:creationId xmlns="" xmlns:a16="http://schemas.microsoft.com/office/drawing/2014/main" id="{B1FB5D18-5AD6-4C5E-8E50-269CC55B9250}"/>
              </a:ext>
            </a:extLst>
          </p:cNvPr>
          <p:cNvGrpSpPr/>
          <p:nvPr/>
        </p:nvGrpSpPr>
        <p:grpSpPr>
          <a:xfrm>
            <a:off x="2514600" y="2943225"/>
            <a:ext cx="76200" cy="76200"/>
            <a:chOff x="502" y="1451"/>
            <a:chExt cx="48" cy="48"/>
          </a:xfrm>
        </p:grpSpPr>
        <p:sp>
          <p:nvSpPr>
            <p:cNvPr id="203" name="Oval 202">
              <a:extLst>
                <a:ext uri="{FF2B5EF4-FFF2-40B4-BE49-F238E27FC236}">
                  <a16:creationId xmlns="" xmlns:a16="http://schemas.microsoft.com/office/drawing/2014/main" id="{0F33961B-ACA9-406B-A924-1E0479C906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2" y="145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4" name="Line 203" descr="poLine">
              <a:extLst>
                <a:ext uri="{FF2B5EF4-FFF2-40B4-BE49-F238E27FC236}">
                  <a16:creationId xmlns="" xmlns:a16="http://schemas.microsoft.com/office/drawing/2014/main" id="{E30C1ED9-DC22-4F6F-9134-4701AFA983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6" y="147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" name="Line 204" descr="poLine">
              <a:extLst>
                <a:ext uri="{FF2B5EF4-FFF2-40B4-BE49-F238E27FC236}">
                  <a16:creationId xmlns="" xmlns:a16="http://schemas.microsoft.com/office/drawing/2014/main" id="{32FA1639-17A1-4D69-94C9-0F865FF7CD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2" y="147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" name="Line 205" descr="poLine">
              <a:extLst>
                <a:ext uri="{FF2B5EF4-FFF2-40B4-BE49-F238E27FC236}">
                  <a16:creationId xmlns="" xmlns:a16="http://schemas.microsoft.com/office/drawing/2014/main" id="{4C4BEECA-AFD6-4AEC-8EDC-86E252CD9B8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26" y="145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" name="Line 206" descr="poLine">
              <a:extLst>
                <a:ext uri="{FF2B5EF4-FFF2-40B4-BE49-F238E27FC236}">
                  <a16:creationId xmlns="" xmlns:a16="http://schemas.microsoft.com/office/drawing/2014/main" id="{567296DE-6BF6-40C4-945B-7B01567AD3B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26" y="147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8" name="Group 207" descr="poDot">
            <a:extLst>
              <a:ext uri="{FF2B5EF4-FFF2-40B4-BE49-F238E27FC236}">
                <a16:creationId xmlns="" xmlns:a16="http://schemas.microsoft.com/office/drawing/2014/main" id="{9E427133-0C88-4963-BB81-2D6FFD6DDB5E}"/>
              </a:ext>
            </a:extLst>
          </p:cNvPr>
          <p:cNvGrpSpPr/>
          <p:nvPr/>
        </p:nvGrpSpPr>
        <p:grpSpPr>
          <a:xfrm>
            <a:off x="2486025" y="3000375"/>
            <a:ext cx="76200" cy="76200"/>
            <a:chOff x="484" y="1487"/>
            <a:chExt cx="48" cy="48"/>
          </a:xfrm>
        </p:grpSpPr>
        <p:sp>
          <p:nvSpPr>
            <p:cNvPr id="209" name="Oval 208">
              <a:extLst>
                <a:ext uri="{FF2B5EF4-FFF2-40B4-BE49-F238E27FC236}">
                  <a16:creationId xmlns="" xmlns:a16="http://schemas.microsoft.com/office/drawing/2014/main" id="{D3E8C130-26AF-4C2A-84D0-4A0F89C462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" y="1487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0" name="Line 209" descr="poLine">
              <a:extLst>
                <a:ext uri="{FF2B5EF4-FFF2-40B4-BE49-F238E27FC236}">
                  <a16:creationId xmlns="" xmlns:a16="http://schemas.microsoft.com/office/drawing/2014/main" id="{0713DA41-572B-404C-99DF-D00519C4E20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8" y="151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" name="Line 210" descr="poLine">
              <a:extLst>
                <a:ext uri="{FF2B5EF4-FFF2-40B4-BE49-F238E27FC236}">
                  <a16:creationId xmlns="" xmlns:a16="http://schemas.microsoft.com/office/drawing/2014/main" id="{55A3D3F2-7F53-41EA-A249-849B260108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4" y="151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" name="Line 211" descr="poLine">
              <a:extLst>
                <a:ext uri="{FF2B5EF4-FFF2-40B4-BE49-F238E27FC236}">
                  <a16:creationId xmlns="" xmlns:a16="http://schemas.microsoft.com/office/drawing/2014/main" id="{8DDF521F-BFA3-4B9A-933D-32D8B04379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08" y="148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" name="Line 212" descr="poLine">
              <a:extLst>
                <a:ext uri="{FF2B5EF4-FFF2-40B4-BE49-F238E27FC236}">
                  <a16:creationId xmlns="" xmlns:a16="http://schemas.microsoft.com/office/drawing/2014/main" id="{728A1600-3B8C-4FD5-9872-8812848982B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8" y="151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4" name="Group 213" descr="poDot">
            <a:extLst>
              <a:ext uri="{FF2B5EF4-FFF2-40B4-BE49-F238E27FC236}">
                <a16:creationId xmlns="" xmlns:a16="http://schemas.microsoft.com/office/drawing/2014/main" id="{1B03670D-5B54-4B2D-B55C-638BF0C5D058}"/>
              </a:ext>
            </a:extLst>
          </p:cNvPr>
          <p:cNvGrpSpPr/>
          <p:nvPr/>
        </p:nvGrpSpPr>
        <p:grpSpPr>
          <a:xfrm>
            <a:off x="2460625" y="3059113"/>
            <a:ext cx="76200" cy="76200"/>
            <a:chOff x="468" y="1524"/>
            <a:chExt cx="48" cy="48"/>
          </a:xfrm>
        </p:grpSpPr>
        <p:sp>
          <p:nvSpPr>
            <p:cNvPr id="215" name="Oval 214">
              <a:extLst>
                <a:ext uri="{FF2B5EF4-FFF2-40B4-BE49-F238E27FC236}">
                  <a16:creationId xmlns="" xmlns:a16="http://schemas.microsoft.com/office/drawing/2014/main" id="{35066A89-1A0F-400B-8B25-B408FE43A2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8" y="152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6" name="Line 215" descr="poLine">
              <a:extLst>
                <a:ext uri="{FF2B5EF4-FFF2-40B4-BE49-F238E27FC236}">
                  <a16:creationId xmlns="" xmlns:a16="http://schemas.microsoft.com/office/drawing/2014/main" id="{879D518F-F651-47BB-9EE6-248D557FC0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2" y="154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7" name="Line 216" descr="poLine">
              <a:extLst>
                <a:ext uri="{FF2B5EF4-FFF2-40B4-BE49-F238E27FC236}">
                  <a16:creationId xmlns="" xmlns:a16="http://schemas.microsoft.com/office/drawing/2014/main" id="{02153AA8-115B-4EC8-907B-7B552EC9263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8" y="154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8" name="Line 217" descr="poLine">
              <a:extLst>
                <a:ext uri="{FF2B5EF4-FFF2-40B4-BE49-F238E27FC236}">
                  <a16:creationId xmlns="" xmlns:a16="http://schemas.microsoft.com/office/drawing/2014/main" id="{4D6EAD6F-AD7C-4CFF-B7A5-BC58121E72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92" y="152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" name="Line 218" descr="poLine">
              <a:extLst>
                <a:ext uri="{FF2B5EF4-FFF2-40B4-BE49-F238E27FC236}">
                  <a16:creationId xmlns="" xmlns:a16="http://schemas.microsoft.com/office/drawing/2014/main" id="{8A1E5B1F-518D-4995-B627-4911702F1B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2" y="154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0" name="Group 219" descr="poDot">
            <a:extLst>
              <a:ext uri="{FF2B5EF4-FFF2-40B4-BE49-F238E27FC236}">
                <a16:creationId xmlns="" xmlns:a16="http://schemas.microsoft.com/office/drawing/2014/main" id="{8BBAB2C3-33E1-4B9C-8981-9C81605B5CC0}"/>
              </a:ext>
            </a:extLst>
          </p:cNvPr>
          <p:cNvGrpSpPr/>
          <p:nvPr/>
        </p:nvGrpSpPr>
        <p:grpSpPr>
          <a:xfrm>
            <a:off x="2435225" y="3119438"/>
            <a:ext cx="76200" cy="76200"/>
            <a:chOff x="452" y="1562"/>
            <a:chExt cx="48" cy="48"/>
          </a:xfrm>
        </p:grpSpPr>
        <p:sp>
          <p:nvSpPr>
            <p:cNvPr id="221" name="Oval 220">
              <a:extLst>
                <a:ext uri="{FF2B5EF4-FFF2-40B4-BE49-F238E27FC236}">
                  <a16:creationId xmlns="" xmlns:a16="http://schemas.microsoft.com/office/drawing/2014/main" id="{6A6F06F0-B8C9-4CE9-8373-5781358B7E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" y="156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22" name="Line 221" descr="poLine">
              <a:extLst>
                <a:ext uri="{FF2B5EF4-FFF2-40B4-BE49-F238E27FC236}">
                  <a16:creationId xmlns="" xmlns:a16="http://schemas.microsoft.com/office/drawing/2014/main" id="{D1505DD5-9B91-4257-AC6A-41AB43B3E48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6" y="158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3" name="Line 222" descr="poLine">
              <a:extLst>
                <a:ext uri="{FF2B5EF4-FFF2-40B4-BE49-F238E27FC236}">
                  <a16:creationId xmlns="" xmlns:a16="http://schemas.microsoft.com/office/drawing/2014/main" id="{C9B53CA8-56D7-48F4-9EA0-D74162E23D4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2" y="158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" name="Line 223" descr="poLine">
              <a:extLst>
                <a:ext uri="{FF2B5EF4-FFF2-40B4-BE49-F238E27FC236}">
                  <a16:creationId xmlns="" xmlns:a16="http://schemas.microsoft.com/office/drawing/2014/main" id="{5D2553DA-2AB9-44B0-BF75-817C2E241B3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76" y="156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" name="Line 224" descr="poLine">
              <a:extLst>
                <a:ext uri="{FF2B5EF4-FFF2-40B4-BE49-F238E27FC236}">
                  <a16:creationId xmlns="" xmlns:a16="http://schemas.microsoft.com/office/drawing/2014/main" id="{4406A584-69FA-4679-A3A2-7B87569877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158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6" name="Group 225" descr="poDot">
            <a:extLst>
              <a:ext uri="{FF2B5EF4-FFF2-40B4-BE49-F238E27FC236}">
                <a16:creationId xmlns="" xmlns:a16="http://schemas.microsoft.com/office/drawing/2014/main" id="{5A8B5519-A9C1-495B-AB9F-7592F12FB00F}"/>
              </a:ext>
            </a:extLst>
          </p:cNvPr>
          <p:cNvGrpSpPr/>
          <p:nvPr/>
        </p:nvGrpSpPr>
        <p:grpSpPr>
          <a:xfrm>
            <a:off x="2414588" y="3179763"/>
            <a:ext cx="76200" cy="76200"/>
            <a:chOff x="439" y="1600"/>
            <a:chExt cx="48" cy="48"/>
          </a:xfrm>
        </p:grpSpPr>
        <p:sp>
          <p:nvSpPr>
            <p:cNvPr id="227" name="Oval 226">
              <a:extLst>
                <a:ext uri="{FF2B5EF4-FFF2-40B4-BE49-F238E27FC236}">
                  <a16:creationId xmlns="" xmlns:a16="http://schemas.microsoft.com/office/drawing/2014/main" id="{18DCDD4A-F524-4BAA-A762-DB2346E374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9" y="160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28" name="Line 227" descr="poLine">
              <a:extLst>
                <a:ext uri="{FF2B5EF4-FFF2-40B4-BE49-F238E27FC236}">
                  <a16:creationId xmlns="" xmlns:a16="http://schemas.microsoft.com/office/drawing/2014/main" id="{0CC0DB71-A97E-4423-8C35-0B10D229E9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3" y="16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9" name="Line 228" descr="poLine">
              <a:extLst>
                <a:ext uri="{FF2B5EF4-FFF2-40B4-BE49-F238E27FC236}">
                  <a16:creationId xmlns="" xmlns:a16="http://schemas.microsoft.com/office/drawing/2014/main" id="{7A45B40F-BB16-48F2-8F11-703A47DDAB4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9" y="16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0" name="Line 229" descr="poLine">
              <a:extLst>
                <a:ext uri="{FF2B5EF4-FFF2-40B4-BE49-F238E27FC236}">
                  <a16:creationId xmlns="" xmlns:a16="http://schemas.microsoft.com/office/drawing/2014/main" id="{64D523C2-1458-493A-B03C-52D76DBFEE8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63" y="160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1" name="Line 230" descr="poLine">
              <a:extLst>
                <a:ext uri="{FF2B5EF4-FFF2-40B4-BE49-F238E27FC236}">
                  <a16:creationId xmlns="" xmlns:a16="http://schemas.microsoft.com/office/drawing/2014/main" id="{0C93FE24-6F46-49F0-A4B0-B7F8DDA358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3" y="162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2" name="Group 231" descr="poDot">
            <a:extLst>
              <a:ext uri="{FF2B5EF4-FFF2-40B4-BE49-F238E27FC236}">
                <a16:creationId xmlns="" xmlns:a16="http://schemas.microsoft.com/office/drawing/2014/main" id="{AD179D71-0D19-4042-BB2C-D147E85A4A7C}"/>
              </a:ext>
            </a:extLst>
          </p:cNvPr>
          <p:cNvGrpSpPr/>
          <p:nvPr/>
        </p:nvGrpSpPr>
        <p:grpSpPr>
          <a:xfrm>
            <a:off x="2393950" y="3241675"/>
            <a:ext cx="76200" cy="76200"/>
            <a:chOff x="426" y="1639"/>
            <a:chExt cx="48" cy="48"/>
          </a:xfrm>
        </p:grpSpPr>
        <p:sp>
          <p:nvSpPr>
            <p:cNvPr id="233" name="Oval 232">
              <a:extLst>
                <a:ext uri="{FF2B5EF4-FFF2-40B4-BE49-F238E27FC236}">
                  <a16:creationId xmlns="" xmlns:a16="http://schemas.microsoft.com/office/drawing/2014/main" id="{881030B5-156C-4278-9100-70C292DFC5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" y="163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34" name="Line 233" descr="poLine">
              <a:extLst>
                <a:ext uri="{FF2B5EF4-FFF2-40B4-BE49-F238E27FC236}">
                  <a16:creationId xmlns="" xmlns:a16="http://schemas.microsoft.com/office/drawing/2014/main" id="{6E1B0FA2-F055-4B13-BF50-74E7349262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0" y="166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" name="Line 234" descr="poLine">
              <a:extLst>
                <a:ext uri="{FF2B5EF4-FFF2-40B4-BE49-F238E27FC236}">
                  <a16:creationId xmlns="" xmlns:a16="http://schemas.microsoft.com/office/drawing/2014/main" id="{7868AEA9-FE40-4898-ABEB-BB92E907A65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6" y="166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6" name="Line 235" descr="poLine">
              <a:extLst>
                <a:ext uri="{FF2B5EF4-FFF2-40B4-BE49-F238E27FC236}">
                  <a16:creationId xmlns="" xmlns:a16="http://schemas.microsoft.com/office/drawing/2014/main" id="{E6EF8853-E54F-46B8-AA9A-251809E668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50" y="163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7" name="Line 236" descr="poLine">
              <a:extLst>
                <a:ext uri="{FF2B5EF4-FFF2-40B4-BE49-F238E27FC236}">
                  <a16:creationId xmlns="" xmlns:a16="http://schemas.microsoft.com/office/drawing/2014/main" id="{AB6F4E80-1EC2-4B0A-BBD4-4881BF755A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0" y="166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8" name="Group 237" descr="poDot">
            <a:extLst>
              <a:ext uri="{FF2B5EF4-FFF2-40B4-BE49-F238E27FC236}">
                <a16:creationId xmlns="" xmlns:a16="http://schemas.microsoft.com/office/drawing/2014/main" id="{8B415A2C-22D0-4700-A932-FC65F069979B}"/>
              </a:ext>
            </a:extLst>
          </p:cNvPr>
          <p:cNvGrpSpPr/>
          <p:nvPr/>
        </p:nvGrpSpPr>
        <p:grpSpPr>
          <a:xfrm>
            <a:off x="2376488" y="3303588"/>
            <a:ext cx="76200" cy="76200"/>
            <a:chOff x="415" y="1678"/>
            <a:chExt cx="48" cy="48"/>
          </a:xfrm>
        </p:grpSpPr>
        <p:sp>
          <p:nvSpPr>
            <p:cNvPr id="239" name="Oval 238">
              <a:extLst>
                <a:ext uri="{FF2B5EF4-FFF2-40B4-BE49-F238E27FC236}">
                  <a16:creationId xmlns="" xmlns:a16="http://schemas.microsoft.com/office/drawing/2014/main" id="{AAEFEFC7-3DCA-42F7-823D-A90722DE5C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" y="167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40" name="Line 239" descr="poLine">
              <a:extLst>
                <a:ext uri="{FF2B5EF4-FFF2-40B4-BE49-F238E27FC236}">
                  <a16:creationId xmlns="" xmlns:a16="http://schemas.microsoft.com/office/drawing/2014/main" id="{F4EA1EF7-E64A-47C7-B73B-E0D7AB6C10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9" y="17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1" name="Line 240" descr="poLine">
              <a:extLst>
                <a:ext uri="{FF2B5EF4-FFF2-40B4-BE49-F238E27FC236}">
                  <a16:creationId xmlns="" xmlns:a16="http://schemas.microsoft.com/office/drawing/2014/main" id="{0C7FED0A-42E6-47BE-B5D8-17B03DFEE35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5" y="17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2" name="Line 241" descr="poLine">
              <a:extLst>
                <a:ext uri="{FF2B5EF4-FFF2-40B4-BE49-F238E27FC236}">
                  <a16:creationId xmlns="" xmlns:a16="http://schemas.microsoft.com/office/drawing/2014/main" id="{74F57FED-9B65-4F8C-9807-36B5F5E6D63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39" y="16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3" name="Line 242" descr="poLine">
              <a:extLst>
                <a:ext uri="{FF2B5EF4-FFF2-40B4-BE49-F238E27FC236}">
                  <a16:creationId xmlns="" xmlns:a16="http://schemas.microsoft.com/office/drawing/2014/main" id="{B6C133A4-7C10-4076-88E3-9BE83C24A0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9" y="17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4" name="Group 243" descr="poDot">
            <a:extLst>
              <a:ext uri="{FF2B5EF4-FFF2-40B4-BE49-F238E27FC236}">
                <a16:creationId xmlns="" xmlns:a16="http://schemas.microsoft.com/office/drawing/2014/main" id="{12CA4D8C-110A-4588-AE26-34C3DD5B17C0}"/>
              </a:ext>
            </a:extLst>
          </p:cNvPr>
          <p:cNvGrpSpPr/>
          <p:nvPr/>
        </p:nvGrpSpPr>
        <p:grpSpPr>
          <a:xfrm>
            <a:off x="2360613" y="3367088"/>
            <a:ext cx="76200" cy="76200"/>
            <a:chOff x="405" y="1718"/>
            <a:chExt cx="48" cy="48"/>
          </a:xfrm>
        </p:grpSpPr>
        <p:sp>
          <p:nvSpPr>
            <p:cNvPr id="245" name="Oval 244">
              <a:extLst>
                <a:ext uri="{FF2B5EF4-FFF2-40B4-BE49-F238E27FC236}">
                  <a16:creationId xmlns="" xmlns:a16="http://schemas.microsoft.com/office/drawing/2014/main" id="{5BAFB56E-0CF9-4342-84C8-3CB4AB7D32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5" y="171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46" name="Line 245" descr="poLine">
              <a:extLst>
                <a:ext uri="{FF2B5EF4-FFF2-40B4-BE49-F238E27FC236}">
                  <a16:creationId xmlns="" xmlns:a16="http://schemas.microsoft.com/office/drawing/2014/main" id="{0482CF23-F3FD-44C3-AA35-94DB9CB96BD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9" y="174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" name="Line 246" descr="poLine">
              <a:extLst>
                <a:ext uri="{FF2B5EF4-FFF2-40B4-BE49-F238E27FC236}">
                  <a16:creationId xmlns="" xmlns:a16="http://schemas.microsoft.com/office/drawing/2014/main" id="{9E68C692-6BC2-4C01-835D-7BD427E1B37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5" y="174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8" name="Line 247" descr="poLine">
              <a:extLst>
                <a:ext uri="{FF2B5EF4-FFF2-40B4-BE49-F238E27FC236}">
                  <a16:creationId xmlns="" xmlns:a16="http://schemas.microsoft.com/office/drawing/2014/main" id="{E8FFB8AB-5F8F-48BF-A05B-1EA2D0E1C9C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29" y="171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9" name="Line 248" descr="poLine">
              <a:extLst>
                <a:ext uri="{FF2B5EF4-FFF2-40B4-BE49-F238E27FC236}">
                  <a16:creationId xmlns="" xmlns:a16="http://schemas.microsoft.com/office/drawing/2014/main" id="{B6E091E9-71D9-433E-9A5D-5F2CA0104E9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9" y="174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0" name="Group 249" descr="poDot">
            <a:extLst>
              <a:ext uri="{FF2B5EF4-FFF2-40B4-BE49-F238E27FC236}">
                <a16:creationId xmlns="" xmlns:a16="http://schemas.microsoft.com/office/drawing/2014/main" id="{48F1B485-1233-41DA-80E6-D3AB4A882C67}"/>
              </a:ext>
            </a:extLst>
          </p:cNvPr>
          <p:cNvGrpSpPr/>
          <p:nvPr/>
        </p:nvGrpSpPr>
        <p:grpSpPr>
          <a:xfrm>
            <a:off x="2346325" y="3430588"/>
            <a:ext cx="76200" cy="76200"/>
            <a:chOff x="396" y="1758"/>
            <a:chExt cx="48" cy="48"/>
          </a:xfrm>
        </p:grpSpPr>
        <p:sp>
          <p:nvSpPr>
            <p:cNvPr id="251" name="Oval 250">
              <a:extLst>
                <a:ext uri="{FF2B5EF4-FFF2-40B4-BE49-F238E27FC236}">
                  <a16:creationId xmlns="" xmlns:a16="http://schemas.microsoft.com/office/drawing/2014/main" id="{9F825C27-F42C-4B1E-94F9-A29741D6BC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" y="175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52" name="Line 251" descr="poLine">
              <a:extLst>
                <a:ext uri="{FF2B5EF4-FFF2-40B4-BE49-F238E27FC236}">
                  <a16:creationId xmlns="" xmlns:a16="http://schemas.microsoft.com/office/drawing/2014/main" id="{A5392BEF-13CC-4250-AE29-25FCE37232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0" y="178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3" name="Line 252" descr="poLine">
              <a:extLst>
                <a:ext uri="{FF2B5EF4-FFF2-40B4-BE49-F238E27FC236}">
                  <a16:creationId xmlns="" xmlns:a16="http://schemas.microsoft.com/office/drawing/2014/main" id="{64450405-316C-49DA-9BB3-155FEA92FD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6" y="178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4" name="Line 253" descr="poLine">
              <a:extLst>
                <a:ext uri="{FF2B5EF4-FFF2-40B4-BE49-F238E27FC236}">
                  <a16:creationId xmlns="" xmlns:a16="http://schemas.microsoft.com/office/drawing/2014/main" id="{E867A291-A457-4F7F-9B4E-A3D4682DB67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20" y="175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5" name="Line 254" descr="poLine">
              <a:extLst>
                <a:ext uri="{FF2B5EF4-FFF2-40B4-BE49-F238E27FC236}">
                  <a16:creationId xmlns="" xmlns:a16="http://schemas.microsoft.com/office/drawing/2014/main" id="{904A7234-A6B6-4F59-9E7F-8DFA1ED6C55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0" y="17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6" name="Group 255" descr="poDot">
            <a:extLst>
              <a:ext uri="{FF2B5EF4-FFF2-40B4-BE49-F238E27FC236}">
                <a16:creationId xmlns="" xmlns:a16="http://schemas.microsoft.com/office/drawing/2014/main" id="{CF23427A-C446-42A1-9652-DCDAE9246623}"/>
              </a:ext>
            </a:extLst>
          </p:cNvPr>
          <p:cNvGrpSpPr/>
          <p:nvPr/>
        </p:nvGrpSpPr>
        <p:grpSpPr>
          <a:xfrm>
            <a:off x="2335213" y="3494088"/>
            <a:ext cx="76200" cy="76200"/>
            <a:chOff x="389" y="1798"/>
            <a:chExt cx="48" cy="48"/>
          </a:xfrm>
        </p:grpSpPr>
        <p:sp>
          <p:nvSpPr>
            <p:cNvPr id="257" name="Oval 256">
              <a:extLst>
                <a:ext uri="{FF2B5EF4-FFF2-40B4-BE49-F238E27FC236}">
                  <a16:creationId xmlns="" xmlns:a16="http://schemas.microsoft.com/office/drawing/2014/main" id="{EC7420D3-5C9F-4E33-B09E-AA6ADBDAB0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" y="179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58" name="Line 257" descr="poLine">
              <a:extLst>
                <a:ext uri="{FF2B5EF4-FFF2-40B4-BE49-F238E27FC236}">
                  <a16:creationId xmlns="" xmlns:a16="http://schemas.microsoft.com/office/drawing/2014/main" id="{04D15330-05E7-4F8E-B46B-3871D8EA5F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3" y="182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9" name="Line 258" descr="poLine">
              <a:extLst>
                <a:ext uri="{FF2B5EF4-FFF2-40B4-BE49-F238E27FC236}">
                  <a16:creationId xmlns="" xmlns:a16="http://schemas.microsoft.com/office/drawing/2014/main" id="{80BC417C-A60E-4048-813B-9AD5545782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9" y="182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0" name="Line 259" descr="poLine">
              <a:extLst>
                <a:ext uri="{FF2B5EF4-FFF2-40B4-BE49-F238E27FC236}">
                  <a16:creationId xmlns="" xmlns:a16="http://schemas.microsoft.com/office/drawing/2014/main" id="{12C530BD-78A0-4998-87EE-F2976FC2658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13" y="179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1" name="Line 260" descr="poLine">
              <a:extLst>
                <a:ext uri="{FF2B5EF4-FFF2-40B4-BE49-F238E27FC236}">
                  <a16:creationId xmlns="" xmlns:a16="http://schemas.microsoft.com/office/drawing/2014/main" id="{F251B5B9-0727-431B-8641-CFEBF5DB35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3" y="182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2" name="Group 261" descr="poDot">
            <a:extLst>
              <a:ext uri="{FF2B5EF4-FFF2-40B4-BE49-F238E27FC236}">
                <a16:creationId xmlns="" xmlns:a16="http://schemas.microsoft.com/office/drawing/2014/main" id="{87A47E71-F294-403D-B1CA-EA0889593CFA}"/>
              </a:ext>
            </a:extLst>
          </p:cNvPr>
          <p:cNvGrpSpPr/>
          <p:nvPr/>
        </p:nvGrpSpPr>
        <p:grpSpPr>
          <a:xfrm>
            <a:off x="2327275" y="3557588"/>
            <a:ext cx="76200" cy="76200"/>
            <a:chOff x="384" y="1838"/>
            <a:chExt cx="48" cy="48"/>
          </a:xfrm>
        </p:grpSpPr>
        <p:sp>
          <p:nvSpPr>
            <p:cNvPr id="263" name="Oval 262">
              <a:extLst>
                <a:ext uri="{FF2B5EF4-FFF2-40B4-BE49-F238E27FC236}">
                  <a16:creationId xmlns="" xmlns:a16="http://schemas.microsoft.com/office/drawing/2014/main" id="{320A7703-1F96-4871-902E-62067016FA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183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64" name="Line 263" descr="poLine">
              <a:extLst>
                <a:ext uri="{FF2B5EF4-FFF2-40B4-BE49-F238E27FC236}">
                  <a16:creationId xmlns="" xmlns:a16="http://schemas.microsoft.com/office/drawing/2014/main" id="{71C930B2-F003-4F67-923C-86F6C50E0E5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" y="186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5" name="Line 264" descr="poLine">
              <a:extLst>
                <a:ext uri="{FF2B5EF4-FFF2-40B4-BE49-F238E27FC236}">
                  <a16:creationId xmlns="" xmlns:a16="http://schemas.microsoft.com/office/drawing/2014/main" id="{452A9BBD-3AE2-413D-A3CA-EF350AE6E0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4" y="186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" name="Line 265" descr="poLine">
              <a:extLst>
                <a:ext uri="{FF2B5EF4-FFF2-40B4-BE49-F238E27FC236}">
                  <a16:creationId xmlns="" xmlns:a16="http://schemas.microsoft.com/office/drawing/2014/main" id="{405FA953-F640-4730-BAC3-0A2D2874034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08" y="183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" name="Line 266" descr="poLine">
              <a:extLst>
                <a:ext uri="{FF2B5EF4-FFF2-40B4-BE49-F238E27FC236}">
                  <a16:creationId xmlns="" xmlns:a16="http://schemas.microsoft.com/office/drawing/2014/main" id="{B6E95B41-4324-4BAB-BE32-564FB37B88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8" y="186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8" name="Group 267" descr="poDot">
            <a:extLst>
              <a:ext uri="{FF2B5EF4-FFF2-40B4-BE49-F238E27FC236}">
                <a16:creationId xmlns="" xmlns:a16="http://schemas.microsoft.com/office/drawing/2014/main" id="{F79A7A3A-FD00-4F71-A102-D08D63C3DD11}"/>
              </a:ext>
            </a:extLst>
          </p:cNvPr>
          <p:cNvGrpSpPr/>
          <p:nvPr/>
        </p:nvGrpSpPr>
        <p:grpSpPr>
          <a:xfrm>
            <a:off x="2319338" y="3621088"/>
            <a:ext cx="76200" cy="76200"/>
            <a:chOff x="379" y="1878"/>
            <a:chExt cx="48" cy="48"/>
          </a:xfrm>
        </p:grpSpPr>
        <p:sp>
          <p:nvSpPr>
            <p:cNvPr id="269" name="Oval 268">
              <a:extLst>
                <a:ext uri="{FF2B5EF4-FFF2-40B4-BE49-F238E27FC236}">
                  <a16:creationId xmlns="" xmlns:a16="http://schemas.microsoft.com/office/drawing/2014/main" id="{315E033D-D68E-43EE-860D-F8712FEEE4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" y="187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70" name="Line 269" descr="poLine">
              <a:extLst>
                <a:ext uri="{FF2B5EF4-FFF2-40B4-BE49-F238E27FC236}">
                  <a16:creationId xmlns="" xmlns:a16="http://schemas.microsoft.com/office/drawing/2014/main" id="{A1FC704D-85FD-4CCB-8D03-5F0D7B55956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3" y="19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1" name="Line 270" descr="poLine">
              <a:extLst>
                <a:ext uri="{FF2B5EF4-FFF2-40B4-BE49-F238E27FC236}">
                  <a16:creationId xmlns="" xmlns:a16="http://schemas.microsoft.com/office/drawing/2014/main" id="{A3838B65-F90D-446E-8915-5FA6188F2F6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" y="19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2" name="Line 271" descr="poLine">
              <a:extLst>
                <a:ext uri="{FF2B5EF4-FFF2-40B4-BE49-F238E27FC236}">
                  <a16:creationId xmlns="" xmlns:a16="http://schemas.microsoft.com/office/drawing/2014/main" id="{5EEE64F7-F497-4A11-97F3-D4317F1F93A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03" y="18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3" name="Line 272" descr="poLine">
              <a:extLst>
                <a:ext uri="{FF2B5EF4-FFF2-40B4-BE49-F238E27FC236}">
                  <a16:creationId xmlns="" xmlns:a16="http://schemas.microsoft.com/office/drawing/2014/main" id="{CAA61E06-A345-4392-A03C-9B9618CD4AB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3" y="19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74" name="Group 273" descr="poDot">
            <a:extLst>
              <a:ext uri="{FF2B5EF4-FFF2-40B4-BE49-F238E27FC236}">
                <a16:creationId xmlns="" xmlns:a16="http://schemas.microsoft.com/office/drawing/2014/main" id="{73E5CFD9-F5F1-4AD1-AA20-2F4E59F5B849}"/>
              </a:ext>
            </a:extLst>
          </p:cNvPr>
          <p:cNvGrpSpPr/>
          <p:nvPr/>
        </p:nvGrpSpPr>
        <p:grpSpPr>
          <a:xfrm>
            <a:off x="2316163" y="3686175"/>
            <a:ext cx="76200" cy="76200"/>
            <a:chOff x="377" y="1919"/>
            <a:chExt cx="48" cy="48"/>
          </a:xfrm>
        </p:grpSpPr>
        <p:sp>
          <p:nvSpPr>
            <p:cNvPr id="275" name="Oval 274">
              <a:extLst>
                <a:ext uri="{FF2B5EF4-FFF2-40B4-BE49-F238E27FC236}">
                  <a16:creationId xmlns="" xmlns:a16="http://schemas.microsoft.com/office/drawing/2014/main" id="{8F2A2D0E-0ED0-422B-B041-A82ADBA373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" y="191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76" name="Line 275" descr="poLine">
              <a:extLst>
                <a:ext uri="{FF2B5EF4-FFF2-40B4-BE49-F238E27FC236}">
                  <a16:creationId xmlns="" xmlns:a16="http://schemas.microsoft.com/office/drawing/2014/main" id="{3A723C4D-4116-422D-8528-4E7919942A7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1" y="194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" name="Line 276" descr="poLine">
              <a:extLst>
                <a:ext uri="{FF2B5EF4-FFF2-40B4-BE49-F238E27FC236}">
                  <a16:creationId xmlns="" xmlns:a16="http://schemas.microsoft.com/office/drawing/2014/main" id="{9743B1F1-7695-447F-BBC3-DFDF8BE4480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7" y="194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8" name="Line 277" descr="poLine">
              <a:extLst>
                <a:ext uri="{FF2B5EF4-FFF2-40B4-BE49-F238E27FC236}">
                  <a16:creationId xmlns="" xmlns:a16="http://schemas.microsoft.com/office/drawing/2014/main" id="{4867D4BF-7152-471D-AADC-B89384838D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01" y="191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9" name="Line 278" descr="poLine">
              <a:extLst>
                <a:ext uri="{FF2B5EF4-FFF2-40B4-BE49-F238E27FC236}">
                  <a16:creationId xmlns="" xmlns:a16="http://schemas.microsoft.com/office/drawing/2014/main" id="{365BCDF0-1BB1-4930-8FBD-AC622113CD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1" y="194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0" name="Group 279" descr="poDot">
            <a:extLst>
              <a:ext uri="{FF2B5EF4-FFF2-40B4-BE49-F238E27FC236}">
                <a16:creationId xmlns="" xmlns:a16="http://schemas.microsoft.com/office/drawing/2014/main" id="{9025B377-D4E3-479F-BAF7-6B3007686992}"/>
              </a:ext>
            </a:extLst>
          </p:cNvPr>
          <p:cNvGrpSpPr/>
          <p:nvPr/>
        </p:nvGrpSpPr>
        <p:grpSpPr>
          <a:xfrm>
            <a:off x="2312988" y="3751263"/>
            <a:ext cx="76200" cy="76200"/>
            <a:chOff x="375" y="1960"/>
            <a:chExt cx="48" cy="48"/>
          </a:xfrm>
        </p:grpSpPr>
        <p:sp>
          <p:nvSpPr>
            <p:cNvPr id="281" name="Oval 280">
              <a:extLst>
                <a:ext uri="{FF2B5EF4-FFF2-40B4-BE49-F238E27FC236}">
                  <a16:creationId xmlns="" xmlns:a16="http://schemas.microsoft.com/office/drawing/2014/main" id="{DA50EDDF-5404-4083-848C-AEA67F1B2C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" y="196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82" name="Line 281" descr="poLine">
              <a:extLst>
                <a:ext uri="{FF2B5EF4-FFF2-40B4-BE49-F238E27FC236}">
                  <a16:creationId xmlns="" xmlns:a16="http://schemas.microsoft.com/office/drawing/2014/main" id="{A17D7498-F1A6-454E-B87F-9484FBB2CD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9" y="19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3" name="Line 282" descr="poLine">
              <a:extLst>
                <a:ext uri="{FF2B5EF4-FFF2-40B4-BE49-F238E27FC236}">
                  <a16:creationId xmlns="" xmlns:a16="http://schemas.microsoft.com/office/drawing/2014/main" id="{8E54BC88-7EB8-493C-B11D-3E6644770C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5" y="19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4" name="Line 283" descr="poLine">
              <a:extLst>
                <a:ext uri="{FF2B5EF4-FFF2-40B4-BE49-F238E27FC236}">
                  <a16:creationId xmlns="" xmlns:a16="http://schemas.microsoft.com/office/drawing/2014/main" id="{4A3E5FCD-2637-490D-A116-A563B1D9B16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9" y="196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5" name="Line 284" descr="poLine">
              <a:extLst>
                <a:ext uri="{FF2B5EF4-FFF2-40B4-BE49-F238E27FC236}">
                  <a16:creationId xmlns="" xmlns:a16="http://schemas.microsoft.com/office/drawing/2014/main" id="{F02767D7-1BBC-4A86-A562-27E81AED235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9" y="198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6" name="Group 285" descr="poDot">
            <a:extLst>
              <a:ext uri="{FF2B5EF4-FFF2-40B4-BE49-F238E27FC236}">
                <a16:creationId xmlns="" xmlns:a16="http://schemas.microsoft.com/office/drawing/2014/main" id="{98278DFB-5A20-46F5-9B98-DE8A11435A20}"/>
              </a:ext>
            </a:extLst>
          </p:cNvPr>
          <p:cNvGrpSpPr/>
          <p:nvPr/>
        </p:nvGrpSpPr>
        <p:grpSpPr>
          <a:xfrm>
            <a:off x="2312988" y="3814763"/>
            <a:ext cx="76200" cy="76200"/>
            <a:chOff x="375" y="2000"/>
            <a:chExt cx="48" cy="48"/>
          </a:xfrm>
        </p:grpSpPr>
        <p:sp>
          <p:nvSpPr>
            <p:cNvPr id="287" name="Oval 286">
              <a:extLst>
                <a:ext uri="{FF2B5EF4-FFF2-40B4-BE49-F238E27FC236}">
                  <a16:creationId xmlns="" xmlns:a16="http://schemas.microsoft.com/office/drawing/2014/main" id="{A05BE16B-4FD0-4B19-AA81-880880CA9E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" y="200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88" name="Line 287" descr="poLine">
              <a:extLst>
                <a:ext uri="{FF2B5EF4-FFF2-40B4-BE49-F238E27FC236}">
                  <a16:creationId xmlns="" xmlns:a16="http://schemas.microsoft.com/office/drawing/2014/main" id="{D6DB34C7-2CE3-4B9B-B975-5DF4638E9D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9" y="20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9" name="Line 288" descr="poLine">
              <a:extLst>
                <a:ext uri="{FF2B5EF4-FFF2-40B4-BE49-F238E27FC236}">
                  <a16:creationId xmlns="" xmlns:a16="http://schemas.microsoft.com/office/drawing/2014/main" id="{48A1BC53-B614-4067-9B0D-DDE838085A4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5" y="20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0" name="Line 289" descr="poLine">
              <a:extLst>
                <a:ext uri="{FF2B5EF4-FFF2-40B4-BE49-F238E27FC236}">
                  <a16:creationId xmlns="" xmlns:a16="http://schemas.microsoft.com/office/drawing/2014/main" id="{A9568721-CECB-4C14-972C-152AB2D5FD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9" y="200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1" name="Line 290" descr="poLine">
              <a:extLst>
                <a:ext uri="{FF2B5EF4-FFF2-40B4-BE49-F238E27FC236}">
                  <a16:creationId xmlns="" xmlns:a16="http://schemas.microsoft.com/office/drawing/2014/main" id="{50444A73-3BCC-4743-B8E6-668DCC81777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9" y="202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2" name="Group 291" descr="poDot">
            <a:extLst>
              <a:ext uri="{FF2B5EF4-FFF2-40B4-BE49-F238E27FC236}">
                <a16:creationId xmlns="" xmlns:a16="http://schemas.microsoft.com/office/drawing/2014/main" id="{D986013E-DB05-4E7E-81C9-1E14DF92424C}"/>
              </a:ext>
            </a:extLst>
          </p:cNvPr>
          <p:cNvGrpSpPr/>
          <p:nvPr/>
        </p:nvGrpSpPr>
        <p:grpSpPr>
          <a:xfrm>
            <a:off x="2316163" y="3879850"/>
            <a:ext cx="76200" cy="76200"/>
            <a:chOff x="377" y="2041"/>
            <a:chExt cx="48" cy="48"/>
          </a:xfrm>
        </p:grpSpPr>
        <p:sp>
          <p:nvSpPr>
            <p:cNvPr id="293" name="Oval 292">
              <a:extLst>
                <a:ext uri="{FF2B5EF4-FFF2-40B4-BE49-F238E27FC236}">
                  <a16:creationId xmlns="" xmlns:a16="http://schemas.microsoft.com/office/drawing/2014/main" id="{11F922D6-AED8-47D2-8970-8926A890C0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" y="204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94" name="Line 293" descr="poLine">
              <a:extLst>
                <a:ext uri="{FF2B5EF4-FFF2-40B4-BE49-F238E27FC236}">
                  <a16:creationId xmlns="" xmlns:a16="http://schemas.microsoft.com/office/drawing/2014/main" id="{0645FCD0-5DFA-46D7-A649-0B49806C3E5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1" y="206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5" name="Line 294" descr="poLine">
              <a:extLst>
                <a:ext uri="{FF2B5EF4-FFF2-40B4-BE49-F238E27FC236}">
                  <a16:creationId xmlns="" xmlns:a16="http://schemas.microsoft.com/office/drawing/2014/main" id="{79E2AC76-96F1-4ADC-9FDB-CEA1CA845B5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7" y="206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6" name="Line 295" descr="poLine">
              <a:extLst>
                <a:ext uri="{FF2B5EF4-FFF2-40B4-BE49-F238E27FC236}">
                  <a16:creationId xmlns="" xmlns:a16="http://schemas.microsoft.com/office/drawing/2014/main" id="{202D08EF-D07E-46B8-936F-619E87AC60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01" y="204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" name="Line 296" descr="poLine">
              <a:extLst>
                <a:ext uri="{FF2B5EF4-FFF2-40B4-BE49-F238E27FC236}">
                  <a16:creationId xmlns="" xmlns:a16="http://schemas.microsoft.com/office/drawing/2014/main" id="{1A052719-3F28-4679-869E-9E2E06D6B8C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1" y="206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8" name="Group 297" descr="poDot">
            <a:extLst>
              <a:ext uri="{FF2B5EF4-FFF2-40B4-BE49-F238E27FC236}">
                <a16:creationId xmlns="" xmlns:a16="http://schemas.microsoft.com/office/drawing/2014/main" id="{33213EC8-7133-42E2-ADAA-630FD61FB0F0}"/>
              </a:ext>
            </a:extLst>
          </p:cNvPr>
          <p:cNvGrpSpPr/>
          <p:nvPr/>
        </p:nvGrpSpPr>
        <p:grpSpPr>
          <a:xfrm>
            <a:off x="2319338" y="3944938"/>
            <a:ext cx="76200" cy="76200"/>
            <a:chOff x="379" y="2082"/>
            <a:chExt cx="48" cy="48"/>
          </a:xfrm>
        </p:grpSpPr>
        <p:sp>
          <p:nvSpPr>
            <p:cNvPr id="299" name="Oval 298">
              <a:extLst>
                <a:ext uri="{FF2B5EF4-FFF2-40B4-BE49-F238E27FC236}">
                  <a16:creationId xmlns="" xmlns:a16="http://schemas.microsoft.com/office/drawing/2014/main" id="{B112A2BA-0AA7-4906-91A8-794CA1F7B5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" y="208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00" name="Line 299" descr="poLine">
              <a:extLst>
                <a:ext uri="{FF2B5EF4-FFF2-40B4-BE49-F238E27FC236}">
                  <a16:creationId xmlns="" xmlns:a16="http://schemas.microsoft.com/office/drawing/2014/main" id="{D6D67200-210F-4871-9499-B5141EF8720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3" y="21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1" name="Line 300" descr="poLine">
              <a:extLst>
                <a:ext uri="{FF2B5EF4-FFF2-40B4-BE49-F238E27FC236}">
                  <a16:creationId xmlns="" xmlns:a16="http://schemas.microsoft.com/office/drawing/2014/main" id="{AB1FF7F0-6DF7-4C6E-A8B9-5B13DB5134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" y="21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2" name="Line 301" descr="poLine">
              <a:extLst>
                <a:ext uri="{FF2B5EF4-FFF2-40B4-BE49-F238E27FC236}">
                  <a16:creationId xmlns="" xmlns:a16="http://schemas.microsoft.com/office/drawing/2014/main" id="{B2B409BB-B610-4597-9065-4BC6074837B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03" y="20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3" name="Line 302" descr="poLine">
              <a:extLst>
                <a:ext uri="{FF2B5EF4-FFF2-40B4-BE49-F238E27FC236}">
                  <a16:creationId xmlns="" xmlns:a16="http://schemas.microsoft.com/office/drawing/2014/main" id="{9F0F363C-F738-4671-B25C-8CF1CAC3A3A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3" y="210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4" name="Group 303" descr="poDot">
            <a:extLst>
              <a:ext uri="{FF2B5EF4-FFF2-40B4-BE49-F238E27FC236}">
                <a16:creationId xmlns="" xmlns:a16="http://schemas.microsoft.com/office/drawing/2014/main" id="{B643D982-9345-46C2-994D-43B7FA8B04B1}"/>
              </a:ext>
            </a:extLst>
          </p:cNvPr>
          <p:cNvGrpSpPr/>
          <p:nvPr/>
        </p:nvGrpSpPr>
        <p:grpSpPr>
          <a:xfrm>
            <a:off x="2327275" y="4008438"/>
            <a:ext cx="76200" cy="76200"/>
            <a:chOff x="384" y="2122"/>
            <a:chExt cx="48" cy="48"/>
          </a:xfrm>
        </p:grpSpPr>
        <p:sp>
          <p:nvSpPr>
            <p:cNvPr id="305" name="Oval 304">
              <a:extLst>
                <a:ext uri="{FF2B5EF4-FFF2-40B4-BE49-F238E27FC236}">
                  <a16:creationId xmlns="" xmlns:a16="http://schemas.microsoft.com/office/drawing/2014/main" id="{6E52B368-5484-43A1-B812-F4171F6B20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212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06" name="Line 305" descr="poLine">
              <a:extLst>
                <a:ext uri="{FF2B5EF4-FFF2-40B4-BE49-F238E27FC236}">
                  <a16:creationId xmlns="" xmlns:a16="http://schemas.microsoft.com/office/drawing/2014/main" id="{577DD8B5-20E8-41BB-B947-BA1FBE5858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" y="214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" name="Line 306" descr="poLine">
              <a:extLst>
                <a:ext uri="{FF2B5EF4-FFF2-40B4-BE49-F238E27FC236}">
                  <a16:creationId xmlns="" xmlns:a16="http://schemas.microsoft.com/office/drawing/2014/main" id="{7604FCEB-31E9-4266-BDB7-0153A469B4B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4" y="214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" name="Line 307" descr="poLine">
              <a:extLst>
                <a:ext uri="{FF2B5EF4-FFF2-40B4-BE49-F238E27FC236}">
                  <a16:creationId xmlns="" xmlns:a16="http://schemas.microsoft.com/office/drawing/2014/main" id="{D1DC29F9-9B12-411F-BEDF-5A48B8ABCA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08" y="212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" name="Line 308" descr="poLine">
              <a:extLst>
                <a:ext uri="{FF2B5EF4-FFF2-40B4-BE49-F238E27FC236}">
                  <a16:creationId xmlns="" xmlns:a16="http://schemas.microsoft.com/office/drawing/2014/main" id="{5CAD0BDA-B50A-46A7-B893-90F893FC89D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8" y="214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0" name="Group 309" descr="poDot">
            <a:extLst>
              <a:ext uri="{FF2B5EF4-FFF2-40B4-BE49-F238E27FC236}">
                <a16:creationId xmlns="" xmlns:a16="http://schemas.microsoft.com/office/drawing/2014/main" id="{99CBE53C-ADFA-467E-919F-ABDE12A75874}"/>
              </a:ext>
            </a:extLst>
          </p:cNvPr>
          <p:cNvGrpSpPr/>
          <p:nvPr/>
        </p:nvGrpSpPr>
        <p:grpSpPr>
          <a:xfrm>
            <a:off x="2335213" y="4071938"/>
            <a:ext cx="76200" cy="76200"/>
            <a:chOff x="389" y="2162"/>
            <a:chExt cx="48" cy="48"/>
          </a:xfrm>
        </p:grpSpPr>
        <p:sp>
          <p:nvSpPr>
            <p:cNvPr id="311" name="Oval 310">
              <a:extLst>
                <a:ext uri="{FF2B5EF4-FFF2-40B4-BE49-F238E27FC236}">
                  <a16:creationId xmlns="" xmlns:a16="http://schemas.microsoft.com/office/drawing/2014/main" id="{ED18B3E2-CC02-4536-A765-7EA6EFB39A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" y="216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12" name="Line 311" descr="poLine">
              <a:extLst>
                <a:ext uri="{FF2B5EF4-FFF2-40B4-BE49-F238E27FC236}">
                  <a16:creationId xmlns="" xmlns:a16="http://schemas.microsoft.com/office/drawing/2014/main" id="{0C5F493D-291C-4212-B164-808FD20F570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3" y="218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" name="Line 312" descr="poLine">
              <a:extLst>
                <a:ext uri="{FF2B5EF4-FFF2-40B4-BE49-F238E27FC236}">
                  <a16:creationId xmlns="" xmlns:a16="http://schemas.microsoft.com/office/drawing/2014/main" id="{A124B950-064E-4137-B1F4-2FEA880A0D8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9" y="218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" name="Line 313" descr="poLine">
              <a:extLst>
                <a:ext uri="{FF2B5EF4-FFF2-40B4-BE49-F238E27FC236}">
                  <a16:creationId xmlns="" xmlns:a16="http://schemas.microsoft.com/office/drawing/2014/main" id="{502B3132-DCD3-45E6-AA0F-38EB95DE28B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13" y="216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5" name="Line 314" descr="poLine">
              <a:extLst>
                <a:ext uri="{FF2B5EF4-FFF2-40B4-BE49-F238E27FC236}">
                  <a16:creationId xmlns="" xmlns:a16="http://schemas.microsoft.com/office/drawing/2014/main" id="{89E115AB-A1EE-4556-9957-A94A08F367F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3" y="218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6" name="Group 315" descr="poDot">
            <a:extLst>
              <a:ext uri="{FF2B5EF4-FFF2-40B4-BE49-F238E27FC236}">
                <a16:creationId xmlns="" xmlns:a16="http://schemas.microsoft.com/office/drawing/2014/main" id="{4A732034-D737-4366-9044-471442E2B4BE}"/>
              </a:ext>
            </a:extLst>
          </p:cNvPr>
          <p:cNvGrpSpPr/>
          <p:nvPr/>
        </p:nvGrpSpPr>
        <p:grpSpPr>
          <a:xfrm>
            <a:off x="2346325" y="4137025"/>
            <a:ext cx="76200" cy="76200"/>
            <a:chOff x="396" y="2203"/>
            <a:chExt cx="48" cy="48"/>
          </a:xfrm>
        </p:grpSpPr>
        <p:sp>
          <p:nvSpPr>
            <p:cNvPr id="317" name="Oval 316">
              <a:extLst>
                <a:ext uri="{FF2B5EF4-FFF2-40B4-BE49-F238E27FC236}">
                  <a16:creationId xmlns="" xmlns:a16="http://schemas.microsoft.com/office/drawing/2014/main" id="{82863416-3001-462E-9608-44673E92C1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" y="2203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18" name="Line 317" descr="poLine">
              <a:extLst>
                <a:ext uri="{FF2B5EF4-FFF2-40B4-BE49-F238E27FC236}">
                  <a16:creationId xmlns="" xmlns:a16="http://schemas.microsoft.com/office/drawing/2014/main" id="{4D8D1BDC-C726-4318-884F-C1D67E933FD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0" y="222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9" name="Line 318" descr="poLine">
              <a:extLst>
                <a:ext uri="{FF2B5EF4-FFF2-40B4-BE49-F238E27FC236}">
                  <a16:creationId xmlns="" xmlns:a16="http://schemas.microsoft.com/office/drawing/2014/main" id="{3A65F5EA-53D2-4803-84C2-E72D80F9D3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6" y="222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0" name="Line 319" descr="poLine">
              <a:extLst>
                <a:ext uri="{FF2B5EF4-FFF2-40B4-BE49-F238E27FC236}">
                  <a16:creationId xmlns="" xmlns:a16="http://schemas.microsoft.com/office/drawing/2014/main" id="{A5452CBD-D706-471E-99E0-61DD6C3DF0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20" y="22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1" name="Line 320" descr="poLine">
              <a:extLst>
                <a:ext uri="{FF2B5EF4-FFF2-40B4-BE49-F238E27FC236}">
                  <a16:creationId xmlns="" xmlns:a16="http://schemas.microsoft.com/office/drawing/2014/main" id="{E181EC7C-541D-476D-B1D6-06F71525505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0" y="222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22" name="Group 321" descr="poDot">
            <a:extLst>
              <a:ext uri="{FF2B5EF4-FFF2-40B4-BE49-F238E27FC236}">
                <a16:creationId xmlns="" xmlns:a16="http://schemas.microsoft.com/office/drawing/2014/main" id="{FAD0CF62-CB74-497E-B133-755FCFAB8818}"/>
              </a:ext>
            </a:extLst>
          </p:cNvPr>
          <p:cNvGrpSpPr/>
          <p:nvPr/>
        </p:nvGrpSpPr>
        <p:grpSpPr>
          <a:xfrm>
            <a:off x="2360613" y="4198938"/>
            <a:ext cx="76200" cy="76200"/>
            <a:chOff x="405" y="2242"/>
            <a:chExt cx="48" cy="48"/>
          </a:xfrm>
        </p:grpSpPr>
        <p:sp>
          <p:nvSpPr>
            <p:cNvPr id="323" name="Oval 322">
              <a:extLst>
                <a:ext uri="{FF2B5EF4-FFF2-40B4-BE49-F238E27FC236}">
                  <a16:creationId xmlns="" xmlns:a16="http://schemas.microsoft.com/office/drawing/2014/main" id="{2B2D2A9C-2916-4175-BC4A-91CFC92DFB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5" y="224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24" name="Line 323" descr="poLine">
              <a:extLst>
                <a:ext uri="{FF2B5EF4-FFF2-40B4-BE49-F238E27FC236}">
                  <a16:creationId xmlns="" xmlns:a16="http://schemas.microsoft.com/office/drawing/2014/main" id="{6CA3C789-73F1-408F-83C8-44A07FC425C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9" y="226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5" name="Line 324" descr="poLine">
              <a:extLst>
                <a:ext uri="{FF2B5EF4-FFF2-40B4-BE49-F238E27FC236}">
                  <a16:creationId xmlns="" xmlns:a16="http://schemas.microsoft.com/office/drawing/2014/main" id="{036AE363-17B2-432F-8930-236C7F2A0B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5" y="226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6" name="Line 325" descr="poLine">
              <a:extLst>
                <a:ext uri="{FF2B5EF4-FFF2-40B4-BE49-F238E27FC236}">
                  <a16:creationId xmlns="" xmlns:a16="http://schemas.microsoft.com/office/drawing/2014/main" id="{034E0F09-A7D8-4229-9489-3FECF60DF3A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29" y="224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" name="Line 326" descr="poLine">
              <a:extLst>
                <a:ext uri="{FF2B5EF4-FFF2-40B4-BE49-F238E27FC236}">
                  <a16:creationId xmlns="" xmlns:a16="http://schemas.microsoft.com/office/drawing/2014/main" id="{021EAE84-F1E3-43C5-9A85-A1C668945F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9" y="226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28" name="Group 327" descr="poDot">
            <a:extLst>
              <a:ext uri="{FF2B5EF4-FFF2-40B4-BE49-F238E27FC236}">
                <a16:creationId xmlns="" xmlns:a16="http://schemas.microsoft.com/office/drawing/2014/main" id="{67DAA663-876F-480E-BE61-C76FAAB19F6A}"/>
              </a:ext>
            </a:extLst>
          </p:cNvPr>
          <p:cNvGrpSpPr/>
          <p:nvPr/>
        </p:nvGrpSpPr>
        <p:grpSpPr>
          <a:xfrm>
            <a:off x="2376488" y="4262438"/>
            <a:ext cx="76200" cy="76200"/>
            <a:chOff x="415" y="2282"/>
            <a:chExt cx="48" cy="48"/>
          </a:xfrm>
        </p:grpSpPr>
        <p:sp>
          <p:nvSpPr>
            <p:cNvPr id="329" name="Oval 328">
              <a:extLst>
                <a:ext uri="{FF2B5EF4-FFF2-40B4-BE49-F238E27FC236}">
                  <a16:creationId xmlns="" xmlns:a16="http://schemas.microsoft.com/office/drawing/2014/main" id="{77243BDB-D8D7-42FE-8C96-E1FDD88692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" y="228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30" name="Line 329" descr="poLine">
              <a:extLst>
                <a:ext uri="{FF2B5EF4-FFF2-40B4-BE49-F238E27FC236}">
                  <a16:creationId xmlns="" xmlns:a16="http://schemas.microsoft.com/office/drawing/2014/main" id="{187F18FF-FD9C-4C6D-B363-BE06CBD15A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9" y="23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1" name="Line 330" descr="poLine">
              <a:extLst>
                <a:ext uri="{FF2B5EF4-FFF2-40B4-BE49-F238E27FC236}">
                  <a16:creationId xmlns="" xmlns:a16="http://schemas.microsoft.com/office/drawing/2014/main" id="{940FD13D-66F4-4AF2-B17E-1EFF1B2D2B2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5" y="23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2" name="Line 331" descr="poLine">
              <a:extLst>
                <a:ext uri="{FF2B5EF4-FFF2-40B4-BE49-F238E27FC236}">
                  <a16:creationId xmlns="" xmlns:a16="http://schemas.microsoft.com/office/drawing/2014/main" id="{66E31D39-B3B4-42BE-A820-3A2C7B5EA89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39" y="22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3" name="Line 332" descr="poLine">
              <a:extLst>
                <a:ext uri="{FF2B5EF4-FFF2-40B4-BE49-F238E27FC236}">
                  <a16:creationId xmlns="" xmlns:a16="http://schemas.microsoft.com/office/drawing/2014/main" id="{F853A04E-3C37-419F-83D9-BACD27D434C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9" y="230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4" name="Group 333" descr="poDot">
            <a:extLst>
              <a:ext uri="{FF2B5EF4-FFF2-40B4-BE49-F238E27FC236}">
                <a16:creationId xmlns="" xmlns:a16="http://schemas.microsoft.com/office/drawing/2014/main" id="{E19BA890-E151-4368-BF13-1AF4D50DF98B}"/>
              </a:ext>
            </a:extLst>
          </p:cNvPr>
          <p:cNvGrpSpPr/>
          <p:nvPr/>
        </p:nvGrpSpPr>
        <p:grpSpPr>
          <a:xfrm>
            <a:off x="2393950" y="4324350"/>
            <a:ext cx="76200" cy="76200"/>
            <a:chOff x="426" y="2321"/>
            <a:chExt cx="48" cy="48"/>
          </a:xfrm>
        </p:grpSpPr>
        <p:sp>
          <p:nvSpPr>
            <p:cNvPr id="335" name="Oval 334">
              <a:extLst>
                <a:ext uri="{FF2B5EF4-FFF2-40B4-BE49-F238E27FC236}">
                  <a16:creationId xmlns="" xmlns:a16="http://schemas.microsoft.com/office/drawing/2014/main" id="{182B7C87-24BC-4825-9357-8360EB580F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" y="232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36" name="Line 335" descr="poLine">
              <a:extLst>
                <a:ext uri="{FF2B5EF4-FFF2-40B4-BE49-F238E27FC236}">
                  <a16:creationId xmlns="" xmlns:a16="http://schemas.microsoft.com/office/drawing/2014/main" id="{EFF59EB5-B2BD-400B-B83F-F9F607B8104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0" y="234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7" name="Line 336" descr="poLine">
              <a:extLst>
                <a:ext uri="{FF2B5EF4-FFF2-40B4-BE49-F238E27FC236}">
                  <a16:creationId xmlns="" xmlns:a16="http://schemas.microsoft.com/office/drawing/2014/main" id="{E8A031D4-4383-42EA-B393-C497DD751A1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6" y="234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" name="Line 337" descr="poLine">
              <a:extLst>
                <a:ext uri="{FF2B5EF4-FFF2-40B4-BE49-F238E27FC236}">
                  <a16:creationId xmlns="" xmlns:a16="http://schemas.microsoft.com/office/drawing/2014/main" id="{97C8B1A9-8D44-4E89-8853-06C2DF7A4D9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50" y="232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9" name="Line 338" descr="poLine">
              <a:extLst>
                <a:ext uri="{FF2B5EF4-FFF2-40B4-BE49-F238E27FC236}">
                  <a16:creationId xmlns="" xmlns:a16="http://schemas.microsoft.com/office/drawing/2014/main" id="{18876F50-1E02-451B-873A-234B8B8A73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0" y="234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40" name="Group 339" descr="poDot">
            <a:extLst>
              <a:ext uri="{FF2B5EF4-FFF2-40B4-BE49-F238E27FC236}">
                <a16:creationId xmlns="" xmlns:a16="http://schemas.microsoft.com/office/drawing/2014/main" id="{0C8EC105-AACC-4CC2-9307-F6FFFFFBBC77}"/>
              </a:ext>
            </a:extLst>
          </p:cNvPr>
          <p:cNvGrpSpPr/>
          <p:nvPr/>
        </p:nvGrpSpPr>
        <p:grpSpPr>
          <a:xfrm>
            <a:off x="2414588" y="4386263"/>
            <a:ext cx="76200" cy="76200"/>
            <a:chOff x="439" y="2360"/>
            <a:chExt cx="48" cy="48"/>
          </a:xfrm>
        </p:grpSpPr>
        <p:sp>
          <p:nvSpPr>
            <p:cNvPr id="341" name="Oval 340">
              <a:extLst>
                <a:ext uri="{FF2B5EF4-FFF2-40B4-BE49-F238E27FC236}">
                  <a16:creationId xmlns="" xmlns:a16="http://schemas.microsoft.com/office/drawing/2014/main" id="{9BA7589D-8A29-4A2A-893B-CF489862E7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9" y="236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42" name="Line 341" descr="poLine">
              <a:extLst>
                <a:ext uri="{FF2B5EF4-FFF2-40B4-BE49-F238E27FC236}">
                  <a16:creationId xmlns="" xmlns:a16="http://schemas.microsoft.com/office/drawing/2014/main" id="{ACCD0200-F90D-4FD0-9BDC-5FA9555DC67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3" y="23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3" name="Line 342" descr="poLine">
              <a:extLst>
                <a:ext uri="{FF2B5EF4-FFF2-40B4-BE49-F238E27FC236}">
                  <a16:creationId xmlns="" xmlns:a16="http://schemas.microsoft.com/office/drawing/2014/main" id="{5D584DFA-BA7D-4DDA-AC75-29C5E4F6585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9" y="23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4" name="Line 343" descr="poLine">
              <a:extLst>
                <a:ext uri="{FF2B5EF4-FFF2-40B4-BE49-F238E27FC236}">
                  <a16:creationId xmlns="" xmlns:a16="http://schemas.microsoft.com/office/drawing/2014/main" id="{06144FAD-9B05-4607-AFE2-A13BE33749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63" y="236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5" name="Line 344" descr="poLine">
              <a:extLst>
                <a:ext uri="{FF2B5EF4-FFF2-40B4-BE49-F238E27FC236}">
                  <a16:creationId xmlns="" xmlns:a16="http://schemas.microsoft.com/office/drawing/2014/main" id="{E16D719B-4510-4C84-919E-557C055F156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3" y="238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46" name="Group 345" descr="poDot">
            <a:extLst>
              <a:ext uri="{FF2B5EF4-FFF2-40B4-BE49-F238E27FC236}">
                <a16:creationId xmlns="" xmlns:a16="http://schemas.microsoft.com/office/drawing/2014/main" id="{22D75EDE-450E-41C2-A5A4-3FEDC176BB49}"/>
              </a:ext>
            </a:extLst>
          </p:cNvPr>
          <p:cNvGrpSpPr/>
          <p:nvPr/>
        </p:nvGrpSpPr>
        <p:grpSpPr>
          <a:xfrm>
            <a:off x="2435225" y="4446588"/>
            <a:ext cx="76200" cy="76200"/>
            <a:chOff x="452" y="2398"/>
            <a:chExt cx="48" cy="48"/>
          </a:xfrm>
        </p:grpSpPr>
        <p:sp>
          <p:nvSpPr>
            <p:cNvPr id="347" name="Oval 346">
              <a:extLst>
                <a:ext uri="{FF2B5EF4-FFF2-40B4-BE49-F238E27FC236}">
                  <a16:creationId xmlns="" xmlns:a16="http://schemas.microsoft.com/office/drawing/2014/main" id="{3B9EB5A0-A977-4AD3-BF65-8B772ED10E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" y="239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48" name="Line 347" descr="poLine">
              <a:extLst>
                <a:ext uri="{FF2B5EF4-FFF2-40B4-BE49-F238E27FC236}">
                  <a16:creationId xmlns="" xmlns:a16="http://schemas.microsoft.com/office/drawing/2014/main" id="{203BE2AA-D61E-4926-BC26-724ED0B026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6" y="242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9" name="Line 348" descr="poLine">
              <a:extLst>
                <a:ext uri="{FF2B5EF4-FFF2-40B4-BE49-F238E27FC236}">
                  <a16:creationId xmlns="" xmlns:a16="http://schemas.microsoft.com/office/drawing/2014/main" id="{674858FC-5BE5-4D76-A6EB-B48FFA649C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2" y="242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0" name="Line 349" descr="poLine">
              <a:extLst>
                <a:ext uri="{FF2B5EF4-FFF2-40B4-BE49-F238E27FC236}">
                  <a16:creationId xmlns="" xmlns:a16="http://schemas.microsoft.com/office/drawing/2014/main" id="{8FC65E3C-3F80-4188-BDE8-787F50D2C04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76" y="239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1" name="Line 350" descr="poLine">
              <a:extLst>
                <a:ext uri="{FF2B5EF4-FFF2-40B4-BE49-F238E27FC236}">
                  <a16:creationId xmlns="" xmlns:a16="http://schemas.microsoft.com/office/drawing/2014/main" id="{E40A4507-9EE9-4496-A26B-C6C980EF72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242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2" name="Group 351" descr="poDot">
            <a:extLst>
              <a:ext uri="{FF2B5EF4-FFF2-40B4-BE49-F238E27FC236}">
                <a16:creationId xmlns="" xmlns:a16="http://schemas.microsoft.com/office/drawing/2014/main" id="{8EC0935F-3D89-4414-A0C2-BE453567951E}"/>
              </a:ext>
            </a:extLst>
          </p:cNvPr>
          <p:cNvGrpSpPr/>
          <p:nvPr/>
        </p:nvGrpSpPr>
        <p:grpSpPr>
          <a:xfrm>
            <a:off x="2460625" y="4506913"/>
            <a:ext cx="76200" cy="76200"/>
            <a:chOff x="468" y="2436"/>
            <a:chExt cx="48" cy="48"/>
          </a:xfrm>
        </p:grpSpPr>
        <p:sp>
          <p:nvSpPr>
            <p:cNvPr id="353" name="Oval 352">
              <a:extLst>
                <a:ext uri="{FF2B5EF4-FFF2-40B4-BE49-F238E27FC236}">
                  <a16:creationId xmlns="" xmlns:a16="http://schemas.microsoft.com/office/drawing/2014/main" id="{ECF14566-4E9F-49DD-B236-6A2C66A6C6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8" y="243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54" name="Line 353" descr="poLine">
              <a:extLst>
                <a:ext uri="{FF2B5EF4-FFF2-40B4-BE49-F238E27FC236}">
                  <a16:creationId xmlns="" xmlns:a16="http://schemas.microsoft.com/office/drawing/2014/main" id="{4E9A395F-8A63-4AD4-915F-E861A0326B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2" y="246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5" name="Line 354" descr="poLine">
              <a:extLst>
                <a:ext uri="{FF2B5EF4-FFF2-40B4-BE49-F238E27FC236}">
                  <a16:creationId xmlns="" xmlns:a16="http://schemas.microsoft.com/office/drawing/2014/main" id="{93481B29-B3A3-4327-8739-A286CA7F56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8" y="246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6" name="Line 355" descr="poLine">
              <a:extLst>
                <a:ext uri="{FF2B5EF4-FFF2-40B4-BE49-F238E27FC236}">
                  <a16:creationId xmlns="" xmlns:a16="http://schemas.microsoft.com/office/drawing/2014/main" id="{64CEA838-B1C8-4A54-9742-26F386BDF9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92" y="243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7" name="Line 356" descr="poLine">
              <a:extLst>
                <a:ext uri="{FF2B5EF4-FFF2-40B4-BE49-F238E27FC236}">
                  <a16:creationId xmlns="" xmlns:a16="http://schemas.microsoft.com/office/drawing/2014/main" id="{EF3E0F3D-B70D-421F-BE7F-99152F9E78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2" y="246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8" name="Group 357" descr="poDot">
            <a:extLst>
              <a:ext uri="{FF2B5EF4-FFF2-40B4-BE49-F238E27FC236}">
                <a16:creationId xmlns="" xmlns:a16="http://schemas.microsoft.com/office/drawing/2014/main" id="{39A6643A-62F2-4B46-8DF3-D85C8CFECC42}"/>
              </a:ext>
            </a:extLst>
          </p:cNvPr>
          <p:cNvGrpSpPr/>
          <p:nvPr/>
        </p:nvGrpSpPr>
        <p:grpSpPr>
          <a:xfrm>
            <a:off x="2486025" y="4565650"/>
            <a:ext cx="76200" cy="76200"/>
            <a:chOff x="484" y="2473"/>
            <a:chExt cx="48" cy="48"/>
          </a:xfrm>
        </p:grpSpPr>
        <p:sp>
          <p:nvSpPr>
            <p:cNvPr id="359" name="Oval 358">
              <a:extLst>
                <a:ext uri="{FF2B5EF4-FFF2-40B4-BE49-F238E27FC236}">
                  <a16:creationId xmlns="" xmlns:a16="http://schemas.microsoft.com/office/drawing/2014/main" id="{882783CD-E88E-4DEC-B587-DAC0043D97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" y="2473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60" name="Line 359" descr="poLine">
              <a:extLst>
                <a:ext uri="{FF2B5EF4-FFF2-40B4-BE49-F238E27FC236}">
                  <a16:creationId xmlns="" xmlns:a16="http://schemas.microsoft.com/office/drawing/2014/main" id="{E898E7AF-8645-4167-8403-555FA52121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8" y="249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1" name="Line 360" descr="poLine">
              <a:extLst>
                <a:ext uri="{FF2B5EF4-FFF2-40B4-BE49-F238E27FC236}">
                  <a16:creationId xmlns="" xmlns:a16="http://schemas.microsoft.com/office/drawing/2014/main" id="{EBBF50F6-96A2-42E8-A4C2-1D9A66E34D3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4" y="249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2" name="Line 361" descr="poLine">
              <a:extLst>
                <a:ext uri="{FF2B5EF4-FFF2-40B4-BE49-F238E27FC236}">
                  <a16:creationId xmlns="" xmlns:a16="http://schemas.microsoft.com/office/drawing/2014/main" id="{0B3F06BC-04C5-4D57-8A14-141DE677033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08" y="247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3" name="Line 362" descr="poLine">
              <a:extLst>
                <a:ext uri="{FF2B5EF4-FFF2-40B4-BE49-F238E27FC236}">
                  <a16:creationId xmlns="" xmlns:a16="http://schemas.microsoft.com/office/drawing/2014/main" id="{BE77C21E-DDBC-47C6-97BE-81BE49FD813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8" y="249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64" name="Group 363" descr="poDot">
            <a:extLst>
              <a:ext uri="{FF2B5EF4-FFF2-40B4-BE49-F238E27FC236}">
                <a16:creationId xmlns="" xmlns:a16="http://schemas.microsoft.com/office/drawing/2014/main" id="{D25D63E4-C93D-4BDC-B674-8889F377815B}"/>
              </a:ext>
            </a:extLst>
          </p:cNvPr>
          <p:cNvGrpSpPr/>
          <p:nvPr/>
        </p:nvGrpSpPr>
        <p:grpSpPr>
          <a:xfrm>
            <a:off x="2514600" y="4622800"/>
            <a:ext cx="76200" cy="76200"/>
            <a:chOff x="502" y="2509"/>
            <a:chExt cx="48" cy="48"/>
          </a:xfrm>
        </p:grpSpPr>
        <p:sp>
          <p:nvSpPr>
            <p:cNvPr id="365" name="Oval 364">
              <a:extLst>
                <a:ext uri="{FF2B5EF4-FFF2-40B4-BE49-F238E27FC236}">
                  <a16:creationId xmlns="" xmlns:a16="http://schemas.microsoft.com/office/drawing/2014/main" id="{E70DC973-B16F-47FA-9BED-E8E3C07352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2" y="250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66" name="Line 365" descr="poLine">
              <a:extLst>
                <a:ext uri="{FF2B5EF4-FFF2-40B4-BE49-F238E27FC236}">
                  <a16:creationId xmlns="" xmlns:a16="http://schemas.microsoft.com/office/drawing/2014/main" id="{24BE8D5C-5C06-4650-86EA-1DE9400F08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6" y="253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7" name="Line 366" descr="poLine">
              <a:extLst>
                <a:ext uri="{FF2B5EF4-FFF2-40B4-BE49-F238E27FC236}">
                  <a16:creationId xmlns="" xmlns:a16="http://schemas.microsoft.com/office/drawing/2014/main" id="{1DAC0727-E101-406D-A4D4-577BF840D8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2" y="253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" name="Line 367" descr="poLine">
              <a:extLst>
                <a:ext uri="{FF2B5EF4-FFF2-40B4-BE49-F238E27FC236}">
                  <a16:creationId xmlns="" xmlns:a16="http://schemas.microsoft.com/office/drawing/2014/main" id="{676C822A-B750-4D4C-A309-C1867EA32AC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26" y="250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" name="Line 368" descr="poLine">
              <a:extLst>
                <a:ext uri="{FF2B5EF4-FFF2-40B4-BE49-F238E27FC236}">
                  <a16:creationId xmlns="" xmlns:a16="http://schemas.microsoft.com/office/drawing/2014/main" id="{7807C0DA-F6A1-4E08-AF1B-A39BCE0CF2E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26" y="253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0" name="Group 369" descr="poDot">
            <a:extLst>
              <a:ext uri="{FF2B5EF4-FFF2-40B4-BE49-F238E27FC236}">
                <a16:creationId xmlns="" xmlns:a16="http://schemas.microsoft.com/office/drawing/2014/main" id="{55CE4CA4-D94F-4A4B-92FB-00B1D5ED94C3}"/>
              </a:ext>
            </a:extLst>
          </p:cNvPr>
          <p:cNvGrpSpPr/>
          <p:nvPr/>
        </p:nvGrpSpPr>
        <p:grpSpPr>
          <a:xfrm>
            <a:off x="2544763" y="4679950"/>
            <a:ext cx="76200" cy="76200"/>
            <a:chOff x="521" y="2545"/>
            <a:chExt cx="48" cy="48"/>
          </a:xfrm>
        </p:grpSpPr>
        <p:sp>
          <p:nvSpPr>
            <p:cNvPr id="371" name="Oval 370">
              <a:extLst>
                <a:ext uri="{FF2B5EF4-FFF2-40B4-BE49-F238E27FC236}">
                  <a16:creationId xmlns="" xmlns:a16="http://schemas.microsoft.com/office/drawing/2014/main" id="{1DF121FE-3ED3-4BD9-96A6-5075A2427A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" y="254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72" name="Line 371" descr="poLine">
              <a:extLst>
                <a:ext uri="{FF2B5EF4-FFF2-40B4-BE49-F238E27FC236}">
                  <a16:creationId xmlns="" xmlns:a16="http://schemas.microsoft.com/office/drawing/2014/main" id="{2DFB5312-1211-4E8D-ADC6-7285C16153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5" y="25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3" name="Line 372" descr="poLine">
              <a:extLst>
                <a:ext uri="{FF2B5EF4-FFF2-40B4-BE49-F238E27FC236}">
                  <a16:creationId xmlns="" xmlns:a16="http://schemas.microsoft.com/office/drawing/2014/main" id="{80394357-5F64-405A-98FC-F93CB28E64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21" y="25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4" name="Line 373" descr="poLine">
              <a:extLst>
                <a:ext uri="{FF2B5EF4-FFF2-40B4-BE49-F238E27FC236}">
                  <a16:creationId xmlns="" xmlns:a16="http://schemas.microsoft.com/office/drawing/2014/main" id="{1A3ED62B-876F-4D89-A5B3-04462599A7B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45" y="254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5" name="Line 374" descr="poLine">
              <a:extLst>
                <a:ext uri="{FF2B5EF4-FFF2-40B4-BE49-F238E27FC236}">
                  <a16:creationId xmlns="" xmlns:a16="http://schemas.microsoft.com/office/drawing/2014/main" id="{D74B0A09-593D-4523-970D-5927D6A2AD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45" y="256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6" name="Group 375" descr="poDot">
            <a:extLst>
              <a:ext uri="{FF2B5EF4-FFF2-40B4-BE49-F238E27FC236}">
                <a16:creationId xmlns="" xmlns:a16="http://schemas.microsoft.com/office/drawing/2014/main" id="{CB3EF1CC-404B-4B56-B427-F342E46001AD}"/>
              </a:ext>
            </a:extLst>
          </p:cNvPr>
          <p:cNvGrpSpPr/>
          <p:nvPr/>
        </p:nvGrpSpPr>
        <p:grpSpPr>
          <a:xfrm>
            <a:off x="2578100" y="4737100"/>
            <a:ext cx="76200" cy="76200"/>
            <a:chOff x="542" y="2581"/>
            <a:chExt cx="48" cy="48"/>
          </a:xfrm>
        </p:grpSpPr>
        <p:sp>
          <p:nvSpPr>
            <p:cNvPr id="377" name="Oval 376">
              <a:extLst>
                <a:ext uri="{FF2B5EF4-FFF2-40B4-BE49-F238E27FC236}">
                  <a16:creationId xmlns="" xmlns:a16="http://schemas.microsoft.com/office/drawing/2014/main" id="{FE2A05CD-06AC-4D06-85F4-62CD04F2A8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" y="258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78" name="Line 377" descr="poLine">
              <a:extLst>
                <a:ext uri="{FF2B5EF4-FFF2-40B4-BE49-F238E27FC236}">
                  <a16:creationId xmlns="" xmlns:a16="http://schemas.microsoft.com/office/drawing/2014/main" id="{0FBBBB0F-C75B-4EC2-A0E6-2FF1566F1F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6" y="260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" name="Line 378" descr="poLine">
              <a:extLst>
                <a:ext uri="{FF2B5EF4-FFF2-40B4-BE49-F238E27FC236}">
                  <a16:creationId xmlns="" xmlns:a16="http://schemas.microsoft.com/office/drawing/2014/main" id="{37E76589-CA13-4E8F-831A-A2F8C367A1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42" y="260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0" name="Line 379" descr="poLine">
              <a:extLst>
                <a:ext uri="{FF2B5EF4-FFF2-40B4-BE49-F238E27FC236}">
                  <a16:creationId xmlns="" xmlns:a16="http://schemas.microsoft.com/office/drawing/2014/main" id="{A1A468F4-BF70-487C-AB7A-BB9B0B46FD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66" y="258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1" name="Line 380" descr="poLine">
              <a:extLst>
                <a:ext uri="{FF2B5EF4-FFF2-40B4-BE49-F238E27FC236}">
                  <a16:creationId xmlns="" xmlns:a16="http://schemas.microsoft.com/office/drawing/2014/main" id="{72DABF79-464C-4F49-AD37-82715ABE42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66" y="260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82" name="Group 381" descr="poDot">
            <a:extLst>
              <a:ext uri="{FF2B5EF4-FFF2-40B4-BE49-F238E27FC236}">
                <a16:creationId xmlns="" xmlns:a16="http://schemas.microsoft.com/office/drawing/2014/main" id="{847167FB-7F77-46DF-9705-876CA7E5B531}"/>
              </a:ext>
            </a:extLst>
          </p:cNvPr>
          <p:cNvGrpSpPr/>
          <p:nvPr/>
        </p:nvGrpSpPr>
        <p:grpSpPr>
          <a:xfrm>
            <a:off x="2611438" y="4791075"/>
            <a:ext cx="76200" cy="76200"/>
            <a:chOff x="563" y="2615"/>
            <a:chExt cx="48" cy="48"/>
          </a:xfrm>
        </p:grpSpPr>
        <p:sp>
          <p:nvSpPr>
            <p:cNvPr id="383" name="Oval 382">
              <a:extLst>
                <a:ext uri="{FF2B5EF4-FFF2-40B4-BE49-F238E27FC236}">
                  <a16:creationId xmlns="" xmlns:a16="http://schemas.microsoft.com/office/drawing/2014/main" id="{B7BE9BE4-3C19-47C1-9C56-087BA5F27A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" y="261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84" name="Line 383" descr="poLine">
              <a:extLst>
                <a:ext uri="{FF2B5EF4-FFF2-40B4-BE49-F238E27FC236}">
                  <a16:creationId xmlns="" xmlns:a16="http://schemas.microsoft.com/office/drawing/2014/main" id="{915B3C08-4F8A-4C1B-89BC-A6584D861A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87" y="263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5" name="Line 384" descr="poLine">
              <a:extLst>
                <a:ext uri="{FF2B5EF4-FFF2-40B4-BE49-F238E27FC236}">
                  <a16:creationId xmlns="" xmlns:a16="http://schemas.microsoft.com/office/drawing/2014/main" id="{C39388A2-7A66-44B6-9B0E-432F6F801B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63" y="263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6" name="Line 385" descr="poLine">
              <a:extLst>
                <a:ext uri="{FF2B5EF4-FFF2-40B4-BE49-F238E27FC236}">
                  <a16:creationId xmlns="" xmlns:a16="http://schemas.microsoft.com/office/drawing/2014/main" id="{67E2293E-3BA3-4BA3-AE59-7E3AC1C641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87" y="261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7" name="Line 386" descr="poLine">
              <a:extLst>
                <a:ext uri="{FF2B5EF4-FFF2-40B4-BE49-F238E27FC236}">
                  <a16:creationId xmlns="" xmlns:a16="http://schemas.microsoft.com/office/drawing/2014/main" id="{6C08D9A2-6EB6-4BD5-BA4B-253275B0F1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87" y="263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88" name="Group 387" descr="poDot">
            <a:extLst>
              <a:ext uri="{FF2B5EF4-FFF2-40B4-BE49-F238E27FC236}">
                <a16:creationId xmlns="" xmlns:a16="http://schemas.microsoft.com/office/drawing/2014/main" id="{415DBC9E-21AF-43EE-A5F2-135CFB3C8CEB}"/>
              </a:ext>
            </a:extLst>
          </p:cNvPr>
          <p:cNvGrpSpPr/>
          <p:nvPr/>
        </p:nvGrpSpPr>
        <p:grpSpPr>
          <a:xfrm>
            <a:off x="2647950" y="4845050"/>
            <a:ext cx="76200" cy="76200"/>
            <a:chOff x="586" y="2649"/>
            <a:chExt cx="48" cy="48"/>
          </a:xfrm>
        </p:grpSpPr>
        <p:sp>
          <p:nvSpPr>
            <p:cNvPr id="389" name="Oval 388">
              <a:extLst>
                <a:ext uri="{FF2B5EF4-FFF2-40B4-BE49-F238E27FC236}">
                  <a16:creationId xmlns="" xmlns:a16="http://schemas.microsoft.com/office/drawing/2014/main" id="{8ABD4F43-14DB-413F-BE35-9E246C708C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6" y="264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90" name="Line 389" descr="poLine">
              <a:extLst>
                <a:ext uri="{FF2B5EF4-FFF2-40B4-BE49-F238E27FC236}">
                  <a16:creationId xmlns="" xmlns:a16="http://schemas.microsoft.com/office/drawing/2014/main" id="{62B42D30-F08D-491A-BC07-A3893989070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0" y="267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1" name="Line 390" descr="poLine">
              <a:extLst>
                <a:ext uri="{FF2B5EF4-FFF2-40B4-BE49-F238E27FC236}">
                  <a16:creationId xmlns="" xmlns:a16="http://schemas.microsoft.com/office/drawing/2014/main" id="{472F80A7-F8E2-4B87-9853-31B8C3CB40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86" y="267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2" name="Line 391" descr="poLine">
              <a:extLst>
                <a:ext uri="{FF2B5EF4-FFF2-40B4-BE49-F238E27FC236}">
                  <a16:creationId xmlns="" xmlns:a16="http://schemas.microsoft.com/office/drawing/2014/main" id="{C7EF52CA-B34E-4CFD-84DF-D9F591AB4FE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10" y="264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3" name="Line 392" descr="poLine">
              <a:extLst>
                <a:ext uri="{FF2B5EF4-FFF2-40B4-BE49-F238E27FC236}">
                  <a16:creationId xmlns="" xmlns:a16="http://schemas.microsoft.com/office/drawing/2014/main" id="{6D90EBC5-09CE-44E0-87F9-59498665A6E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10" y="267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94" name="Group 393" descr="poDot">
            <a:extLst>
              <a:ext uri="{FF2B5EF4-FFF2-40B4-BE49-F238E27FC236}">
                <a16:creationId xmlns="" xmlns:a16="http://schemas.microsoft.com/office/drawing/2014/main" id="{388366F1-F3C4-4A0F-8560-0DE4941BBDA6}"/>
              </a:ext>
            </a:extLst>
          </p:cNvPr>
          <p:cNvGrpSpPr/>
          <p:nvPr/>
        </p:nvGrpSpPr>
        <p:grpSpPr>
          <a:xfrm>
            <a:off x="2686050" y="4897438"/>
            <a:ext cx="76200" cy="76200"/>
            <a:chOff x="610" y="2682"/>
            <a:chExt cx="48" cy="48"/>
          </a:xfrm>
        </p:grpSpPr>
        <p:sp>
          <p:nvSpPr>
            <p:cNvPr id="395" name="Oval 394">
              <a:extLst>
                <a:ext uri="{FF2B5EF4-FFF2-40B4-BE49-F238E27FC236}">
                  <a16:creationId xmlns="" xmlns:a16="http://schemas.microsoft.com/office/drawing/2014/main" id="{0CC77639-D172-4D38-929D-1A5DFE40E2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0" y="268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396" name="Line 395" descr="poLine">
              <a:extLst>
                <a:ext uri="{FF2B5EF4-FFF2-40B4-BE49-F238E27FC236}">
                  <a16:creationId xmlns="" xmlns:a16="http://schemas.microsoft.com/office/drawing/2014/main" id="{A49F8231-9CC8-4438-93CE-75A44847104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34" y="27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7" name="Line 396" descr="poLine">
              <a:extLst>
                <a:ext uri="{FF2B5EF4-FFF2-40B4-BE49-F238E27FC236}">
                  <a16:creationId xmlns="" xmlns:a16="http://schemas.microsoft.com/office/drawing/2014/main" id="{3415F91A-E935-4E61-989B-E716EF19BA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10" y="27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8" name="Line 397" descr="poLine">
              <a:extLst>
                <a:ext uri="{FF2B5EF4-FFF2-40B4-BE49-F238E27FC236}">
                  <a16:creationId xmlns="" xmlns:a16="http://schemas.microsoft.com/office/drawing/2014/main" id="{B8D3B4D5-56BB-4548-A694-86BDBAA4540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34" y="26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" name="Line 398" descr="poLine">
              <a:extLst>
                <a:ext uri="{FF2B5EF4-FFF2-40B4-BE49-F238E27FC236}">
                  <a16:creationId xmlns="" xmlns:a16="http://schemas.microsoft.com/office/drawing/2014/main" id="{293D8525-FBA0-4EC2-9DF4-C470366C67A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34" y="270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00" name="Group 399" descr="poDot">
            <a:extLst>
              <a:ext uri="{FF2B5EF4-FFF2-40B4-BE49-F238E27FC236}">
                <a16:creationId xmlns="" xmlns:a16="http://schemas.microsoft.com/office/drawing/2014/main" id="{A861E509-D229-4293-B30E-72BC5EB2F053}"/>
              </a:ext>
            </a:extLst>
          </p:cNvPr>
          <p:cNvGrpSpPr/>
          <p:nvPr/>
        </p:nvGrpSpPr>
        <p:grpSpPr>
          <a:xfrm>
            <a:off x="2725738" y="4948238"/>
            <a:ext cx="76200" cy="76200"/>
            <a:chOff x="635" y="2714"/>
            <a:chExt cx="48" cy="48"/>
          </a:xfrm>
        </p:grpSpPr>
        <p:sp>
          <p:nvSpPr>
            <p:cNvPr id="401" name="Oval 400">
              <a:extLst>
                <a:ext uri="{FF2B5EF4-FFF2-40B4-BE49-F238E27FC236}">
                  <a16:creationId xmlns="" xmlns:a16="http://schemas.microsoft.com/office/drawing/2014/main" id="{B818C4CF-A106-4B11-9743-37F3211149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5" y="271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02" name="Line 401" descr="poLine">
              <a:extLst>
                <a:ext uri="{FF2B5EF4-FFF2-40B4-BE49-F238E27FC236}">
                  <a16:creationId xmlns="" xmlns:a16="http://schemas.microsoft.com/office/drawing/2014/main" id="{44BE9AD5-7AF3-4A75-9EC7-3251446E45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9" y="273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3" name="Line 402" descr="poLine">
              <a:extLst>
                <a:ext uri="{FF2B5EF4-FFF2-40B4-BE49-F238E27FC236}">
                  <a16:creationId xmlns="" xmlns:a16="http://schemas.microsoft.com/office/drawing/2014/main" id="{7BBEE03D-FA2A-4193-90E5-F54CB82A2D7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35" y="273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4" name="Line 403" descr="poLine">
              <a:extLst>
                <a:ext uri="{FF2B5EF4-FFF2-40B4-BE49-F238E27FC236}">
                  <a16:creationId xmlns="" xmlns:a16="http://schemas.microsoft.com/office/drawing/2014/main" id="{CA2B6CD2-A125-40F3-ACF2-1593364178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59" y="271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5" name="Line 404" descr="poLine">
              <a:extLst>
                <a:ext uri="{FF2B5EF4-FFF2-40B4-BE49-F238E27FC236}">
                  <a16:creationId xmlns="" xmlns:a16="http://schemas.microsoft.com/office/drawing/2014/main" id="{1C0519F7-971C-4D39-BA12-BB335E47583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59" y="273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06" name="Group 405" descr="poDot">
            <a:extLst>
              <a:ext uri="{FF2B5EF4-FFF2-40B4-BE49-F238E27FC236}">
                <a16:creationId xmlns="" xmlns:a16="http://schemas.microsoft.com/office/drawing/2014/main" id="{11C6B9A0-95E9-42E9-9A62-0DEB4B56AF53}"/>
              </a:ext>
            </a:extLst>
          </p:cNvPr>
          <p:cNvGrpSpPr/>
          <p:nvPr/>
        </p:nvGrpSpPr>
        <p:grpSpPr>
          <a:xfrm>
            <a:off x="2767013" y="4997450"/>
            <a:ext cx="76200" cy="76200"/>
            <a:chOff x="661" y="2745"/>
            <a:chExt cx="48" cy="48"/>
          </a:xfrm>
        </p:grpSpPr>
        <p:sp>
          <p:nvSpPr>
            <p:cNvPr id="407" name="Oval 406">
              <a:extLst>
                <a:ext uri="{FF2B5EF4-FFF2-40B4-BE49-F238E27FC236}">
                  <a16:creationId xmlns="" xmlns:a16="http://schemas.microsoft.com/office/drawing/2014/main" id="{98CA4E29-68BE-49D7-82DC-B63B55EF96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1" y="274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08" name="Line 407" descr="poLine">
              <a:extLst>
                <a:ext uri="{FF2B5EF4-FFF2-40B4-BE49-F238E27FC236}">
                  <a16:creationId xmlns="" xmlns:a16="http://schemas.microsoft.com/office/drawing/2014/main" id="{DD8B6E43-9F27-468D-BE8B-4600E9C946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5" y="27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" name="Line 408" descr="poLine">
              <a:extLst>
                <a:ext uri="{FF2B5EF4-FFF2-40B4-BE49-F238E27FC236}">
                  <a16:creationId xmlns="" xmlns:a16="http://schemas.microsoft.com/office/drawing/2014/main" id="{086B32D3-C3AD-4E27-BA89-646F3EF982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61" y="27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" name="Line 409" descr="poLine">
              <a:extLst>
                <a:ext uri="{FF2B5EF4-FFF2-40B4-BE49-F238E27FC236}">
                  <a16:creationId xmlns="" xmlns:a16="http://schemas.microsoft.com/office/drawing/2014/main" id="{95FD04C3-521B-4D0E-AFE6-B81B28245B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85" y="274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" name="Line 410" descr="poLine">
              <a:extLst>
                <a:ext uri="{FF2B5EF4-FFF2-40B4-BE49-F238E27FC236}">
                  <a16:creationId xmlns="" xmlns:a16="http://schemas.microsoft.com/office/drawing/2014/main" id="{317B2BD8-6CB7-4BAB-AB80-4E6EEC7D7C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85" y="276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2" name="Group 411" descr="poDot">
            <a:extLst>
              <a:ext uri="{FF2B5EF4-FFF2-40B4-BE49-F238E27FC236}">
                <a16:creationId xmlns="" xmlns:a16="http://schemas.microsoft.com/office/drawing/2014/main" id="{705DB974-9B20-4A41-ADB8-9D570FC2827A}"/>
              </a:ext>
            </a:extLst>
          </p:cNvPr>
          <p:cNvGrpSpPr/>
          <p:nvPr/>
        </p:nvGrpSpPr>
        <p:grpSpPr>
          <a:xfrm>
            <a:off x="2809875" y="5045075"/>
            <a:ext cx="76200" cy="76200"/>
            <a:chOff x="688" y="2775"/>
            <a:chExt cx="48" cy="48"/>
          </a:xfrm>
        </p:grpSpPr>
        <p:sp>
          <p:nvSpPr>
            <p:cNvPr id="413" name="Oval 412">
              <a:extLst>
                <a:ext uri="{FF2B5EF4-FFF2-40B4-BE49-F238E27FC236}">
                  <a16:creationId xmlns="" xmlns:a16="http://schemas.microsoft.com/office/drawing/2014/main" id="{8E05C581-4C9C-4003-80D2-277A5E29A7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" y="277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14" name="Line 413" descr="poLine">
              <a:extLst>
                <a:ext uri="{FF2B5EF4-FFF2-40B4-BE49-F238E27FC236}">
                  <a16:creationId xmlns="" xmlns:a16="http://schemas.microsoft.com/office/drawing/2014/main" id="{9FF00EEA-0A3F-4AEA-89CB-8FBD66E5A67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12" y="279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5" name="Line 414" descr="poLine">
              <a:extLst>
                <a:ext uri="{FF2B5EF4-FFF2-40B4-BE49-F238E27FC236}">
                  <a16:creationId xmlns="" xmlns:a16="http://schemas.microsoft.com/office/drawing/2014/main" id="{515FFFFE-D527-49A4-A3B0-2269229FAAC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88" y="279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6" name="Line 415" descr="poLine">
              <a:extLst>
                <a:ext uri="{FF2B5EF4-FFF2-40B4-BE49-F238E27FC236}">
                  <a16:creationId xmlns="" xmlns:a16="http://schemas.microsoft.com/office/drawing/2014/main" id="{A6C1B0F0-8D64-47EB-ACA8-A3D1BC6D88B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12" y="277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7" name="Line 416" descr="poLine">
              <a:extLst>
                <a:ext uri="{FF2B5EF4-FFF2-40B4-BE49-F238E27FC236}">
                  <a16:creationId xmlns="" xmlns:a16="http://schemas.microsoft.com/office/drawing/2014/main" id="{58C178D3-4849-41E8-9BE5-EF87F188B9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12" y="279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8" name="Group 417" descr="poDot">
            <a:extLst>
              <a:ext uri="{FF2B5EF4-FFF2-40B4-BE49-F238E27FC236}">
                <a16:creationId xmlns="" xmlns:a16="http://schemas.microsoft.com/office/drawing/2014/main" id="{32D82B13-7430-4B48-A89E-E6499BF86F80}"/>
              </a:ext>
            </a:extLst>
          </p:cNvPr>
          <p:cNvGrpSpPr/>
          <p:nvPr/>
        </p:nvGrpSpPr>
        <p:grpSpPr>
          <a:xfrm>
            <a:off x="2855913" y="5092700"/>
            <a:ext cx="76200" cy="76200"/>
            <a:chOff x="717" y="2805"/>
            <a:chExt cx="48" cy="48"/>
          </a:xfrm>
        </p:grpSpPr>
        <p:sp>
          <p:nvSpPr>
            <p:cNvPr id="419" name="Oval 418">
              <a:extLst>
                <a:ext uri="{FF2B5EF4-FFF2-40B4-BE49-F238E27FC236}">
                  <a16:creationId xmlns="" xmlns:a16="http://schemas.microsoft.com/office/drawing/2014/main" id="{7D8328CD-C374-4846-972D-5C93A72FAA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7" y="280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20" name="Line 419" descr="poLine">
              <a:extLst>
                <a:ext uri="{FF2B5EF4-FFF2-40B4-BE49-F238E27FC236}">
                  <a16:creationId xmlns="" xmlns:a16="http://schemas.microsoft.com/office/drawing/2014/main" id="{A76FB72A-722D-4EDA-B52B-4D46143524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41" y="282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" name="Line 420" descr="poLine">
              <a:extLst>
                <a:ext uri="{FF2B5EF4-FFF2-40B4-BE49-F238E27FC236}">
                  <a16:creationId xmlns="" xmlns:a16="http://schemas.microsoft.com/office/drawing/2014/main" id="{0D10B6CB-53BC-4A17-8F46-807481055E2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17" y="282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2" name="Line 421" descr="poLine">
              <a:extLst>
                <a:ext uri="{FF2B5EF4-FFF2-40B4-BE49-F238E27FC236}">
                  <a16:creationId xmlns="" xmlns:a16="http://schemas.microsoft.com/office/drawing/2014/main" id="{405B036E-6575-4535-942F-AFED4F685B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41" y="280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3" name="Line 422" descr="poLine">
              <a:extLst>
                <a:ext uri="{FF2B5EF4-FFF2-40B4-BE49-F238E27FC236}">
                  <a16:creationId xmlns="" xmlns:a16="http://schemas.microsoft.com/office/drawing/2014/main" id="{9BC879FB-F883-417C-AF65-F364557223B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41" y="282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24" name="Group 423" descr="poDot">
            <a:extLst>
              <a:ext uri="{FF2B5EF4-FFF2-40B4-BE49-F238E27FC236}">
                <a16:creationId xmlns="" xmlns:a16="http://schemas.microsoft.com/office/drawing/2014/main" id="{D871B2E9-70F7-4067-93BE-2EB5BA4DE6EA}"/>
              </a:ext>
            </a:extLst>
          </p:cNvPr>
          <p:cNvGrpSpPr/>
          <p:nvPr/>
        </p:nvGrpSpPr>
        <p:grpSpPr>
          <a:xfrm>
            <a:off x="2901950" y="5137150"/>
            <a:ext cx="76200" cy="76200"/>
            <a:chOff x="746" y="2833"/>
            <a:chExt cx="48" cy="48"/>
          </a:xfrm>
        </p:grpSpPr>
        <p:sp>
          <p:nvSpPr>
            <p:cNvPr id="425" name="Oval 424">
              <a:extLst>
                <a:ext uri="{FF2B5EF4-FFF2-40B4-BE49-F238E27FC236}">
                  <a16:creationId xmlns="" xmlns:a16="http://schemas.microsoft.com/office/drawing/2014/main" id="{FE64078D-AFCC-482C-A294-ACF4100A3A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6" y="2833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26" name="Line 425" descr="poLine">
              <a:extLst>
                <a:ext uri="{FF2B5EF4-FFF2-40B4-BE49-F238E27FC236}">
                  <a16:creationId xmlns="" xmlns:a16="http://schemas.microsoft.com/office/drawing/2014/main" id="{4F1D2DDB-881F-445B-91CA-7F487E3526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70" y="285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7" name="Line 426" descr="poLine">
              <a:extLst>
                <a:ext uri="{FF2B5EF4-FFF2-40B4-BE49-F238E27FC236}">
                  <a16:creationId xmlns="" xmlns:a16="http://schemas.microsoft.com/office/drawing/2014/main" id="{E57CD20C-C5D7-49F4-AC94-A2FFF0A039A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46" y="285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8" name="Line 427" descr="poLine">
              <a:extLst>
                <a:ext uri="{FF2B5EF4-FFF2-40B4-BE49-F238E27FC236}">
                  <a16:creationId xmlns="" xmlns:a16="http://schemas.microsoft.com/office/drawing/2014/main" id="{E564CA3C-3ED6-49E3-845F-B689CB86F53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70" y="283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9" name="Line 428" descr="poLine">
              <a:extLst>
                <a:ext uri="{FF2B5EF4-FFF2-40B4-BE49-F238E27FC236}">
                  <a16:creationId xmlns="" xmlns:a16="http://schemas.microsoft.com/office/drawing/2014/main" id="{C90AC54D-880E-4A41-A3E3-69D23B53FF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70" y="285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30" name="Group 429" descr="poDot">
            <a:extLst>
              <a:ext uri="{FF2B5EF4-FFF2-40B4-BE49-F238E27FC236}">
                <a16:creationId xmlns="" xmlns:a16="http://schemas.microsoft.com/office/drawing/2014/main" id="{D0739E26-91F3-45DE-A16A-2145D9D53F41}"/>
              </a:ext>
            </a:extLst>
          </p:cNvPr>
          <p:cNvGrpSpPr/>
          <p:nvPr/>
        </p:nvGrpSpPr>
        <p:grpSpPr>
          <a:xfrm>
            <a:off x="2949575" y="5180013"/>
            <a:ext cx="76200" cy="76200"/>
            <a:chOff x="776" y="2860"/>
            <a:chExt cx="48" cy="48"/>
          </a:xfrm>
        </p:grpSpPr>
        <p:sp>
          <p:nvSpPr>
            <p:cNvPr id="431" name="Oval 430">
              <a:extLst>
                <a:ext uri="{FF2B5EF4-FFF2-40B4-BE49-F238E27FC236}">
                  <a16:creationId xmlns="" xmlns:a16="http://schemas.microsoft.com/office/drawing/2014/main" id="{220D42B7-328D-467B-8CFA-C7542ED6B9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6" y="286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32" name="Line 431" descr="poLine">
              <a:extLst>
                <a:ext uri="{FF2B5EF4-FFF2-40B4-BE49-F238E27FC236}">
                  <a16:creationId xmlns="" xmlns:a16="http://schemas.microsoft.com/office/drawing/2014/main" id="{7D0EBC2C-16AF-42D5-922B-1300F25D962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00" y="28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3" name="Line 432" descr="poLine">
              <a:extLst>
                <a:ext uri="{FF2B5EF4-FFF2-40B4-BE49-F238E27FC236}">
                  <a16:creationId xmlns="" xmlns:a16="http://schemas.microsoft.com/office/drawing/2014/main" id="{5E4DDCCC-4EC1-4A92-A619-AE2E22F1FF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76" y="28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4" name="Line 433" descr="poLine">
              <a:extLst>
                <a:ext uri="{FF2B5EF4-FFF2-40B4-BE49-F238E27FC236}">
                  <a16:creationId xmlns="" xmlns:a16="http://schemas.microsoft.com/office/drawing/2014/main" id="{AE8D11EC-7551-4A4C-AAA6-A494A12C969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800" y="286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5" name="Line 434" descr="poLine">
              <a:extLst>
                <a:ext uri="{FF2B5EF4-FFF2-40B4-BE49-F238E27FC236}">
                  <a16:creationId xmlns="" xmlns:a16="http://schemas.microsoft.com/office/drawing/2014/main" id="{567DAAF6-FAAB-46D6-8BDA-C882FA1B87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00" y="288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36" name="Group 435" descr="poDot">
            <a:extLst>
              <a:ext uri="{FF2B5EF4-FFF2-40B4-BE49-F238E27FC236}">
                <a16:creationId xmlns="" xmlns:a16="http://schemas.microsoft.com/office/drawing/2014/main" id="{C22D8CA0-E218-4310-8A54-05E7E9951DF9}"/>
              </a:ext>
            </a:extLst>
          </p:cNvPr>
          <p:cNvGrpSpPr/>
          <p:nvPr/>
        </p:nvGrpSpPr>
        <p:grpSpPr>
          <a:xfrm>
            <a:off x="2998788" y="5221288"/>
            <a:ext cx="76200" cy="76200"/>
            <a:chOff x="807" y="2886"/>
            <a:chExt cx="48" cy="48"/>
          </a:xfrm>
        </p:grpSpPr>
        <p:sp>
          <p:nvSpPr>
            <p:cNvPr id="437" name="Oval 436">
              <a:extLst>
                <a:ext uri="{FF2B5EF4-FFF2-40B4-BE49-F238E27FC236}">
                  <a16:creationId xmlns="" xmlns:a16="http://schemas.microsoft.com/office/drawing/2014/main" id="{50F97BB8-2385-4E1A-9F12-B899F48BA0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7" y="288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38" name="Line 437" descr="poLine">
              <a:extLst>
                <a:ext uri="{FF2B5EF4-FFF2-40B4-BE49-F238E27FC236}">
                  <a16:creationId xmlns="" xmlns:a16="http://schemas.microsoft.com/office/drawing/2014/main" id="{4075BC83-F5D8-4D12-B532-09A76DDE359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1" y="291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9" name="Line 438" descr="poLine">
              <a:extLst>
                <a:ext uri="{FF2B5EF4-FFF2-40B4-BE49-F238E27FC236}">
                  <a16:creationId xmlns="" xmlns:a16="http://schemas.microsoft.com/office/drawing/2014/main" id="{091DF802-5E7D-4790-9FA0-1C4D36BD90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07" y="291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" name="Line 439" descr="poLine">
              <a:extLst>
                <a:ext uri="{FF2B5EF4-FFF2-40B4-BE49-F238E27FC236}">
                  <a16:creationId xmlns="" xmlns:a16="http://schemas.microsoft.com/office/drawing/2014/main" id="{CB8FE73D-33DC-4F69-86D9-1F0ECFF39A2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831" y="288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1" name="Line 440" descr="poLine">
              <a:extLst>
                <a:ext uri="{FF2B5EF4-FFF2-40B4-BE49-F238E27FC236}">
                  <a16:creationId xmlns="" xmlns:a16="http://schemas.microsoft.com/office/drawing/2014/main" id="{B55E3EEE-89BF-412E-B0FA-B0BA1F1661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31" y="291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42" name="Group 441" descr="poDot">
            <a:extLst>
              <a:ext uri="{FF2B5EF4-FFF2-40B4-BE49-F238E27FC236}">
                <a16:creationId xmlns="" xmlns:a16="http://schemas.microsoft.com/office/drawing/2014/main" id="{F1DAE697-01FB-442A-A7ED-99D6AF4A5762}"/>
              </a:ext>
            </a:extLst>
          </p:cNvPr>
          <p:cNvGrpSpPr/>
          <p:nvPr/>
        </p:nvGrpSpPr>
        <p:grpSpPr>
          <a:xfrm>
            <a:off x="3049588" y="5260975"/>
            <a:ext cx="76200" cy="76200"/>
            <a:chOff x="839" y="2911"/>
            <a:chExt cx="48" cy="48"/>
          </a:xfrm>
        </p:grpSpPr>
        <p:sp>
          <p:nvSpPr>
            <p:cNvPr id="443" name="Oval 442">
              <a:extLst>
                <a:ext uri="{FF2B5EF4-FFF2-40B4-BE49-F238E27FC236}">
                  <a16:creationId xmlns="" xmlns:a16="http://schemas.microsoft.com/office/drawing/2014/main" id="{62405006-BAF4-440E-99BE-9A5AA4EC23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9" y="291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44" name="Line 443" descr="poLine">
              <a:extLst>
                <a:ext uri="{FF2B5EF4-FFF2-40B4-BE49-F238E27FC236}">
                  <a16:creationId xmlns="" xmlns:a16="http://schemas.microsoft.com/office/drawing/2014/main" id="{A12E83FD-7BC9-4A90-9FD1-993929C6434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3" y="293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5" name="Line 444" descr="poLine">
              <a:extLst>
                <a:ext uri="{FF2B5EF4-FFF2-40B4-BE49-F238E27FC236}">
                  <a16:creationId xmlns="" xmlns:a16="http://schemas.microsoft.com/office/drawing/2014/main" id="{5572A24E-2E4B-4CF1-8AE7-7C810B2EC64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39" y="293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6" name="Line 445" descr="poLine">
              <a:extLst>
                <a:ext uri="{FF2B5EF4-FFF2-40B4-BE49-F238E27FC236}">
                  <a16:creationId xmlns="" xmlns:a16="http://schemas.microsoft.com/office/drawing/2014/main" id="{141703B5-3051-48FD-8963-7DDC252BA2D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863" y="291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7" name="Line 446" descr="poLine">
              <a:extLst>
                <a:ext uri="{FF2B5EF4-FFF2-40B4-BE49-F238E27FC236}">
                  <a16:creationId xmlns="" xmlns:a16="http://schemas.microsoft.com/office/drawing/2014/main" id="{E0D19F9A-EB67-427A-8A20-EDE2576E5B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63" y="293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48" name="Group 447" descr="poDot">
            <a:extLst>
              <a:ext uri="{FF2B5EF4-FFF2-40B4-BE49-F238E27FC236}">
                <a16:creationId xmlns="" xmlns:a16="http://schemas.microsoft.com/office/drawing/2014/main" id="{6E0089FC-1FA6-4FE6-B20E-2E1009F9D47C}"/>
              </a:ext>
            </a:extLst>
          </p:cNvPr>
          <p:cNvGrpSpPr/>
          <p:nvPr/>
        </p:nvGrpSpPr>
        <p:grpSpPr>
          <a:xfrm>
            <a:off x="3101975" y="5299075"/>
            <a:ext cx="76200" cy="76200"/>
            <a:chOff x="872" y="2935"/>
            <a:chExt cx="48" cy="48"/>
          </a:xfrm>
        </p:grpSpPr>
        <p:sp>
          <p:nvSpPr>
            <p:cNvPr id="449" name="Oval 448">
              <a:extLst>
                <a:ext uri="{FF2B5EF4-FFF2-40B4-BE49-F238E27FC236}">
                  <a16:creationId xmlns="" xmlns:a16="http://schemas.microsoft.com/office/drawing/2014/main" id="{20210A60-E03A-450F-A5E8-6947776FFD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" y="293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50" name="Line 449" descr="poLine">
              <a:extLst>
                <a:ext uri="{FF2B5EF4-FFF2-40B4-BE49-F238E27FC236}">
                  <a16:creationId xmlns="" xmlns:a16="http://schemas.microsoft.com/office/drawing/2014/main" id="{E101FB4A-B05E-45BE-96E1-F0975DFE4E5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96" y="29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1" name="Line 450" descr="poLine">
              <a:extLst>
                <a:ext uri="{FF2B5EF4-FFF2-40B4-BE49-F238E27FC236}">
                  <a16:creationId xmlns="" xmlns:a16="http://schemas.microsoft.com/office/drawing/2014/main" id="{F02AD8A1-9499-4FFC-BA2D-56F905EE60A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72" y="29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2" name="Line 451" descr="poLine">
              <a:extLst>
                <a:ext uri="{FF2B5EF4-FFF2-40B4-BE49-F238E27FC236}">
                  <a16:creationId xmlns="" xmlns:a16="http://schemas.microsoft.com/office/drawing/2014/main" id="{2E00EA55-7A77-4EB5-827B-AEBBFD71AE8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896" y="293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3" name="Line 452" descr="poLine">
              <a:extLst>
                <a:ext uri="{FF2B5EF4-FFF2-40B4-BE49-F238E27FC236}">
                  <a16:creationId xmlns="" xmlns:a16="http://schemas.microsoft.com/office/drawing/2014/main" id="{890FCFB2-01C7-4F52-BE20-20B77BAA558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96" y="295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54" name="Group 453" descr="poDot">
            <a:extLst>
              <a:ext uri="{FF2B5EF4-FFF2-40B4-BE49-F238E27FC236}">
                <a16:creationId xmlns="" xmlns:a16="http://schemas.microsoft.com/office/drawing/2014/main" id="{066C55B3-3E33-48BE-8776-3DFAC20B605E}"/>
              </a:ext>
            </a:extLst>
          </p:cNvPr>
          <p:cNvGrpSpPr/>
          <p:nvPr/>
        </p:nvGrpSpPr>
        <p:grpSpPr>
          <a:xfrm>
            <a:off x="3155950" y="5335588"/>
            <a:ext cx="76200" cy="76200"/>
            <a:chOff x="906" y="2958"/>
            <a:chExt cx="48" cy="48"/>
          </a:xfrm>
        </p:grpSpPr>
        <p:sp>
          <p:nvSpPr>
            <p:cNvPr id="455" name="Oval 454">
              <a:extLst>
                <a:ext uri="{FF2B5EF4-FFF2-40B4-BE49-F238E27FC236}">
                  <a16:creationId xmlns="" xmlns:a16="http://schemas.microsoft.com/office/drawing/2014/main" id="{C49B30A1-E913-401D-AFFD-128B80B090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6" y="295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56" name="Line 455" descr="poLine">
              <a:extLst>
                <a:ext uri="{FF2B5EF4-FFF2-40B4-BE49-F238E27FC236}">
                  <a16:creationId xmlns="" xmlns:a16="http://schemas.microsoft.com/office/drawing/2014/main" id="{D97A054F-1487-4610-B30D-CE57095A10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30" y="298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7" name="Line 456" descr="poLine">
              <a:extLst>
                <a:ext uri="{FF2B5EF4-FFF2-40B4-BE49-F238E27FC236}">
                  <a16:creationId xmlns="" xmlns:a16="http://schemas.microsoft.com/office/drawing/2014/main" id="{D26279E5-A36A-48B1-80D9-A8FA6836B6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06" y="298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8" name="Line 457" descr="poLine">
              <a:extLst>
                <a:ext uri="{FF2B5EF4-FFF2-40B4-BE49-F238E27FC236}">
                  <a16:creationId xmlns="" xmlns:a16="http://schemas.microsoft.com/office/drawing/2014/main" id="{2611CF23-E6FC-497C-BA7F-8E41581F19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930" y="295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9" name="Line 458" descr="poLine">
              <a:extLst>
                <a:ext uri="{FF2B5EF4-FFF2-40B4-BE49-F238E27FC236}">
                  <a16:creationId xmlns="" xmlns:a16="http://schemas.microsoft.com/office/drawing/2014/main" id="{46105D92-1C39-4F86-80BB-0E50CA7FC6A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30" y="29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0" name="Group 459" descr="poDot">
            <a:extLst>
              <a:ext uri="{FF2B5EF4-FFF2-40B4-BE49-F238E27FC236}">
                <a16:creationId xmlns="" xmlns:a16="http://schemas.microsoft.com/office/drawing/2014/main" id="{A1755C83-00B7-4A25-9943-8C107D187376}"/>
              </a:ext>
            </a:extLst>
          </p:cNvPr>
          <p:cNvGrpSpPr/>
          <p:nvPr/>
        </p:nvGrpSpPr>
        <p:grpSpPr>
          <a:xfrm>
            <a:off x="3209925" y="5368925"/>
            <a:ext cx="76200" cy="76200"/>
            <a:chOff x="940" y="2979"/>
            <a:chExt cx="48" cy="48"/>
          </a:xfrm>
        </p:grpSpPr>
        <p:sp>
          <p:nvSpPr>
            <p:cNvPr id="461" name="Oval 460">
              <a:extLst>
                <a:ext uri="{FF2B5EF4-FFF2-40B4-BE49-F238E27FC236}">
                  <a16:creationId xmlns="" xmlns:a16="http://schemas.microsoft.com/office/drawing/2014/main" id="{24D33CCE-77BC-4EE3-A004-BDD825226A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0" y="297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62" name="Line 461" descr="poLine">
              <a:extLst>
                <a:ext uri="{FF2B5EF4-FFF2-40B4-BE49-F238E27FC236}">
                  <a16:creationId xmlns="" xmlns:a16="http://schemas.microsoft.com/office/drawing/2014/main" id="{DEE98B5C-39CD-4B50-8891-DD4F184D933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4" y="30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3" name="Line 462" descr="poLine">
              <a:extLst>
                <a:ext uri="{FF2B5EF4-FFF2-40B4-BE49-F238E27FC236}">
                  <a16:creationId xmlns="" xmlns:a16="http://schemas.microsoft.com/office/drawing/2014/main" id="{83B7D647-A2B4-4556-A4DE-D4382FD2F4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40" y="30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4" name="Line 463" descr="poLine">
              <a:extLst>
                <a:ext uri="{FF2B5EF4-FFF2-40B4-BE49-F238E27FC236}">
                  <a16:creationId xmlns="" xmlns:a16="http://schemas.microsoft.com/office/drawing/2014/main" id="{3408E2B4-59C1-458B-A7B5-E46682DBF1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964" y="297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5" name="Line 464" descr="poLine">
              <a:extLst>
                <a:ext uri="{FF2B5EF4-FFF2-40B4-BE49-F238E27FC236}">
                  <a16:creationId xmlns="" xmlns:a16="http://schemas.microsoft.com/office/drawing/2014/main" id="{214C41EB-94E3-427E-9FC4-776B366156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64" y="30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6" name="Group 465" descr="poDot">
            <a:extLst>
              <a:ext uri="{FF2B5EF4-FFF2-40B4-BE49-F238E27FC236}">
                <a16:creationId xmlns="" xmlns:a16="http://schemas.microsoft.com/office/drawing/2014/main" id="{EDCFD030-086E-4E6B-A357-2DC3813F76E5}"/>
              </a:ext>
            </a:extLst>
          </p:cNvPr>
          <p:cNvGrpSpPr/>
          <p:nvPr/>
        </p:nvGrpSpPr>
        <p:grpSpPr>
          <a:xfrm>
            <a:off x="3267075" y="5402263"/>
            <a:ext cx="76200" cy="76200"/>
            <a:chOff x="976" y="3000"/>
            <a:chExt cx="48" cy="48"/>
          </a:xfrm>
        </p:grpSpPr>
        <p:sp>
          <p:nvSpPr>
            <p:cNvPr id="467" name="Oval 466">
              <a:extLst>
                <a:ext uri="{FF2B5EF4-FFF2-40B4-BE49-F238E27FC236}">
                  <a16:creationId xmlns="" xmlns:a16="http://schemas.microsoft.com/office/drawing/2014/main" id="{7F0BFF9A-173C-4F4F-BE2D-763DE3EAF1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6" y="300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68" name="Line 467" descr="poLine">
              <a:extLst>
                <a:ext uri="{FF2B5EF4-FFF2-40B4-BE49-F238E27FC236}">
                  <a16:creationId xmlns="" xmlns:a16="http://schemas.microsoft.com/office/drawing/2014/main" id="{11A1CF74-E5E8-4146-8CE0-25FCE31C03D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00" y="30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9" name="Line 468" descr="poLine">
              <a:extLst>
                <a:ext uri="{FF2B5EF4-FFF2-40B4-BE49-F238E27FC236}">
                  <a16:creationId xmlns="" xmlns:a16="http://schemas.microsoft.com/office/drawing/2014/main" id="{DBD48463-6426-47EA-9E15-8861764F10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76" y="30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0" name="Line 469" descr="poLine">
              <a:extLst>
                <a:ext uri="{FF2B5EF4-FFF2-40B4-BE49-F238E27FC236}">
                  <a16:creationId xmlns="" xmlns:a16="http://schemas.microsoft.com/office/drawing/2014/main" id="{B3337B1C-07E8-48D5-ABC8-FD6A7DCC0A3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00" y="300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1" name="Line 470" descr="poLine">
              <a:extLst>
                <a:ext uri="{FF2B5EF4-FFF2-40B4-BE49-F238E27FC236}">
                  <a16:creationId xmlns="" xmlns:a16="http://schemas.microsoft.com/office/drawing/2014/main" id="{FE2CA5BE-0EE0-4BAE-8970-1AB4C409EC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00" y="302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72" name="Group 471" descr="poDot">
            <a:extLst>
              <a:ext uri="{FF2B5EF4-FFF2-40B4-BE49-F238E27FC236}">
                <a16:creationId xmlns="" xmlns:a16="http://schemas.microsoft.com/office/drawing/2014/main" id="{01E18E02-5EA0-4C0F-935F-1B67E28E2777}"/>
              </a:ext>
            </a:extLst>
          </p:cNvPr>
          <p:cNvGrpSpPr/>
          <p:nvPr/>
        </p:nvGrpSpPr>
        <p:grpSpPr>
          <a:xfrm>
            <a:off x="3324225" y="5432425"/>
            <a:ext cx="76200" cy="76200"/>
            <a:chOff x="1012" y="3019"/>
            <a:chExt cx="48" cy="48"/>
          </a:xfrm>
        </p:grpSpPr>
        <p:sp>
          <p:nvSpPr>
            <p:cNvPr id="473" name="Oval 472">
              <a:extLst>
                <a:ext uri="{FF2B5EF4-FFF2-40B4-BE49-F238E27FC236}">
                  <a16:creationId xmlns="" xmlns:a16="http://schemas.microsoft.com/office/drawing/2014/main" id="{192AF46F-E32A-4F32-A66D-3D23B91752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2" y="301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74" name="Line 473" descr="poLine">
              <a:extLst>
                <a:ext uri="{FF2B5EF4-FFF2-40B4-BE49-F238E27FC236}">
                  <a16:creationId xmlns="" xmlns:a16="http://schemas.microsoft.com/office/drawing/2014/main" id="{B3881200-ACC0-4752-A38C-BA6DD6ABDDC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36" y="304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5" name="Line 474" descr="poLine">
              <a:extLst>
                <a:ext uri="{FF2B5EF4-FFF2-40B4-BE49-F238E27FC236}">
                  <a16:creationId xmlns="" xmlns:a16="http://schemas.microsoft.com/office/drawing/2014/main" id="{B00AD663-F6AD-4475-AD9F-8D80A503F56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12" y="304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6" name="Line 475" descr="poLine">
              <a:extLst>
                <a:ext uri="{FF2B5EF4-FFF2-40B4-BE49-F238E27FC236}">
                  <a16:creationId xmlns="" xmlns:a16="http://schemas.microsoft.com/office/drawing/2014/main" id="{AADCA672-A796-45C7-947F-DFC18550439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36" y="301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7" name="Line 476" descr="poLine">
              <a:extLst>
                <a:ext uri="{FF2B5EF4-FFF2-40B4-BE49-F238E27FC236}">
                  <a16:creationId xmlns="" xmlns:a16="http://schemas.microsoft.com/office/drawing/2014/main" id="{C3761F84-0491-4573-A08C-9EBEFD19CD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36" y="304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78" name="Group 477" descr="poDot">
            <a:extLst>
              <a:ext uri="{FF2B5EF4-FFF2-40B4-BE49-F238E27FC236}">
                <a16:creationId xmlns="" xmlns:a16="http://schemas.microsoft.com/office/drawing/2014/main" id="{7E2152A0-F886-42D1-B622-7E9DA8A8813D}"/>
              </a:ext>
            </a:extLst>
          </p:cNvPr>
          <p:cNvGrpSpPr/>
          <p:nvPr/>
        </p:nvGrpSpPr>
        <p:grpSpPr>
          <a:xfrm>
            <a:off x="3381375" y="5461000"/>
            <a:ext cx="76200" cy="76200"/>
            <a:chOff x="1048" y="3037"/>
            <a:chExt cx="48" cy="48"/>
          </a:xfrm>
        </p:grpSpPr>
        <p:sp>
          <p:nvSpPr>
            <p:cNvPr id="479" name="Oval 478">
              <a:extLst>
                <a:ext uri="{FF2B5EF4-FFF2-40B4-BE49-F238E27FC236}">
                  <a16:creationId xmlns="" xmlns:a16="http://schemas.microsoft.com/office/drawing/2014/main" id="{CE56900D-3C1B-453C-B2A2-BB9D71F7B4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8" y="3037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80" name="Line 479" descr="poLine">
              <a:extLst>
                <a:ext uri="{FF2B5EF4-FFF2-40B4-BE49-F238E27FC236}">
                  <a16:creationId xmlns="" xmlns:a16="http://schemas.microsoft.com/office/drawing/2014/main" id="{214230A3-76A5-4364-9359-C8ED952D5E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2" y="306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1" name="Line 480" descr="poLine">
              <a:extLst>
                <a:ext uri="{FF2B5EF4-FFF2-40B4-BE49-F238E27FC236}">
                  <a16:creationId xmlns="" xmlns:a16="http://schemas.microsoft.com/office/drawing/2014/main" id="{CCE98D43-D994-48AE-9D13-D4B86D76E9A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48" y="306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2" name="Line 481" descr="poLine">
              <a:extLst>
                <a:ext uri="{FF2B5EF4-FFF2-40B4-BE49-F238E27FC236}">
                  <a16:creationId xmlns="" xmlns:a16="http://schemas.microsoft.com/office/drawing/2014/main" id="{0A470A1D-F64A-4D0D-B6F3-A2C01930FC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72" y="303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3" name="Line 482" descr="poLine">
              <a:extLst>
                <a:ext uri="{FF2B5EF4-FFF2-40B4-BE49-F238E27FC236}">
                  <a16:creationId xmlns="" xmlns:a16="http://schemas.microsoft.com/office/drawing/2014/main" id="{9087C46A-B362-44D3-84E8-DBC6D7FC8E9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72" y="306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84" name="Group 483" descr="poDot">
            <a:extLst>
              <a:ext uri="{FF2B5EF4-FFF2-40B4-BE49-F238E27FC236}">
                <a16:creationId xmlns="" xmlns:a16="http://schemas.microsoft.com/office/drawing/2014/main" id="{B94450F1-E941-4CFF-A309-0184F5C5636E}"/>
              </a:ext>
            </a:extLst>
          </p:cNvPr>
          <p:cNvGrpSpPr/>
          <p:nvPr/>
        </p:nvGrpSpPr>
        <p:grpSpPr>
          <a:xfrm>
            <a:off x="3440113" y="5486400"/>
            <a:ext cx="76200" cy="76200"/>
            <a:chOff x="1085" y="3053"/>
            <a:chExt cx="48" cy="48"/>
          </a:xfrm>
        </p:grpSpPr>
        <p:sp>
          <p:nvSpPr>
            <p:cNvPr id="485" name="Oval 484">
              <a:extLst>
                <a:ext uri="{FF2B5EF4-FFF2-40B4-BE49-F238E27FC236}">
                  <a16:creationId xmlns="" xmlns:a16="http://schemas.microsoft.com/office/drawing/2014/main" id="{12A7C865-CE42-469B-B0C3-2C7A911F5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5" y="3053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86" name="Line 485" descr="poLine">
              <a:extLst>
                <a:ext uri="{FF2B5EF4-FFF2-40B4-BE49-F238E27FC236}">
                  <a16:creationId xmlns="" xmlns:a16="http://schemas.microsoft.com/office/drawing/2014/main" id="{E35AD42F-B9D7-4C9F-84EB-00D436F8CA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9" y="307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7" name="Line 486" descr="poLine">
              <a:extLst>
                <a:ext uri="{FF2B5EF4-FFF2-40B4-BE49-F238E27FC236}">
                  <a16:creationId xmlns="" xmlns:a16="http://schemas.microsoft.com/office/drawing/2014/main" id="{031F66C4-0053-4E67-A126-E9AC85A4493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85" y="307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8" name="Line 487" descr="poLine">
              <a:extLst>
                <a:ext uri="{FF2B5EF4-FFF2-40B4-BE49-F238E27FC236}">
                  <a16:creationId xmlns="" xmlns:a16="http://schemas.microsoft.com/office/drawing/2014/main" id="{DA9CD325-53AE-41F5-B61E-FE1F52F465A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109" y="305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9" name="Line 488" descr="poLine">
              <a:extLst>
                <a:ext uri="{FF2B5EF4-FFF2-40B4-BE49-F238E27FC236}">
                  <a16:creationId xmlns="" xmlns:a16="http://schemas.microsoft.com/office/drawing/2014/main" id="{FD346212-D3E4-4161-82D3-389C4EE248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09" y="307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90" name="Group 489" descr="poDot">
            <a:extLst>
              <a:ext uri="{FF2B5EF4-FFF2-40B4-BE49-F238E27FC236}">
                <a16:creationId xmlns="" xmlns:a16="http://schemas.microsoft.com/office/drawing/2014/main" id="{D9301EF3-DCAE-46A9-BED9-B56F489BC6E2}"/>
              </a:ext>
            </a:extLst>
          </p:cNvPr>
          <p:cNvGrpSpPr/>
          <p:nvPr/>
        </p:nvGrpSpPr>
        <p:grpSpPr>
          <a:xfrm>
            <a:off x="3500438" y="5511800"/>
            <a:ext cx="76200" cy="76200"/>
            <a:chOff x="1123" y="3069"/>
            <a:chExt cx="48" cy="48"/>
          </a:xfrm>
        </p:grpSpPr>
        <p:sp>
          <p:nvSpPr>
            <p:cNvPr id="491" name="Oval 490">
              <a:extLst>
                <a:ext uri="{FF2B5EF4-FFF2-40B4-BE49-F238E27FC236}">
                  <a16:creationId xmlns="" xmlns:a16="http://schemas.microsoft.com/office/drawing/2014/main" id="{9FB6973A-534C-41BC-AA11-A4C76569BA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23" y="306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92" name="Line 491" descr="poLine">
              <a:extLst>
                <a:ext uri="{FF2B5EF4-FFF2-40B4-BE49-F238E27FC236}">
                  <a16:creationId xmlns="" xmlns:a16="http://schemas.microsoft.com/office/drawing/2014/main" id="{9F82FA8B-F664-428E-80C1-DD860DEB80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47" y="309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3" name="Line 492" descr="poLine">
              <a:extLst>
                <a:ext uri="{FF2B5EF4-FFF2-40B4-BE49-F238E27FC236}">
                  <a16:creationId xmlns="" xmlns:a16="http://schemas.microsoft.com/office/drawing/2014/main" id="{4B56757D-B832-455A-8ECB-12571A09787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23" y="309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4" name="Line 493" descr="poLine">
              <a:extLst>
                <a:ext uri="{FF2B5EF4-FFF2-40B4-BE49-F238E27FC236}">
                  <a16:creationId xmlns="" xmlns:a16="http://schemas.microsoft.com/office/drawing/2014/main" id="{428B5B9C-835B-42A7-B502-FC9DE7E4C2E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147" y="306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5" name="Line 494" descr="poLine">
              <a:extLst>
                <a:ext uri="{FF2B5EF4-FFF2-40B4-BE49-F238E27FC236}">
                  <a16:creationId xmlns="" xmlns:a16="http://schemas.microsoft.com/office/drawing/2014/main" id="{D8C81DA0-AAC2-4782-9E74-815D029B00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47" y="309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96" name="Group 495" descr="poDot">
            <a:extLst>
              <a:ext uri="{FF2B5EF4-FFF2-40B4-BE49-F238E27FC236}">
                <a16:creationId xmlns="" xmlns:a16="http://schemas.microsoft.com/office/drawing/2014/main" id="{FAB9FF4A-9495-408C-83F0-8154EADFA007}"/>
              </a:ext>
            </a:extLst>
          </p:cNvPr>
          <p:cNvGrpSpPr/>
          <p:nvPr/>
        </p:nvGrpSpPr>
        <p:grpSpPr>
          <a:xfrm>
            <a:off x="3560763" y="5532438"/>
            <a:ext cx="76200" cy="76200"/>
            <a:chOff x="1161" y="3082"/>
            <a:chExt cx="48" cy="48"/>
          </a:xfrm>
        </p:grpSpPr>
        <p:sp>
          <p:nvSpPr>
            <p:cNvPr id="497" name="Oval 496">
              <a:extLst>
                <a:ext uri="{FF2B5EF4-FFF2-40B4-BE49-F238E27FC236}">
                  <a16:creationId xmlns="" xmlns:a16="http://schemas.microsoft.com/office/drawing/2014/main" id="{24F517E1-1F1F-4BC1-959E-3AEDD8092C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1" y="308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98" name="Line 497" descr="poLine">
              <a:extLst>
                <a:ext uri="{FF2B5EF4-FFF2-40B4-BE49-F238E27FC236}">
                  <a16:creationId xmlns="" xmlns:a16="http://schemas.microsoft.com/office/drawing/2014/main" id="{0B726195-D3BE-4858-920F-2F250727030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85" y="31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9" name="Line 498" descr="poLine">
              <a:extLst>
                <a:ext uri="{FF2B5EF4-FFF2-40B4-BE49-F238E27FC236}">
                  <a16:creationId xmlns="" xmlns:a16="http://schemas.microsoft.com/office/drawing/2014/main" id="{8495422F-C93C-407C-878B-9F29184D295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61" y="31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0" name="Line 499" descr="poLine">
              <a:extLst>
                <a:ext uri="{FF2B5EF4-FFF2-40B4-BE49-F238E27FC236}">
                  <a16:creationId xmlns="" xmlns:a16="http://schemas.microsoft.com/office/drawing/2014/main" id="{DD39D47F-9EA8-46E3-BD25-12E154E476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185" y="30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" name="Line 500" descr="poLine">
              <a:extLst>
                <a:ext uri="{FF2B5EF4-FFF2-40B4-BE49-F238E27FC236}">
                  <a16:creationId xmlns="" xmlns:a16="http://schemas.microsoft.com/office/drawing/2014/main" id="{7AC437E8-252E-44F7-9300-6456D440F92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85" y="310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02" name="Group 501" descr="poDot">
            <a:extLst>
              <a:ext uri="{FF2B5EF4-FFF2-40B4-BE49-F238E27FC236}">
                <a16:creationId xmlns="" xmlns:a16="http://schemas.microsoft.com/office/drawing/2014/main" id="{3A3C9327-1423-499C-BC90-4285346D24D9}"/>
              </a:ext>
            </a:extLst>
          </p:cNvPr>
          <p:cNvGrpSpPr/>
          <p:nvPr/>
        </p:nvGrpSpPr>
        <p:grpSpPr>
          <a:xfrm>
            <a:off x="3622675" y="5553075"/>
            <a:ext cx="76200" cy="76200"/>
            <a:chOff x="1200" y="3095"/>
            <a:chExt cx="48" cy="48"/>
          </a:xfrm>
        </p:grpSpPr>
        <p:sp>
          <p:nvSpPr>
            <p:cNvPr id="503" name="Oval 502">
              <a:extLst>
                <a:ext uri="{FF2B5EF4-FFF2-40B4-BE49-F238E27FC236}">
                  <a16:creationId xmlns="" xmlns:a16="http://schemas.microsoft.com/office/drawing/2014/main" id="{02037C34-2B82-468D-BF79-F554F9FEFB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0" y="309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04" name="Line 503" descr="poLine">
              <a:extLst>
                <a:ext uri="{FF2B5EF4-FFF2-40B4-BE49-F238E27FC236}">
                  <a16:creationId xmlns="" xmlns:a16="http://schemas.microsoft.com/office/drawing/2014/main" id="{6E347585-A040-4BA8-BC5E-1F0240A6F3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24" y="311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5" name="Line 504" descr="poLine">
              <a:extLst>
                <a:ext uri="{FF2B5EF4-FFF2-40B4-BE49-F238E27FC236}">
                  <a16:creationId xmlns="" xmlns:a16="http://schemas.microsoft.com/office/drawing/2014/main" id="{3C92D87F-0DC8-4F25-A824-046B7F9246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00" y="311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6" name="Line 505" descr="poLine">
              <a:extLst>
                <a:ext uri="{FF2B5EF4-FFF2-40B4-BE49-F238E27FC236}">
                  <a16:creationId xmlns="" xmlns:a16="http://schemas.microsoft.com/office/drawing/2014/main" id="{4C4DEBB9-3FA4-4302-9962-B8970E074A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224" y="309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7" name="Line 506" descr="poLine">
              <a:extLst>
                <a:ext uri="{FF2B5EF4-FFF2-40B4-BE49-F238E27FC236}">
                  <a16:creationId xmlns="" xmlns:a16="http://schemas.microsoft.com/office/drawing/2014/main" id="{0B97360F-EE84-49D2-AE3F-A1CACC27682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24" y="311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08" name="Group 507" descr="poDot">
            <a:extLst>
              <a:ext uri="{FF2B5EF4-FFF2-40B4-BE49-F238E27FC236}">
                <a16:creationId xmlns="" xmlns:a16="http://schemas.microsoft.com/office/drawing/2014/main" id="{3FD8D6F3-9FC6-484D-88BA-D30BDFAC5638}"/>
              </a:ext>
            </a:extLst>
          </p:cNvPr>
          <p:cNvGrpSpPr/>
          <p:nvPr/>
        </p:nvGrpSpPr>
        <p:grpSpPr>
          <a:xfrm>
            <a:off x="3684588" y="5570538"/>
            <a:ext cx="76200" cy="76200"/>
            <a:chOff x="1239" y="3106"/>
            <a:chExt cx="48" cy="48"/>
          </a:xfrm>
        </p:grpSpPr>
        <p:sp>
          <p:nvSpPr>
            <p:cNvPr id="509" name="Oval 508">
              <a:extLst>
                <a:ext uri="{FF2B5EF4-FFF2-40B4-BE49-F238E27FC236}">
                  <a16:creationId xmlns="" xmlns:a16="http://schemas.microsoft.com/office/drawing/2014/main" id="{941510E6-72F4-4548-A071-EAA07AD56C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9" y="310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10" name="Line 509" descr="poLine">
              <a:extLst>
                <a:ext uri="{FF2B5EF4-FFF2-40B4-BE49-F238E27FC236}">
                  <a16:creationId xmlns="" xmlns:a16="http://schemas.microsoft.com/office/drawing/2014/main" id="{D9F4C4CF-2273-4799-BEDF-24076A9BC2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63" y="313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1" name="Line 510" descr="poLine">
              <a:extLst>
                <a:ext uri="{FF2B5EF4-FFF2-40B4-BE49-F238E27FC236}">
                  <a16:creationId xmlns="" xmlns:a16="http://schemas.microsoft.com/office/drawing/2014/main" id="{8DBD8430-5451-41BB-9E80-B0238407E53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39" y="313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" name="Line 511" descr="poLine">
              <a:extLst>
                <a:ext uri="{FF2B5EF4-FFF2-40B4-BE49-F238E27FC236}">
                  <a16:creationId xmlns="" xmlns:a16="http://schemas.microsoft.com/office/drawing/2014/main" id="{7DAED51C-8760-40B5-A464-FDD1A481A08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263" y="310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" name="Line 512" descr="poLine">
              <a:extLst>
                <a:ext uri="{FF2B5EF4-FFF2-40B4-BE49-F238E27FC236}">
                  <a16:creationId xmlns="" xmlns:a16="http://schemas.microsoft.com/office/drawing/2014/main" id="{1E6019ED-1DE2-472B-B21F-002B0F8092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63" y="313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14" name="Group 513" descr="poDot">
            <a:extLst>
              <a:ext uri="{FF2B5EF4-FFF2-40B4-BE49-F238E27FC236}">
                <a16:creationId xmlns="" xmlns:a16="http://schemas.microsoft.com/office/drawing/2014/main" id="{40D1E726-D31A-44EC-902D-6972A31DD45A}"/>
              </a:ext>
            </a:extLst>
          </p:cNvPr>
          <p:cNvGrpSpPr/>
          <p:nvPr/>
        </p:nvGrpSpPr>
        <p:grpSpPr>
          <a:xfrm>
            <a:off x="3748088" y="5586413"/>
            <a:ext cx="76200" cy="76200"/>
            <a:chOff x="1279" y="3116"/>
            <a:chExt cx="48" cy="48"/>
          </a:xfrm>
        </p:grpSpPr>
        <p:sp>
          <p:nvSpPr>
            <p:cNvPr id="515" name="Oval 514">
              <a:extLst>
                <a:ext uri="{FF2B5EF4-FFF2-40B4-BE49-F238E27FC236}">
                  <a16:creationId xmlns="" xmlns:a16="http://schemas.microsoft.com/office/drawing/2014/main" id="{9F350BE9-3586-4CA8-B800-9B33D10E41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9" y="311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16" name="Line 515" descr="poLine">
              <a:extLst>
                <a:ext uri="{FF2B5EF4-FFF2-40B4-BE49-F238E27FC236}">
                  <a16:creationId xmlns="" xmlns:a16="http://schemas.microsoft.com/office/drawing/2014/main" id="{BEBBFC8F-E86F-433E-9E36-6922911F700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03" y="314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" name="Line 516" descr="poLine">
              <a:extLst>
                <a:ext uri="{FF2B5EF4-FFF2-40B4-BE49-F238E27FC236}">
                  <a16:creationId xmlns="" xmlns:a16="http://schemas.microsoft.com/office/drawing/2014/main" id="{B8B5793F-396A-46D5-AB8B-C05D449483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79" y="314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8" name="Line 517" descr="poLine">
              <a:extLst>
                <a:ext uri="{FF2B5EF4-FFF2-40B4-BE49-F238E27FC236}">
                  <a16:creationId xmlns="" xmlns:a16="http://schemas.microsoft.com/office/drawing/2014/main" id="{AD5A3CAC-01D5-4DAA-92AB-F77ED0F8F8C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303" y="311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9" name="Line 518" descr="poLine">
              <a:extLst>
                <a:ext uri="{FF2B5EF4-FFF2-40B4-BE49-F238E27FC236}">
                  <a16:creationId xmlns="" xmlns:a16="http://schemas.microsoft.com/office/drawing/2014/main" id="{CC1A9063-590F-49C7-8435-EB134D7AFCC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03" y="314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20" name="Group 519" descr="poDot">
            <a:extLst>
              <a:ext uri="{FF2B5EF4-FFF2-40B4-BE49-F238E27FC236}">
                <a16:creationId xmlns="" xmlns:a16="http://schemas.microsoft.com/office/drawing/2014/main" id="{FAD13CF9-76E5-4A04-8523-EA5A35E492C0}"/>
              </a:ext>
            </a:extLst>
          </p:cNvPr>
          <p:cNvGrpSpPr/>
          <p:nvPr/>
        </p:nvGrpSpPr>
        <p:grpSpPr>
          <a:xfrm>
            <a:off x="3811588" y="5600700"/>
            <a:ext cx="76200" cy="76200"/>
            <a:chOff x="1319" y="3125"/>
            <a:chExt cx="48" cy="48"/>
          </a:xfrm>
        </p:grpSpPr>
        <p:sp>
          <p:nvSpPr>
            <p:cNvPr id="521" name="Oval 520">
              <a:extLst>
                <a:ext uri="{FF2B5EF4-FFF2-40B4-BE49-F238E27FC236}">
                  <a16:creationId xmlns="" xmlns:a16="http://schemas.microsoft.com/office/drawing/2014/main" id="{160B011D-8425-44EC-B110-B79810083B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" y="312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22" name="Line 521" descr="poLine">
              <a:extLst>
                <a:ext uri="{FF2B5EF4-FFF2-40B4-BE49-F238E27FC236}">
                  <a16:creationId xmlns="" xmlns:a16="http://schemas.microsoft.com/office/drawing/2014/main" id="{02FA9091-88AA-4091-BAA0-AE8EF3AF96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43" y="314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3" name="Line 522" descr="poLine">
              <a:extLst>
                <a:ext uri="{FF2B5EF4-FFF2-40B4-BE49-F238E27FC236}">
                  <a16:creationId xmlns="" xmlns:a16="http://schemas.microsoft.com/office/drawing/2014/main" id="{DBA76EB5-0B56-4EED-992B-0669CF17879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19" y="314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4" name="Line 523" descr="poLine">
              <a:extLst>
                <a:ext uri="{FF2B5EF4-FFF2-40B4-BE49-F238E27FC236}">
                  <a16:creationId xmlns="" xmlns:a16="http://schemas.microsoft.com/office/drawing/2014/main" id="{476974F3-0A6E-4115-BD60-2916F977FBC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343" y="312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5" name="Line 524" descr="poLine">
              <a:extLst>
                <a:ext uri="{FF2B5EF4-FFF2-40B4-BE49-F238E27FC236}">
                  <a16:creationId xmlns="" xmlns:a16="http://schemas.microsoft.com/office/drawing/2014/main" id="{BF6015AD-30C5-45FA-ADAB-707F1B46D84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43" y="314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26" name="Group 525" descr="poDot">
            <a:extLst>
              <a:ext uri="{FF2B5EF4-FFF2-40B4-BE49-F238E27FC236}">
                <a16:creationId xmlns="" xmlns:a16="http://schemas.microsoft.com/office/drawing/2014/main" id="{DB933EC1-F402-4659-93F9-B48CC00749CA}"/>
              </a:ext>
            </a:extLst>
          </p:cNvPr>
          <p:cNvGrpSpPr/>
          <p:nvPr/>
        </p:nvGrpSpPr>
        <p:grpSpPr>
          <a:xfrm>
            <a:off x="3875088" y="5611813"/>
            <a:ext cx="76200" cy="76200"/>
            <a:chOff x="1359" y="3132"/>
            <a:chExt cx="48" cy="48"/>
          </a:xfrm>
        </p:grpSpPr>
        <p:sp>
          <p:nvSpPr>
            <p:cNvPr id="527" name="Oval 526">
              <a:extLst>
                <a:ext uri="{FF2B5EF4-FFF2-40B4-BE49-F238E27FC236}">
                  <a16:creationId xmlns="" xmlns:a16="http://schemas.microsoft.com/office/drawing/2014/main" id="{FC5BF867-39F6-40C7-9E10-F1C3F5FCA5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9" y="313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28" name="Line 527" descr="poLine">
              <a:extLst>
                <a:ext uri="{FF2B5EF4-FFF2-40B4-BE49-F238E27FC236}">
                  <a16:creationId xmlns="" xmlns:a16="http://schemas.microsoft.com/office/drawing/2014/main" id="{1AAEDB9D-F1BF-40DF-963F-6013E1EFFC0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83" y="315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9" name="Line 528" descr="poLine">
              <a:extLst>
                <a:ext uri="{FF2B5EF4-FFF2-40B4-BE49-F238E27FC236}">
                  <a16:creationId xmlns="" xmlns:a16="http://schemas.microsoft.com/office/drawing/2014/main" id="{FCBD23D1-D8A7-44E9-9413-8015525D1A2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59" y="315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0" name="Line 529" descr="poLine">
              <a:extLst>
                <a:ext uri="{FF2B5EF4-FFF2-40B4-BE49-F238E27FC236}">
                  <a16:creationId xmlns="" xmlns:a16="http://schemas.microsoft.com/office/drawing/2014/main" id="{FC7F1E36-ECC8-4808-992B-05B5939A7E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383" y="313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1" name="Line 530" descr="poLine">
              <a:extLst>
                <a:ext uri="{FF2B5EF4-FFF2-40B4-BE49-F238E27FC236}">
                  <a16:creationId xmlns="" xmlns:a16="http://schemas.microsoft.com/office/drawing/2014/main" id="{AF19D49F-2CF1-440A-B698-2B16E8E590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83" y="315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32" name="Group 531" descr="poDot">
            <a:extLst>
              <a:ext uri="{FF2B5EF4-FFF2-40B4-BE49-F238E27FC236}">
                <a16:creationId xmlns="" xmlns:a16="http://schemas.microsoft.com/office/drawing/2014/main" id="{62722B32-DA57-4FAB-8BD8-3CA88FCA81EB}"/>
              </a:ext>
            </a:extLst>
          </p:cNvPr>
          <p:cNvGrpSpPr/>
          <p:nvPr/>
        </p:nvGrpSpPr>
        <p:grpSpPr>
          <a:xfrm>
            <a:off x="3938588" y="5619750"/>
            <a:ext cx="76200" cy="76200"/>
            <a:chOff x="1399" y="3137"/>
            <a:chExt cx="48" cy="48"/>
          </a:xfrm>
        </p:grpSpPr>
        <p:sp>
          <p:nvSpPr>
            <p:cNvPr id="533" name="Oval 532">
              <a:extLst>
                <a:ext uri="{FF2B5EF4-FFF2-40B4-BE49-F238E27FC236}">
                  <a16:creationId xmlns="" xmlns:a16="http://schemas.microsoft.com/office/drawing/2014/main" id="{E017392E-CFE8-4F16-9532-0BFC62BC48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9" y="3137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34" name="Line 533" descr="poLine">
              <a:extLst>
                <a:ext uri="{FF2B5EF4-FFF2-40B4-BE49-F238E27FC236}">
                  <a16:creationId xmlns="" xmlns:a16="http://schemas.microsoft.com/office/drawing/2014/main" id="{9974B3D1-DA61-4515-913F-9FDA2F49C95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23" y="316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5" name="Line 534" descr="poLine">
              <a:extLst>
                <a:ext uri="{FF2B5EF4-FFF2-40B4-BE49-F238E27FC236}">
                  <a16:creationId xmlns="" xmlns:a16="http://schemas.microsoft.com/office/drawing/2014/main" id="{F6910A2A-4051-4C4E-AD70-0FCED529B82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99" y="316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6" name="Line 535" descr="poLine">
              <a:extLst>
                <a:ext uri="{FF2B5EF4-FFF2-40B4-BE49-F238E27FC236}">
                  <a16:creationId xmlns="" xmlns:a16="http://schemas.microsoft.com/office/drawing/2014/main" id="{BE94E8A8-0C7A-4972-A55E-A33CDC334F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423" y="313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7" name="Line 536" descr="poLine">
              <a:extLst>
                <a:ext uri="{FF2B5EF4-FFF2-40B4-BE49-F238E27FC236}">
                  <a16:creationId xmlns="" xmlns:a16="http://schemas.microsoft.com/office/drawing/2014/main" id="{224176EA-5530-48C2-956A-333659A8B73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23" y="316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38" name="Group 537" descr="poDot">
            <a:extLst>
              <a:ext uri="{FF2B5EF4-FFF2-40B4-BE49-F238E27FC236}">
                <a16:creationId xmlns="" xmlns:a16="http://schemas.microsoft.com/office/drawing/2014/main" id="{2908E003-7DAA-45F1-AB29-99580381F7D3}"/>
              </a:ext>
            </a:extLst>
          </p:cNvPr>
          <p:cNvGrpSpPr/>
          <p:nvPr/>
        </p:nvGrpSpPr>
        <p:grpSpPr>
          <a:xfrm>
            <a:off x="4002088" y="5627688"/>
            <a:ext cx="76200" cy="76200"/>
            <a:chOff x="1439" y="3142"/>
            <a:chExt cx="48" cy="48"/>
          </a:xfrm>
        </p:grpSpPr>
        <p:sp>
          <p:nvSpPr>
            <p:cNvPr id="539" name="Oval 538">
              <a:extLst>
                <a:ext uri="{FF2B5EF4-FFF2-40B4-BE49-F238E27FC236}">
                  <a16:creationId xmlns="" xmlns:a16="http://schemas.microsoft.com/office/drawing/2014/main" id="{34D8F9EF-A2F9-4939-A836-E17B92EE43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9" y="314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40" name="Line 539" descr="poLine">
              <a:extLst>
                <a:ext uri="{FF2B5EF4-FFF2-40B4-BE49-F238E27FC236}">
                  <a16:creationId xmlns="" xmlns:a16="http://schemas.microsoft.com/office/drawing/2014/main" id="{B944864E-85F5-4D8D-BFB5-4FBE25EC0F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63" y="316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1" name="Line 540" descr="poLine">
              <a:extLst>
                <a:ext uri="{FF2B5EF4-FFF2-40B4-BE49-F238E27FC236}">
                  <a16:creationId xmlns="" xmlns:a16="http://schemas.microsoft.com/office/drawing/2014/main" id="{1B3F273D-659E-41AB-8F57-E2961E5A58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39" y="316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" name="Line 541" descr="poLine">
              <a:extLst>
                <a:ext uri="{FF2B5EF4-FFF2-40B4-BE49-F238E27FC236}">
                  <a16:creationId xmlns="" xmlns:a16="http://schemas.microsoft.com/office/drawing/2014/main" id="{4CED43F1-C3C0-41A8-B26B-34791FAF7F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463" y="314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3" name="Line 542" descr="poLine">
              <a:extLst>
                <a:ext uri="{FF2B5EF4-FFF2-40B4-BE49-F238E27FC236}">
                  <a16:creationId xmlns="" xmlns:a16="http://schemas.microsoft.com/office/drawing/2014/main" id="{E5E295D1-27C5-47EE-8865-5472060281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63" y="316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44" name="Group 543" descr="poDot">
            <a:extLst>
              <a:ext uri="{FF2B5EF4-FFF2-40B4-BE49-F238E27FC236}">
                <a16:creationId xmlns="" xmlns:a16="http://schemas.microsoft.com/office/drawing/2014/main" id="{C368BC50-867B-4F77-A4C9-23FB21C3D66B}"/>
              </a:ext>
            </a:extLst>
          </p:cNvPr>
          <p:cNvGrpSpPr/>
          <p:nvPr/>
        </p:nvGrpSpPr>
        <p:grpSpPr>
          <a:xfrm>
            <a:off x="4067175" y="5630863"/>
            <a:ext cx="76200" cy="76200"/>
            <a:chOff x="1480" y="3144"/>
            <a:chExt cx="48" cy="48"/>
          </a:xfrm>
        </p:grpSpPr>
        <p:sp>
          <p:nvSpPr>
            <p:cNvPr id="545" name="Oval 544">
              <a:extLst>
                <a:ext uri="{FF2B5EF4-FFF2-40B4-BE49-F238E27FC236}">
                  <a16:creationId xmlns="" xmlns:a16="http://schemas.microsoft.com/office/drawing/2014/main" id="{C49B188D-0315-4C8A-A24D-661321755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80" y="314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46" name="Line 545" descr="poLine">
              <a:extLst>
                <a:ext uri="{FF2B5EF4-FFF2-40B4-BE49-F238E27FC236}">
                  <a16:creationId xmlns="" xmlns:a16="http://schemas.microsoft.com/office/drawing/2014/main" id="{51968FDC-C0D8-4764-8510-06D1C1BDCA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04" y="31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7" name="Line 546" descr="poLine">
              <a:extLst>
                <a:ext uri="{FF2B5EF4-FFF2-40B4-BE49-F238E27FC236}">
                  <a16:creationId xmlns="" xmlns:a16="http://schemas.microsoft.com/office/drawing/2014/main" id="{BE832FEC-A4B2-479E-A54A-FEE43F1073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80" y="31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8" name="Line 547" descr="poLine">
              <a:extLst>
                <a:ext uri="{FF2B5EF4-FFF2-40B4-BE49-F238E27FC236}">
                  <a16:creationId xmlns="" xmlns:a16="http://schemas.microsoft.com/office/drawing/2014/main" id="{BE03EFE7-1421-42A8-A824-66D6F5370B3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504" y="314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9" name="Line 548" descr="poLine">
              <a:extLst>
                <a:ext uri="{FF2B5EF4-FFF2-40B4-BE49-F238E27FC236}">
                  <a16:creationId xmlns="" xmlns:a16="http://schemas.microsoft.com/office/drawing/2014/main" id="{93D190E8-F140-421C-8767-99E331FDE9D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04" y="316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50" name="Group 549" descr="poDot">
            <a:extLst>
              <a:ext uri="{FF2B5EF4-FFF2-40B4-BE49-F238E27FC236}">
                <a16:creationId xmlns="" xmlns:a16="http://schemas.microsoft.com/office/drawing/2014/main" id="{06BB37AD-6EA7-41BC-9838-8144EF04AED2}"/>
              </a:ext>
            </a:extLst>
          </p:cNvPr>
          <p:cNvGrpSpPr/>
          <p:nvPr/>
        </p:nvGrpSpPr>
        <p:grpSpPr>
          <a:xfrm>
            <a:off x="4132263" y="5634038"/>
            <a:ext cx="76200" cy="76200"/>
            <a:chOff x="1521" y="3146"/>
            <a:chExt cx="48" cy="48"/>
          </a:xfrm>
        </p:grpSpPr>
        <p:sp>
          <p:nvSpPr>
            <p:cNvPr id="551" name="Oval 550">
              <a:extLst>
                <a:ext uri="{FF2B5EF4-FFF2-40B4-BE49-F238E27FC236}">
                  <a16:creationId xmlns="" xmlns:a16="http://schemas.microsoft.com/office/drawing/2014/main" id="{3CDF45AA-1FDA-46A2-A83F-62ADCCED0E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21" y="314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52" name="Line 551" descr="poLine">
              <a:extLst>
                <a:ext uri="{FF2B5EF4-FFF2-40B4-BE49-F238E27FC236}">
                  <a16:creationId xmlns="" xmlns:a16="http://schemas.microsoft.com/office/drawing/2014/main" id="{D0B080D5-325D-4053-B8B9-E407B853B1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45" y="31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3" name="Line 552" descr="poLine">
              <a:extLst>
                <a:ext uri="{FF2B5EF4-FFF2-40B4-BE49-F238E27FC236}">
                  <a16:creationId xmlns="" xmlns:a16="http://schemas.microsoft.com/office/drawing/2014/main" id="{168C96BA-96AB-4428-87A6-F2BBD13D041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21" y="31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4" name="Line 553" descr="poLine">
              <a:extLst>
                <a:ext uri="{FF2B5EF4-FFF2-40B4-BE49-F238E27FC236}">
                  <a16:creationId xmlns="" xmlns:a16="http://schemas.microsoft.com/office/drawing/2014/main" id="{5EC3DBE1-8693-4C20-977A-BB6C118A65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545" y="314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5" name="Line 554" descr="poLine">
              <a:extLst>
                <a:ext uri="{FF2B5EF4-FFF2-40B4-BE49-F238E27FC236}">
                  <a16:creationId xmlns="" xmlns:a16="http://schemas.microsoft.com/office/drawing/2014/main" id="{8F48B62E-3835-430F-8CF9-D25521C5114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45" y="317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56" name="Group 555" descr="poDot">
            <a:extLst>
              <a:ext uri="{FF2B5EF4-FFF2-40B4-BE49-F238E27FC236}">
                <a16:creationId xmlns="" xmlns:a16="http://schemas.microsoft.com/office/drawing/2014/main" id="{EB4D2EDD-CA93-4AD1-B1CB-74055FF04BC5}"/>
              </a:ext>
            </a:extLst>
          </p:cNvPr>
          <p:cNvGrpSpPr/>
          <p:nvPr/>
        </p:nvGrpSpPr>
        <p:grpSpPr>
          <a:xfrm>
            <a:off x="4195763" y="5634038"/>
            <a:ext cx="76200" cy="76200"/>
            <a:chOff x="1561" y="3146"/>
            <a:chExt cx="48" cy="48"/>
          </a:xfrm>
        </p:grpSpPr>
        <p:sp>
          <p:nvSpPr>
            <p:cNvPr id="557" name="Oval 556">
              <a:extLst>
                <a:ext uri="{FF2B5EF4-FFF2-40B4-BE49-F238E27FC236}">
                  <a16:creationId xmlns="" xmlns:a16="http://schemas.microsoft.com/office/drawing/2014/main" id="{F600FAE1-164E-4A7A-A893-8A41D97A2E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1" y="314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58" name="Line 557" descr="poLine">
              <a:extLst>
                <a:ext uri="{FF2B5EF4-FFF2-40B4-BE49-F238E27FC236}">
                  <a16:creationId xmlns="" xmlns:a16="http://schemas.microsoft.com/office/drawing/2014/main" id="{DC4ED2FE-7A86-4242-A4AC-720B0655DC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85" y="31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9" name="Line 558" descr="poLine">
              <a:extLst>
                <a:ext uri="{FF2B5EF4-FFF2-40B4-BE49-F238E27FC236}">
                  <a16:creationId xmlns="" xmlns:a16="http://schemas.microsoft.com/office/drawing/2014/main" id="{55F32C28-AF89-4528-96FA-F6A2CC4FA10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61" y="31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0" name="Line 559" descr="poLine">
              <a:extLst>
                <a:ext uri="{FF2B5EF4-FFF2-40B4-BE49-F238E27FC236}">
                  <a16:creationId xmlns="" xmlns:a16="http://schemas.microsoft.com/office/drawing/2014/main" id="{50F674B3-D128-41B4-ADCE-D7DA8321BC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585" y="314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1" name="Line 560" descr="poLine">
              <a:extLst>
                <a:ext uri="{FF2B5EF4-FFF2-40B4-BE49-F238E27FC236}">
                  <a16:creationId xmlns="" xmlns:a16="http://schemas.microsoft.com/office/drawing/2014/main" id="{5B89B62D-6090-4019-8773-8FB7F06183A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85" y="317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62" name="Group 561" descr="poDot">
            <a:extLst>
              <a:ext uri="{FF2B5EF4-FFF2-40B4-BE49-F238E27FC236}">
                <a16:creationId xmlns="" xmlns:a16="http://schemas.microsoft.com/office/drawing/2014/main" id="{84E7CF8A-4F78-47F1-B42A-ED53A08EB855}"/>
              </a:ext>
            </a:extLst>
          </p:cNvPr>
          <p:cNvGrpSpPr/>
          <p:nvPr/>
        </p:nvGrpSpPr>
        <p:grpSpPr>
          <a:xfrm>
            <a:off x="4260850" y="5630863"/>
            <a:ext cx="76200" cy="76200"/>
            <a:chOff x="1602" y="3144"/>
            <a:chExt cx="48" cy="48"/>
          </a:xfrm>
        </p:grpSpPr>
        <p:sp>
          <p:nvSpPr>
            <p:cNvPr id="563" name="Oval 562">
              <a:extLst>
                <a:ext uri="{FF2B5EF4-FFF2-40B4-BE49-F238E27FC236}">
                  <a16:creationId xmlns="" xmlns:a16="http://schemas.microsoft.com/office/drawing/2014/main" id="{42DDC510-BE47-4305-B2CC-691D3BB050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2" y="314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64" name="Line 563" descr="poLine">
              <a:extLst>
                <a:ext uri="{FF2B5EF4-FFF2-40B4-BE49-F238E27FC236}">
                  <a16:creationId xmlns="" xmlns:a16="http://schemas.microsoft.com/office/drawing/2014/main" id="{E7639459-A233-4BE9-9756-D99663F571D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26" y="31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5" name="Line 564" descr="poLine">
              <a:extLst>
                <a:ext uri="{FF2B5EF4-FFF2-40B4-BE49-F238E27FC236}">
                  <a16:creationId xmlns="" xmlns:a16="http://schemas.microsoft.com/office/drawing/2014/main" id="{16A546FA-6575-4926-B6B5-4656BF7406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02" y="31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6" name="Line 565" descr="poLine">
              <a:extLst>
                <a:ext uri="{FF2B5EF4-FFF2-40B4-BE49-F238E27FC236}">
                  <a16:creationId xmlns="" xmlns:a16="http://schemas.microsoft.com/office/drawing/2014/main" id="{DBC25D7F-1375-4E70-B0B5-29645402728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626" y="314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7" name="Line 566" descr="poLine">
              <a:extLst>
                <a:ext uri="{FF2B5EF4-FFF2-40B4-BE49-F238E27FC236}">
                  <a16:creationId xmlns="" xmlns:a16="http://schemas.microsoft.com/office/drawing/2014/main" id="{77365A7A-B970-4611-8635-D8CC3BFEC0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26" y="316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68" name="Group 567" descr="poDot">
            <a:extLst>
              <a:ext uri="{FF2B5EF4-FFF2-40B4-BE49-F238E27FC236}">
                <a16:creationId xmlns="" xmlns:a16="http://schemas.microsoft.com/office/drawing/2014/main" id="{47D9F068-D20A-4686-82A1-2F7F9960A669}"/>
              </a:ext>
            </a:extLst>
          </p:cNvPr>
          <p:cNvGrpSpPr/>
          <p:nvPr/>
        </p:nvGrpSpPr>
        <p:grpSpPr>
          <a:xfrm>
            <a:off x="4325938" y="5627688"/>
            <a:ext cx="76200" cy="76200"/>
            <a:chOff x="1643" y="3142"/>
            <a:chExt cx="48" cy="48"/>
          </a:xfrm>
        </p:grpSpPr>
        <p:sp>
          <p:nvSpPr>
            <p:cNvPr id="569" name="Oval 568">
              <a:extLst>
                <a:ext uri="{FF2B5EF4-FFF2-40B4-BE49-F238E27FC236}">
                  <a16:creationId xmlns="" xmlns:a16="http://schemas.microsoft.com/office/drawing/2014/main" id="{4A0C1D36-DFD3-425E-BFE3-60501CB437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3" y="314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70" name="Line 569" descr="poLine">
              <a:extLst>
                <a:ext uri="{FF2B5EF4-FFF2-40B4-BE49-F238E27FC236}">
                  <a16:creationId xmlns="" xmlns:a16="http://schemas.microsoft.com/office/drawing/2014/main" id="{9E138E48-E5CC-4AF4-8F2E-D42FACAA52A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67" y="316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1" name="Line 570" descr="poLine">
              <a:extLst>
                <a:ext uri="{FF2B5EF4-FFF2-40B4-BE49-F238E27FC236}">
                  <a16:creationId xmlns="" xmlns:a16="http://schemas.microsoft.com/office/drawing/2014/main" id="{C43F714C-9CDE-4E95-86CC-6CFC3575D0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43" y="316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2" name="Line 571" descr="poLine">
              <a:extLst>
                <a:ext uri="{FF2B5EF4-FFF2-40B4-BE49-F238E27FC236}">
                  <a16:creationId xmlns="" xmlns:a16="http://schemas.microsoft.com/office/drawing/2014/main" id="{AEB3A87A-8AD0-42D4-A953-04B56329DCE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667" y="314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3" name="Line 572" descr="poLine">
              <a:extLst>
                <a:ext uri="{FF2B5EF4-FFF2-40B4-BE49-F238E27FC236}">
                  <a16:creationId xmlns="" xmlns:a16="http://schemas.microsoft.com/office/drawing/2014/main" id="{F2AC721A-77B4-40DD-BB03-0B710CB70AF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67" y="316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74" name="Group 573" descr="poDot">
            <a:extLst>
              <a:ext uri="{FF2B5EF4-FFF2-40B4-BE49-F238E27FC236}">
                <a16:creationId xmlns="" xmlns:a16="http://schemas.microsoft.com/office/drawing/2014/main" id="{1AD968F0-7FB5-442E-9393-ED695235EB27}"/>
              </a:ext>
            </a:extLst>
          </p:cNvPr>
          <p:cNvGrpSpPr/>
          <p:nvPr/>
        </p:nvGrpSpPr>
        <p:grpSpPr>
          <a:xfrm>
            <a:off x="4389438" y="5619750"/>
            <a:ext cx="76200" cy="76200"/>
            <a:chOff x="1683" y="3137"/>
            <a:chExt cx="48" cy="48"/>
          </a:xfrm>
        </p:grpSpPr>
        <p:sp>
          <p:nvSpPr>
            <p:cNvPr id="575" name="Oval 574">
              <a:extLst>
                <a:ext uri="{FF2B5EF4-FFF2-40B4-BE49-F238E27FC236}">
                  <a16:creationId xmlns="" xmlns:a16="http://schemas.microsoft.com/office/drawing/2014/main" id="{0C85BC28-1C08-4470-AF15-53E042B6BF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3" y="3137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76" name="Line 575" descr="poLine">
              <a:extLst>
                <a:ext uri="{FF2B5EF4-FFF2-40B4-BE49-F238E27FC236}">
                  <a16:creationId xmlns="" xmlns:a16="http://schemas.microsoft.com/office/drawing/2014/main" id="{A5654327-352D-4072-85A0-43C2DEBF1D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07" y="316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7" name="Line 576" descr="poLine">
              <a:extLst>
                <a:ext uri="{FF2B5EF4-FFF2-40B4-BE49-F238E27FC236}">
                  <a16:creationId xmlns="" xmlns:a16="http://schemas.microsoft.com/office/drawing/2014/main" id="{F27CA5E8-8697-424B-95E5-0AD4780188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83" y="316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8" name="Line 577" descr="poLine">
              <a:extLst>
                <a:ext uri="{FF2B5EF4-FFF2-40B4-BE49-F238E27FC236}">
                  <a16:creationId xmlns="" xmlns:a16="http://schemas.microsoft.com/office/drawing/2014/main" id="{1A1BEFC3-3E87-4ABB-A7B1-56E59057634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707" y="313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9" name="Line 578" descr="poLine">
              <a:extLst>
                <a:ext uri="{FF2B5EF4-FFF2-40B4-BE49-F238E27FC236}">
                  <a16:creationId xmlns="" xmlns:a16="http://schemas.microsoft.com/office/drawing/2014/main" id="{5E2FB091-D177-42B9-A6C8-C4B787BBA43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07" y="316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80" name="Group 579" descr="poDot">
            <a:extLst>
              <a:ext uri="{FF2B5EF4-FFF2-40B4-BE49-F238E27FC236}">
                <a16:creationId xmlns="" xmlns:a16="http://schemas.microsoft.com/office/drawing/2014/main" id="{71AE0CF4-1972-4292-8E14-30CAFBA76163}"/>
              </a:ext>
            </a:extLst>
          </p:cNvPr>
          <p:cNvGrpSpPr/>
          <p:nvPr/>
        </p:nvGrpSpPr>
        <p:grpSpPr>
          <a:xfrm>
            <a:off x="4452938" y="5611813"/>
            <a:ext cx="76200" cy="76200"/>
            <a:chOff x="1723" y="3132"/>
            <a:chExt cx="48" cy="48"/>
          </a:xfrm>
        </p:grpSpPr>
        <p:sp>
          <p:nvSpPr>
            <p:cNvPr id="581" name="Oval 580">
              <a:extLst>
                <a:ext uri="{FF2B5EF4-FFF2-40B4-BE49-F238E27FC236}">
                  <a16:creationId xmlns="" xmlns:a16="http://schemas.microsoft.com/office/drawing/2014/main" id="{A246656E-8886-4F13-997C-43672EDDCD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3" y="313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82" name="Line 581" descr="poLine">
              <a:extLst>
                <a:ext uri="{FF2B5EF4-FFF2-40B4-BE49-F238E27FC236}">
                  <a16:creationId xmlns="" xmlns:a16="http://schemas.microsoft.com/office/drawing/2014/main" id="{05FF757C-FB60-4792-8407-24A608E4E5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47" y="315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3" name="Line 582" descr="poLine">
              <a:extLst>
                <a:ext uri="{FF2B5EF4-FFF2-40B4-BE49-F238E27FC236}">
                  <a16:creationId xmlns="" xmlns:a16="http://schemas.microsoft.com/office/drawing/2014/main" id="{860BA129-5CB0-496C-9D3F-E79B82AD83F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23" y="315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4" name="Line 583" descr="poLine">
              <a:extLst>
                <a:ext uri="{FF2B5EF4-FFF2-40B4-BE49-F238E27FC236}">
                  <a16:creationId xmlns="" xmlns:a16="http://schemas.microsoft.com/office/drawing/2014/main" id="{3ED03B76-2AC7-447C-92EB-0EF31B2005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747" y="313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5" name="Line 584" descr="poLine">
              <a:extLst>
                <a:ext uri="{FF2B5EF4-FFF2-40B4-BE49-F238E27FC236}">
                  <a16:creationId xmlns="" xmlns:a16="http://schemas.microsoft.com/office/drawing/2014/main" id="{FED3F0BC-A492-4408-8623-2E6E2A7C50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47" y="315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86" name="Group 585" descr="poDot">
            <a:extLst>
              <a:ext uri="{FF2B5EF4-FFF2-40B4-BE49-F238E27FC236}">
                <a16:creationId xmlns="" xmlns:a16="http://schemas.microsoft.com/office/drawing/2014/main" id="{79295A16-3F9D-4572-9771-084FB7129F92}"/>
              </a:ext>
            </a:extLst>
          </p:cNvPr>
          <p:cNvGrpSpPr/>
          <p:nvPr/>
        </p:nvGrpSpPr>
        <p:grpSpPr>
          <a:xfrm>
            <a:off x="4518025" y="5600700"/>
            <a:ext cx="76200" cy="76200"/>
            <a:chOff x="1764" y="3125"/>
            <a:chExt cx="48" cy="48"/>
          </a:xfrm>
        </p:grpSpPr>
        <p:sp>
          <p:nvSpPr>
            <p:cNvPr id="587" name="Oval 586">
              <a:extLst>
                <a:ext uri="{FF2B5EF4-FFF2-40B4-BE49-F238E27FC236}">
                  <a16:creationId xmlns="" xmlns:a16="http://schemas.microsoft.com/office/drawing/2014/main" id="{EDF08CD9-98EF-435A-B854-60AC95CE0B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4" y="312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88" name="Line 587" descr="poLine">
              <a:extLst>
                <a:ext uri="{FF2B5EF4-FFF2-40B4-BE49-F238E27FC236}">
                  <a16:creationId xmlns="" xmlns:a16="http://schemas.microsoft.com/office/drawing/2014/main" id="{1F0D180E-0679-4A30-AE54-3817BC24CB4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88" y="314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9" name="Line 588" descr="poLine">
              <a:extLst>
                <a:ext uri="{FF2B5EF4-FFF2-40B4-BE49-F238E27FC236}">
                  <a16:creationId xmlns="" xmlns:a16="http://schemas.microsoft.com/office/drawing/2014/main" id="{07ADAED7-C7B5-4A7B-A8E3-D091A3529FC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64" y="314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0" name="Line 589" descr="poLine">
              <a:extLst>
                <a:ext uri="{FF2B5EF4-FFF2-40B4-BE49-F238E27FC236}">
                  <a16:creationId xmlns="" xmlns:a16="http://schemas.microsoft.com/office/drawing/2014/main" id="{2718693C-763A-43AD-A743-9C5A96F738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788" y="312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1" name="Line 590" descr="poLine">
              <a:extLst>
                <a:ext uri="{FF2B5EF4-FFF2-40B4-BE49-F238E27FC236}">
                  <a16:creationId xmlns="" xmlns:a16="http://schemas.microsoft.com/office/drawing/2014/main" id="{346F96D1-C911-475C-A498-55A9CC9C3D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88" y="314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92" name="Group 591" descr="poDot">
            <a:extLst>
              <a:ext uri="{FF2B5EF4-FFF2-40B4-BE49-F238E27FC236}">
                <a16:creationId xmlns="" xmlns:a16="http://schemas.microsoft.com/office/drawing/2014/main" id="{DCE70B7D-F6ED-46DE-B22B-205B139F6718}"/>
              </a:ext>
            </a:extLst>
          </p:cNvPr>
          <p:cNvGrpSpPr/>
          <p:nvPr/>
        </p:nvGrpSpPr>
        <p:grpSpPr>
          <a:xfrm>
            <a:off x="4579938" y="5586413"/>
            <a:ext cx="76200" cy="76200"/>
            <a:chOff x="1803" y="3116"/>
            <a:chExt cx="48" cy="48"/>
          </a:xfrm>
        </p:grpSpPr>
        <p:sp>
          <p:nvSpPr>
            <p:cNvPr id="593" name="Oval 592">
              <a:extLst>
                <a:ext uri="{FF2B5EF4-FFF2-40B4-BE49-F238E27FC236}">
                  <a16:creationId xmlns="" xmlns:a16="http://schemas.microsoft.com/office/drawing/2014/main" id="{76E61F4B-2BF3-4D55-A673-9F582FA716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03" y="311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94" name="Line 593" descr="poLine">
              <a:extLst>
                <a:ext uri="{FF2B5EF4-FFF2-40B4-BE49-F238E27FC236}">
                  <a16:creationId xmlns="" xmlns:a16="http://schemas.microsoft.com/office/drawing/2014/main" id="{2999148C-4D5F-4CF6-A8CB-4E0E20ED8CA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7" y="314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5" name="Line 594" descr="poLine">
              <a:extLst>
                <a:ext uri="{FF2B5EF4-FFF2-40B4-BE49-F238E27FC236}">
                  <a16:creationId xmlns="" xmlns:a16="http://schemas.microsoft.com/office/drawing/2014/main" id="{383BBA87-AB5A-4DC3-89F5-05C044A5F02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03" y="314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6" name="Line 595" descr="poLine">
              <a:extLst>
                <a:ext uri="{FF2B5EF4-FFF2-40B4-BE49-F238E27FC236}">
                  <a16:creationId xmlns="" xmlns:a16="http://schemas.microsoft.com/office/drawing/2014/main" id="{AB5F4B30-C731-4F86-9F25-A792F06C045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27" y="311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7" name="Line 596" descr="poLine">
              <a:extLst>
                <a:ext uri="{FF2B5EF4-FFF2-40B4-BE49-F238E27FC236}">
                  <a16:creationId xmlns="" xmlns:a16="http://schemas.microsoft.com/office/drawing/2014/main" id="{02FCC0E9-6B43-40C5-B764-18F083DCC1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27" y="314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98" name="Group 597" descr="poDot">
            <a:extLst>
              <a:ext uri="{FF2B5EF4-FFF2-40B4-BE49-F238E27FC236}">
                <a16:creationId xmlns="" xmlns:a16="http://schemas.microsoft.com/office/drawing/2014/main" id="{790519E1-445D-4AB6-A2F8-659D10EC2A7A}"/>
              </a:ext>
            </a:extLst>
          </p:cNvPr>
          <p:cNvGrpSpPr/>
          <p:nvPr/>
        </p:nvGrpSpPr>
        <p:grpSpPr>
          <a:xfrm>
            <a:off x="4643438" y="5570538"/>
            <a:ext cx="76200" cy="76200"/>
            <a:chOff x="1843" y="3106"/>
            <a:chExt cx="48" cy="48"/>
          </a:xfrm>
        </p:grpSpPr>
        <p:sp>
          <p:nvSpPr>
            <p:cNvPr id="599" name="Oval 598">
              <a:extLst>
                <a:ext uri="{FF2B5EF4-FFF2-40B4-BE49-F238E27FC236}">
                  <a16:creationId xmlns="" xmlns:a16="http://schemas.microsoft.com/office/drawing/2014/main" id="{AF2F827E-D9E6-4BF4-A023-FEDD7A4278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3" y="310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00" name="Line 599" descr="poLine">
              <a:extLst>
                <a:ext uri="{FF2B5EF4-FFF2-40B4-BE49-F238E27FC236}">
                  <a16:creationId xmlns="" xmlns:a16="http://schemas.microsoft.com/office/drawing/2014/main" id="{8C24283A-FF0B-4467-9B27-E0472EDB139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67" y="313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1" name="Line 600" descr="poLine">
              <a:extLst>
                <a:ext uri="{FF2B5EF4-FFF2-40B4-BE49-F238E27FC236}">
                  <a16:creationId xmlns="" xmlns:a16="http://schemas.microsoft.com/office/drawing/2014/main" id="{E47EFA1C-40AB-474C-BBE4-F0F9693F58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43" y="313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2" name="Line 601" descr="poLine">
              <a:extLst>
                <a:ext uri="{FF2B5EF4-FFF2-40B4-BE49-F238E27FC236}">
                  <a16:creationId xmlns="" xmlns:a16="http://schemas.microsoft.com/office/drawing/2014/main" id="{A0F19DF9-FCC8-4AA5-BDF7-1C3D7D5893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67" y="310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3" name="Line 602" descr="poLine">
              <a:extLst>
                <a:ext uri="{FF2B5EF4-FFF2-40B4-BE49-F238E27FC236}">
                  <a16:creationId xmlns="" xmlns:a16="http://schemas.microsoft.com/office/drawing/2014/main" id="{0657603F-4249-48A3-905E-4572DD0ED9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67" y="313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04" name="Group 603" descr="poDot">
            <a:extLst>
              <a:ext uri="{FF2B5EF4-FFF2-40B4-BE49-F238E27FC236}">
                <a16:creationId xmlns="" xmlns:a16="http://schemas.microsoft.com/office/drawing/2014/main" id="{BD00CE6E-C374-44D4-981B-3941046104A4}"/>
              </a:ext>
            </a:extLst>
          </p:cNvPr>
          <p:cNvGrpSpPr/>
          <p:nvPr/>
        </p:nvGrpSpPr>
        <p:grpSpPr>
          <a:xfrm>
            <a:off x="4705350" y="5553075"/>
            <a:ext cx="76200" cy="76200"/>
            <a:chOff x="1882" y="3095"/>
            <a:chExt cx="48" cy="48"/>
          </a:xfrm>
        </p:grpSpPr>
        <p:sp>
          <p:nvSpPr>
            <p:cNvPr id="605" name="Oval 604">
              <a:extLst>
                <a:ext uri="{FF2B5EF4-FFF2-40B4-BE49-F238E27FC236}">
                  <a16:creationId xmlns="" xmlns:a16="http://schemas.microsoft.com/office/drawing/2014/main" id="{1C9D0745-19B8-49D8-8A66-91BE8FD86B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2" y="309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06" name="Line 605" descr="poLine">
              <a:extLst>
                <a:ext uri="{FF2B5EF4-FFF2-40B4-BE49-F238E27FC236}">
                  <a16:creationId xmlns="" xmlns:a16="http://schemas.microsoft.com/office/drawing/2014/main" id="{770632B4-290C-42B8-8A48-BD1BE0B7E7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06" y="311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7" name="Line 606" descr="poLine">
              <a:extLst>
                <a:ext uri="{FF2B5EF4-FFF2-40B4-BE49-F238E27FC236}">
                  <a16:creationId xmlns="" xmlns:a16="http://schemas.microsoft.com/office/drawing/2014/main" id="{02529E41-DF61-491F-9B26-D29D10C9C5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82" y="311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8" name="Line 607" descr="poLine">
              <a:extLst>
                <a:ext uri="{FF2B5EF4-FFF2-40B4-BE49-F238E27FC236}">
                  <a16:creationId xmlns="" xmlns:a16="http://schemas.microsoft.com/office/drawing/2014/main" id="{2D238B9C-02C0-41C7-9F5F-6AF03E6CDA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906" y="309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9" name="Line 608" descr="poLine">
              <a:extLst>
                <a:ext uri="{FF2B5EF4-FFF2-40B4-BE49-F238E27FC236}">
                  <a16:creationId xmlns="" xmlns:a16="http://schemas.microsoft.com/office/drawing/2014/main" id="{5ECA9589-AFB0-4DB3-B861-53C14A43EC5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06" y="311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0" name="Group 609" descr="poDot">
            <a:extLst>
              <a:ext uri="{FF2B5EF4-FFF2-40B4-BE49-F238E27FC236}">
                <a16:creationId xmlns="" xmlns:a16="http://schemas.microsoft.com/office/drawing/2014/main" id="{BADD3A56-F940-420E-95D3-D5BA28CCADE5}"/>
              </a:ext>
            </a:extLst>
          </p:cNvPr>
          <p:cNvGrpSpPr/>
          <p:nvPr/>
        </p:nvGrpSpPr>
        <p:grpSpPr>
          <a:xfrm>
            <a:off x="4767263" y="5532438"/>
            <a:ext cx="76200" cy="76200"/>
            <a:chOff x="1921" y="3082"/>
            <a:chExt cx="48" cy="48"/>
          </a:xfrm>
        </p:grpSpPr>
        <p:sp>
          <p:nvSpPr>
            <p:cNvPr id="611" name="Oval 610">
              <a:extLst>
                <a:ext uri="{FF2B5EF4-FFF2-40B4-BE49-F238E27FC236}">
                  <a16:creationId xmlns="" xmlns:a16="http://schemas.microsoft.com/office/drawing/2014/main" id="{046E00B1-1E88-4E76-AE4E-C26678619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1" y="308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12" name="Line 611" descr="poLine">
              <a:extLst>
                <a:ext uri="{FF2B5EF4-FFF2-40B4-BE49-F238E27FC236}">
                  <a16:creationId xmlns="" xmlns:a16="http://schemas.microsoft.com/office/drawing/2014/main" id="{DCA3A3FA-F14A-4DB7-9AF1-7BE36C7E8E9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45" y="31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3" name="Line 612" descr="poLine">
              <a:extLst>
                <a:ext uri="{FF2B5EF4-FFF2-40B4-BE49-F238E27FC236}">
                  <a16:creationId xmlns="" xmlns:a16="http://schemas.microsoft.com/office/drawing/2014/main" id="{46700388-C738-4832-9D47-3B01FCFCE4D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21" y="31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" name="Line 613" descr="poLine">
              <a:extLst>
                <a:ext uri="{FF2B5EF4-FFF2-40B4-BE49-F238E27FC236}">
                  <a16:creationId xmlns="" xmlns:a16="http://schemas.microsoft.com/office/drawing/2014/main" id="{F933036E-5D7E-47D4-9D85-18998CD3F2C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945" y="30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" name="Line 614" descr="poLine">
              <a:extLst>
                <a:ext uri="{FF2B5EF4-FFF2-40B4-BE49-F238E27FC236}">
                  <a16:creationId xmlns="" xmlns:a16="http://schemas.microsoft.com/office/drawing/2014/main" id="{EFA5F0B6-4807-4DD6-8DB0-6C1DF95FE52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45" y="310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6" name="Group 615" descr="poDot">
            <a:extLst>
              <a:ext uri="{FF2B5EF4-FFF2-40B4-BE49-F238E27FC236}">
                <a16:creationId xmlns="" xmlns:a16="http://schemas.microsoft.com/office/drawing/2014/main" id="{B8317714-032D-4C31-9E36-2D5A9AE3BE39}"/>
              </a:ext>
            </a:extLst>
          </p:cNvPr>
          <p:cNvGrpSpPr/>
          <p:nvPr/>
        </p:nvGrpSpPr>
        <p:grpSpPr>
          <a:xfrm>
            <a:off x="4827588" y="5511800"/>
            <a:ext cx="76200" cy="76200"/>
            <a:chOff x="1959" y="3069"/>
            <a:chExt cx="48" cy="48"/>
          </a:xfrm>
        </p:grpSpPr>
        <p:sp>
          <p:nvSpPr>
            <p:cNvPr id="617" name="Oval 616">
              <a:extLst>
                <a:ext uri="{FF2B5EF4-FFF2-40B4-BE49-F238E27FC236}">
                  <a16:creationId xmlns="" xmlns:a16="http://schemas.microsoft.com/office/drawing/2014/main" id="{1547D978-84F3-4D22-BF7B-7EEA6F7E1A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59" y="306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18" name="Line 617" descr="poLine">
              <a:extLst>
                <a:ext uri="{FF2B5EF4-FFF2-40B4-BE49-F238E27FC236}">
                  <a16:creationId xmlns="" xmlns:a16="http://schemas.microsoft.com/office/drawing/2014/main" id="{4861DD2C-8C01-4994-B13B-9E01F741E7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83" y="309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" name="Line 618" descr="poLine">
              <a:extLst>
                <a:ext uri="{FF2B5EF4-FFF2-40B4-BE49-F238E27FC236}">
                  <a16:creationId xmlns="" xmlns:a16="http://schemas.microsoft.com/office/drawing/2014/main" id="{CA9B6069-3335-4DAC-90C7-17BEB07CD4A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59" y="309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" name="Line 619" descr="poLine">
              <a:extLst>
                <a:ext uri="{FF2B5EF4-FFF2-40B4-BE49-F238E27FC236}">
                  <a16:creationId xmlns="" xmlns:a16="http://schemas.microsoft.com/office/drawing/2014/main" id="{3BDF1545-7CE9-44C3-9B28-ED22DDC3F7C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983" y="306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" name="Line 620" descr="poLine">
              <a:extLst>
                <a:ext uri="{FF2B5EF4-FFF2-40B4-BE49-F238E27FC236}">
                  <a16:creationId xmlns="" xmlns:a16="http://schemas.microsoft.com/office/drawing/2014/main" id="{18F5B3A0-E0D2-46CB-9CCA-E3A7D41038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83" y="309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22" name="Group 621" descr="poDot">
            <a:extLst>
              <a:ext uri="{FF2B5EF4-FFF2-40B4-BE49-F238E27FC236}">
                <a16:creationId xmlns="" xmlns:a16="http://schemas.microsoft.com/office/drawing/2014/main" id="{86880C6C-DD2A-4A7E-B3F1-20393DED1F69}"/>
              </a:ext>
            </a:extLst>
          </p:cNvPr>
          <p:cNvGrpSpPr/>
          <p:nvPr/>
        </p:nvGrpSpPr>
        <p:grpSpPr>
          <a:xfrm>
            <a:off x="4887913" y="5486400"/>
            <a:ext cx="76200" cy="76200"/>
            <a:chOff x="1997" y="3053"/>
            <a:chExt cx="48" cy="48"/>
          </a:xfrm>
        </p:grpSpPr>
        <p:sp>
          <p:nvSpPr>
            <p:cNvPr id="623" name="Oval 622">
              <a:extLst>
                <a:ext uri="{FF2B5EF4-FFF2-40B4-BE49-F238E27FC236}">
                  <a16:creationId xmlns="" xmlns:a16="http://schemas.microsoft.com/office/drawing/2014/main" id="{57F9EEA4-4C4A-4509-B7AA-424C8F3BD5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7" y="3053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24" name="Line 623" descr="poLine">
              <a:extLst>
                <a:ext uri="{FF2B5EF4-FFF2-40B4-BE49-F238E27FC236}">
                  <a16:creationId xmlns="" xmlns:a16="http://schemas.microsoft.com/office/drawing/2014/main" id="{F55851F3-9ABE-46B0-A69C-9222C82A26E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21" y="307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" name="Line 624" descr="poLine">
              <a:extLst>
                <a:ext uri="{FF2B5EF4-FFF2-40B4-BE49-F238E27FC236}">
                  <a16:creationId xmlns="" xmlns:a16="http://schemas.microsoft.com/office/drawing/2014/main" id="{F58548F7-6F8B-4DDC-A1AC-C9A9D1BAEC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97" y="307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" name="Line 625" descr="poLine">
              <a:extLst>
                <a:ext uri="{FF2B5EF4-FFF2-40B4-BE49-F238E27FC236}">
                  <a16:creationId xmlns="" xmlns:a16="http://schemas.microsoft.com/office/drawing/2014/main" id="{57F12C71-68F2-43F8-B685-01BBF1D7529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21" y="305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" name="Line 626" descr="poLine">
              <a:extLst>
                <a:ext uri="{FF2B5EF4-FFF2-40B4-BE49-F238E27FC236}">
                  <a16:creationId xmlns="" xmlns:a16="http://schemas.microsoft.com/office/drawing/2014/main" id="{9643A88B-3984-4526-9279-08E69EFD70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21" y="307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28" name="Group 627" descr="poDot">
            <a:extLst>
              <a:ext uri="{FF2B5EF4-FFF2-40B4-BE49-F238E27FC236}">
                <a16:creationId xmlns="" xmlns:a16="http://schemas.microsoft.com/office/drawing/2014/main" id="{792B8D00-9ED1-40D1-8527-7F39CC7B30E3}"/>
              </a:ext>
            </a:extLst>
          </p:cNvPr>
          <p:cNvGrpSpPr/>
          <p:nvPr/>
        </p:nvGrpSpPr>
        <p:grpSpPr>
          <a:xfrm>
            <a:off x="4946650" y="5461000"/>
            <a:ext cx="76200" cy="76200"/>
            <a:chOff x="2034" y="3037"/>
            <a:chExt cx="48" cy="48"/>
          </a:xfrm>
        </p:grpSpPr>
        <p:sp>
          <p:nvSpPr>
            <p:cNvPr id="629" name="Oval 628">
              <a:extLst>
                <a:ext uri="{FF2B5EF4-FFF2-40B4-BE49-F238E27FC236}">
                  <a16:creationId xmlns="" xmlns:a16="http://schemas.microsoft.com/office/drawing/2014/main" id="{28D8B067-9E46-4032-8857-5567034884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34" y="3037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30" name="Line 629" descr="poLine">
              <a:extLst>
                <a:ext uri="{FF2B5EF4-FFF2-40B4-BE49-F238E27FC236}">
                  <a16:creationId xmlns="" xmlns:a16="http://schemas.microsoft.com/office/drawing/2014/main" id="{15D077B9-5A47-4C47-8F2B-A3C0D6470E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58" y="306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" name="Line 630" descr="poLine">
              <a:extLst>
                <a:ext uri="{FF2B5EF4-FFF2-40B4-BE49-F238E27FC236}">
                  <a16:creationId xmlns="" xmlns:a16="http://schemas.microsoft.com/office/drawing/2014/main" id="{535533A7-D7ED-4A54-9ED1-A748E81578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34" y="306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" name="Line 631" descr="poLine">
              <a:extLst>
                <a:ext uri="{FF2B5EF4-FFF2-40B4-BE49-F238E27FC236}">
                  <a16:creationId xmlns="" xmlns:a16="http://schemas.microsoft.com/office/drawing/2014/main" id="{3D2A6CDA-3908-4050-A553-4FF8584F23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58" y="303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" name="Line 632" descr="poLine">
              <a:extLst>
                <a:ext uri="{FF2B5EF4-FFF2-40B4-BE49-F238E27FC236}">
                  <a16:creationId xmlns="" xmlns:a16="http://schemas.microsoft.com/office/drawing/2014/main" id="{8029C9D8-578E-4736-A70D-E5DE0D83A8B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58" y="306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34" name="Group 633" descr="poDot">
            <a:extLst>
              <a:ext uri="{FF2B5EF4-FFF2-40B4-BE49-F238E27FC236}">
                <a16:creationId xmlns="" xmlns:a16="http://schemas.microsoft.com/office/drawing/2014/main" id="{D929D40D-B658-40AB-9A5B-803ECF69CCBA}"/>
              </a:ext>
            </a:extLst>
          </p:cNvPr>
          <p:cNvGrpSpPr/>
          <p:nvPr/>
        </p:nvGrpSpPr>
        <p:grpSpPr>
          <a:xfrm>
            <a:off x="5003800" y="5432425"/>
            <a:ext cx="76200" cy="76200"/>
            <a:chOff x="2070" y="3019"/>
            <a:chExt cx="48" cy="48"/>
          </a:xfrm>
        </p:grpSpPr>
        <p:sp>
          <p:nvSpPr>
            <p:cNvPr id="635" name="Oval 634">
              <a:extLst>
                <a:ext uri="{FF2B5EF4-FFF2-40B4-BE49-F238E27FC236}">
                  <a16:creationId xmlns="" xmlns:a16="http://schemas.microsoft.com/office/drawing/2014/main" id="{D9FECA55-223F-4755-86DF-FFF3BB0A3E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0" y="301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36" name="Line 635" descr="poLine">
              <a:extLst>
                <a:ext uri="{FF2B5EF4-FFF2-40B4-BE49-F238E27FC236}">
                  <a16:creationId xmlns="" xmlns:a16="http://schemas.microsoft.com/office/drawing/2014/main" id="{C32AA0DF-EC50-4B1E-B1BA-BF5CF693675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94" y="304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" name="Line 636" descr="poLine">
              <a:extLst>
                <a:ext uri="{FF2B5EF4-FFF2-40B4-BE49-F238E27FC236}">
                  <a16:creationId xmlns="" xmlns:a16="http://schemas.microsoft.com/office/drawing/2014/main" id="{66B4FBB7-CE8B-491A-8333-0A75FC5F7E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70" y="304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8" name="Line 637" descr="poLine">
              <a:extLst>
                <a:ext uri="{FF2B5EF4-FFF2-40B4-BE49-F238E27FC236}">
                  <a16:creationId xmlns="" xmlns:a16="http://schemas.microsoft.com/office/drawing/2014/main" id="{B5F20B37-8A29-4DDA-BA0F-3398E1C64B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94" y="301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9" name="Line 638" descr="poLine">
              <a:extLst>
                <a:ext uri="{FF2B5EF4-FFF2-40B4-BE49-F238E27FC236}">
                  <a16:creationId xmlns="" xmlns:a16="http://schemas.microsoft.com/office/drawing/2014/main" id="{8AE3942D-58AD-49BE-AE3C-AC2110A2B35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94" y="304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0" name="Group 639" descr="poDot">
            <a:extLst>
              <a:ext uri="{FF2B5EF4-FFF2-40B4-BE49-F238E27FC236}">
                <a16:creationId xmlns="" xmlns:a16="http://schemas.microsoft.com/office/drawing/2014/main" id="{88F0C47D-9EB5-4492-AA8B-B04E60B8899D}"/>
              </a:ext>
            </a:extLst>
          </p:cNvPr>
          <p:cNvGrpSpPr/>
          <p:nvPr/>
        </p:nvGrpSpPr>
        <p:grpSpPr>
          <a:xfrm>
            <a:off x="5060950" y="5402263"/>
            <a:ext cx="76200" cy="76200"/>
            <a:chOff x="2106" y="3000"/>
            <a:chExt cx="48" cy="48"/>
          </a:xfrm>
        </p:grpSpPr>
        <p:sp>
          <p:nvSpPr>
            <p:cNvPr id="641" name="Oval 640">
              <a:extLst>
                <a:ext uri="{FF2B5EF4-FFF2-40B4-BE49-F238E27FC236}">
                  <a16:creationId xmlns="" xmlns:a16="http://schemas.microsoft.com/office/drawing/2014/main" id="{146AA383-977A-4372-953D-3049411DDA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6" y="300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42" name="Line 641" descr="poLine">
              <a:extLst>
                <a:ext uri="{FF2B5EF4-FFF2-40B4-BE49-F238E27FC236}">
                  <a16:creationId xmlns="" xmlns:a16="http://schemas.microsoft.com/office/drawing/2014/main" id="{312646D2-F36F-480A-A5C8-59AFBEDB43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30" y="30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3" name="Line 642" descr="poLine">
              <a:extLst>
                <a:ext uri="{FF2B5EF4-FFF2-40B4-BE49-F238E27FC236}">
                  <a16:creationId xmlns="" xmlns:a16="http://schemas.microsoft.com/office/drawing/2014/main" id="{23EF179C-0A65-4004-A70F-6709DE769D3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06" y="30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4" name="Line 643" descr="poLine">
              <a:extLst>
                <a:ext uri="{FF2B5EF4-FFF2-40B4-BE49-F238E27FC236}">
                  <a16:creationId xmlns="" xmlns:a16="http://schemas.microsoft.com/office/drawing/2014/main" id="{2058CF50-8CA4-419A-8BA8-2115681C867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130" y="300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5" name="Line 644" descr="poLine">
              <a:extLst>
                <a:ext uri="{FF2B5EF4-FFF2-40B4-BE49-F238E27FC236}">
                  <a16:creationId xmlns="" xmlns:a16="http://schemas.microsoft.com/office/drawing/2014/main" id="{943CC2C8-17A1-4812-8FEC-B5F630111BD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30" y="302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6" name="Group 645" descr="poDot">
            <a:extLst>
              <a:ext uri="{FF2B5EF4-FFF2-40B4-BE49-F238E27FC236}">
                <a16:creationId xmlns="" xmlns:a16="http://schemas.microsoft.com/office/drawing/2014/main" id="{83C26E59-EC8D-4D7A-A2AB-0120EDC8C630}"/>
              </a:ext>
            </a:extLst>
          </p:cNvPr>
          <p:cNvGrpSpPr/>
          <p:nvPr/>
        </p:nvGrpSpPr>
        <p:grpSpPr>
          <a:xfrm>
            <a:off x="5118100" y="5368925"/>
            <a:ext cx="76200" cy="76200"/>
            <a:chOff x="2142" y="2979"/>
            <a:chExt cx="48" cy="48"/>
          </a:xfrm>
        </p:grpSpPr>
        <p:sp>
          <p:nvSpPr>
            <p:cNvPr id="647" name="Oval 646">
              <a:extLst>
                <a:ext uri="{FF2B5EF4-FFF2-40B4-BE49-F238E27FC236}">
                  <a16:creationId xmlns="" xmlns:a16="http://schemas.microsoft.com/office/drawing/2014/main" id="{EE06AD76-AD18-4758-89D1-57671EC518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2" y="297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48" name="Line 647" descr="poLine">
              <a:extLst>
                <a:ext uri="{FF2B5EF4-FFF2-40B4-BE49-F238E27FC236}">
                  <a16:creationId xmlns="" xmlns:a16="http://schemas.microsoft.com/office/drawing/2014/main" id="{D098A577-68BE-4238-AEA3-1E8ED47793F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6" y="30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9" name="Line 648" descr="poLine">
              <a:extLst>
                <a:ext uri="{FF2B5EF4-FFF2-40B4-BE49-F238E27FC236}">
                  <a16:creationId xmlns="" xmlns:a16="http://schemas.microsoft.com/office/drawing/2014/main" id="{1E146F33-4397-474A-8240-33720C94C1B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42" y="30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0" name="Line 649" descr="poLine">
              <a:extLst>
                <a:ext uri="{FF2B5EF4-FFF2-40B4-BE49-F238E27FC236}">
                  <a16:creationId xmlns="" xmlns:a16="http://schemas.microsoft.com/office/drawing/2014/main" id="{89D80DAD-CF4B-4FC4-950F-6DF13A9C070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166" y="297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1" name="Line 650" descr="poLine">
              <a:extLst>
                <a:ext uri="{FF2B5EF4-FFF2-40B4-BE49-F238E27FC236}">
                  <a16:creationId xmlns="" xmlns:a16="http://schemas.microsoft.com/office/drawing/2014/main" id="{4B433297-7B3B-4BF2-89E9-0A691393468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66" y="30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52" name="Group 651" descr="poDot">
            <a:extLst>
              <a:ext uri="{FF2B5EF4-FFF2-40B4-BE49-F238E27FC236}">
                <a16:creationId xmlns="" xmlns:a16="http://schemas.microsoft.com/office/drawing/2014/main" id="{BCAC1808-C143-4CBB-A134-1A3399ACAB21}"/>
              </a:ext>
            </a:extLst>
          </p:cNvPr>
          <p:cNvGrpSpPr/>
          <p:nvPr/>
        </p:nvGrpSpPr>
        <p:grpSpPr>
          <a:xfrm>
            <a:off x="5172075" y="5335588"/>
            <a:ext cx="76200" cy="76200"/>
            <a:chOff x="2176" y="2958"/>
            <a:chExt cx="48" cy="48"/>
          </a:xfrm>
        </p:grpSpPr>
        <p:sp>
          <p:nvSpPr>
            <p:cNvPr id="653" name="Oval 652">
              <a:extLst>
                <a:ext uri="{FF2B5EF4-FFF2-40B4-BE49-F238E27FC236}">
                  <a16:creationId xmlns="" xmlns:a16="http://schemas.microsoft.com/office/drawing/2014/main" id="{E5C4FED5-14B2-4F91-BC05-02C17FAA14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76" y="295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54" name="Line 653" descr="poLine">
              <a:extLst>
                <a:ext uri="{FF2B5EF4-FFF2-40B4-BE49-F238E27FC236}">
                  <a16:creationId xmlns="" xmlns:a16="http://schemas.microsoft.com/office/drawing/2014/main" id="{375A435A-9AD9-4F4F-9F0F-FE52E583A2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00" y="298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5" name="Line 654" descr="poLine">
              <a:extLst>
                <a:ext uri="{FF2B5EF4-FFF2-40B4-BE49-F238E27FC236}">
                  <a16:creationId xmlns="" xmlns:a16="http://schemas.microsoft.com/office/drawing/2014/main" id="{7DE41F8A-6D83-4F44-A366-679048991E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76" y="298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6" name="Line 655" descr="poLine">
              <a:extLst>
                <a:ext uri="{FF2B5EF4-FFF2-40B4-BE49-F238E27FC236}">
                  <a16:creationId xmlns="" xmlns:a16="http://schemas.microsoft.com/office/drawing/2014/main" id="{97D7FA4C-D6D4-4421-B6A2-B2DCB2B7154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00" y="295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7" name="Line 656" descr="poLine">
              <a:extLst>
                <a:ext uri="{FF2B5EF4-FFF2-40B4-BE49-F238E27FC236}">
                  <a16:creationId xmlns="" xmlns:a16="http://schemas.microsoft.com/office/drawing/2014/main" id="{24AC4527-8F09-49DF-9082-F5C2E691DC6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00" y="29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58" name="Group 657" descr="poDot">
            <a:extLst>
              <a:ext uri="{FF2B5EF4-FFF2-40B4-BE49-F238E27FC236}">
                <a16:creationId xmlns="" xmlns:a16="http://schemas.microsoft.com/office/drawing/2014/main" id="{1A566DF4-B1F6-4E32-9EFB-ABABD72D2BF3}"/>
              </a:ext>
            </a:extLst>
          </p:cNvPr>
          <p:cNvGrpSpPr/>
          <p:nvPr/>
        </p:nvGrpSpPr>
        <p:grpSpPr>
          <a:xfrm>
            <a:off x="5226050" y="5299075"/>
            <a:ext cx="76200" cy="76200"/>
            <a:chOff x="2210" y="2935"/>
            <a:chExt cx="48" cy="48"/>
          </a:xfrm>
        </p:grpSpPr>
        <p:sp>
          <p:nvSpPr>
            <p:cNvPr id="659" name="Oval 658">
              <a:extLst>
                <a:ext uri="{FF2B5EF4-FFF2-40B4-BE49-F238E27FC236}">
                  <a16:creationId xmlns="" xmlns:a16="http://schemas.microsoft.com/office/drawing/2014/main" id="{3D57A2BB-3E25-438E-A2F7-47B07443B3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0" y="293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60" name="Line 659" descr="poLine">
              <a:extLst>
                <a:ext uri="{FF2B5EF4-FFF2-40B4-BE49-F238E27FC236}">
                  <a16:creationId xmlns="" xmlns:a16="http://schemas.microsoft.com/office/drawing/2014/main" id="{54985B37-BE8B-43B5-8814-C06112B6659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34" y="29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1" name="Line 660" descr="poLine">
              <a:extLst>
                <a:ext uri="{FF2B5EF4-FFF2-40B4-BE49-F238E27FC236}">
                  <a16:creationId xmlns="" xmlns:a16="http://schemas.microsoft.com/office/drawing/2014/main" id="{937F65E5-BBBD-4C26-AE85-0D0BED1BEEA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10" y="29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2" name="Line 661" descr="poLine">
              <a:extLst>
                <a:ext uri="{FF2B5EF4-FFF2-40B4-BE49-F238E27FC236}">
                  <a16:creationId xmlns="" xmlns:a16="http://schemas.microsoft.com/office/drawing/2014/main" id="{EB9C6E8F-FA44-4E03-9D0C-9A5914EB46C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34" y="293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3" name="Line 662" descr="poLine">
              <a:extLst>
                <a:ext uri="{FF2B5EF4-FFF2-40B4-BE49-F238E27FC236}">
                  <a16:creationId xmlns="" xmlns:a16="http://schemas.microsoft.com/office/drawing/2014/main" id="{745A15D7-501B-4EB5-B2E7-896386B324E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34" y="295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64" name="Group 663" descr="poDot">
            <a:extLst>
              <a:ext uri="{FF2B5EF4-FFF2-40B4-BE49-F238E27FC236}">
                <a16:creationId xmlns="" xmlns:a16="http://schemas.microsoft.com/office/drawing/2014/main" id="{7B87510B-170D-4B59-83E0-F851553D38AD}"/>
              </a:ext>
            </a:extLst>
          </p:cNvPr>
          <p:cNvGrpSpPr/>
          <p:nvPr/>
        </p:nvGrpSpPr>
        <p:grpSpPr>
          <a:xfrm>
            <a:off x="5278438" y="5260975"/>
            <a:ext cx="76200" cy="76200"/>
            <a:chOff x="2243" y="2911"/>
            <a:chExt cx="48" cy="48"/>
          </a:xfrm>
        </p:grpSpPr>
        <p:sp>
          <p:nvSpPr>
            <p:cNvPr id="665" name="Oval 664">
              <a:extLst>
                <a:ext uri="{FF2B5EF4-FFF2-40B4-BE49-F238E27FC236}">
                  <a16:creationId xmlns="" xmlns:a16="http://schemas.microsoft.com/office/drawing/2014/main" id="{810A29BA-1EEE-47A8-88EC-2E291B779C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3" y="291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66" name="Line 665" descr="poLine">
              <a:extLst>
                <a:ext uri="{FF2B5EF4-FFF2-40B4-BE49-F238E27FC236}">
                  <a16:creationId xmlns="" xmlns:a16="http://schemas.microsoft.com/office/drawing/2014/main" id="{DFA85A8A-6507-4CEE-A30C-6F9A9C5A38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67" y="293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7" name="Line 666" descr="poLine">
              <a:extLst>
                <a:ext uri="{FF2B5EF4-FFF2-40B4-BE49-F238E27FC236}">
                  <a16:creationId xmlns="" xmlns:a16="http://schemas.microsoft.com/office/drawing/2014/main" id="{9141D71A-545C-4845-8041-0001AC3C458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43" y="293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8" name="Line 667" descr="poLine">
              <a:extLst>
                <a:ext uri="{FF2B5EF4-FFF2-40B4-BE49-F238E27FC236}">
                  <a16:creationId xmlns="" xmlns:a16="http://schemas.microsoft.com/office/drawing/2014/main" id="{FE68C4C5-206C-4552-881A-4B4829155CF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67" y="291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9" name="Line 668" descr="poLine">
              <a:extLst>
                <a:ext uri="{FF2B5EF4-FFF2-40B4-BE49-F238E27FC236}">
                  <a16:creationId xmlns="" xmlns:a16="http://schemas.microsoft.com/office/drawing/2014/main" id="{F407E415-4565-4D16-9F3D-0480A07CC0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67" y="293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70" name="Group 669" descr="poDot">
            <a:extLst>
              <a:ext uri="{FF2B5EF4-FFF2-40B4-BE49-F238E27FC236}">
                <a16:creationId xmlns="" xmlns:a16="http://schemas.microsoft.com/office/drawing/2014/main" id="{DC6A7988-3224-4B73-B325-28306F776BA0}"/>
              </a:ext>
            </a:extLst>
          </p:cNvPr>
          <p:cNvGrpSpPr/>
          <p:nvPr/>
        </p:nvGrpSpPr>
        <p:grpSpPr>
          <a:xfrm>
            <a:off x="5329238" y="5221288"/>
            <a:ext cx="76200" cy="76200"/>
            <a:chOff x="2275" y="2886"/>
            <a:chExt cx="48" cy="48"/>
          </a:xfrm>
        </p:grpSpPr>
        <p:sp>
          <p:nvSpPr>
            <p:cNvPr id="671" name="Oval 670">
              <a:extLst>
                <a:ext uri="{FF2B5EF4-FFF2-40B4-BE49-F238E27FC236}">
                  <a16:creationId xmlns="" xmlns:a16="http://schemas.microsoft.com/office/drawing/2014/main" id="{4B17889B-2FAF-4023-9BA2-842F2DA858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5" y="288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72" name="Line 671" descr="poLine">
              <a:extLst>
                <a:ext uri="{FF2B5EF4-FFF2-40B4-BE49-F238E27FC236}">
                  <a16:creationId xmlns="" xmlns:a16="http://schemas.microsoft.com/office/drawing/2014/main" id="{FE04D274-AF8C-4108-B7CA-5041E68FAE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99" y="291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3" name="Line 672" descr="poLine">
              <a:extLst>
                <a:ext uri="{FF2B5EF4-FFF2-40B4-BE49-F238E27FC236}">
                  <a16:creationId xmlns="" xmlns:a16="http://schemas.microsoft.com/office/drawing/2014/main" id="{C92C6FE7-F810-4E97-A6B9-66BACBBBF2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75" y="291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4" name="Line 673" descr="poLine">
              <a:extLst>
                <a:ext uri="{FF2B5EF4-FFF2-40B4-BE49-F238E27FC236}">
                  <a16:creationId xmlns="" xmlns:a16="http://schemas.microsoft.com/office/drawing/2014/main" id="{E0A90BEA-720A-4811-8BE0-6BEDA255A6B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99" y="288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5" name="Line 674" descr="poLine">
              <a:extLst>
                <a:ext uri="{FF2B5EF4-FFF2-40B4-BE49-F238E27FC236}">
                  <a16:creationId xmlns="" xmlns:a16="http://schemas.microsoft.com/office/drawing/2014/main" id="{AB45A55A-8E48-4406-8B0D-684B0CE5E98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99" y="291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76" name="Group 675" descr="poDot">
            <a:extLst>
              <a:ext uri="{FF2B5EF4-FFF2-40B4-BE49-F238E27FC236}">
                <a16:creationId xmlns="" xmlns:a16="http://schemas.microsoft.com/office/drawing/2014/main" id="{2F58BCCB-50E6-4478-98DE-F97CADDA2DD3}"/>
              </a:ext>
            </a:extLst>
          </p:cNvPr>
          <p:cNvGrpSpPr/>
          <p:nvPr/>
        </p:nvGrpSpPr>
        <p:grpSpPr>
          <a:xfrm>
            <a:off x="5378450" y="5180013"/>
            <a:ext cx="76200" cy="76200"/>
            <a:chOff x="2306" y="2860"/>
            <a:chExt cx="48" cy="48"/>
          </a:xfrm>
        </p:grpSpPr>
        <p:sp>
          <p:nvSpPr>
            <p:cNvPr id="677" name="Oval 676">
              <a:extLst>
                <a:ext uri="{FF2B5EF4-FFF2-40B4-BE49-F238E27FC236}">
                  <a16:creationId xmlns="" xmlns:a16="http://schemas.microsoft.com/office/drawing/2014/main" id="{69B29DE1-8C72-4D8E-A2FF-1F028BEBC6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6" y="286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78" name="Line 677" descr="poLine">
              <a:extLst>
                <a:ext uri="{FF2B5EF4-FFF2-40B4-BE49-F238E27FC236}">
                  <a16:creationId xmlns="" xmlns:a16="http://schemas.microsoft.com/office/drawing/2014/main" id="{403A0F96-49F7-4530-9B28-55FD5AC7E9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30" y="28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9" name="Line 678" descr="poLine">
              <a:extLst>
                <a:ext uri="{FF2B5EF4-FFF2-40B4-BE49-F238E27FC236}">
                  <a16:creationId xmlns="" xmlns:a16="http://schemas.microsoft.com/office/drawing/2014/main" id="{AFF2DDB7-0E3C-4CD0-9958-805849290C7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06" y="28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0" name="Line 679" descr="poLine">
              <a:extLst>
                <a:ext uri="{FF2B5EF4-FFF2-40B4-BE49-F238E27FC236}">
                  <a16:creationId xmlns="" xmlns:a16="http://schemas.microsoft.com/office/drawing/2014/main" id="{710FE38D-9F26-47D3-99C5-A457D4458F0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330" y="286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1" name="Line 680" descr="poLine">
              <a:extLst>
                <a:ext uri="{FF2B5EF4-FFF2-40B4-BE49-F238E27FC236}">
                  <a16:creationId xmlns="" xmlns:a16="http://schemas.microsoft.com/office/drawing/2014/main" id="{2EF687CB-C9D7-4A23-A1B6-584191C4E6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30" y="288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82" name="Group 681" descr="poDot">
            <a:extLst>
              <a:ext uri="{FF2B5EF4-FFF2-40B4-BE49-F238E27FC236}">
                <a16:creationId xmlns="" xmlns:a16="http://schemas.microsoft.com/office/drawing/2014/main" id="{42EAA6A3-5BC1-4385-B74D-05CA3C98C724}"/>
              </a:ext>
            </a:extLst>
          </p:cNvPr>
          <p:cNvGrpSpPr/>
          <p:nvPr/>
        </p:nvGrpSpPr>
        <p:grpSpPr>
          <a:xfrm>
            <a:off x="5426075" y="5137150"/>
            <a:ext cx="76200" cy="76200"/>
            <a:chOff x="2336" y="2833"/>
            <a:chExt cx="48" cy="48"/>
          </a:xfrm>
        </p:grpSpPr>
        <p:sp>
          <p:nvSpPr>
            <p:cNvPr id="683" name="Oval 682">
              <a:extLst>
                <a:ext uri="{FF2B5EF4-FFF2-40B4-BE49-F238E27FC236}">
                  <a16:creationId xmlns="" xmlns:a16="http://schemas.microsoft.com/office/drawing/2014/main" id="{C696B946-61EB-4794-83AC-22CA06EC96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6" y="2833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84" name="Line 683" descr="poLine">
              <a:extLst>
                <a:ext uri="{FF2B5EF4-FFF2-40B4-BE49-F238E27FC236}">
                  <a16:creationId xmlns="" xmlns:a16="http://schemas.microsoft.com/office/drawing/2014/main" id="{B1F14EDD-55BA-47B3-A052-28267F0DBD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0" y="285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5" name="Line 684" descr="poLine">
              <a:extLst>
                <a:ext uri="{FF2B5EF4-FFF2-40B4-BE49-F238E27FC236}">
                  <a16:creationId xmlns="" xmlns:a16="http://schemas.microsoft.com/office/drawing/2014/main" id="{D6756520-F006-4F66-9781-20A2C2D167D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36" y="285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6" name="Line 685" descr="poLine">
              <a:extLst>
                <a:ext uri="{FF2B5EF4-FFF2-40B4-BE49-F238E27FC236}">
                  <a16:creationId xmlns="" xmlns:a16="http://schemas.microsoft.com/office/drawing/2014/main" id="{F4F02150-4935-4CCF-ACCF-F8607AFAD2B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360" y="283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7" name="Line 686" descr="poLine">
              <a:extLst>
                <a:ext uri="{FF2B5EF4-FFF2-40B4-BE49-F238E27FC236}">
                  <a16:creationId xmlns="" xmlns:a16="http://schemas.microsoft.com/office/drawing/2014/main" id="{776AB914-ACED-49C5-86F4-626C6A9C8C6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60" y="285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88" name="Group 687" descr="poDot">
            <a:extLst>
              <a:ext uri="{FF2B5EF4-FFF2-40B4-BE49-F238E27FC236}">
                <a16:creationId xmlns="" xmlns:a16="http://schemas.microsoft.com/office/drawing/2014/main" id="{991DAA8F-0792-4BB5-9CE6-60B260311705}"/>
              </a:ext>
            </a:extLst>
          </p:cNvPr>
          <p:cNvGrpSpPr/>
          <p:nvPr/>
        </p:nvGrpSpPr>
        <p:grpSpPr>
          <a:xfrm>
            <a:off x="5473700" y="5091113"/>
            <a:ext cx="76200" cy="76200"/>
            <a:chOff x="2366" y="2804"/>
            <a:chExt cx="48" cy="48"/>
          </a:xfrm>
        </p:grpSpPr>
        <p:sp>
          <p:nvSpPr>
            <p:cNvPr id="689" name="Oval 688">
              <a:extLst>
                <a:ext uri="{FF2B5EF4-FFF2-40B4-BE49-F238E27FC236}">
                  <a16:creationId xmlns="" xmlns:a16="http://schemas.microsoft.com/office/drawing/2014/main" id="{11800DAE-CD25-4301-97FA-464AA14190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6" y="280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90" name="Line 689" descr="poLine">
              <a:extLst>
                <a:ext uri="{FF2B5EF4-FFF2-40B4-BE49-F238E27FC236}">
                  <a16:creationId xmlns="" xmlns:a16="http://schemas.microsoft.com/office/drawing/2014/main" id="{C2468A4D-C0FA-4559-AD26-D0385D90E7C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90" y="282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1" name="Line 690" descr="poLine">
              <a:extLst>
                <a:ext uri="{FF2B5EF4-FFF2-40B4-BE49-F238E27FC236}">
                  <a16:creationId xmlns="" xmlns:a16="http://schemas.microsoft.com/office/drawing/2014/main" id="{AE87EC5A-EEFB-463F-A56B-7093F1E6F6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66" y="282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2" name="Line 691" descr="poLine">
              <a:extLst>
                <a:ext uri="{FF2B5EF4-FFF2-40B4-BE49-F238E27FC236}">
                  <a16:creationId xmlns="" xmlns:a16="http://schemas.microsoft.com/office/drawing/2014/main" id="{D79285D8-794B-4BB0-96AC-905111EA708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390" y="280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3" name="Line 692" descr="poLine">
              <a:extLst>
                <a:ext uri="{FF2B5EF4-FFF2-40B4-BE49-F238E27FC236}">
                  <a16:creationId xmlns="" xmlns:a16="http://schemas.microsoft.com/office/drawing/2014/main" id="{A9709565-7C9B-4740-95C8-64762EE493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90" y="282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94" name="Group 693" descr="poDot">
            <a:extLst>
              <a:ext uri="{FF2B5EF4-FFF2-40B4-BE49-F238E27FC236}">
                <a16:creationId xmlns="" xmlns:a16="http://schemas.microsoft.com/office/drawing/2014/main" id="{D610C68A-8D46-49DB-8F93-D205C600FCE9}"/>
              </a:ext>
            </a:extLst>
          </p:cNvPr>
          <p:cNvGrpSpPr/>
          <p:nvPr/>
        </p:nvGrpSpPr>
        <p:grpSpPr>
          <a:xfrm>
            <a:off x="5518150" y="5045075"/>
            <a:ext cx="76200" cy="76200"/>
            <a:chOff x="2394" y="2775"/>
            <a:chExt cx="48" cy="48"/>
          </a:xfrm>
        </p:grpSpPr>
        <p:sp>
          <p:nvSpPr>
            <p:cNvPr id="695" name="Oval 694">
              <a:extLst>
                <a:ext uri="{FF2B5EF4-FFF2-40B4-BE49-F238E27FC236}">
                  <a16:creationId xmlns="" xmlns:a16="http://schemas.microsoft.com/office/drawing/2014/main" id="{91589C76-74AB-495D-A349-4E525B93C0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4" y="277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96" name="Line 695" descr="poLine">
              <a:extLst>
                <a:ext uri="{FF2B5EF4-FFF2-40B4-BE49-F238E27FC236}">
                  <a16:creationId xmlns="" xmlns:a16="http://schemas.microsoft.com/office/drawing/2014/main" id="{C8F14665-57B4-4C68-BB0C-3A31B467794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18" y="279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7" name="Line 696" descr="poLine">
              <a:extLst>
                <a:ext uri="{FF2B5EF4-FFF2-40B4-BE49-F238E27FC236}">
                  <a16:creationId xmlns="" xmlns:a16="http://schemas.microsoft.com/office/drawing/2014/main" id="{3319727E-4EBF-42D4-BF98-4953B912B79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94" y="279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8" name="Line 697" descr="poLine">
              <a:extLst>
                <a:ext uri="{FF2B5EF4-FFF2-40B4-BE49-F238E27FC236}">
                  <a16:creationId xmlns="" xmlns:a16="http://schemas.microsoft.com/office/drawing/2014/main" id="{4ECD18F5-F922-4822-A635-55B82D9AEA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18" y="277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9" name="Line 698" descr="poLine">
              <a:extLst>
                <a:ext uri="{FF2B5EF4-FFF2-40B4-BE49-F238E27FC236}">
                  <a16:creationId xmlns="" xmlns:a16="http://schemas.microsoft.com/office/drawing/2014/main" id="{EB1FE141-5890-47A2-9079-4EF6A824B9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18" y="279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00" name="Group 699" descr="poDot">
            <a:extLst>
              <a:ext uri="{FF2B5EF4-FFF2-40B4-BE49-F238E27FC236}">
                <a16:creationId xmlns="" xmlns:a16="http://schemas.microsoft.com/office/drawing/2014/main" id="{170BBF25-69B5-4198-BB5B-82A8E7653086}"/>
              </a:ext>
            </a:extLst>
          </p:cNvPr>
          <p:cNvGrpSpPr/>
          <p:nvPr/>
        </p:nvGrpSpPr>
        <p:grpSpPr>
          <a:xfrm>
            <a:off x="5561013" y="4997450"/>
            <a:ext cx="76200" cy="76200"/>
            <a:chOff x="2421" y="2745"/>
            <a:chExt cx="48" cy="48"/>
          </a:xfrm>
        </p:grpSpPr>
        <p:sp>
          <p:nvSpPr>
            <p:cNvPr id="701" name="Oval 700">
              <a:extLst>
                <a:ext uri="{FF2B5EF4-FFF2-40B4-BE49-F238E27FC236}">
                  <a16:creationId xmlns="" xmlns:a16="http://schemas.microsoft.com/office/drawing/2014/main" id="{CA66F433-DD9A-45D0-9CB6-0483EFA332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1" y="274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02" name="Line 701" descr="poLine">
              <a:extLst>
                <a:ext uri="{FF2B5EF4-FFF2-40B4-BE49-F238E27FC236}">
                  <a16:creationId xmlns="" xmlns:a16="http://schemas.microsoft.com/office/drawing/2014/main" id="{CAF26C19-C209-4AFB-95C8-A07CE8AC22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45" y="27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3" name="Line 702" descr="poLine">
              <a:extLst>
                <a:ext uri="{FF2B5EF4-FFF2-40B4-BE49-F238E27FC236}">
                  <a16:creationId xmlns="" xmlns:a16="http://schemas.microsoft.com/office/drawing/2014/main" id="{704D9BE7-30EA-45AF-81CB-057855E5A4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21" y="27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4" name="Line 703" descr="poLine">
              <a:extLst>
                <a:ext uri="{FF2B5EF4-FFF2-40B4-BE49-F238E27FC236}">
                  <a16:creationId xmlns="" xmlns:a16="http://schemas.microsoft.com/office/drawing/2014/main" id="{D39129F0-F1A3-41D9-BF01-8FF71197462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45" y="274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5" name="Line 704" descr="poLine">
              <a:extLst>
                <a:ext uri="{FF2B5EF4-FFF2-40B4-BE49-F238E27FC236}">
                  <a16:creationId xmlns="" xmlns:a16="http://schemas.microsoft.com/office/drawing/2014/main" id="{30CB7066-81D5-4305-972D-C6CC9B8BC6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45" y="276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06" name="Group 705" descr="poDot">
            <a:extLst>
              <a:ext uri="{FF2B5EF4-FFF2-40B4-BE49-F238E27FC236}">
                <a16:creationId xmlns="" xmlns:a16="http://schemas.microsoft.com/office/drawing/2014/main" id="{59F6A204-10BC-49B0-8CBC-C4CBA2F91EE8}"/>
              </a:ext>
            </a:extLst>
          </p:cNvPr>
          <p:cNvGrpSpPr/>
          <p:nvPr/>
        </p:nvGrpSpPr>
        <p:grpSpPr>
          <a:xfrm>
            <a:off x="5602288" y="4948238"/>
            <a:ext cx="76200" cy="76200"/>
            <a:chOff x="2447" y="2714"/>
            <a:chExt cx="48" cy="48"/>
          </a:xfrm>
        </p:grpSpPr>
        <p:sp>
          <p:nvSpPr>
            <p:cNvPr id="707" name="Oval 706">
              <a:extLst>
                <a:ext uri="{FF2B5EF4-FFF2-40B4-BE49-F238E27FC236}">
                  <a16:creationId xmlns="" xmlns:a16="http://schemas.microsoft.com/office/drawing/2014/main" id="{D562F2AB-AA2C-4431-A533-1B633214AC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7" y="271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08" name="Line 707" descr="poLine">
              <a:extLst>
                <a:ext uri="{FF2B5EF4-FFF2-40B4-BE49-F238E27FC236}">
                  <a16:creationId xmlns="" xmlns:a16="http://schemas.microsoft.com/office/drawing/2014/main" id="{305204FF-85AB-467B-8E54-8B82EA145F6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71" y="273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9" name="Line 708" descr="poLine">
              <a:extLst>
                <a:ext uri="{FF2B5EF4-FFF2-40B4-BE49-F238E27FC236}">
                  <a16:creationId xmlns="" xmlns:a16="http://schemas.microsoft.com/office/drawing/2014/main" id="{7C13DAED-C933-41A5-B57B-11A41F6FE09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47" y="273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0" name="Line 709" descr="poLine">
              <a:extLst>
                <a:ext uri="{FF2B5EF4-FFF2-40B4-BE49-F238E27FC236}">
                  <a16:creationId xmlns="" xmlns:a16="http://schemas.microsoft.com/office/drawing/2014/main" id="{74A8FFD5-40BB-44DB-8B1D-6AF4ED949C6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71" y="271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1" name="Line 710" descr="poLine">
              <a:extLst>
                <a:ext uri="{FF2B5EF4-FFF2-40B4-BE49-F238E27FC236}">
                  <a16:creationId xmlns="" xmlns:a16="http://schemas.microsoft.com/office/drawing/2014/main" id="{F4B2E166-C8FD-4851-81E6-40F9AF6A599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71" y="273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2" name="Group 711" descr="poDot">
            <a:extLst>
              <a:ext uri="{FF2B5EF4-FFF2-40B4-BE49-F238E27FC236}">
                <a16:creationId xmlns="" xmlns:a16="http://schemas.microsoft.com/office/drawing/2014/main" id="{661A2606-8AFA-467A-9A44-F2EE23F308A8}"/>
              </a:ext>
            </a:extLst>
          </p:cNvPr>
          <p:cNvGrpSpPr/>
          <p:nvPr/>
        </p:nvGrpSpPr>
        <p:grpSpPr>
          <a:xfrm>
            <a:off x="5641975" y="4897438"/>
            <a:ext cx="76200" cy="76200"/>
            <a:chOff x="2472" y="2682"/>
            <a:chExt cx="48" cy="48"/>
          </a:xfrm>
        </p:grpSpPr>
        <p:sp>
          <p:nvSpPr>
            <p:cNvPr id="713" name="Oval 712">
              <a:extLst>
                <a:ext uri="{FF2B5EF4-FFF2-40B4-BE49-F238E27FC236}">
                  <a16:creationId xmlns="" xmlns:a16="http://schemas.microsoft.com/office/drawing/2014/main" id="{F4191A5E-2265-4EEF-ADC1-F3188E7C8C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2" y="268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14" name="Line 713" descr="poLine">
              <a:extLst>
                <a:ext uri="{FF2B5EF4-FFF2-40B4-BE49-F238E27FC236}">
                  <a16:creationId xmlns="" xmlns:a16="http://schemas.microsoft.com/office/drawing/2014/main" id="{C639C3D3-83A5-4ECB-B05E-36C70463B53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96" y="27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5" name="Line 714" descr="poLine">
              <a:extLst>
                <a:ext uri="{FF2B5EF4-FFF2-40B4-BE49-F238E27FC236}">
                  <a16:creationId xmlns="" xmlns:a16="http://schemas.microsoft.com/office/drawing/2014/main" id="{17F59576-79F6-4AE7-98FE-8631248DE1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72" y="27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6" name="Line 715" descr="poLine">
              <a:extLst>
                <a:ext uri="{FF2B5EF4-FFF2-40B4-BE49-F238E27FC236}">
                  <a16:creationId xmlns="" xmlns:a16="http://schemas.microsoft.com/office/drawing/2014/main" id="{864AE183-0199-47FC-A454-F84AD91B9A8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96" y="26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" name="Line 716" descr="poLine">
              <a:extLst>
                <a:ext uri="{FF2B5EF4-FFF2-40B4-BE49-F238E27FC236}">
                  <a16:creationId xmlns="" xmlns:a16="http://schemas.microsoft.com/office/drawing/2014/main" id="{39978E8C-F426-46AA-AD65-812C0DE2B91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96" y="270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8" name="Group 717" descr="poDot">
            <a:extLst>
              <a:ext uri="{FF2B5EF4-FFF2-40B4-BE49-F238E27FC236}">
                <a16:creationId xmlns="" xmlns:a16="http://schemas.microsoft.com/office/drawing/2014/main" id="{F34B20F4-B8D3-4A25-869E-FF15D986ED8D}"/>
              </a:ext>
            </a:extLst>
          </p:cNvPr>
          <p:cNvGrpSpPr/>
          <p:nvPr/>
        </p:nvGrpSpPr>
        <p:grpSpPr>
          <a:xfrm>
            <a:off x="5680075" y="4845050"/>
            <a:ext cx="76200" cy="76200"/>
            <a:chOff x="2496" y="2649"/>
            <a:chExt cx="48" cy="48"/>
          </a:xfrm>
        </p:grpSpPr>
        <p:sp>
          <p:nvSpPr>
            <p:cNvPr id="719" name="Oval 718">
              <a:extLst>
                <a:ext uri="{FF2B5EF4-FFF2-40B4-BE49-F238E27FC236}">
                  <a16:creationId xmlns="" xmlns:a16="http://schemas.microsoft.com/office/drawing/2014/main" id="{5A610E33-79D5-4568-B465-58839F52CA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6" y="264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20" name="Line 719" descr="poLine">
              <a:extLst>
                <a:ext uri="{FF2B5EF4-FFF2-40B4-BE49-F238E27FC236}">
                  <a16:creationId xmlns="" xmlns:a16="http://schemas.microsoft.com/office/drawing/2014/main" id="{472D88B0-AD9E-412C-B09F-FAF06C4467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20" y="267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" name="Line 720" descr="poLine">
              <a:extLst>
                <a:ext uri="{FF2B5EF4-FFF2-40B4-BE49-F238E27FC236}">
                  <a16:creationId xmlns="" xmlns:a16="http://schemas.microsoft.com/office/drawing/2014/main" id="{0A1B5835-4019-4E5A-B533-57D197FBA8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96" y="267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" name="Line 721" descr="poLine">
              <a:extLst>
                <a:ext uri="{FF2B5EF4-FFF2-40B4-BE49-F238E27FC236}">
                  <a16:creationId xmlns="" xmlns:a16="http://schemas.microsoft.com/office/drawing/2014/main" id="{79C77955-723C-419B-A8AA-0A07E3DE297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20" y="264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" name="Line 722" descr="poLine">
              <a:extLst>
                <a:ext uri="{FF2B5EF4-FFF2-40B4-BE49-F238E27FC236}">
                  <a16:creationId xmlns="" xmlns:a16="http://schemas.microsoft.com/office/drawing/2014/main" id="{05F5242D-3C89-4475-B042-7B13D2C069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20" y="267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24" name="Group 723" descr="poDot">
            <a:extLst>
              <a:ext uri="{FF2B5EF4-FFF2-40B4-BE49-F238E27FC236}">
                <a16:creationId xmlns="" xmlns:a16="http://schemas.microsoft.com/office/drawing/2014/main" id="{85EAEA7A-080A-4226-9160-1257449702E0}"/>
              </a:ext>
            </a:extLst>
          </p:cNvPr>
          <p:cNvGrpSpPr/>
          <p:nvPr/>
        </p:nvGrpSpPr>
        <p:grpSpPr>
          <a:xfrm>
            <a:off x="5716588" y="4791075"/>
            <a:ext cx="76200" cy="76200"/>
            <a:chOff x="2519" y="2615"/>
            <a:chExt cx="48" cy="48"/>
          </a:xfrm>
        </p:grpSpPr>
        <p:sp>
          <p:nvSpPr>
            <p:cNvPr id="725" name="Oval 724">
              <a:extLst>
                <a:ext uri="{FF2B5EF4-FFF2-40B4-BE49-F238E27FC236}">
                  <a16:creationId xmlns="" xmlns:a16="http://schemas.microsoft.com/office/drawing/2014/main" id="{2AE25C26-1E9A-4B95-A760-EA00F3F857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9" y="261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26" name="Line 725" descr="poLine">
              <a:extLst>
                <a:ext uri="{FF2B5EF4-FFF2-40B4-BE49-F238E27FC236}">
                  <a16:creationId xmlns="" xmlns:a16="http://schemas.microsoft.com/office/drawing/2014/main" id="{0B6E7F85-6337-443A-8683-74128AE0D6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43" y="263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" name="Line 726" descr="poLine">
              <a:extLst>
                <a:ext uri="{FF2B5EF4-FFF2-40B4-BE49-F238E27FC236}">
                  <a16:creationId xmlns="" xmlns:a16="http://schemas.microsoft.com/office/drawing/2014/main" id="{5A4418DD-BA97-4482-BACF-73B69CF1707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19" y="263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" name="Line 727" descr="poLine">
              <a:extLst>
                <a:ext uri="{FF2B5EF4-FFF2-40B4-BE49-F238E27FC236}">
                  <a16:creationId xmlns="" xmlns:a16="http://schemas.microsoft.com/office/drawing/2014/main" id="{E9D3AD23-A565-4A38-84D1-11AD0EB628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43" y="261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" name="Line 728" descr="poLine">
              <a:extLst>
                <a:ext uri="{FF2B5EF4-FFF2-40B4-BE49-F238E27FC236}">
                  <a16:creationId xmlns="" xmlns:a16="http://schemas.microsoft.com/office/drawing/2014/main" id="{7756FC52-5090-4B91-B751-96F64DA6189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43" y="263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30" name="Group 729" descr="poDot">
            <a:extLst>
              <a:ext uri="{FF2B5EF4-FFF2-40B4-BE49-F238E27FC236}">
                <a16:creationId xmlns="" xmlns:a16="http://schemas.microsoft.com/office/drawing/2014/main" id="{368DB061-9749-4F52-BE73-8FF16F3ECEE9}"/>
              </a:ext>
            </a:extLst>
          </p:cNvPr>
          <p:cNvGrpSpPr/>
          <p:nvPr/>
        </p:nvGrpSpPr>
        <p:grpSpPr>
          <a:xfrm>
            <a:off x="5749925" y="4735513"/>
            <a:ext cx="76200" cy="76200"/>
            <a:chOff x="2540" y="2580"/>
            <a:chExt cx="48" cy="48"/>
          </a:xfrm>
        </p:grpSpPr>
        <p:sp>
          <p:nvSpPr>
            <p:cNvPr id="731" name="Oval 730">
              <a:extLst>
                <a:ext uri="{FF2B5EF4-FFF2-40B4-BE49-F238E27FC236}">
                  <a16:creationId xmlns="" xmlns:a16="http://schemas.microsoft.com/office/drawing/2014/main" id="{4CB5ED5D-1AAE-4E70-A8A3-891438E175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0" y="258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32" name="Line 731" descr="poLine">
              <a:extLst>
                <a:ext uri="{FF2B5EF4-FFF2-40B4-BE49-F238E27FC236}">
                  <a16:creationId xmlns="" xmlns:a16="http://schemas.microsoft.com/office/drawing/2014/main" id="{4AD108A9-5CCE-47A0-9658-086DB63E82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64" y="260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3" name="Line 732" descr="poLine">
              <a:extLst>
                <a:ext uri="{FF2B5EF4-FFF2-40B4-BE49-F238E27FC236}">
                  <a16:creationId xmlns="" xmlns:a16="http://schemas.microsoft.com/office/drawing/2014/main" id="{C3BF06AF-7EEC-43E0-91D0-8DBA69BD67D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40" y="260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4" name="Line 733" descr="poLine">
              <a:extLst>
                <a:ext uri="{FF2B5EF4-FFF2-40B4-BE49-F238E27FC236}">
                  <a16:creationId xmlns="" xmlns:a16="http://schemas.microsoft.com/office/drawing/2014/main" id="{E74EC8CF-34EE-451E-A25B-841B3728118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64" y="258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5" name="Line 734" descr="poLine">
              <a:extLst>
                <a:ext uri="{FF2B5EF4-FFF2-40B4-BE49-F238E27FC236}">
                  <a16:creationId xmlns="" xmlns:a16="http://schemas.microsoft.com/office/drawing/2014/main" id="{6BB44816-7884-42A1-A82B-8101E9B7786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4" y="260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36" name="Group 735" descr="poDot">
            <a:extLst>
              <a:ext uri="{FF2B5EF4-FFF2-40B4-BE49-F238E27FC236}">
                <a16:creationId xmlns="" xmlns:a16="http://schemas.microsoft.com/office/drawing/2014/main" id="{91978BFB-32CC-40D1-BC7E-D05DD02CD5A5}"/>
              </a:ext>
            </a:extLst>
          </p:cNvPr>
          <p:cNvGrpSpPr/>
          <p:nvPr/>
        </p:nvGrpSpPr>
        <p:grpSpPr>
          <a:xfrm>
            <a:off x="5783263" y="4679950"/>
            <a:ext cx="76200" cy="76200"/>
            <a:chOff x="2561" y="2545"/>
            <a:chExt cx="48" cy="48"/>
          </a:xfrm>
        </p:grpSpPr>
        <p:sp>
          <p:nvSpPr>
            <p:cNvPr id="737" name="Oval 736">
              <a:extLst>
                <a:ext uri="{FF2B5EF4-FFF2-40B4-BE49-F238E27FC236}">
                  <a16:creationId xmlns="" xmlns:a16="http://schemas.microsoft.com/office/drawing/2014/main" id="{73E66282-ADC3-4B2E-82AB-418CFE9B63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1" y="254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38" name="Line 737" descr="poLine">
              <a:extLst>
                <a:ext uri="{FF2B5EF4-FFF2-40B4-BE49-F238E27FC236}">
                  <a16:creationId xmlns="" xmlns:a16="http://schemas.microsoft.com/office/drawing/2014/main" id="{253DB644-5F90-4FCD-98C1-28D8FAF6AF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85" y="25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9" name="Line 738" descr="poLine">
              <a:extLst>
                <a:ext uri="{FF2B5EF4-FFF2-40B4-BE49-F238E27FC236}">
                  <a16:creationId xmlns="" xmlns:a16="http://schemas.microsoft.com/office/drawing/2014/main" id="{9917C24A-89DF-47A8-BD41-4FA51D4465D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1" y="25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0" name="Line 739" descr="poLine">
              <a:extLst>
                <a:ext uri="{FF2B5EF4-FFF2-40B4-BE49-F238E27FC236}">
                  <a16:creationId xmlns="" xmlns:a16="http://schemas.microsoft.com/office/drawing/2014/main" id="{565FD5C2-94E4-4658-B013-D3B7533B373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85" y="254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1" name="Line 740" descr="poLine">
              <a:extLst>
                <a:ext uri="{FF2B5EF4-FFF2-40B4-BE49-F238E27FC236}">
                  <a16:creationId xmlns="" xmlns:a16="http://schemas.microsoft.com/office/drawing/2014/main" id="{616CAF5F-0303-478A-B7C7-641C391E5AA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85" y="256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42" name="Group 741" descr="poDot">
            <a:extLst>
              <a:ext uri="{FF2B5EF4-FFF2-40B4-BE49-F238E27FC236}">
                <a16:creationId xmlns="" xmlns:a16="http://schemas.microsoft.com/office/drawing/2014/main" id="{05014010-B3E3-4C9B-861D-C6713D1895BB}"/>
              </a:ext>
            </a:extLst>
          </p:cNvPr>
          <p:cNvGrpSpPr/>
          <p:nvPr/>
        </p:nvGrpSpPr>
        <p:grpSpPr>
          <a:xfrm>
            <a:off x="5813425" y="4622800"/>
            <a:ext cx="76200" cy="76200"/>
            <a:chOff x="2580" y="2509"/>
            <a:chExt cx="48" cy="48"/>
          </a:xfrm>
        </p:grpSpPr>
        <p:sp>
          <p:nvSpPr>
            <p:cNvPr id="743" name="Oval 742">
              <a:extLst>
                <a:ext uri="{FF2B5EF4-FFF2-40B4-BE49-F238E27FC236}">
                  <a16:creationId xmlns="" xmlns:a16="http://schemas.microsoft.com/office/drawing/2014/main" id="{C2310107-9E73-4048-ABD1-0B23B4152D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0" y="250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44" name="Line 743" descr="poLine">
              <a:extLst>
                <a:ext uri="{FF2B5EF4-FFF2-40B4-BE49-F238E27FC236}">
                  <a16:creationId xmlns="" xmlns:a16="http://schemas.microsoft.com/office/drawing/2014/main" id="{0C30DACB-2739-42A0-90B5-A8628758B0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04" y="253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5" name="Line 744" descr="poLine">
              <a:extLst>
                <a:ext uri="{FF2B5EF4-FFF2-40B4-BE49-F238E27FC236}">
                  <a16:creationId xmlns="" xmlns:a16="http://schemas.microsoft.com/office/drawing/2014/main" id="{9361BAC1-733C-4002-B024-2B4C2B869D4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80" y="253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6" name="Line 745" descr="poLine">
              <a:extLst>
                <a:ext uri="{FF2B5EF4-FFF2-40B4-BE49-F238E27FC236}">
                  <a16:creationId xmlns="" xmlns:a16="http://schemas.microsoft.com/office/drawing/2014/main" id="{ACF251A3-173E-4118-A569-4889F8BFA8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04" y="250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7" name="Line 746" descr="poLine">
              <a:extLst>
                <a:ext uri="{FF2B5EF4-FFF2-40B4-BE49-F238E27FC236}">
                  <a16:creationId xmlns="" xmlns:a16="http://schemas.microsoft.com/office/drawing/2014/main" id="{27E9DDF4-E9DB-4FA6-BA0B-56ABBB7DE3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04" y="253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48" name="Group 747" descr="poDot">
            <a:extLst>
              <a:ext uri="{FF2B5EF4-FFF2-40B4-BE49-F238E27FC236}">
                <a16:creationId xmlns="" xmlns:a16="http://schemas.microsoft.com/office/drawing/2014/main" id="{74FDC7B9-CE33-450C-A606-90757CD7BBE3}"/>
              </a:ext>
            </a:extLst>
          </p:cNvPr>
          <p:cNvGrpSpPr/>
          <p:nvPr/>
        </p:nvGrpSpPr>
        <p:grpSpPr>
          <a:xfrm>
            <a:off x="5842000" y="4565650"/>
            <a:ext cx="76200" cy="76200"/>
            <a:chOff x="2598" y="2473"/>
            <a:chExt cx="48" cy="48"/>
          </a:xfrm>
        </p:grpSpPr>
        <p:sp>
          <p:nvSpPr>
            <p:cNvPr id="749" name="Oval 748">
              <a:extLst>
                <a:ext uri="{FF2B5EF4-FFF2-40B4-BE49-F238E27FC236}">
                  <a16:creationId xmlns="" xmlns:a16="http://schemas.microsoft.com/office/drawing/2014/main" id="{EAC43A0E-3482-4578-93FE-87E850A3AD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8" y="2473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50" name="Line 749" descr="poLine">
              <a:extLst>
                <a:ext uri="{FF2B5EF4-FFF2-40B4-BE49-F238E27FC236}">
                  <a16:creationId xmlns="" xmlns:a16="http://schemas.microsoft.com/office/drawing/2014/main" id="{C895FF9A-F19A-4270-90B3-D818FE53B93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22" y="249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1" name="Line 750" descr="poLine">
              <a:extLst>
                <a:ext uri="{FF2B5EF4-FFF2-40B4-BE49-F238E27FC236}">
                  <a16:creationId xmlns="" xmlns:a16="http://schemas.microsoft.com/office/drawing/2014/main" id="{D3E66104-F18F-4258-82AD-3D22E462486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98" y="249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2" name="Line 751" descr="poLine">
              <a:extLst>
                <a:ext uri="{FF2B5EF4-FFF2-40B4-BE49-F238E27FC236}">
                  <a16:creationId xmlns="" xmlns:a16="http://schemas.microsoft.com/office/drawing/2014/main" id="{029E7083-FEA7-4B68-BA0A-48B9EC816F4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22" y="247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3" name="Line 752" descr="poLine">
              <a:extLst>
                <a:ext uri="{FF2B5EF4-FFF2-40B4-BE49-F238E27FC236}">
                  <a16:creationId xmlns="" xmlns:a16="http://schemas.microsoft.com/office/drawing/2014/main" id="{11772B0F-686E-4197-B648-969B1EA65C1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22" y="249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54" name="Group 753" descr="poDot">
            <a:extLst>
              <a:ext uri="{FF2B5EF4-FFF2-40B4-BE49-F238E27FC236}">
                <a16:creationId xmlns="" xmlns:a16="http://schemas.microsoft.com/office/drawing/2014/main" id="{9B642BF6-5AB6-48F4-B467-00C6288A503F}"/>
              </a:ext>
            </a:extLst>
          </p:cNvPr>
          <p:cNvGrpSpPr/>
          <p:nvPr/>
        </p:nvGrpSpPr>
        <p:grpSpPr>
          <a:xfrm>
            <a:off x="5867400" y="4506913"/>
            <a:ext cx="76200" cy="76200"/>
            <a:chOff x="2614" y="2436"/>
            <a:chExt cx="48" cy="48"/>
          </a:xfrm>
        </p:grpSpPr>
        <p:sp>
          <p:nvSpPr>
            <p:cNvPr id="755" name="Oval 754">
              <a:extLst>
                <a:ext uri="{FF2B5EF4-FFF2-40B4-BE49-F238E27FC236}">
                  <a16:creationId xmlns="" xmlns:a16="http://schemas.microsoft.com/office/drawing/2014/main" id="{8240588C-6CBF-4BCD-8732-72E4658932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4" y="243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56" name="Line 755" descr="poLine">
              <a:extLst>
                <a:ext uri="{FF2B5EF4-FFF2-40B4-BE49-F238E27FC236}">
                  <a16:creationId xmlns="" xmlns:a16="http://schemas.microsoft.com/office/drawing/2014/main" id="{622B799E-242C-4DB2-B4BD-E08B783D0CB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38" y="246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7" name="Line 756" descr="poLine">
              <a:extLst>
                <a:ext uri="{FF2B5EF4-FFF2-40B4-BE49-F238E27FC236}">
                  <a16:creationId xmlns="" xmlns:a16="http://schemas.microsoft.com/office/drawing/2014/main" id="{BE7E25C4-E157-4CC6-9DDF-216DF2E993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14" y="246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8" name="Line 757" descr="poLine">
              <a:extLst>
                <a:ext uri="{FF2B5EF4-FFF2-40B4-BE49-F238E27FC236}">
                  <a16:creationId xmlns="" xmlns:a16="http://schemas.microsoft.com/office/drawing/2014/main" id="{CCCF00AB-A751-4808-8B7A-35EDCE2CC6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38" y="243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9" name="Line 758" descr="poLine">
              <a:extLst>
                <a:ext uri="{FF2B5EF4-FFF2-40B4-BE49-F238E27FC236}">
                  <a16:creationId xmlns="" xmlns:a16="http://schemas.microsoft.com/office/drawing/2014/main" id="{B49F5E78-8B2C-49CF-A698-75DC65C547B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38" y="246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60" name="Group 759" descr="poDot">
            <a:extLst>
              <a:ext uri="{FF2B5EF4-FFF2-40B4-BE49-F238E27FC236}">
                <a16:creationId xmlns="" xmlns:a16="http://schemas.microsoft.com/office/drawing/2014/main" id="{DAB2A71C-F8BC-4341-85C1-A61AF09557D9}"/>
              </a:ext>
            </a:extLst>
          </p:cNvPr>
          <p:cNvGrpSpPr/>
          <p:nvPr/>
        </p:nvGrpSpPr>
        <p:grpSpPr>
          <a:xfrm>
            <a:off x="5892800" y="4446588"/>
            <a:ext cx="76200" cy="76200"/>
            <a:chOff x="2630" y="2398"/>
            <a:chExt cx="48" cy="48"/>
          </a:xfrm>
        </p:grpSpPr>
        <p:sp>
          <p:nvSpPr>
            <p:cNvPr id="761" name="Oval 760">
              <a:extLst>
                <a:ext uri="{FF2B5EF4-FFF2-40B4-BE49-F238E27FC236}">
                  <a16:creationId xmlns="" xmlns:a16="http://schemas.microsoft.com/office/drawing/2014/main" id="{5C1EB899-D44F-45A0-9D8A-ED57718B94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0" y="239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62" name="Line 761" descr="poLine">
              <a:extLst>
                <a:ext uri="{FF2B5EF4-FFF2-40B4-BE49-F238E27FC236}">
                  <a16:creationId xmlns="" xmlns:a16="http://schemas.microsoft.com/office/drawing/2014/main" id="{93BE3779-167A-41DF-8335-8CA58A3C2B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54" y="242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3" name="Line 762" descr="poLine">
              <a:extLst>
                <a:ext uri="{FF2B5EF4-FFF2-40B4-BE49-F238E27FC236}">
                  <a16:creationId xmlns="" xmlns:a16="http://schemas.microsoft.com/office/drawing/2014/main" id="{61693E7C-298B-4CEE-8BA3-CFA9AC0FF3B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30" y="242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4" name="Line 763" descr="poLine">
              <a:extLst>
                <a:ext uri="{FF2B5EF4-FFF2-40B4-BE49-F238E27FC236}">
                  <a16:creationId xmlns="" xmlns:a16="http://schemas.microsoft.com/office/drawing/2014/main" id="{7797A109-687E-4A65-80D1-55D94F0A70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54" y="239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5" name="Line 764" descr="poLine">
              <a:extLst>
                <a:ext uri="{FF2B5EF4-FFF2-40B4-BE49-F238E27FC236}">
                  <a16:creationId xmlns="" xmlns:a16="http://schemas.microsoft.com/office/drawing/2014/main" id="{BAFE9604-D9A1-46D9-9C69-FADDE11CAE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54" y="242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66" name="Group 765" descr="poDot">
            <a:extLst>
              <a:ext uri="{FF2B5EF4-FFF2-40B4-BE49-F238E27FC236}">
                <a16:creationId xmlns="" xmlns:a16="http://schemas.microsoft.com/office/drawing/2014/main" id="{128B30EC-6682-4617-AEE0-C005B7449373}"/>
              </a:ext>
            </a:extLst>
          </p:cNvPr>
          <p:cNvGrpSpPr/>
          <p:nvPr/>
        </p:nvGrpSpPr>
        <p:grpSpPr>
          <a:xfrm>
            <a:off x="5913438" y="4386263"/>
            <a:ext cx="76200" cy="76200"/>
            <a:chOff x="2643" y="2360"/>
            <a:chExt cx="48" cy="48"/>
          </a:xfrm>
        </p:grpSpPr>
        <p:sp>
          <p:nvSpPr>
            <p:cNvPr id="767" name="Oval 766">
              <a:extLst>
                <a:ext uri="{FF2B5EF4-FFF2-40B4-BE49-F238E27FC236}">
                  <a16:creationId xmlns="" xmlns:a16="http://schemas.microsoft.com/office/drawing/2014/main" id="{90450AE5-C884-4F88-82B7-AEF4A1C964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3" y="236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68" name="Line 767" descr="poLine">
              <a:extLst>
                <a:ext uri="{FF2B5EF4-FFF2-40B4-BE49-F238E27FC236}">
                  <a16:creationId xmlns="" xmlns:a16="http://schemas.microsoft.com/office/drawing/2014/main" id="{C1F4732E-B9BB-4C3C-8AA1-6A87F2A24D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67" y="23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9" name="Line 768" descr="poLine">
              <a:extLst>
                <a:ext uri="{FF2B5EF4-FFF2-40B4-BE49-F238E27FC236}">
                  <a16:creationId xmlns="" xmlns:a16="http://schemas.microsoft.com/office/drawing/2014/main" id="{D1B95403-C753-4910-A986-4D8CD764E6E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43" y="23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0" name="Line 769" descr="poLine">
              <a:extLst>
                <a:ext uri="{FF2B5EF4-FFF2-40B4-BE49-F238E27FC236}">
                  <a16:creationId xmlns="" xmlns:a16="http://schemas.microsoft.com/office/drawing/2014/main" id="{3300F69B-EE43-4470-9150-E14013449D8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67" y="236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1" name="Line 770" descr="poLine">
              <a:extLst>
                <a:ext uri="{FF2B5EF4-FFF2-40B4-BE49-F238E27FC236}">
                  <a16:creationId xmlns="" xmlns:a16="http://schemas.microsoft.com/office/drawing/2014/main" id="{813CA96B-3880-4423-8EDF-DBFFF751C6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67" y="238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72" name="Group 771" descr="poDot">
            <a:extLst>
              <a:ext uri="{FF2B5EF4-FFF2-40B4-BE49-F238E27FC236}">
                <a16:creationId xmlns="" xmlns:a16="http://schemas.microsoft.com/office/drawing/2014/main" id="{FECC63FC-6A6F-476C-8756-0858A3745977}"/>
              </a:ext>
            </a:extLst>
          </p:cNvPr>
          <p:cNvGrpSpPr/>
          <p:nvPr/>
        </p:nvGrpSpPr>
        <p:grpSpPr>
          <a:xfrm>
            <a:off x="5934075" y="4324350"/>
            <a:ext cx="76200" cy="76200"/>
            <a:chOff x="2656" y="2321"/>
            <a:chExt cx="48" cy="48"/>
          </a:xfrm>
        </p:grpSpPr>
        <p:sp>
          <p:nvSpPr>
            <p:cNvPr id="773" name="Oval 772">
              <a:extLst>
                <a:ext uri="{FF2B5EF4-FFF2-40B4-BE49-F238E27FC236}">
                  <a16:creationId xmlns="" xmlns:a16="http://schemas.microsoft.com/office/drawing/2014/main" id="{B303473C-1E8E-4CF7-AC2A-C053D312FD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56" y="232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74" name="Line 773" descr="poLine">
              <a:extLst>
                <a:ext uri="{FF2B5EF4-FFF2-40B4-BE49-F238E27FC236}">
                  <a16:creationId xmlns="" xmlns:a16="http://schemas.microsoft.com/office/drawing/2014/main" id="{BDD8486A-5D60-4C94-9B8B-9D2586EAE96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80" y="234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5" name="Line 774" descr="poLine">
              <a:extLst>
                <a:ext uri="{FF2B5EF4-FFF2-40B4-BE49-F238E27FC236}">
                  <a16:creationId xmlns="" xmlns:a16="http://schemas.microsoft.com/office/drawing/2014/main" id="{BB813D87-C059-4032-BA7E-9ABA345719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56" y="234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6" name="Line 775" descr="poLine">
              <a:extLst>
                <a:ext uri="{FF2B5EF4-FFF2-40B4-BE49-F238E27FC236}">
                  <a16:creationId xmlns="" xmlns:a16="http://schemas.microsoft.com/office/drawing/2014/main" id="{EE9267B0-3CD0-4E3A-AFB6-EA0C9DF4AAD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80" y="232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7" name="Line 776" descr="poLine">
              <a:extLst>
                <a:ext uri="{FF2B5EF4-FFF2-40B4-BE49-F238E27FC236}">
                  <a16:creationId xmlns="" xmlns:a16="http://schemas.microsoft.com/office/drawing/2014/main" id="{5319AE5F-6EE7-4153-AA69-829B617CE7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80" y="234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78" name="Group 777" descr="poDot">
            <a:extLst>
              <a:ext uri="{FF2B5EF4-FFF2-40B4-BE49-F238E27FC236}">
                <a16:creationId xmlns="" xmlns:a16="http://schemas.microsoft.com/office/drawing/2014/main" id="{5756C478-C6A5-4B18-9542-99D69DDCEBB9}"/>
              </a:ext>
            </a:extLst>
          </p:cNvPr>
          <p:cNvGrpSpPr/>
          <p:nvPr/>
        </p:nvGrpSpPr>
        <p:grpSpPr>
          <a:xfrm>
            <a:off x="5951538" y="4262438"/>
            <a:ext cx="76200" cy="76200"/>
            <a:chOff x="2667" y="2282"/>
            <a:chExt cx="48" cy="48"/>
          </a:xfrm>
        </p:grpSpPr>
        <p:sp>
          <p:nvSpPr>
            <p:cNvPr id="779" name="Oval 778">
              <a:extLst>
                <a:ext uri="{FF2B5EF4-FFF2-40B4-BE49-F238E27FC236}">
                  <a16:creationId xmlns="" xmlns:a16="http://schemas.microsoft.com/office/drawing/2014/main" id="{8A4CCD1D-65E0-4586-8726-062927B30A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7" y="228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80" name="Line 779" descr="poLine">
              <a:extLst>
                <a:ext uri="{FF2B5EF4-FFF2-40B4-BE49-F238E27FC236}">
                  <a16:creationId xmlns="" xmlns:a16="http://schemas.microsoft.com/office/drawing/2014/main" id="{9E02650C-32B3-400C-B745-85E8A7CE12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91" y="23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1" name="Line 780" descr="poLine">
              <a:extLst>
                <a:ext uri="{FF2B5EF4-FFF2-40B4-BE49-F238E27FC236}">
                  <a16:creationId xmlns="" xmlns:a16="http://schemas.microsoft.com/office/drawing/2014/main" id="{C4FE4596-6EE9-4968-80C6-16E5249E386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67" y="23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2" name="Line 781" descr="poLine">
              <a:extLst>
                <a:ext uri="{FF2B5EF4-FFF2-40B4-BE49-F238E27FC236}">
                  <a16:creationId xmlns="" xmlns:a16="http://schemas.microsoft.com/office/drawing/2014/main" id="{C75AB8EC-703B-47FD-83C1-FFC850B4BA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91" y="22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3" name="Line 782" descr="poLine">
              <a:extLst>
                <a:ext uri="{FF2B5EF4-FFF2-40B4-BE49-F238E27FC236}">
                  <a16:creationId xmlns="" xmlns:a16="http://schemas.microsoft.com/office/drawing/2014/main" id="{3AED408D-E01A-4672-94B1-FB38E99782B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91" y="230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84" name="Group 783" descr="poDot">
            <a:extLst>
              <a:ext uri="{FF2B5EF4-FFF2-40B4-BE49-F238E27FC236}">
                <a16:creationId xmlns="" xmlns:a16="http://schemas.microsoft.com/office/drawing/2014/main" id="{DD95DC6B-D307-4827-A685-895D09560687}"/>
              </a:ext>
            </a:extLst>
          </p:cNvPr>
          <p:cNvGrpSpPr/>
          <p:nvPr/>
        </p:nvGrpSpPr>
        <p:grpSpPr>
          <a:xfrm>
            <a:off x="5967413" y="4198938"/>
            <a:ext cx="76200" cy="76200"/>
            <a:chOff x="2677" y="2242"/>
            <a:chExt cx="48" cy="48"/>
          </a:xfrm>
        </p:grpSpPr>
        <p:sp>
          <p:nvSpPr>
            <p:cNvPr id="785" name="Oval 784">
              <a:extLst>
                <a:ext uri="{FF2B5EF4-FFF2-40B4-BE49-F238E27FC236}">
                  <a16:creationId xmlns="" xmlns:a16="http://schemas.microsoft.com/office/drawing/2014/main" id="{9E38A4E4-1F39-4A51-A483-7C2CFCD80E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7" y="224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86" name="Line 785" descr="poLine">
              <a:extLst>
                <a:ext uri="{FF2B5EF4-FFF2-40B4-BE49-F238E27FC236}">
                  <a16:creationId xmlns="" xmlns:a16="http://schemas.microsoft.com/office/drawing/2014/main" id="{585CABB9-6481-4700-A2B8-BC744B37C9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01" y="226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7" name="Line 786" descr="poLine">
              <a:extLst>
                <a:ext uri="{FF2B5EF4-FFF2-40B4-BE49-F238E27FC236}">
                  <a16:creationId xmlns="" xmlns:a16="http://schemas.microsoft.com/office/drawing/2014/main" id="{8B8B3C23-B439-4529-894C-B80FDB25E9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77" y="226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8" name="Line 787" descr="poLine">
              <a:extLst>
                <a:ext uri="{FF2B5EF4-FFF2-40B4-BE49-F238E27FC236}">
                  <a16:creationId xmlns="" xmlns:a16="http://schemas.microsoft.com/office/drawing/2014/main" id="{7D7DAC25-1AF6-4BD5-8F1E-5456714887E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01" y="224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9" name="Line 788" descr="poLine">
              <a:extLst>
                <a:ext uri="{FF2B5EF4-FFF2-40B4-BE49-F238E27FC236}">
                  <a16:creationId xmlns="" xmlns:a16="http://schemas.microsoft.com/office/drawing/2014/main" id="{7BC7EF99-3504-4938-B717-E9B4324056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01" y="226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90" name="Group 789" descr="poDot">
            <a:extLst>
              <a:ext uri="{FF2B5EF4-FFF2-40B4-BE49-F238E27FC236}">
                <a16:creationId xmlns="" xmlns:a16="http://schemas.microsoft.com/office/drawing/2014/main" id="{B1A52853-D1D2-4987-B703-D2781558C8FB}"/>
              </a:ext>
            </a:extLst>
          </p:cNvPr>
          <p:cNvGrpSpPr/>
          <p:nvPr/>
        </p:nvGrpSpPr>
        <p:grpSpPr>
          <a:xfrm>
            <a:off x="5981700" y="4135438"/>
            <a:ext cx="76200" cy="76200"/>
            <a:chOff x="2686" y="2202"/>
            <a:chExt cx="48" cy="48"/>
          </a:xfrm>
        </p:grpSpPr>
        <p:sp>
          <p:nvSpPr>
            <p:cNvPr id="791" name="Oval 790">
              <a:extLst>
                <a:ext uri="{FF2B5EF4-FFF2-40B4-BE49-F238E27FC236}">
                  <a16:creationId xmlns="" xmlns:a16="http://schemas.microsoft.com/office/drawing/2014/main" id="{51195AF8-EB74-4FF8-9404-9488E6A1C8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6" y="220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92" name="Line 791" descr="poLine">
              <a:extLst>
                <a:ext uri="{FF2B5EF4-FFF2-40B4-BE49-F238E27FC236}">
                  <a16:creationId xmlns="" xmlns:a16="http://schemas.microsoft.com/office/drawing/2014/main" id="{7120FB84-01BA-4B68-B61D-CD40838DD34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10" y="222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3" name="Line 792" descr="poLine">
              <a:extLst>
                <a:ext uri="{FF2B5EF4-FFF2-40B4-BE49-F238E27FC236}">
                  <a16:creationId xmlns="" xmlns:a16="http://schemas.microsoft.com/office/drawing/2014/main" id="{DFF373A3-8448-4B14-80F2-BBD5671788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86" y="222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4" name="Line 793" descr="poLine">
              <a:extLst>
                <a:ext uri="{FF2B5EF4-FFF2-40B4-BE49-F238E27FC236}">
                  <a16:creationId xmlns="" xmlns:a16="http://schemas.microsoft.com/office/drawing/2014/main" id="{79CC32E3-C745-4581-BF6D-537B4905B82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10" y="22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5" name="Line 794" descr="poLine">
              <a:extLst>
                <a:ext uri="{FF2B5EF4-FFF2-40B4-BE49-F238E27FC236}">
                  <a16:creationId xmlns="" xmlns:a16="http://schemas.microsoft.com/office/drawing/2014/main" id="{586E8AF7-9521-4F56-B835-67E1504F3C2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10" y="222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96" name="Group 795" descr="poDot">
            <a:extLst>
              <a:ext uri="{FF2B5EF4-FFF2-40B4-BE49-F238E27FC236}">
                <a16:creationId xmlns="" xmlns:a16="http://schemas.microsoft.com/office/drawing/2014/main" id="{767C316C-73CD-4DDF-A62C-1BB25A58B721}"/>
              </a:ext>
            </a:extLst>
          </p:cNvPr>
          <p:cNvGrpSpPr/>
          <p:nvPr/>
        </p:nvGrpSpPr>
        <p:grpSpPr>
          <a:xfrm>
            <a:off x="5992813" y="4071938"/>
            <a:ext cx="76200" cy="76200"/>
            <a:chOff x="2693" y="2162"/>
            <a:chExt cx="48" cy="48"/>
          </a:xfrm>
        </p:grpSpPr>
        <p:sp>
          <p:nvSpPr>
            <p:cNvPr id="797" name="Oval 796">
              <a:extLst>
                <a:ext uri="{FF2B5EF4-FFF2-40B4-BE49-F238E27FC236}">
                  <a16:creationId xmlns="" xmlns:a16="http://schemas.microsoft.com/office/drawing/2014/main" id="{919784A0-D0FD-49B2-A6A3-876FD10F4C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3" y="216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798" name="Line 797" descr="poLine">
              <a:extLst>
                <a:ext uri="{FF2B5EF4-FFF2-40B4-BE49-F238E27FC236}">
                  <a16:creationId xmlns="" xmlns:a16="http://schemas.microsoft.com/office/drawing/2014/main" id="{E8CCC28C-83AD-4591-A2F2-D1D60E8C04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17" y="218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9" name="Line 798" descr="poLine">
              <a:extLst>
                <a:ext uri="{FF2B5EF4-FFF2-40B4-BE49-F238E27FC236}">
                  <a16:creationId xmlns="" xmlns:a16="http://schemas.microsoft.com/office/drawing/2014/main" id="{873E73DD-C254-4F4A-AE88-352B8D09ED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93" y="218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0" name="Line 799" descr="poLine">
              <a:extLst>
                <a:ext uri="{FF2B5EF4-FFF2-40B4-BE49-F238E27FC236}">
                  <a16:creationId xmlns="" xmlns:a16="http://schemas.microsoft.com/office/drawing/2014/main" id="{B10FC6F3-AF06-4402-91C5-A4993A1EB2A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17" y="216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1" name="Line 800" descr="poLine">
              <a:extLst>
                <a:ext uri="{FF2B5EF4-FFF2-40B4-BE49-F238E27FC236}">
                  <a16:creationId xmlns="" xmlns:a16="http://schemas.microsoft.com/office/drawing/2014/main" id="{3638830C-57EC-40F9-851A-EC80DFAEEA5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17" y="218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02" name="Group 801" descr="poDot">
            <a:extLst>
              <a:ext uri="{FF2B5EF4-FFF2-40B4-BE49-F238E27FC236}">
                <a16:creationId xmlns="" xmlns:a16="http://schemas.microsoft.com/office/drawing/2014/main" id="{87DAB96F-6A25-4E9F-868C-A00DB310F373}"/>
              </a:ext>
            </a:extLst>
          </p:cNvPr>
          <p:cNvGrpSpPr/>
          <p:nvPr/>
        </p:nvGrpSpPr>
        <p:grpSpPr>
          <a:xfrm>
            <a:off x="6000750" y="4008438"/>
            <a:ext cx="76200" cy="76200"/>
            <a:chOff x="2698" y="2122"/>
            <a:chExt cx="48" cy="48"/>
          </a:xfrm>
        </p:grpSpPr>
        <p:sp>
          <p:nvSpPr>
            <p:cNvPr id="803" name="Oval 802">
              <a:extLst>
                <a:ext uri="{FF2B5EF4-FFF2-40B4-BE49-F238E27FC236}">
                  <a16:creationId xmlns="" xmlns:a16="http://schemas.microsoft.com/office/drawing/2014/main" id="{D7124E11-C086-48DB-A62F-062201C646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8" y="212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04" name="Line 803" descr="poLine">
              <a:extLst>
                <a:ext uri="{FF2B5EF4-FFF2-40B4-BE49-F238E27FC236}">
                  <a16:creationId xmlns="" xmlns:a16="http://schemas.microsoft.com/office/drawing/2014/main" id="{E54E0D63-4183-47D0-BE9C-0F9A1F891AB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22" y="214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5" name="Line 804" descr="poLine">
              <a:extLst>
                <a:ext uri="{FF2B5EF4-FFF2-40B4-BE49-F238E27FC236}">
                  <a16:creationId xmlns="" xmlns:a16="http://schemas.microsoft.com/office/drawing/2014/main" id="{52342549-8074-4653-BCE1-3B667A707D9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98" y="214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6" name="Line 805" descr="poLine">
              <a:extLst>
                <a:ext uri="{FF2B5EF4-FFF2-40B4-BE49-F238E27FC236}">
                  <a16:creationId xmlns="" xmlns:a16="http://schemas.microsoft.com/office/drawing/2014/main" id="{3001C7B7-11CD-46E7-B4DA-2E6ECDC49C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22" y="212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7" name="Line 806" descr="poLine">
              <a:extLst>
                <a:ext uri="{FF2B5EF4-FFF2-40B4-BE49-F238E27FC236}">
                  <a16:creationId xmlns="" xmlns:a16="http://schemas.microsoft.com/office/drawing/2014/main" id="{8D8265E8-B4DA-487A-8D00-48AB132F21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22" y="214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08" name="Group 807" descr="poDot">
            <a:extLst>
              <a:ext uri="{FF2B5EF4-FFF2-40B4-BE49-F238E27FC236}">
                <a16:creationId xmlns="" xmlns:a16="http://schemas.microsoft.com/office/drawing/2014/main" id="{E7A6C2B2-DED9-4D7C-B623-846693601DCF}"/>
              </a:ext>
            </a:extLst>
          </p:cNvPr>
          <p:cNvGrpSpPr/>
          <p:nvPr/>
        </p:nvGrpSpPr>
        <p:grpSpPr>
          <a:xfrm>
            <a:off x="6008688" y="3944938"/>
            <a:ext cx="76200" cy="76200"/>
            <a:chOff x="2703" y="2082"/>
            <a:chExt cx="48" cy="48"/>
          </a:xfrm>
        </p:grpSpPr>
        <p:sp>
          <p:nvSpPr>
            <p:cNvPr id="809" name="Oval 808">
              <a:extLst>
                <a:ext uri="{FF2B5EF4-FFF2-40B4-BE49-F238E27FC236}">
                  <a16:creationId xmlns="" xmlns:a16="http://schemas.microsoft.com/office/drawing/2014/main" id="{40F2A05A-2E5C-447D-BA66-4600AF5272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3" y="208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10" name="Line 809" descr="poLine">
              <a:extLst>
                <a:ext uri="{FF2B5EF4-FFF2-40B4-BE49-F238E27FC236}">
                  <a16:creationId xmlns="" xmlns:a16="http://schemas.microsoft.com/office/drawing/2014/main" id="{2874AB90-E34D-4507-93C5-9BD78D7DAD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27" y="21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1" name="Line 810" descr="poLine">
              <a:extLst>
                <a:ext uri="{FF2B5EF4-FFF2-40B4-BE49-F238E27FC236}">
                  <a16:creationId xmlns="" xmlns:a16="http://schemas.microsoft.com/office/drawing/2014/main" id="{22349E4E-03F7-41FF-8500-4CC78C725D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03" y="21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2" name="Line 811" descr="poLine">
              <a:extLst>
                <a:ext uri="{FF2B5EF4-FFF2-40B4-BE49-F238E27FC236}">
                  <a16:creationId xmlns="" xmlns:a16="http://schemas.microsoft.com/office/drawing/2014/main" id="{BC91572D-570C-4967-AC53-0460DD536BC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27" y="20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3" name="Line 812" descr="poLine">
              <a:extLst>
                <a:ext uri="{FF2B5EF4-FFF2-40B4-BE49-F238E27FC236}">
                  <a16:creationId xmlns="" xmlns:a16="http://schemas.microsoft.com/office/drawing/2014/main" id="{DB9C7661-4F7C-4FF0-9799-BE1406360F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27" y="210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14" name="Group 813" descr="poDot">
            <a:extLst>
              <a:ext uri="{FF2B5EF4-FFF2-40B4-BE49-F238E27FC236}">
                <a16:creationId xmlns="" xmlns:a16="http://schemas.microsoft.com/office/drawing/2014/main" id="{9794D5DC-755D-410E-BD70-6AEDD0585656}"/>
              </a:ext>
            </a:extLst>
          </p:cNvPr>
          <p:cNvGrpSpPr/>
          <p:nvPr/>
        </p:nvGrpSpPr>
        <p:grpSpPr>
          <a:xfrm>
            <a:off x="6011863" y="3879850"/>
            <a:ext cx="76200" cy="76200"/>
            <a:chOff x="2705" y="2041"/>
            <a:chExt cx="48" cy="48"/>
          </a:xfrm>
        </p:grpSpPr>
        <p:sp>
          <p:nvSpPr>
            <p:cNvPr id="815" name="Oval 814">
              <a:extLst>
                <a:ext uri="{FF2B5EF4-FFF2-40B4-BE49-F238E27FC236}">
                  <a16:creationId xmlns="" xmlns:a16="http://schemas.microsoft.com/office/drawing/2014/main" id="{7960386A-0A54-4440-91AF-CA6C662682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5" y="204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16" name="Line 815" descr="poLine">
              <a:extLst>
                <a:ext uri="{FF2B5EF4-FFF2-40B4-BE49-F238E27FC236}">
                  <a16:creationId xmlns="" xmlns:a16="http://schemas.microsoft.com/office/drawing/2014/main" id="{72D12F3E-B757-416E-8E6F-250F90AFC59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29" y="206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7" name="Line 816" descr="poLine">
              <a:extLst>
                <a:ext uri="{FF2B5EF4-FFF2-40B4-BE49-F238E27FC236}">
                  <a16:creationId xmlns="" xmlns:a16="http://schemas.microsoft.com/office/drawing/2014/main" id="{3EB8B240-C4D6-4FDC-AD81-7F268CFD19D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05" y="206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8" name="Line 817" descr="poLine">
              <a:extLst>
                <a:ext uri="{FF2B5EF4-FFF2-40B4-BE49-F238E27FC236}">
                  <a16:creationId xmlns="" xmlns:a16="http://schemas.microsoft.com/office/drawing/2014/main" id="{1121DBCB-9BEA-4C31-840E-160C68B8A9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29" y="204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9" name="Line 818" descr="poLine">
              <a:extLst>
                <a:ext uri="{FF2B5EF4-FFF2-40B4-BE49-F238E27FC236}">
                  <a16:creationId xmlns="" xmlns:a16="http://schemas.microsoft.com/office/drawing/2014/main" id="{9EA789E1-AEAA-4003-A815-1B914F1CCB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29" y="206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0" name="Group 819" descr="poDot">
            <a:extLst>
              <a:ext uri="{FF2B5EF4-FFF2-40B4-BE49-F238E27FC236}">
                <a16:creationId xmlns="" xmlns:a16="http://schemas.microsoft.com/office/drawing/2014/main" id="{F2A843F8-FD27-48AE-991B-52A2AA0CB73C}"/>
              </a:ext>
            </a:extLst>
          </p:cNvPr>
          <p:cNvGrpSpPr/>
          <p:nvPr/>
        </p:nvGrpSpPr>
        <p:grpSpPr>
          <a:xfrm>
            <a:off x="6015038" y="3814763"/>
            <a:ext cx="76200" cy="76200"/>
            <a:chOff x="2707" y="2000"/>
            <a:chExt cx="48" cy="48"/>
          </a:xfrm>
        </p:grpSpPr>
        <p:sp>
          <p:nvSpPr>
            <p:cNvPr id="821" name="Oval 820">
              <a:extLst>
                <a:ext uri="{FF2B5EF4-FFF2-40B4-BE49-F238E27FC236}">
                  <a16:creationId xmlns="" xmlns:a16="http://schemas.microsoft.com/office/drawing/2014/main" id="{E1A13FCF-23F2-4B9B-882F-D299C879B3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7" y="200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22" name="Line 821" descr="poLine">
              <a:extLst>
                <a:ext uri="{FF2B5EF4-FFF2-40B4-BE49-F238E27FC236}">
                  <a16:creationId xmlns="" xmlns:a16="http://schemas.microsoft.com/office/drawing/2014/main" id="{1214D55D-15CA-4002-8FC7-BDF016E12DA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1" y="20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3" name="Line 822" descr="poLine">
              <a:extLst>
                <a:ext uri="{FF2B5EF4-FFF2-40B4-BE49-F238E27FC236}">
                  <a16:creationId xmlns="" xmlns:a16="http://schemas.microsoft.com/office/drawing/2014/main" id="{A44C76B6-9DDC-4071-861D-35783C73C7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07" y="20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4" name="Line 823" descr="poLine">
              <a:extLst>
                <a:ext uri="{FF2B5EF4-FFF2-40B4-BE49-F238E27FC236}">
                  <a16:creationId xmlns="" xmlns:a16="http://schemas.microsoft.com/office/drawing/2014/main" id="{041A1AAC-826E-4E2E-9E11-372BD6AD7C4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31" y="200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5" name="Line 824" descr="poLine">
              <a:extLst>
                <a:ext uri="{FF2B5EF4-FFF2-40B4-BE49-F238E27FC236}">
                  <a16:creationId xmlns="" xmlns:a16="http://schemas.microsoft.com/office/drawing/2014/main" id="{D0CF1860-F961-44DF-A670-6208BE5EF71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31" y="202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6" name="Group 825" descr="poDot">
            <a:extLst>
              <a:ext uri="{FF2B5EF4-FFF2-40B4-BE49-F238E27FC236}">
                <a16:creationId xmlns="" xmlns:a16="http://schemas.microsoft.com/office/drawing/2014/main" id="{F1E9ECE6-A7E7-4F64-85DD-1174AB208815}"/>
              </a:ext>
            </a:extLst>
          </p:cNvPr>
          <p:cNvGrpSpPr/>
          <p:nvPr/>
        </p:nvGrpSpPr>
        <p:grpSpPr>
          <a:xfrm>
            <a:off x="6015038" y="3751263"/>
            <a:ext cx="76200" cy="76200"/>
            <a:chOff x="2707" y="1960"/>
            <a:chExt cx="48" cy="48"/>
          </a:xfrm>
        </p:grpSpPr>
        <p:sp>
          <p:nvSpPr>
            <p:cNvPr id="827" name="Oval 826">
              <a:extLst>
                <a:ext uri="{FF2B5EF4-FFF2-40B4-BE49-F238E27FC236}">
                  <a16:creationId xmlns="" xmlns:a16="http://schemas.microsoft.com/office/drawing/2014/main" id="{2B29CCF7-7EBF-4E7A-8546-4D60B29904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7" y="196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28" name="Line 827" descr="poLine">
              <a:extLst>
                <a:ext uri="{FF2B5EF4-FFF2-40B4-BE49-F238E27FC236}">
                  <a16:creationId xmlns="" xmlns:a16="http://schemas.microsoft.com/office/drawing/2014/main" id="{6E93B3F4-6B54-4E60-8FFC-E23B4E06E8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1" y="19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9" name="Line 828" descr="poLine">
              <a:extLst>
                <a:ext uri="{FF2B5EF4-FFF2-40B4-BE49-F238E27FC236}">
                  <a16:creationId xmlns="" xmlns:a16="http://schemas.microsoft.com/office/drawing/2014/main" id="{B5B65F37-0E70-46A0-A3ED-814ED61B3AF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07" y="19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0" name="Line 829" descr="poLine">
              <a:extLst>
                <a:ext uri="{FF2B5EF4-FFF2-40B4-BE49-F238E27FC236}">
                  <a16:creationId xmlns="" xmlns:a16="http://schemas.microsoft.com/office/drawing/2014/main" id="{ACB4E61A-5BE9-4AD7-B581-86A5D3DD184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31" y="196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1" name="Line 830" descr="poLine">
              <a:extLst>
                <a:ext uri="{FF2B5EF4-FFF2-40B4-BE49-F238E27FC236}">
                  <a16:creationId xmlns="" xmlns:a16="http://schemas.microsoft.com/office/drawing/2014/main" id="{EC8D4CA5-AE4D-41A2-832B-1B53A24E7D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31" y="198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32" name="Group 831" descr="poDot">
            <a:extLst>
              <a:ext uri="{FF2B5EF4-FFF2-40B4-BE49-F238E27FC236}">
                <a16:creationId xmlns="" xmlns:a16="http://schemas.microsoft.com/office/drawing/2014/main" id="{E0DD893C-E4E4-4D5B-9BB3-2C8C64361E47}"/>
              </a:ext>
            </a:extLst>
          </p:cNvPr>
          <p:cNvGrpSpPr/>
          <p:nvPr/>
        </p:nvGrpSpPr>
        <p:grpSpPr>
          <a:xfrm>
            <a:off x="6011863" y="3686175"/>
            <a:ext cx="76200" cy="76200"/>
            <a:chOff x="2705" y="1919"/>
            <a:chExt cx="48" cy="48"/>
          </a:xfrm>
        </p:grpSpPr>
        <p:sp>
          <p:nvSpPr>
            <p:cNvPr id="833" name="Oval 832">
              <a:extLst>
                <a:ext uri="{FF2B5EF4-FFF2-40B4-BE49-F238E27FC236}">
                  <a16:creationId xmlns="" xmlns:a16="http://schemas.microsoft.com/office/drawing/2014/main" id="{B9D2668D-0D8B-4832-9C8C-F4B68CC95A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5" y="191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34" name="Line 833" descr="poLine">
              <a:extLst>
                <a:ext uri="{FF2B5EF4-FFF2-40B4-BE49-F238E27FC236}">
                  <a16:creationId xmlns="" xmlns:a16="http://schemas.microsoft.com/office/drawing/2014/main" id="{9BFD09C8-142C-4A2D-AECF-4D5AAFF187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29" y="194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5" name="Line 834" descr="poLine">
              <a:extLst>
                <a:ext uri="{FF2B5EF4-FFF2-40B4-BE49-F238E27FC236}">
                  <a16:creationId xmlns="" xmlns:a16="http://schemas.microsoft.com/office/drawing/2014/main" id="{968CBDC1-CF6C-463F-9A8C-3DB9C680B98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05" y="194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6" name="Line 835" descr="poLine">
              <a:extLst>
                <a:ext uri="{FF2B5EF4-FFF2-40B4-BE49-F238E27FC236}">
                  <a16:creationId xmlns="" xmlns:a16="http://schemas.microsoft.com/office/drawing/2014/main" id="{1AFE2938-5FDC-4B06-95A4-259838BE24A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29" y="191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7" name="Line 836" descr="poLine">
              <a:extLst>
                <a:ext uri="{FF2B5EF4-FFF2-40B4-BE49-F238E27FC236}">
                  <a16:creationId xmlns="" xmlns:a16="http://schemas.microsoft.com/office/drawing/2014/main" id="{3FBEA0AC-0A08-478C-A172-6F06D788C4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29" y="194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38" name="Group 837" descr="poDot">
            <a:extLst>
              <a:ext uri="{FF2B5EF4-FFF2-40B4-BE49-F238E27FC236}">
                <a16:creationId xmlns="" xmlns:a16="http://schemas.microsoft.com/office/drawing/2014/main" id="{39492084-53DE-4DB8-BA59-A2CCCE51C47D}"/>
              </a:ext>
            </a:extLst>
          </p:cNvPr>
          <p:cNvGrpSpPr/>
          <p:nvPr/>
        </p:nvGrpSpPr>
        <p:grpSpPr>
          <a:xfrm>
            <a:off x="6008688" y="3621088"/>
            <a:ext cx="76200" cy="76200"/>
            <a:chOff x="2703" y="1878"/>
            <a:chExt cx="48" cy="48"/>
          </a:xfrm>
        </p:grpSpPr>
        <p:sp>
          <p:nvSpPr>
            <p:cNvPr id="839" name="Oval 838">
              <a:extLst>
                <a:ext uri="{FF2B5EF4-FFF2-40B4-BE49-F238E27FC236}">
                  <a16:creationId xmlns="" xmlns:a16="http://schemas.microsoft.com/office/drawing/2014/main" id="{2BC3CB1A-72F5-4C7B-8996-67DBD29764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3" y="187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40" name="Line 839" descr="poLine">
              <a:extLst>
                <a:ext uri="{FF2B5EF4-FFF2-40B4-BE49-F238E27FC236}">
                  <a16:creationId xmlns="" xmlns:a16="http://schemas.microsoft.com/office/drawing/2014/main" id="{42F66D79-6AD9-4F89-96C2-67DB4CD2149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27" y="19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1" name="Line 840" descr="poLine">
              <a:extLst>
                <a:ext uri="{FF2B5EF4-FFF2-40B4-BE49-F238E27FC236}">
                  <a16:creationId xmlns="" xmlns:a16="http://schemas.microsoft.com/office/drawing/2014/main" id="{3C304A9B-B245-4ABD-8BD8-F5F9F90AA0B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03" y="19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2" name="Line 841" descr="poLine">
              <a:extLst>
                <a:ext uri="{FF2B5EF4-FFF2-40B4-BE49-F238E27FC236}">
                  <a16:creationId xmlns="" xmlns:a16="http://schemas.microsoft.com/office/drawing/2014/main" id="{98888EB7-3DAA-447C-96AC-9CD1E3E51C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27" y="18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3" name="Line 842" descr="poLine">
              <a:extLst>
                <a:ext uri="{FF2B5EF4-FFF2-40B4-BE49-F238E27FC236}">
                  <a16:creationId xmlns="" xmlns:a16="http://schemas.microsoft.com/office/drawing/2014/main" id="{E9D8828F-10CC-467D-A28C-9BE3CB297BA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27" y="19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44" name="Group 843" descr="poDot">
            <a:extLst>
              <a:ext uri="{FF2B5EF4-FFF2-40B4-BE49-F238E27FC236}">
                <a16:creationId xmlns="" xmlns:a16="http://schemas.microsoft.com/office/drawing/2014/main" id="{FB1C3221-3E48-4CEF-907F-363AD7B2F82D}"/>
              </a:ext>
            </a:extLst>
          </p:cNvPr>
          <p:cNvGrpSpPr/>
          <p:nvPr/>
        </p:nvGrpSpPr>
        <p:grpSpPr>
          <a:xfrm>
            <a:off x="6000750" y="3557588"/>
            <a:ext cx="76200" cy="76200"/>
            <a:chOff x="2698" y="1838"/>
            <a:chExt cx="48" cy="48"/>
          </a:xfrm>
        </p:grpSpPr>
        <p:sp>
          <p:nvSpPr>
            <p:cNvPr id="845" name="Oval 844">
              <a:extLst>
                <a:ext uri="{FF2B5EF4-FFF2-40B4-BE49-F238E27FC236}">
                  <a16:creationId xmlns="" xmlns:a16="http://schemas.microsoft.com/office/drawing/2014/main" id="{515F3357-66A6-4D35-846A-9E7EDDD7FB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8" y="183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46" name="Line 845" descr="poLine">
              <a:extLst>
                <a:ext uri="{FF2B5EF4-FFF2-40B4-BE49-F238E27FC236}">
                  <a16:creationId xmlns="" xmlns:a16="http://schemas.microsoft.com/office/drawing/2014/main" id="{5F089091-3804-4386-9CF3-D6866641B9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22" y="186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7" name="Line 846" descr="poLine">
              <a:extLst>
                <a:ext uri="{FF2B5EF4-FFF2-40B4-BE49-F238E27FC236}">
                  <a16:creationId xmlns="" xmlns:a16="http://schemas.microsoft.com/office/drawing/2014/main" id="{684ED19D-25C0-4979-88C5-4234507BE7E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98" y="186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8" name="Line 847" descr="poLine">
              <a:extLst>
                <a:ext uri="{FF2B5EF4-FFF2-40B4-BE49-F238E27FC236}">
                  <a16:creationId xmlns="" xmlns:a16="http://schemas.microsoft.com/office/drawing/2014/main" id="{7A405B61-08F4-41B1-B04B-88E320253C9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22" y="183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9" name="Line 848" descr="poLine">
              <a:extLst>
                <a:ext uri="{FF2B5EF4-FFF2-40B4-BE49-F238E27FC236}">
                  <a16:creationId xmlns="" xmlns:a16="http://schemas.microsoft.com/office/drawing/2014/main" id="{43C74A38-3E36-4906-9596-2E7FB90446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22" y="186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50" name="Group 849" descr="poDot">
            <a:extLst>
              <a:ext uri="{FF2B5EF4-FFF2-40B4-BE49-F238E27FC236}">
                <a16:creationId xmlns="" xmlns:a16="http://schemas.microsoft.com/office/drawing/2014/main" id="{885DBA84-630A-4B94-A44B-F1E1D8D04929}"/>
              </a:ext>
            </a:extLst>
          </p:cNvPr>
          <p:cNvGrpSpPr/>
          <p:nvPr/>
        </p:nvGrpSpPr>
        <p:grpSpPr>
          <a:xfrm>
            <a:off x="5992813" y="3494088"/>
            <a:ext cx="76200" cy="76200"/>
            <a:chOff x="2693" y="1798"/>
            <a:chExt cx="48" cy="48"/>
          </a:xfrm>
        </p:grpSpPr>
        <p:sp>
          <p:nvSpPr>
            <p:cNvPr id="851" name="Oval 850">
              <a:extLst>
                <a:ext uri="{FF2B5EF4-FFF2-40B4-BE49-F238E27FC236}">
                  <a16:creationId xmlns="" xmlns:a16="http://schemas.microsoft.com/office/drawing/2014/main" id="{D31332B7-6CF5-42D9-AD14-15074439E7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3" y="179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52" name="Line 851" descr="poLine">
              <a:extLst>
                <a:ext uri="{FF2B5EF4-FFF2-40B4-BE49-F238E27FC236}">
                  <a16:creationId xmlns="" xmlns:a16="http://schemas.microsoft.com/office/drawing/2014/main" id="{6139D7A7-F372-4B9D-A074-AAF6F17FAD3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17" y="182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3" name="Line 852" descr="poLine">
              <a:extLst>
                <a:ext uri="{FF2B5EF4-FFF2-40B4-BE49-F238E27FC236}">
                  <a16:creationId xmlns="" xmlns:a16="http://schemas.microsoft.com/office/drawing/2014/main" id="{DC8AC81B-BD43-4EEC-A438-ADA9E9458F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93" y="182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4" name="Line 853" descr="poLine">
              <a:extLst>
                <a:ext uri="{FF2B5EF4-FFF2-40B4-BE49-F238E27FC236}">
                  <a16:creationId xmlns="" xmlns:a16="http://schemas.microsoft.com/office/drawing/2014/main" id="{E2200248-4520-4F51-B96A-7AFDFD550E8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17" y="179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5" name="Line 854" descr="poLine">
              <a:extLst>
                <a:ext uri="{FF2B5EF4-FFF2-40B4-BE49-F238E27FC236}">
                  <a16:creationId xmlns="" xmlns:a16="http://schemas.microsoft.com/office/drawing/2014/main" id="{7E6559D1-46DD-46B1-BF38-E63769B433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17" y="182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56" name="Group 855" descr="poDot">
            <a:extLst>
              <a:ext uri="{FF2B5EF4-FFF2-40B4-BE49-F238E27FC236}">
                <a16:creationId xmlns="" xmlns:a16="http://schemas.microsoft.com/office/drawing/2014/main" id="{4C03143A-6849-467C-8716-8809DC40184F}"/>
              </a:ext>
            </a:extLst>
          </p:cNvPr>
          <p:cNvGrpSpPr/>
          <p:nvPr/>
        </p:nvGrpSpPr>
        <p:grpSpPr>
          <a:xfrm>
            <a:off x="5981700" y="3429000"/>
            <a:ext cx="76200" cy="76200"/>
            <a:chOff x="2686" y="1757"/>
            <a:chExt cx="48" cy="48"/>
          </a:xfrm>
        </p:grpSpPr>
        <p:sp>
          <p:nvSpPr>
            <p:cNvPr id="857" name="Oval 856">
              <a:extLst>
                <a:ext uri="{FF2B5EF4-FFF2-40B4-BE49-F238E27FC236}">
                  <a16:creationId xmlns="" xmlns:a16="http://schemas.microsoft.com/office/drawing/2014/main" id="{B4570400-1F2D-4A65-8E78-694E0A7A05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6" y="1757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58" name="Line 857" descr="poLine">
              <a:extLst>
                <a:ext uri="{FF2B5EF4-FFF2-40B4-BE49-F238E27FC236}">
                  <a16:creationId xmlns="" xmlns:a16="http://schemas.microsoft.com/office/drawing/2014/main" id="{525168BC-A995-4842-9C13-049D5299B72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10" y="178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9" name="Line 858" descr="poLine">
              <a:extLst>
                <a:ext uri="{FF2B5EF4-FFF2-40B4-BE49-F238E27FC236}">
                  <a16:creationId xmlns="" xmlns:a16="http://schemas.microsoft.com/office/drawing/2014/main" id="{C71844D3-0E33-42EB-8A3C-B282A6EE54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86" y="178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0" name="Line 859" descr="poLine">
              <a:extLst>
                <a:ext uri="{FF2B5EF4-FFF2-40B4-BE49-F238E27FC236}">
                  <a16:creationId xmlns="" xmlns:a16="http://schemas.microsoft.com/office/drawing/2014/main" id="{66737DE2-0960-4C1B-A78C-60DDC507C75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10" y="175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1" name="Line 860" descr="poLine">
              <a:extLst>
                <a:ext uri="{FF2B5EF4-FFF2-40B4-BE49-F238E27FC236}">
                  <a16:creationId xmlns="" xmlns:a16="http://schemas.microsoft.com/office/drawing/2014/main" id="{22EE346C-FBDE-463D-BB4E-F0207FA6E4B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10" y="178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62" name="Group 861" descr="poDot">
            <a:extLst>
              <a:ext uri="{FF2B5EF4-FFF2-40B4-BE49-F238E27FC236}">
                <a16:creationId xmlns="" xmlns:a16="http://schemas.microsoft.com/office/drawing/2014/main" id="{B76E1840-9001-46EC-A2DF-3F807DEEADD5}"/>
              </a:ext>
            </a:extLst>
          </p:cNvPr>
          <p:cNvGrpSpPr/>
          <p:nvPr/>
        </p:nvGrpSpPr>
        <p:grpSpPr>
          <a:xfrm>
            <a:off x="5967413" y="3367088"/>
            <a:ext cx="76200" cy="76200"/>
            <a:chOff x="2677" y="1718"/>
            <a:chExt cx="48" cy="48"/>
          </a:xfrm>
        </p:grpSpPr>
        <p:sp>
          <p:nvSpPr>
            <p:cNvPr id="863" name="Oval 862">
              <a:extLst>
                <a:ext uri="{FF2B5EF4-FFF2-40B4-BE49-F238E27FC236}">
                  <a16:creationId xmlns="" xmlns:a16="http://schemas.microsoft.com/office/drawing/2014/main" id="{1400619F-17D9-401D-9F73-1DE1F355D7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7" y="171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64" name="Line 863" descr="poLine">
              <a:extLst>
                <a:ext uri="{FF2B5EF4-FFF2-40B4-BE49-F238E27FC236}">
                  <a16:creationId xmlns="" xmlns:a16="http://schemas.microsoft.com/office/drawing/2014/main" id="{CB4BA7DF-18AB-4587-A7B6-3B69402E2A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01" y="174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5" name="Line 864" descr="poLine">
              <a:extLst>
                <a:ext uri="{FF2B5EF4-FFF2-40B4-BE49-F238E27FC236}">
                  <a16:creationId xmlns="" xmlns:a16="http://schemas.microsoft.com/office/drawing/2014/main" id="{F0F51630-4991-45D8-83AD-A10EB51E476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77" y="174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6" name="Line 865" descr="poLine">
              <a:extLst>
                <a:ext uri="{FF2B5EF4-FFF2-40B4-BE49-F238E27FC236}">
                  <a16:creationId xmlns="" xmlns:a16="http://schemas.microsoft.com/office/drawing/2014/main" id="{B35C84BB-C658-4E32-9CA7-62A224199C8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01" y="171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7" name="Line 866" descr="poLine">
              <a:extLst>
                <a:ext uri="{FF2B5EF4-FFF2-40B4-BE49-F238E27FC236}">
                  <a16:creationId xmlns="" xmlns:a16="http://schemas.microsoft.com/office/drawing/2014/main" id="{816CEE7C-16B8-4ACD-B6CF-06833497D8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01" y="174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68" name="Group 867" descr="poDot">
            <a:extLst>
              <a:ext uri="{FF2B5EF4-FFF2-40B4-BE49-F238E27FC236}">
                <a16:creationId xmlns="" xmlns:a16="http://schemas.microsoft.com/office/drawing/2014/main" id="{CD625277-6046-4630-B410-398BB9A27775}"/>
              </a:ext>
            </a:extLst>
          </p:cNvPr>
          <p:cNvGrpSpPr/>
          <p:nvPr/>
        </p:nvGrpSpPr>
        <p:grpSpPr>
          <a:xfrm>
            <a:off x="5951538" y="3303588"/>
            <a:ext cx="76200" cy="76200"/>
            <a:chOff x="2667" y="1678"/>
            <a:chExt cx="48" cy="48"/>
          </a:xfrm>
        </p:grpSpPr>
        <p:sp>
          <p:nvSpPr>
            <p:cNvPr id="869" name="Oval 868">
              <a:extLst>
                <a:ext uri="{FF2B5EF4-FFF2-40B4-BE49-F238E27FC236}">
                  <a16:creationId xmlns="" xmlns:a16="http://schemas.microsoft.com/office/drawing/2014/main" id="{47E77A75-5E1B-41CE-ADEA-61BF518E68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7" y="167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70" name="Line 869" descr="poLine">
              <a:extLst>
                <a:ext uri="{FF2B5EF4-FFF2-40B4-BE49-F238E27FC236}">
                  <a16:creationId xmlns="" xmlns:a16="http://schemas.microsoft.com/office/drawing/2014/main" id="{3EA0D566-1805-40AD-B24D-9F2812B4CD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91" y="17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1" name="Line 870" descr="poLine">
              <a:extLst>
                <a:ext uri="{FF2B5EF4-FFF2-40B4-BE49-F238E27FC236}">
                  <a16:creationId xmlns="" xmlns:a16="http://schemas.microsoft.com/office/drawing/2014/main" id="{C876B6F9-CE3A-45F3-93F2-CA5C0CE9AEA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67" y="17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2" name="Line 871" descr="poLine">
              <a:extLst>
                <a:ext uri="{FF2B5EF4-FFF2-40B4-BE49-F238E27FC236}">
                  <a16:creationId xmlns="" xmlns:a16="http://schemas.microsoft.com/office/drawing/2014/main" id="{589F49C8-E34F-483A-96C2-011C0B66C8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91" y="16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3" name="Line 872" descr="poLine">
              <a:extLst>
                <a:ext uri="{FF2B5EF4-FFF2-40B4-BE49-F238E27FC236}">
                  <a16:creationId xmlns="" xmlns:a16="http://schemas.microsoft.com/office/drawing/2014/main" id="{D7C06745-47FD-45DA-9F6F-F2210A58D2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91" y="17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74" name="Group 873" descr="poDot">
            <a:extLst>
              <a:ext uri="{FF2B5EF4-FFF2-40B4-BE49-F238E27FC236}">
                <a16:creationId xmlns="" xmlns:a16="http://schemas.microsoft.com/office/drawing/2014/main" id="{E52587B4-C214-4330-888A-45A2F900F487}"/>
              </a:ext>
            </a:extLst>
          </p:cNvPr>
          <p:cNvGrpSpPr/>
          <p:nvPr/>
        </p:nvGrpSpPr>
        <p:grpSpPr>
          <a:xfrm>
            <a:off x="5934075" y="3241675"/>
            <a:ext cx="76200" cy="76200"/>
            <a:chOff x="2656" y="1639"/>
            <a:chExt cx="48" cy="48"/>
          </a:xfrm>
        </p:grpSpPr>
        <p:sp>
          <p:nvSpPr>
            <p:cNvPr id="875" name="Oval 874">
              <a:extLst>
                <a:ext uri="{FF2B5EF4-FFF2-40B4-BE49-F238E27FC236}">
                  <a16:creationId xmlns="" xmlns:a16="http://schemas.microsoft.com/office/drawing/2014/main" id="{FF22A17B-40DB-42BC-B5DB-3167C04025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56" y="163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76" name="Line 875" descr="poLine">
              <a:extLst>
                <a:ext uri="{FF2B5EF4-FFF2-40B4-BE49-F238E27FC236}">
                  <a16:creationId xmlns="" xmlns:a16="http://schemas.microsoft.com/office/drawing/2014/main" id="{670EE42E-F2F0-402C-B706-FFC8CBD128C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80" y="166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7" name="Line 876" descr="poLine">
              <a:extLst>
                <a:ext uri="{FF2B5EF4-FFF2-40B4-BE49-F238E27FC236}">
                  <a16:creationId xmlns="" xmlns:a16="http://schemas.microsoft.com/office/drawing/2014/main" id="{04DFB371-A269-49B9-B077-E1ED48C2DE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56" y="166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8" name="Line 877" descr="poLine">
              <a:extLst>
                <a:ext uri="{FF2B5EF4-FFF2-40B4-BE49-F238E27FC236}">
                  <a16:creationId xmlns="" xmlns:a16="http://schemas.microsoft.com/office/drawing/2014/main" id="{8AFE9807-B240-4650-98C9-D8F43E27F1A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80" y="163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9" name="Line 878" descr="poLine">
              <a:extLst>
                <a:ext uri="{FF2B5EF4-FFF2-40B4-BE49-F238E27FC236}">
                  <a16:creationId xmlns="" xmlns:a16="http://schemas.microsoft.com/office/drawing/2014/main" id="{85C7805B-70D8-478E-836C-5AD499B3F84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80" y="166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80" name="Group 879" descr="poDot">
            <a:extLst>
              <a:ext uri="{FF2B5EF4-FFF2-40B4-BE49-F238E27FC236}">
                <a16:creationId xmlns="" xmlns:a16="http://schemas.microsoft.com/office/drawing/2014/main" id="{B0472C1E-CBE2-422F-AB7C-0ABD523CAF56}"/>
              </a:ext>
            </a:extLst>
          </p:cNvPr>
          <p:cNvGrpSpPr/>
          <p:nvPr/>
        </p:nvGrpSpPr>
        <p:grpSpPr>
          <a:xfrm>
            <a:off x="5913438" y="3179763"/>
            <a:ext cx="76200" cy="76200"/>
            <a:chOff x="2643" y="1600"/>
            <a:chExt cx="48" cy="48"/>
          </a:xfrm>
        </p:grpSpPr>
        <p:sp>
          <p:nvSpPr>
            <p:cNvPr id="881" name="Oval 880">
              <a:extLst>
                <a:ext uri="{FF2B5EF4-FFF2-40B4-BE49-F238E27FC236}">
                  <a16:creationId xmlns="" xmlns:a16="http://schemas.microsoft.com/office/drawing/2014/main" id="{2E09BD5B-1AE7-44BD-BCF4-5DFD526B8F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3" y="160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82" name="Line 881" descr="poLine">
              <a:extLst>
                <a:ext uri="{FF2B5EF4-FFF2-40B4-BE49-F238E27FC236}">
                  <a16:creationId xmlns="" xmlns:a16="http://schemas.microsoft.com/office/drawing/2014/main" id="{D07E8BC2-43A4-439E-9227-30B48EBAFAA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67" y="16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3" name="Line 882" descr="poLine">
              <a:extLst>
                <a:ext uri="{FF2B5EF4-FFF2-40B4-BE49-F238E27FC236}">
                  <a16:creationId xmlns="" xmlns:a16="http://schemas.microsoft.com/office/drawing/2014/main" id="{E099AEE5-1624-4382-A173-37413FAFE21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43" y="16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4" name="Line 883" descr="poLine">
              <a:extLst>
                <a:ext uri="{FF2B5EF4-FFF2-40B4-BE49-F238E27FC236}">
                  <a16:creationId xmlns="" xmlns:a16="http://schemas.microsoft.com/office/drawing/2014/main" id="{21DAB282-4C38-424E-9553-0886C82228B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67" y="160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5" name="Line 884" descr="poLine">
              <a:extLst>
                <a:ext uri="{FF2B5EF4-FFF2-40B4-BE49-F238E27FC236}">
                  <a16:creationId xmlns="" xmlns:a16="http://schemas.microsoft.com/office/drawing/2014/main" id="{807A25D2-6B47-4F8E-B553-6C927055E24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67" y="162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86" name="Group 885" descr="poDot">
            <a:extLst>
              <a:ext uri="{FF2B5EF4-FFF2-40B4-BE49-F238E27FC236}">
                <a16:creationId xmlns="" xmlns:a16="http://schemas.microsoft.com/office/drawing/2014/main" id="{1779691B-1E4C-41B3-B2B1-305AFE90A338}"/>
              </a:ext>
            </a:extLst>
          </p:cNvPr>
          <p:cNvGrpSpPr/>
          <p:nvPr/>
        </p:nvGrpSpPr>
        <p:grpSpPr>
          <a:xfrm>
            <a:off x="5892800" y="3119438"/>
            <a:ext cx="76200" cy="76200"/>
            <a:chOff x="2630" y="1562"/>
            <a:chExt cx="48" cy="48"/>
          </a:xfrm>
        </p:grpSpPr>
        <p:sp>
          <p:nvSpPr>
            <p:cNvPr id="887" name="Oval 886">
              <a:extLst>
                <a:ext uri="{FF2B5EF4-FFF2-40B4-BE49-F238E27FC236}">
                  <a16:creationId xmlns="" xmlns:a16="http://schemas.microsoft.com/office/drawing/2014/main" id="{7731A49B-04A7-486E-89D9-D377C2A136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0" y="156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88" name="Line 887" descr="poLine">
              <a:extLst>
                <a:ext uri="{FF2B5EF4-FFF2-40B4-BE49-F238E27FC236}">
                  <a16:creationId xmlns="" xmlns:a16="http://schemas.microsoft.com/office/drawing/2014/main" id="{006FD3A5-05EA-4854-9A03-C0B4300BFEF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54" y="158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9" name="Line 888" descr="poLine">
              <a:extLst>
                <a:ext uri="{FF2B5EF4-FFF2-40B4-BE49-F238E27FC236}">
                  <a16:creationId xmlns="" xmlns:a16="http://schemas.microsoft.com/office/drawing/2014/main" id="{C4EFFBF0-E9FA-4742-9DC9-734F2090090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30" y="158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0" name="Line 889" descr="poLine">
              <a:extLst>
                <a:ext uri="{FF2B5EF4-FFF2-40B4-BE49-F238E27FC236}">
                  <a16:creationId xmlns="" xmlns:a16="http://schemas.microsoft.com/office/drawing/2014/main" id="{A1B6EF0E-A2E4-4177-8FCA-7F9C36BFDEE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54" y="156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" name="Line 890" descr="poLine">
              <a:extLst>
                <a:ext uri="{FF2B5EF4-FFF2-40B4-BE49-F238E27FC236}">
                  <a16:creationId xmlns="" xmlns:a16="http://schemas.microsoft.com/office/drawing/2014/main" id="{C3F61A7A-6C0D-4027-8C70-D14B7B099D5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54" y="158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92" name="Group 891" descr="poDot">
            <a:extLst>
              <a:ext uri="{FF2B5EF4-FFF2-40B4-BE49-F238E27FC236}">
                <a16:creationId xmlns="" xmlns:a16="http://schemas.microsoft.com/office/drawing/2014/main" id="{CD27DEE5-586A-4DB8-89F8-EBA99FAFF8C1}"/>
              </a:ext>
            </a:extLst>
          </p:cNvPr>
          <p:cNvGrpSpPr/>
          <p:nvPr/>
        </p:nvGrpSpPr>
        <p:grpSpPr>
          <a:xfrm>
            <a:off x="5867400" y="3059113"/>
            <a:ext cx="76200" cy="76200"/>
            <a:chOff x="2614" y="1524"/>
            <a:chExt cx="48" cy="48"/>
          </a:xfrm>
        </p:grpSpPr>
        <p:sp>
          <p:nvSpPr>
            <p:cNvPr id="893" name="Oval 892">
              <a:extLst>
                <a:ext uri="{FF2B5EF4-FFF2-40B4-BE49-F238E27FC236}">
                  <a16:creationId xmlns="" xmlns:a16="http://schemas.microsoft.com/office/drawing/2014/main" id="{C4F9D46D-7210-4A60-B7A5-34E7866316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4" y="152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894" name="Line 893" descr="poLine">
              <a:extLst>
                <a:ext uri="{FF2B5EF4-FFF2-40B4-BE49-F238E27FC236}">
                  <a16:creationId xmlns="" xmlns:a16="http://schemas.microsoft.com/office/drawing/2014/main" id="{CD367B9E-A4D8-49BE-B6F3-D68AAD58093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38" y="154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5" name="Line 894" descr="poLine">
              <a:extLst>
                <a:ext uri="{FF2B5EF4-FFF2-40B4-BE49-F238E27FC236}">
                  <a16:creationId xmlns="" xmlns:a16="http://schemas.microsoft.com/office/drawing/2014/main" id="{16924A89-D024-46D2-9DD7-D1A09B3E08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14" y="154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6" name="Line 895" descr="poLine">
              <a:extLst>
                <a:ext uri="{FF2B5EF4-FFF2-40B4-BE49-F238E27FC236}">
                  <a16:creationId xmlns="" xmlns:a16="http://schemas.microsoft.com/office/drawing/2014/main" id="{94380906-3270-4574-9CB5-F3BAD240E6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38" y="152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7" name="Line 896" descr="poLine">
              <a:extLst>
                <a:ext uri="{FF2B5EF4-FFF2-40B4-BE49-F238E27FC236}">
                  <a16:creationId xmlns="" xmlns:a16="http://schemas.microsoft.com/office/drawing/2014/main" id="{3FCBD9A0-6B12-41F9-B87D-42C3BC2A65C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38" y="154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98" name="Group 897" descr="poDot">
            <a:extLst>
              <a:ext uri="{FF2B5EF4-FFF2-40B4-BE49-F238E27FC236}">
                <a16:creationId xmlns="" xmlns:a16="http://schemas.microsoft.com/office/drawing/2014/main" id="{C6DDB8C8-3A37-4714-BFF7-F2A25E559410}"/>
              </a:ext>
            </a:extLst>
          </p:cNvPr>
          <p:cNvGrpSpPr/>
          <p:nvPr/>
        </p:nvGrpSpPr>
        <p:grpSpPr>
          <a:xfrm>
            <a:off x="5842000" y="3000375"/>
            <a:ext cx="76200" cy="76200"/>
            <a:chOff x="2598" y="1487"/>
            <a:chExt cx="48" cy="48"/>
          </a:xfrm>
        </p:grpSpPr>
        <p:sp>
          <p:nvSpPr>
            <p:cNvPr id="899" name="Oval 898">
              <a:extLst>
                <a:ext uri="{FF2B5EF4-FFF2-40B4-BE49-F238E27FC236}">
                  <a16:creationId xmlns="" xmlns:a16="http://schemas.microsoft.com/office/drawing/2014/main" id="{4307344E-5BE4-4672-A70C-A39DDB863E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8" y="1487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00" name="Line 899" descr="poLine">
              <a:extLst>
                <a:ext uri="{FF2B5EF4-FFF2-40B4-BE49-F238E27FC236}">
                  <a16:creationId xmlns="" xmlns:a16="http://schemas.microsoft.com/office/drawing/2014/main" id="{008F5C07-B356-4AEB-9B40-E66CD630D76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22" y="151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1" name="Line 900" descr="poLine">
              <a:extLst>
                <a:ext uri="{FF2B5EF4-FFF2-40B4-BE49-F238E27FC236}">
                  <a16:creationId xmlns="" xmlns:a16="http://schemas.microsoft.com/office/drawing/2014/main" id="{993CF46F-AA1B-4CD8-90CA-D54ADF42FD8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98" y="151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2" name="Line 901" descr="poLine">
              <a:extLst>
                <a:ext uri="{FF2B5EF4-FFF2-40B4-BE49-F238E27FC236}">
                  <a16:creationId xmlns="" xmlns:a16="http://schemas.microsoft.com/office/drawing/2014/main" id="{9D22E403-97DD-4F53-8F1A-0369D05999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22" y="148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3" name="Line 902" descr="poLine">
              <a:extLst>
                <a:ext uri="{FF2B5EF4-FFF2-40B4-BE49-F238E27FC236}">
                  <a16:creationId xmlns="" xmlns:a16="http://schemas.microsoft.com/office/drawing/2014/main" id="{D3B45B24-511B-4EAC-ACBD-06C46AD293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22" y="151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04" name="Group 903" descr="poDot">
            <a:extLst>
              <a:ext uri="{FF2B5EF4-FFF2-40B4-BE49-F238E27FC236}">
                <a16:creationId xmlns="" xmlns:a16="http://schemas.microsoft.com/office/drawing/2014/main" id="{646578ED-5340-482F-85F4-0FF517E6538A}"/>
              </a:ext>
            </a:extLst>
          </p:cNvPr>
          <p:cNvGrpSpPr/>
          <p:nvPr/>
        </p:nvGrpSpPr>
        <p:grpSpPr>
          <a:xfrm>
            <a:off x="5813425" y="2943225"/>
            <a:ext cx="76200" cy="76200"/>
            <a:chOff x="2580" y="1451"/>
            <a:chExt cx="48" cy="48"/>
          </a:xfrm>
        </p:grpSpPr>
        <p:sp>
          <p:nvSpPr>
            <p:cNvPr id="905" name="Oval 904">
              <a:extLst>
                <a:ext uri="{FF2B5EF4-FFF2-40B4-BE49-F238E27FC236}">
                  <a16:creationId xmlns="" xmlns:a16="http://schemas.microsoft.com/office/drawing/2014/main" id="{FF4D4DC6-4F61-425C-A054-6930A2785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0" y="145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06" name="Line 905" descr="poLine">
              <a:extLst>
                <a:ext uri="{FF2B5EF4-FFF2-40B4-BE49-F238E27FC236}">
                  <a16:creationId xmlns="" xmlns:a16="http://schemas.microsoft.com/office/drawing/2014/main" id="{F129D5AF-1E8E-4D92-8801-7D18D8DC32A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04" y="147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7" name="Line 906" descr="poLine">
              <a:extLst>
                <a:ext uri="{FF2B5EF4-FFF2-40B4-BE49-F238E27FC236}">
                  <a16:creationId xmlns="" xmlns:a16="http://schemas.microsoft.com/office/drawing/2014/main" id="{CA5628A0-B11C-4E0E-A6BE-6807739DD7D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80" y="147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8" name="Line 907" descr="poLine">
              <a:extLst>
                <a:ext uri="{FF2B5EF4-FFF2-40B4-BE49-F238E27FC236}">
                  <a16:creationId xmlns="" xmlns:a16="http://schemas.microsoft.com/office/drawing/2014/main" id="{AF217E25-B9C6-4A4F-81AA-BFB47F92D6B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04" y="145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9" name="Line 908" descr="poLine">
              <a:extLst>
                <a:ext uri="{FF2B5EF4-FFF2-40B4-BE49-F238E27FC236}">
                  <a16:creationId xmlns="" xmlns:a16="http://schemas.microsoft.com/office/drawing/2014/main" id="{F4B6F295-A3BD-46D0-8CCE-D2FB5031A73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04" y="147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10" name="Group 909" descr="poDot">
            <a:extLst>
              <a:ext uri="{FF2B5EF4-FFF2-40B4-BE49-F238E27FC236}">
                <a16:creationId xmlns="" xmlns:a16="http://schemas.microsoft.com/office/drawing/2014/main" id="{E9510D1B-C6CC-43E4-A90A-CC556833F597}"/>
              </a:ext>
            </a:extLst>
          </p:cNvPr>
          <p:cNvGrpSpPr/>
          <p:nvPr/>
        </p:nvGrpSpPr>
        <p:grpSpPr>
          <a:xfrm>
            <a:off x="5783263" y="2886075"/>
            <a:ext cx="76200" cy="76200"/>
            <a:chOff x="2561" y="1415"/>
            <a:chExt cx="48" cy="48"/>
          </a:xfrm>
        </p:grpSpPr>
        <p:sp>
          <p:nvSpPr>
            <p:cNvPr id="911" name="Oval 910">
              <a:extLst>
                <a:ext uri="{FF2B5EF4-FFF2-40B4-BE49-F238E27FC236}">
                  <a16:creationId xmlns="" xmlns:a16="http://schemas.microsoft.com/office/drawing/2014/main" id="{461AB7AC-0EA0-43E8-96D9-D0E5447E08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1" y="141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12" name="Line 911" descr="poLine">
              <a:extLst>
                <a:ext uri="{FF2B5EF4-FFF2-40B4-BE49-F238E27FC236}">
                  <a16:creationId xmlns="" xmlns:a16="http://schemas.microsoft.com/office/drawing/2014/main" id="{57C80F90-F7BB-498F-B13B-F427F8E8BCE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85" y="143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3" name="Line 912" descr="poLine">
              <a:extLst>
                <a:ext uri="{FF2B5EF4-FFF2-40B4-BE49-F238E27FC236}">
                  <a16:creationId xmlns="" xmlns:a16="http://schemas.microsoft.com/office/drawing/2014/main" id="{68A48807-432E-42C9-A07E-E8C86B0F6C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1" y="143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4" name="Line 913" descr="poLine">
              <a:extLst>
                <a:ext uri="{FF2B5EF4-FFF2-40B4-BE49-F238E27FC236}">
                  <a16:creationId xmlns="" xmlns:a16="http://schemas.microsoft.com/office/drawing/2014/main" id="{6DC0D03B-5FFB-4A01-844E-56EE527B25B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85" y="141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5" name="Line 914" descr="poLine">
              <a:extLst>
                <a:ext uri="{FF2B5EF4-FFF2-40B4-BE49-F238E27FC236}">
                  <a16:creationId xmlns="" xmlns:a16="http://schemas.microsoft.com/office/drawing/2014/main" id="{98E59F25-ABD9-49A6-BB5F-EF387CF8BA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85" y="143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16" name="Group 915" descr="poDot">
            <a:extLst>
              <a:ext uri="{FF2B5EF4-FFF2-40B4-BE49-F238E27FC236}">
                <a16:creationId xmlns="" xmlns:a16="http://schemas.microsoft.com/office/drawing/2014/main" id="{0E769F03-21DF-432B-843F-AD4A670A2D16}"/>
              </a:ext>
            </a:extLst>
          </p:cNvPr>
          <p:cNvGrpSpPr/>
          <p:nvPr/>
        </p:nvGrpSpPr>
        <p:grpSpPr>
          <a:xfrm>
            <a:off x="5749925" y="2828925"/>
            <a:ext cx="76200" cy="76200"/>
            <a:chOff x="2540" y="1379"/>
            <a:chExt cx="48" cy="48"/>
          </a:xfrm>
        </p:grpSpPr>
        <p:sp>
          <p:nvSpPr>
            <p:cNvPr id="917" name="Oval 916">
              <a:extLst>
                <a:ext uri="{FF2B5EF4-FFF2-40B4-BE49-F238E27FC236}">
                  <a16:creationId xmlns="" xmlns:a16="http://schemas.microsoft.com/office/drawing/2014/main" id="{670B3CD1-59E6-4DFF-BF18-58EAA2CCDC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0" y="137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18" name="Line 917" descr="poLine">
              <a:extLst>
                <a:ext uri="{FF2B5EF4-FFF2-40B4-BE49-F238E27FC236}">
                  <a16:creationId xmlns="" xmlns:a16="http://schemas.microsoft.com/office/drawing/2014/main" id="{1092F582-21A4-4B25-8322-2C9BC4F201A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64" y="14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9" name="Line 918" descr="poLine">
              <a:extLst>
                <a:ext uri="{FF2B5EF4-FFF2-40B4-BE49-F238E27FC236}">
                  <a16:creationId xmlns="" xmlns:a16="http://schemas.microsoft.com/office/drawing/2014/main" id="{8C5A03D7-4262-478C-B121-7647F89F37F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40" y="14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0" name="Line 919" descr="poLine">
              <a:extLst>
                <a:ext uri="{FF2B5EF4-FFF2-40B4-BE49-F238E27FC236}">
                  <a16:creationId xmlns="" xmlns:a16="http://schemas.microsoft.com/office/drawing/2014/main" id="{0126B018-BF80-43D7-9539-F8DD7A81BD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64" y="137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1" name="Line 920" descr="poLine">
              <a:extLst>
                <a:ext uri="{FF2B5EF4-FFF2-40B4-BE49-F238E27FC236}">
                  <a16:creationId xmlns="" xmlns:a16="http://schemas.microsoft.com/office/drawing/2014/main" id="{1CB5984A-290E-4CF7-8C16-79EF6470325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4" y="14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2" name="Group 921" descr="poDot">
            <a:extLst>
              <a:ext uri="{FF2B5EF4-FFF2-40B4-BE49-F238E27FC236}">
                <a16:creationId xmlns="" xmlns:a16="http://schemas.microsoft.com/office/drawing/2014/main" id="{8C4BDA31-BC8B-49D8-B9F3-4CF10E52671F}"/>
              </a:ext>
            </a:extLst>
          </p:cNvPr>
          <p:cNvGrpSpPr/>
          <p:nvPr/>
        </p:nvGrpSpPr>
        <p:grpSpPr>
          <a:xfrm>
            <a:off x="5716588" y="2774950"/>
            <a:ext cx="76200" cy="76200"/>
            <a:chOff x="2519" y="1345"/>
            <a:chExt cx="48" cy="48"/>
          </a:xfrm>
        </p:grpSpPr>
        <p:sp>
          <p:nvSpPr>
            <p:cNvPr id="923" name="Oval 922">
              <a:extLst>
                <a:ext uri="{FF2B5EF4-FFF2-40B4-BE49-F238E27FC236}">
                  <a16:creationId xmlns="" xmlns:a16="http://schemas.microsoft.com/office/drawing/2014/main" id="{49138698-C7A6-4149-A884-B4D25A5C55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9" y="134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24" name="Line 923" descr="poLine">
              <a:extLst>
                <a:ext uri="{FF2B5EF4-FFF2-40B4-BE49-F238E27FC236}">
                  <a16:creationId xmlns="" xmlns:a16="http://schemas.microsoft.com/office/drawing/2014/main" id="{33B5F4D8-F8F3-4C80-B7EA-2E99B33DBA3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43" y="13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" name="Line 924" descr="poLine">
              <a:extLst>
                <a:ext uri="{FF2B5EF4-FFF2-40B4-BE49-F238E27FC236}">
                  <a16:creationId xmlns="" xmlns:a16="http://schemas.microsoft.com/office/drawing/2014/main" id="{04C26A7F-9550-4C77-9C49-656A82CFE21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19" y="13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" name="Line 925" descr="poLine">
              <a:extLst>
                <a:ext uri="{FF2B5EF4-FFF2-40B4-BE49-F238E27FC236}">
                  <a16:creationId xmlns="" xmlns:a16="http://schemas.microsoft.com/office/drawing/2014/main" id="{E1F015F4-44F9-4DC2-85AE-EEC2BC4B003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43" y="134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" name="Line 926" descr="poLine">
              <a:extLst>
                <a:ext uri="{FF2B5EF4-FFF2-40B4-BE49-F238E27FC236}">
                  <a16:creationId xmlns="" xmlns:a16="http://schemas.microsoft.com/office/drawing/2014/main" id="{A958FCAF-8620-4077-B969-56041D1FDDF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43" y="136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8" name="Group 927" descr="poDot">
            <a:extLst>
              <a:ext uri="{FF2B5EF4-FFF2-40B4-BE49-F238E27FC236}">
                <a16:creationId xmlns="" xmlns:a16="http://schemas.microsoft.com/office/drawing/2014/main" id="{21829602-9A32-4758-AEC7-7353A8188BA5}"/>
              </a:ext>
            </a:extLst>
          </p:cNvPr>
          <p:cNvGrpSpPr/>
          <p:nvPr/>
        </p:nvGrpSpPr>
        <p:grpSpPr>
          <a:xfrm>
            <a:off x="5680075" y="2720975"/>
            <a:ext cx="76200" cy="76200"/>
            <a:chOff x="2496" y="1311"/>
            <a:chExt cx="48" cy="48"/>
          </a:xfrm>
        </p:grpSpPr>
        <p:sp>
          <p:nvSpPr>
            <p:cNvPr id="929" name="Oval 928">
              <a:extLst>
                <a:ext uri="{FF2B5EF4-FFF2-40B4-BE49-F238E27FC236}">
                  <a16:creationId xmlns="" xmlns:a16="http://schemas.microsoft.com/office/drawing/2014/main" id="{69E9371B-EFA7-4AE5-BFF1-715655B967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6" y="131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30" name="Line 929" descr="poLine">
              <a:extLst>
                <a:ext uri="{FF2B5EF4-FFF2-40B4-BE49-F238E27FC236}">
                  <a16:creationId xmlns="" xmlns:a16="http://schemas.microsoft.com/office/drawing/2014/main" id="{A24AF4B2-A1B0-4109-8DFA-608BD02930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20" y="133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1" name="Line 930" descr="poLine">
              <a:extLst>
                <a:ext uri="{FF2B5EF4-FFF2-40B4-BE49-F238E27FC236}">
                  <a16:creationId xmlns="" xmlns:a16="http://schemas.microsoft.com/office/drawing/2014/main" id="{43C83D2F-2087-4F2A-A693-55DC2C635BE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96" y="133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2" name="Line 931" descr="poLine">
              <a:extLst>
                <a:ext uri="{FF2B5EF4-FFF2-40B4-BE49-F238E27FC236}">
                  <a16:creationId xmlns="" xmlns:a16="http://schemas.microsoft.com/office/drawing/2014/main" id="{BEB4BC06-81E0-420C-8394-B9D95A3B8A8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20" y="131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3" name="Line 932" descr="poLine">
              <a:extLst>
                <a:ext uri="{FF2B5EF4-FFF2-40B4-BE49-F238E27FC236}">
                  <a16:creationId xmlns="" xmlns:a16="http://schemas.microsoft.com/office/drawing/2014/main" id="{B89E516B-EAEC-4DDA-A027-961027C492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20" y="133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34" name="Group 933" descr="poDot">
            <a:extLst>
              <a:ext uri="{FF2B5EF4-FFF2-40B4-BE49-F238E27FC236}">
                <a16:creationId xmlns="" xmlns:a16="http://schemas.microsoft.com/office/drawing/2014/main" id="{5205156A-D50B-456C-83C9-C9370F7FF400}"/>
              </a:ext>
            </a:extLst>
          </p:cNvPr>
          <p:cNvGrpSpPr/>
          <p:nvPr/>
        </p:nvGrpSpPr>
        <p:grpSpPr>
          <a:xfrm>
            <a:off x="5641975" y="2668588"/>
            <a:ext cx="76200" cy="76200"/>
            <a:chOff x="2472" y="1278"/>
            <a:chExt cx="48" cy="48"/>
          </a:xfrm>
        </p:grpSpPr>
        <p:sp>
          <p:nvSpPr>
            <p:cNvPr id="935" name="Oval 934">
              <a:extLst>
                <a:ext uri="{FF2B5EF4-FFF2-40B4-BE49-F238E27FC236}">
                  <a16:creationId xmlns="" xmlns:a16="http://schemas.microsoft.com/office/drawing/2014/main" id="{A2B484FA-734A-48E7-9436-42F6C505A9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2" y="127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36" name="Line 935" descr="poLine">
              <a:extLst>
                <a:ext uri="{FF2B5EF4-FFF2-40B4-BE49-F238E27FC236}">
                  <a16:creationId xmlns="" xmlns:a16="http://schemas.microsoft.com/office/drawing/2014/main" id="{818A01D4-1A39-4CD4-81BE-52D22C3EEC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96" y="13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7" name="Line 936" descr="poLine">
              <a:extLst>
                <a:ext uri="{FF2B5EF4-FFF2-40B4-BE49-F238E27FC236}">
                  <a16:creationId xmlns="" xmlns:a16="http://schemas.microsoft.com/office/drawing/2014/main" id="{05E7C208-4A30-470A-ACC6-9D47074B4E4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72" y="13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8" name="Line 937" descr="poLine">
              <a:extLst>
                <a:ext uri="{FF2B5EF4-FFF2-40B4-BE49-F238E27FC236}">
                  <a16:creationId xmlns="" xmlns:a16="http://schemas.microsoft.com/office/drawing/2014/main" id="{572EF4AC-1897-4655-B285-DF85317B7A5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96" y="12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9" name="Line 938" descr="poLine">
              <a:extLst>
                <a:ext uri="{FF2B5EF4-FFF2-40B4-BE49-F238E27FC236}">
                  <a16:creationId xmlns="" xmlns:a16="http://schemas.microsoft.com/office/drawing/2014/main" id="{FD7E09B2-585B-4871-9706-804DC848C3B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96" y="13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40" name="Group 939" descr="poDot">
            <a:extLst>
              <a:ext uri="{FF2B5EF4-FFF2-40B4-BE49-F238E27FC236}">
                <a16:creationId xmlns="" xmlns:a16="http://schemas.microsoft.com/office/drawing/2014/main" id="{3C79A7AD-C51A-479C-B189-9882EDC74EF0}"/>
              </a:ext>
            </a:extLst>
          </p:cNvPr>
          <p:cNvGrpSpPr/>
          <p:nvPr/>
        </p:nvGrpSpPr>
        <p:grpSpPr>
          <a:xfrm>
            <a:off x="5602288" y="2617788"/>
            <a:ext cx="76200" cy="76200"/>
            <a:chOff x="2447" y="1246"/>
            <a:chExt cx="48" cy="48"/>
          </a:xfrm>
        </p:grpSpPr>
        <p:sp>
          <p:nvSpPr>
            <p:cNvPr id="941" name="Oval 940">
              <a:extLst>
                <a:ext uri="{FF2B5EF4-FFF2-40B4-BE49-F238E27FC236}">
                  <a16:creationId xmlns="" xmlns:a16="http://schemas.microsoft.com/office/drawing/2014/main" id="{BCDE3F18-F892-4CC7-B34E-CD6FD132BF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7" y="124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42" name="Line 941" descr="poLine">
              <a:extLst>
                <a:ext uri="{FF2B5EF4-FFF2-40B4-BE49-F238E27FC236}">
                  <a16:creationId xmlns="" xmlns:a16="http://schemas.microsoft.com/office/drawing/2014/main" id="{F81DC599-348B-4AE1-A211-8A46845C2B0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71" y="12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3" name="Line 942" descr="poLine">
              <a:extLst>
                <a:ext uri="{FF2B5EF4-FFF2-40B4-BE49-F238E27FC236}">
                  <a16:creationId xmlns="" xmlns:a16="http://schemas.microsoft.com/office/drawing/2014/main" id="{27804C54-56C7-48F8-BA39-0C243A77848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47" y="12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4" name="Line 943" descr="poLine">
              <a:extLst>
                <a:ext uri="{FF2B5EF4-FFF2-40B4-BE49-F238E27FC236}">
                  <a16:creationId xmlns="" xmlns:a16="http://schemas.microsoft.com/office/drawing/2014/main" id="{0A1AC843-9624-4DF0-98D6-798060F122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71" y="124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5" name="Line 944" descr="poLine">
              <a:extLst>
                <a:ext uri="{FF2B5EF4-FFF2-40B4-BE49-F238E27FC236}">
                  <a16:creationId xmlns="" xmlns:a16="http://schemas.microsoft.com/office/drawing/2014/main" id="{18C8BF28-9850-49E8-9CA2-B848EB378B9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71" y="127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46" name="Group 945" descr="poDot">
            <a:extLst>
              <a:ext uri="{FF2B5EF4-FFF2-40B4-BE49-F238E27FC236}">
                <a16:creationId xmlns="" xmlns:a16="http://schemas.microsoft.com/office/drawing/2014/main" id="{9B32D2A8-DDAB-4C4D-BB0B-1062D3AD1C8A}"/>
              </a:ext>
            </a:extLst>
          </p:cNvPr>
          <p:cNvGrpSpPr/>
          <p:nvPr/>
        </p:nvGrpSpPr>
        <p:grpSpPr>
          <a:xfrm>
            <a:off x="5561013" y="2568575"/>
            <a:ext cx="76200" cy="76200"/>
            <a:chOff x="2421" y="1215"/>
            <a:chExt cx="48" cy="48"/>
          </a:xfrm>
        </p:grpSpPr>
        <p:sp>
          <p:nvSpPr>
            <p:cNvPr id="947" name="Oval 946">
              <a:extLst>
                <a:ext uri="{FF2B5EF4-FFF2-40B4-BE49-F238E27FC236}">
                  <a16:creationId xmlns="" xmlns:a16="http://schemas.microsoft.com/office/drawing/2014/main" id="{3BE6F753-D173-4808-8CD3-D848B0640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1" y="121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48" name="Line 947" descr="poLine">
              <a:extLst>
                <a:ext uri="{FF2B5EF4-FFF2-40B4-BE49-F238E27FC236}">
                  <a16:creationId xmlns="" xmlns:a16="http://schemas.microsoft.com/office/drawing/2014/main" id="{4672762A-0C48-4659-BBAA-B116AE8FB26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45" y="123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9" name="Line 948" descr="poLine">
              <a:extLst>
                <a:ext uri="{FF2B5EF4-FFF2-40B4-BE49-F238E27FC236}">
                  <a16:creationId xmlns="" xmlns:a16="http://schemas.microsoft.com/office/drawing/2014/main" id="{5298AD8F-D544-4D0A-B6FB-AA5DCFF8A7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21" y="123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0" name="Line 949" descr="poLine">
              <a:extLst>
                <a:ext uri="{FF2B5EF4-FFF2-40B4-BE49-F238E27FC236}">
                  <a16:creationId xmlns="" xmlns:a16="http://schemas.microsoft.com/office/drawing/2014/main" id="{4DE22DB0-5FFF-4B7B-84BB-F390F22216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45" y="121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1" name="Line 950" descr="poLine">
              <a:extLst>
                <a:ext uri="{FF2B5EF4-FFF2-40B4-BE49-F238E27FC236}">
                  <a16:creationId xmlns="" xmlns:a16="http://schemas.microsoft.com/office/drawing/2014/main" id="{087888CB-CA75-4914-96B0-804FD5E33A9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45" y="123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52" name="Group 951" descr="poDot">
            <a:extLst>
              <a:ext uri="{FF2B5EF4-FFF2-40B4-BE49-F238E27FC236}">
                <a16:creationId xmlns="" xmlns:a16="http://schemas.microsoft.com/office/drawing/2014/main" id="{54492D13-B57B-47D8-8155-E89B4B35B2D2}"/>
              </a:ext>
            </a:extLst>
          </p:cNvPr>
          <p:cNvGrpSpPr/>
          <p:nvPr/>
        </p:nvGrpSpPr>
        <p:grpSpPr>
          <a:xfrm>
            <a:off x="5518150" y="2520950"/>
            <a:ext cx="76200" cy="76200"/>
            <a:chOff x="2394" y="1185"/>
            <a:chExt cx="48" cy="48"/>
          </a:xfrm>
        </p:grpSpPr>
        <p:sp>
          <p:nvSpPr>
            <p:cNvPr id="953" name="Oval 952">
              <a:extLst>
                <a:ext uri="{FF2B5EF4-FFF2-40B4-BE49-F238E27FC236}">
                  <a16:creationId xmlns="" xmlns:a16="http://schemas.microsoft.com/office/drawing/2014/main" id="{74068575-A6B0-460B-A2E6-73BE9085A8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4" y="118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54" name="Line 953" descr="poLine">
              <a:extLst>
                <a:ext uri="{FF2B5EF4-FFF2-40B4-BE49-F238E27FC236}">
                  <a16:creationId xmlns="" xmlns:a16="http://schemas.microsoft.com/office/drawing/2014/main" id="{41A4E757-71F5-4BCD-9565-84EDE307195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18" y="120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5" name="Line 954" descr="poLine">
              <a:extLst>
                <a:ext uri="{FF2B5EF4-FFF2-40B4-BE49-F238E27FC236}">
                  <a16:creationId xmlns="" xmlns:a16="http://schemas.microsoft.com/office/drawing/2014/main" id="{2E33F726-6034-4419-917A-40340749776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94" y="120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6" name="Line 955" descr="poLine">
              <a:extLst>
                <a:ext uri="{FF2B5EF4-FFF2-40B4-BE49-F238E27FC236}">
                  <a16:creationId xmlns="" xmlns:a16="http://schemas.microsoft.com/office/drawing/2014/main" id="{2F2EA5D0-4DD8-4A74-8B9F-B8259AD7A36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18" y="118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7" name="Line 956" descr="poLine">
              <a:extLst>
                <a:ext uri="{FF2B5EF4-FFF2-40B4-BE49-F238E27FC236}">
                  <a16:creationId xmlns="" xmlns:a16="http://schemas.microsoft.com/office/drawing/2014/main" id="{31FB81A3-0442-4859-B7F2-1B8EFEFCD75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18" y="120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58" name="Group 957" descr="poDot">
            <a:extLst>
              <a:ext uri="{FF2B5EF4-FFF2-40B4-BE49-F238E27FC236}">
                <a16:creationId xmlns="" xmlns:a16="http://schemas.microsoft.com/office/drawing/2014/main" id="{E0F91120-08D5-472A-974B-87F9676A26CF}"/>
              </a:ext>
            </a:extLst>
          </p:cNvPr>
          <p:cNvGrpSpPr/>
          <p:nvPr/>
        </p:nvGrpSpPr>
        <p:grpSpPr>
          <a:xfrm>
            <a:off x="5472113" y="2473325"/>
            <a:ext cx="76200" cy="76200"/>
            <a:chOff x="2365" y="1155"/>
            <a:chExt cx="48" cy="48"/>
          </a:xfrm>
        </p:grpSpPr>
        <p:sp>
          <p:nvSpPr>
            <p:cNvPr id="959" name="Oval 958">
              <a:extLst>
                <a:ext uri="{FF2B5EF4-FFF2-40B4-BE49-F238E27FC236}">
                  <a16:creationId xmlns="" xmlns:a16="http://schemas.microsoft.com/office/drawing/2014/main" id="{49D15150-9778-4BCC-A078-B7FAD4A7D6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5" y="115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60" name="Line 959" descr="poLine">
              <a:extLst>
                <a:ext uri="{FF2B5EF4-FFF2-40B4-BE49-F238E27FC236}">
                  <a16:creationId xmlns="" xmlns:a16="http://schemas.microsoft.com/office/drawing/2014/main" id="{2AD7AA4C-0567-43F6-BEF1-7BA07B35F5B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9" y="117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1" name="Line 960" descr="poLine">
              <a:extLst>
                <a:ext uri="{FF2B5EF4-FFF2-40B4-BE49-F238E27FC236}">
                  <a16:creationId xmlns="" xmlns:a16="http://schemas.microsoft.com/office/drawing/2014/main" id="{C44D9234-CC9D-4BF7-8C98-37E070B1E0C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65" y="117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2" name="Line 961" descr="poLine">
              <a:extLst>
                <a:ext uri="{FF2B5EF4-FFF2-40B4-BE49-F238E27FC236}">
                  <a16:creationId xmlns="" xmlns:a16="http://schemas.microsoft.com/office/drawing/2014/main" id="{C0B66CA4-8DA3-46A3-9724-EE87E23D48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389" y="115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3" name="Line 962" descr="poLine">
              <a:extLst>
                <a:ext uri="{FF2B5EF4-FFF2-40B4-BE49-F238E27FC236}">
                  <a16:creationId xmlns="" xmlns:a16="http://schemas.microsoft.com/office/drawing/2014/main" id="{8963783D-D7AB-4C45-B825-7BEDD89F017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89" y="117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64" name="Group 963" descr="poDot">
            <a:extLst>
              <a:ext uri="{FF2B5EF4-FFF2-40B4-BE49-F238E27FC236}">
                <a16:creationId xmlns="" xmlns:a16="http://schemas.microsoft.com/office/drawing/2014/main" id="{A3EF107E-D12D-4424-89C2-D0518BCA8C72}"/>
              </a:ext>
            </a:extLst>
          </p:cNvPr>
          <p:cNvGrpSpPr/>
          <p:nvPr/>
        </p:nvGrpSpPr>
        <p:grpSpPr>
          <a:xfrm>
            <a:off x="5426075" y="2428875"/>
            <a:ext cx="76200" cy="76200"/>
            <a:chOff x="2336" y="1127"/>
            <a:chExt cx="48" cy="48"/>
          </a:xfrm>
        </p:grpSpPr>
        <p:sp>
          <p:nvSpPr>
            <p:cNvPr id="965" name="Oval 964">
              <a:extLst>
                <a:ext uri="{FF2B5EF4-FFF2-40B4-BE49-F238E27FC236}">
                  <a16:creationId xmlns="" xmlns:a16="http://schemas.microsoft.com/office/drawing/2014/main" id="{7D021BAB-17CF-437D-B895-1E9DC67FCA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6" y="1127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66" name="Line 965" descr="poLine">
              <a:extLst>
                <a:ext uri="{FF2B5EF4-FFF2-40B4-BE49-F238E27FC236}">
                  <a16:creationId xmlns="" xmlns:a16="http://schemas.microsoft.com/office/drawing/2014/main" id="{E5204F07-A547-4E49-867F-0C34E538BB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0" y="115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7" name="Line 966" descr="poLine">
              <a:extLst>
                <a:ext uri="{FF2B5EF4-FFF2-40B4-BE49-F238E27FC236}">
                  <a16:creationId xmlns="" xmlns:a16="http://schemas.microsoft.com/office/drawing/2014/main" id="{AE10B027-FE31-4A1B-831C-BC4218612A5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36" y="115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8" name="Line 967" descr="poLine">
              <a:extLst>
                <a:ext uri="{FF2B5EF4-FFF2-40B4-BE49-F238E27FC236}">
                  <a16:creationId xmlns="" xmlns:a16="http://schemas.microsoft.com/office/drawing/2014/main" id="{BBE424BB-DDE6-415F-A339-BA642D85B1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360" y="112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9" name="Line 968" descr="poLine">
              <a:extLst>
                <a:ext uri="{FF2B5EF4-FFF2-40B4-BE49-F238E27FC236}">
                  <a16:creationId xmlns="" xmlns:a16="http://schemas.microsoft.com/office/drawing/2014/main" id="{AB20EE90-2E86-4E5C-B5B5-A9AAEF07CF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60" y="115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70" name="Group 969" descr="poDot">
            <a:extLst>
              <a:ext uri="{FF2B5EF4-FFF2-40B4-BE49-F238E27FC236}">
                <a16:creationId xmlns="" xmlns:a16="http://schemas.microsoft.com/office/drawing/2014/main" id="{5DE75A28-E118-4BBB-8B67-71FA045985EB}"/>
              </a:ext>
            </a:extLst>
          </p:cNvPr>
          <p:cNvGrpSpPr/>
          <p:nvPr/>
        </p:nvGrpSpPr>
        <p:grpSpPr>
          <a:xfrm>
            <a:off x="5378450" y="2386013"/>
            <a:ext cx="76200" cy="76200"/>
            <a:chOff x="2306" y="1100"/>
            <a:chExt cx="48" cy="48"/>
          </a:xfrm>
        </p:grpSpPr>
        <p:sp>
          <p:nvSpPr>
            <p:cNvPr id="971" name="Oval 970">
              <a:extLst>
                <a:ext uri="{FF2B5EF4-FFF2-40B4-BE49-F238E27FC236}">
                  <a16:creationId xmlns="" xmlns:a16="http://schemas.microsoft.com/office/drawing/2014/main" id="{D3E5A2AF-875A-4E5B-91FD-0E57D25746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6" y="110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72" name="Line 971" descr="poLine">
              <a:extLst>
                <a:ext uri="{FF2B5EF4-FFF2-40B4-BE49-F238E27FC236}">
                  <a16:creationId xmlns="" xmlns:a16="http://schemas.microsoft.com/office/drawing/2014/main" id="{11CD0C00-CA78-4494-9E7B-DC033EB813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30" y="11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3" name="Line 972" descr="poLine">
              <a:extLst>
                <a:ext uri="{FF2B5EF4-FFF2-40B4-BE49-F238E27FC236}">
                  <a16:creationId xmlns="" xmlns:a16="http://schemas.microsoft.com/office/drawing/2014/main" id="{8D1234A5-717E-44B2-930E-CCDB5CC72FC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06" y="11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4" name="Line 973" descr="poLine">
              <a:extLst>
                <a:ext uri="{FF2B5EF4-FFF2-40B4-BE49-F238E27FC236}">
                  <a16:creationId xmlns="" xmlns:a16="http://schemas.microsoft.com/office/drawing/2014/main" id="{40368E85-40C3-4901-A9F4-4458CD7EB8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330" y="110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5" name="Line 974" descr="poLine">
              <a:extLst>
                <a:ext uri="{FF2B5EF4-FFF2-40B4-BE49-F238E27FC236}">
                  <a16:creationId xmlns="" xmlns:a16="http://schemas.microsoft.com/office/drawing/2014/main" id="{F5DC4671-CCA6-4368-9BAA-F295353127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30" y="112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76" name="Group 975" descr="poDot">
            <a:extLst>
              <a:ext uri="{FF2B5EF4-FFF2-40B4-BE49-F238E27FC236}">
                <a16:creationId xmlns="" xmlns:a16="http://schemas.microsoft.com/office/drawing/2014/main" id="{A5279EFB-9BB4-4F99-8366-9F1B71414DC6}"/>
              </a:ext>
            </a:extLst>
          </p:cNvPr>
          <p:cNvGrpSpPr/>
          <p:nvPr/>
        </p:nvGrpSpPr>
        <p:grpSpPr>
          <a:xfrm>
            <a:off x="5329238" y="2344738"/>
            <a:ext cx="76200" cy="76200"/>
            <a:chOff x="2275" y="1074"/>
            <a:chExt cx="48" cy="48"/>
          </a:xfrm>
        </p:grpSpPr>
        <p:sp>
          <p:nvSpPr>
            <p:cNvPr id="977" name="Oval 976">
              <a:extLst>
                <a:ext uri="{FF2B5EF4-FFF2-40B4-BE49-F238E27FC236}">
                  <a16:creationId xmlns="" xmlns:a16="http://schemas.microsoft.com/office/drawing/2014/main" id="{35E7875D-BF8B-415C-AFCA-5E02614AE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5" y="107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78" name="Line 977" descr="poLine">
              <a:extLst>
                <a:ext uri="{FF2B5EF4-FFF2-40B4-BE49-F238E27FC236}">
                  <a16:creationId xmlns="" xmlns:a16="http://schemas.microsoft.com/office/drawing/2014/main" id="{E04348BA-CA6B-486F-98A1-01EE4924A1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99" y="109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9" name="Line 978" descr="poLine">
              <a:extLst>
                <a:ext uri="{FF2B5EF4-FFF2-40B4-BE49-F238E27FC236}">
                  <a16:creationId xmlns="" xmlns:a16="http://schemas.microsoft.com/office/drawing/2014/main" id="{E5A48134-6D95-48C7-B89E-E1FBE48BDD0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75" y="109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0" name="Line 979" descr="poLine">
              <a:extLst>
                <a:ext uri="{FF2B5EF4-FFF2-40B4-BE49-F238E27FC236}">
                  <a16:creationId xmlns="" xmlns:a16="http://schemas.microsoft.com/office/drawing/2014/main" id="{7F7622D7-DFC9-4F4F-A315-62E4CA8A42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99" y="107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1" name="Line 980" descr="poLine">
              <a:extLst>
                <a:ext uri="{FF2B5EF4-FFF2-40B4-BE49-F238E27FC236}">
                  <a16:creationId xmlns="" xmlns:a16="http://schemas.microsoft.com/office/drawing/2014/main" id="{F5CB5742-268E-406C-92B9-023CFA399FE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99" y="109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82" name="Group 981" descr="poDot">
            <a:extLst>
              <a:ext uri="{FF2B5EF4-FFF2-40B4-BE49-F238E27FC236}">
                <a16:creationId xmlns="" xmlns:a16="http://schemas.microsoft.com/office/drawing/2014/main" id="{7B4FB134-040B-4233-B26D-C7C0D802FEBC}"/>
              </a:ext>
            </a:extLst>
          </p:cNvPr>
          <p:cNvGrpSpPr/>
          <p:nvPr/>
        </p:nvGrpSpPr>
        <p:grpSpPr>
          <a:xfrm>
            <a:off x="5278438" y="2305050"/>
            <a:ext cx="76200" cy="76200"/>
            <a:chOff x="2243" y="1049"/>
            <a:chExt cx="48" cy="48"/>
          </a:xfrm>
        </p:grpSpPr>
        <p:sp>
          <p:nvSpPr>
            <p:cNvPr id="983" name="Oval 982">
              <a:extLst>
                <a:ext uri="{FF2B5EF4-FFF2-40B4-BE49-F238E27FC236}">
                  <a16:creationId xmlns="" xmlns:a16="http://schemas.microsoft.com/office/drawing/2014/main" id="{934CA7B8-DBC4-4C6A-BE93-71A8B9059E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3" y="1049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84" name="Line 983" descr="poLine">
              <a:extLst>
                <a:ext uri="{FF2B5EF4-FFF2-40B4-BE49-F238E27FC236}">
                  <a16:creationId xmlns="" xmlns:a16="http://schemas.microsoft.com/office/drawing/2014/main" id="{D356BC50-F8AB-4A5C-ABEB-6807FE7FC1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67" y="107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5" name="Line 984" descr="poLine">
              <a:extLst>
                <a:ext uri="{FF2B5EF4-FFF2-40B4-BE49-F238E27FC236}">
                  <a16:creationId xmlns="" xmlns:a16="http://schemas.microsoft.com/office/drawing/2014/main" id="{F4A09E3E-1D3E-490F-A743-F1D32E9D477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43" y="107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6" name="Line 985" descr="poLine">
              <a:extLst>
                <a:ext uri="{FF2B5EF4-FFF2-40B4-BE49-F238E27FC236}">
                  <a16:creationId xmlns="" xmlns:a16="http://schemas.microsoft.com/office/drawing/2014/main" id="{A3A13862-062E-4908-A8FD-1C4055CCBFB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67" y="104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7" name="Line 986" descr="poLine">
              <a:extLst>
                <a:ext uri="{FF2B5EF4-FFF2-40B4-BE49-F238E27FC236}">
                  <a16:creationId xmlns="" xmlns:a16="http://schemas.microsoft.com/office/drawing/2014/main" id="{6AB029AA-616B-49DC-83FF-6C612A5CB2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67" y="107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88" name="Group 987" descr="poDot">
            <a:extLst>
              <a:ext uri="{FF2B5EF4-FFF2-40B4-BE49-F238E27FC236}">
                <a16:creationId xmlns="" xmlns:a16="http://schemas.microsoft.com/office/drawing/2014/main" id="{C1FC8AAD-65E1-47B3-B567-A5DD84F9AF90}"/>
              </a:ext>
            </a:extLst>
          </p:cNvPr>
          <p:cNvGrpSpPr/>
          <p:nvPr/>
        </p:nvGrpSpPr>
        <p:grpSpPr>
          <a:xfrm>
            <a:off x="5226050" y="2266950"/>
            <a:ext cx="76200" cy="76200"/>
            <a:chOff x="2210" y="1025"/>
            <a:chExt cx="48" cy="48"/>
          </a:xfrm>
        </p:grpSpPr>
        <p:sp>
          <p:nvSpPr>
            <p:cNvPr id="989" name="Oval 988">
              <a:extLst>
                <a:ext uri="{FF2B5EF4-FFF2-40B4-BE49-F238E27FC236}">
                  <a16:creationId xmlns="" xmlns:a16="http://schemas.microsoft.com/office/drawing/2014/main" id="{2B6EC82E-1096-4A65-941D-51D4A9291C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0" y="102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90" name="Line 989" descr="poLine">
              <a:extLst>
                <a:ext uri="{FF2B5EF4-FFF2-40B4-BE49-F238E27FC236}">
                  <a16:creationId xmlns="" xmlns:a16="http://schemas.microsoft.com/office/drawing/2014/main" id="{34F2334A-2FCA-4436-817F-C19676379D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34" y="104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1" name="Line 990" descr="poLine">
              <a:extLst>
                <a:ext uri="{FF2B5EF4-FFF2-40B4-BE49-F238E27FC236}">
                  <a16:creationId xmlns="" xmlns:a16="http://schemas.microsoft.com/office/drawing/2014/main" id="{F21F4A79-6B34-4B0A-BDF0-506FE8D417D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10" y="104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2" name="Line 991" descr="poLine">
              <a:extLst>
                <a:ext uri="{FF2B5EF4-FFF2-40B4-BE49-F238E27FC236}">
                  <a16:creationId xmlns="" xmlns:a16="http://schemas.microsoft.com/office/drawing/2014/main" id="{94355F78-2338-48D1-A8F7-286779AEB3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34" y="102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" name="Line 992" descr="poLine">
              <a:extLst>
                <a:ext uri="{FF2B5EF4-FFF2-40B4-BE49-F238E27FC236}">
                  <a16:creationId xmlns="" xmlns:a16="http://schemas.microsoft.com/office/drawing/2014/main" id="{F36E01C9-1C1D-4D7A-8211-98AD2A6AA6F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34" y="104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94" name="Group 993" descr="poDot">
            <a:extLst>
              <a:ext uri="{FF2B5EF4-FFF2-40B4-BE49-F238E27FC236}">
                <a16:creationId xmlns="" xmlns:a16="http://schemas.microsoft.com/office/drawing/2014/main" id="{2F9DC3E0-D559-42F9-9BF2-02021A636D76}"/>
              </a:ext>
            </a:extLst>
          </p:cNvPr>
          <p:cNvGrpSpPr/>
          <p:nvPr/>
        </p:nvGrpSpPr>
        <p:grpSpPr>
          <a:xfrm>
            <a:off x="5172075" y="2230438"/>
            <a:ext cx="76200" cy="76200"/>
            <a:chOff x="2176" y="1002"/>
            <a:chExt cx="48" cy="48"/>
          </a:xfrm>
        </p:grpSpPr>
        <p:sp>
          <p:nvSpPr>
            <p:cNvPr id="995" name="Oval 994">
              <a:extLst>
                <a:ext uri="{FF2B5EF4-FFF2-40B4-BE49-F238E27FC236}">
                  <a16:creationId xmlns="" xmlns:a16="http://schemas.microsoft.com/office/drawing/2014/main" id="{450DE215-E262-4AD8-BF06-1E8D5D0701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76" y="1002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996" name="Line 995" descr="poLine">
              <a:extLst>
                <a:ext uri="{FF2B5EF4-FFF2-40B4-BE49-F238E27FC236}">
                  <a16:creationId xmlns="" xmlns:a16="http://schemas.microsoft.com/office/drawing/2014/main" id="{0BC9F12A-392D-4977-8F9B-772FA2B941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00" y="102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7" name="Line 996" descr="poLine">
              <a:extLst>
                <a:ext uri="{FF2B5EF4-FFF2-40B4-BE49-F238E27FC236}">
                  <a16:creationId xmlns="" xmlns:a16="http://schemas.microsoft.com/office/drawing/2014/main" id="{16B1E8BA-34F1-417A-AD0E-956501E5569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76" y="102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8" name="Line 997" descr="poLine">
              <a:extLst>
                <a:ext uri="{FF2B5EF4-FFF2-40B4-BE49-F238E27FC236}">
                  <a16:creationId xmlns="" xmlns:a16="http://schemas.microsoft.com/office/drawing/2014/main" id="{88351231-45BF-4FBD-89BB-1D8ECD64064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00" y="10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9" name="Line 998" descr="poLine">
              <a:extLst>
                <a:ext uri="{FF2B5EF4-FFF2-40B4-BE49-F238E27FC236}">
                  <a16:creationId xmlns="" xmlns:a16="http://schemas.microsoft.com/office/drawing/2014/main" id="{EECE5ECC-6EEF-4E1B-814F-5BB2A6E61A0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00" y="102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00" name="Group 999" descr="poDot">
            <a:extLst>
              <a:ext uri="{FF2B5EF4-FFF2-40B4-BE49-F238E27FC236}">
                <a16:creationId xmlns="" xmlns:a16="http://schemas.microsoft.com/office/drawing/2014/main" id="{1A541E2F-7980-4475-95FC-201135D72594}"/>
              </a:ext>
            </a:extLst>
          </p:cNvPr>
          <p:cNvGrpSpPr/>
          <p:nvPr/>
        </p:nvGrpSpPr>
        <p:grpSpPr>
          <a:xfrm>
            <a:off x="5116513" y="2197100"/>
            <a:ext cx="76200" cy="76200"/>
            <a:chOff x="2141" y="981"/>
            <a:chExt cx="48" cy="48"/>
          </a:xfrm>
        </p:grpSpPr>
        <p:sp>
          <p:nvSpPr>
            <p:cNvPr id="1001" name="Oval 1000">
              <a:extLst>
                <a:ext uri="{FF2B5EF4-FFF2-40B4-BE49-F238E27FC236}">
                  <a16:creationId xmlns="" xmlns:a16="http://schemas.microsoft.com/office/drawing/2014/main" id="{D23FB963-63DE-40FC-A807-A81FF8696E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1" y="98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02" name="Line 1001" descr="poLine">
              <a:extLst>
                <a:ext uri="{FF2B5EF4-FFF2-40B4-BE49-F238E27FC236}">
                  <a16:creationId xmlns="" xmlns:a16="http://schemas.microsoft.com/office/drawing/2014/main" id="{3A46F24B-F604-4E3A-9527-26EC3E4B51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5" y="100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3" name="Line 1002" descr="poLine">
              <a:extLst>
                <a:ext uri="{FF2B5EF4-FFF2-40B4-BE49-F238E27FC236}">
                  <a16:creationId xmlns="" xmlns:a16="http://schemas.microsoft.com/office/drawing/2014/main" id="{9D3639F7-F147-4792-975B-D47DEAAD39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41" y="100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4" name="Line 1003" descr="poLine">
              <a:extLst>
                <a:ext uri="{FF2B5EF4-FFF2-40B4-BE49-F238E27FC236}">
                  <a16:creationId xmlns="" xmlns:a16="http://schemas.microsoft.com/office/drawing/2014/main" id="{1AFC104B-E0CF-4AAC-BD3F-803315A858E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165" y="98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5" name="Line 1004" descr="poLine">
              <a:extLst>
                <a:ext uri="{FF2B5EF4-FFF2-40B4-BE49-F238E27FC236}">
                  <a16:creationId xmlns="" xmlns:a16="http://schemas.microsoft.com/office/drawing/2014/main" id="{B8D531B8-0B2A-4362-B227-B42FC0B3C1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65" y="100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06" name="Group 1005" descr="poDot">
            <a:extLst>
              <a:ext uri="{FF2B5EF4-FFF2-40B4-BE49-F238E27FC236}">
                <a16:creationId xmlns="" xmlns:a16="http://schemas.microsoft.com/office/drawing/2014/main" id="{11357FC3-FB37-44BF-A749-71B8DB468B58}"/>
              </a:ext>
            </a:extLst>
          </p:cNvPr>
          <p:cNvGrpSpPr/>
          <p:nvPr/>
        </p:nvGrpSpPr>
        <p:grpSpPr>
          <a:xfrm>
            <a:off x="5060950" y="2163763"/>
            <a:ext cx="76200" cy="76200"/>
            <a:chOff x="2106" y="960"/>
            <a:chExt cx="48" cy="48"/>
          </a:xfrm>
        </p:grpSpPr>
        <p:sp>
          <p:nvSpPr>
            <p:cNvPr id="1007" name="Oval 1006">
              <a:extLst>
                <a:ext uri="{FF2B5EF4-FFF2-40B4-BE49-F238E27FC236}">
                  <a16:creationId xmlns="" xmlns:a16="http://schemas.microsoft.com/office/drawing/2014/main" id="{FA31DBD0-2568-434F-A4E4-E7EE298ECE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6" y="960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08" name="Line 1007" descr="poLine">
              <a:extLst>
                <a:ext uri="{FF2B5EF4-FFF2-40B4-BE49-F238E27FC236}">
                  <a16:creationId xmlns="" xmlns:a16="http://schemas.microsoft.com/office/drawing/2014/main" id="{9DE01295-1125-4D4E-BD7C-F2157EF8A7A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30" y="9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9" name="Line 1008" descr="poLine">
              <a:extLst>
                <a:ext uri="{FF2B5EF4-FFF2-40B4-BE49-F238E27FC236}">
                  <a16:creationId xmlns="" xmlns:a16="http://schemas.microsoft.com/office/drawing/2014/main" id="{3E82EBD6-BEA9-4C1F-909C-54F7722A2F6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06" y="98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0" name="Line 1009" descr="poLine">
              <a:extLst>
                <a:ext uri="{FF2B5EF4-FFF2-40B4-BE49-F238E27FC236}">
                  <a16:creationId xmlns="" xmlns:a16="http://schemas.microsoft.com/office/drawing/2014/main" id="{C70F78EC-C971-4DE2-A308-A8CE788B2E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130" y="96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1" name="Line 1010" descr="poLine">
              <a:extLst>
                <a:ext uri="{FF2B5EF4-FFF2-40B4-BE49-F238E27FC236}">
                  <a16:creationId xmlns="" xmlns:a16="http://schemas.microsoft.com/office/drawing/2014/main" id="{CA035719-B8C1-4C30-BAB3-7CAA6FD84B6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30" y="98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12" name="Group 1011" descr="poDot">
            <a:extLst>
              <a:ext uri="{FF2B5EF4-FFF2-40B4-BE49-F238E27FC236}">
                <a16:creationId xmlns="" xmlns:a16="http://schemas.microsoft.com/office/drawing/2014/main" id="{AC906FB3-6460-4CFC-86B2-14C497E2A5B6}"/>
              </a:ext>
            </a:extLst>
          </p:cNvPr>
          <p:cNvGrpSpPr/>
          <p:nvPr/>
        </p:nvGrpSpPr>
        <p:grpSpPr>
          <a:xfrm>
            <a:off x="5003800" y="2133600"/>
            <a:ext cx="76200" cy="76200"/>
            <a:chOff x="2070" y="941"/>
            <a:chExt cx="48" cy="48"/>
          </a:xfrm>
        </p:grpSpPr>
        <p:sp>
          <p:nvSpPr>
            <p:cNvPr id="1013" name="Oval 1012">
              <a:extLst>
                <a:ext uri="{FF2B5EF4-FFF2-40B4-BE49-F238E27FC236}">
                  <a16:creationId xmlns="" xmlns:a16="http://schemas.microsoft.com/office/drawing/2014/main" id="{D1D577EC-44D8-42B0-9293-F2B9DF208D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0" y="94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14" name="Line 1013" descr="poLine">
              <a:extLst>
                <a:ext uri="{FF2B5EF4-FFF2-40B4-BE49-F238E27FC236}">
                  <a16:creationId xmlns="" xmlns:a16="http://schemas.microsoft.com/office/drawing/2014/main" id="{1B0FD15B-7641-430E-A7BA-C3EBC80C734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94" y="96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5" name="Line 1014" descr="poLine">
              <a:extLst>
                <a:ext uri="{FF2B5EF4-FFF2-40B4-BE49-F238E27FC236}">
                  <a16:creationId xmlns="" xmlns:a16="http://schemas.microsoft.com/office/drawing/2014/main" id="{3A5E6FF5-4020-416C-8158-474961DC3E4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70" y="96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6" name="Line 1015" descr="poLine">
              <a:extLst>
                <a:ext uri="{FF2B5EF4-FFF2-40B4-BE49-F238E27FC236}">
                  <a16:creationId xmlns="" xmlns:a16="http://schemas.microsoft.com/office/drawing/2014/main" id="{1C773E89-8529-430E-9C60-48D360F789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94" y="94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7" name="Line 1016" descr="poLine">
              <a:extLst>
                <a:ext uri="{FF2B5EF4-FFF2-40B4-BE49-F238E27FC236}">
                  <a16:creationId xmlns="" xmlns:a16="http://schemas.microsoft.com/office/drawing/2014/main" id="{040E5548-1E08-4548-AAAC-FF9C988582F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94" y="96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18" name="Group 1017" descr="poDot">
            <a:extLst>
              <a:ext uri="{FF2B5EF4-FFF2-40B4-BE49-F238E27FC236}">
                <a16:creationId xmlns="" xmlns:a16="http://schemas.microsoft.com/office/drawing/2014/main" id="{8E83B288-9CA9-4EF8-8219-D75095E67D81}"/>
              </a:ext>
            </a:extLst>
          </p:cNvPr>
          <p:cNvGrpSpPr/>
          <p:nvPr/>
        </p:nvGrpSpPr>
        <p:grpSpPr>
          <a:xfrm>
            <a:off x="4946650" y="2105025"/>
            <a:ext cx="76200" cy="76200"/>
            <a:chOff x="2034" y="923"/>
            <a:chExt cx="48" cy="48"/>
          </a:xfrm>
        </p:grpSpPr>
        <p:sp>
          <p:nvSpPr>
            <p:cNvPr id="1019" name="Oval 1018">
              <a:extLst>
                <a:ext uri="{FF2B5EF4-FFF2-40B4-BE49-F238E27FC236}">
                  <a16:creationId xmlns="" xmlns:a16="http://schemas.microsoft.com/office/drawing/2014/main" id="{D341F121-9366-4A9A-A5F1-0D09F276FA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34" y="923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20" name="Line 1019" descr="poLine">
              <a:extLst>
                <a:ext uri="{FF2B5EF4-FFF2-40B4-BE49-F238E27FC236}">
                  <a16:creationId xmlns="" xmlns:a16="http://schemas.microsoft.com/office/drawing/2014/main" id="{7DE0C92F-473E-4489-B531-7FDF09A4F5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58" y="9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1" name="Line 1020" descr="poLine">
              <a:extLst>
                <a:ext uri="{FF2B5EF4-FFF2-40B4-BE49-F238E27FC236}">
                  <a16:creationId xmlns="" xmlns:a16="http://schemas.microsoft.com/office/drawing/2014/main" id="{FE7E0D60-219E-420B-86FA-9FD08F5C545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34" y="9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2" name="Line 1021" descr="poLine">
              <a:extLst>
                <a:ext uri="{FF2B5EF4-FFF2-40B4-BE49-F238E27FC236}">
                  <a16:creationId xmlns="" xmlns:a16="http://schemas.microsoft.com/office/drawing/2014/main" id="{6CC6B000-C5C5-47DA-9773-10FD6CFE5BC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58" y="92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3" name="Line 1022" descr="poLine">
              <a:extLst>
                <a:ext uri="{FF2B5EF4-FFF2-40B4-BE49-F238E27FC236}">
                  <a16:creationId xmlns="" xmlns:a16="http://schemas.microsoft.com/office/drawing/2014/main" id="{F0D4DF5B-0FA5-40F7-BFAC-0B5DB7073C4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58" y="94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24" name="Group 1023" descr="poDot">
            <a:extLst>
              <a:ext uri="{FF2B5EF4-FFF2-40B4-BE49-F238E27FC236}">
                <a16:creationId xmlns="" xmlns:a16="http://schemas.microsoft.com/office/drawing/2014/main" id="{C6822747-6958-477C-ACF9-11EF26CC70F5}"/>
              </a:ext>
            </a:extLst>
          </p:cNvPr>
          <p:cNvGrpSpPr/>
          <p:nvPr/>
        </p:nvGrpSpPr>
        <p:grpSpPr>
          <a:xfrm>
            <a:off x="4887913" y="2079625"/>
            <a:ext cx="76200" cy="76200"/>
            <a:chOff x="1997" y="907"/>
            <a:chExt cx="48" cy="48"/>
          </a:xfrm>
        </p:grpSpPr>
        <p:sp>
          <p:nvSpPr>
            <p:cNvPr id="1025" name="Oval 1024">
              <a:extLst>
                <a:ext uri="{FF2B5EF4-FFF2-40B4-BE49-F238E27FC236}">
                  <a16:creationId xmlns="" xmlns:a16="http://schemas.microsoft.com/office/drawing/2014/main" id="{6DB662F1-518E-4B2F-BCAF-87A91300C0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7" y="907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26" name="Line 1025" descr="poLine">
              <a:extLst>
                <a:ext uri="{FF2B5EF4-FFF2-40B4-BE49-F238E27FC236}">
                  <a16:creationId xmlns="" xmlns:a16="http://schemas.microsoft.com/office/drawing/2014/main" id="{1067FF23-20A0-41DD-9CA3-149BB44E4E2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21" y="93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7" name="Line 1026" descr="poLine">
              <a:extLst>
                <a:ext uri="{FF2B5EF4-FFF2-40B4-BE49-F238E27FC236}">
                  <a16:creationId xmlns="" xmlns:a16="http://schemas.microsoft.com/office/drawing/2014/main" id="{6E67EE60-EDE9-40AE-BD48-B9762A84788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97" y="93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" name="Line 1027" descr="poLine">
              <a:extLst>
                <a:ext uri="{FF2B5EF4-FFF2-40B4-BE49-F238E27FC236}">
                  <a16:creationId xmlns="" xmlns:a16="http://schemas.microsoft.com/office/drawing/2014/main" id="{4DAEB5AC-7648-47C3-A209-08E3A610F9A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21" y="90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" name="Line 1028" descr="poLine">
              <a:extLst>
                <a:ext uri="{FF2B5EF4-FFF2-40B4-BE49-F238E27FC236}">
                  <a16:creationId xmlns="" xmlns:a16="http://schemas.microsoft.com/office/drawing/2014/main" id="{144EAF7D-B5B6-435A-9301-829C393441A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21" y="93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30" name="Group 1029" descr="poDot">
            <a:extLst>
              <a:ext uri="{FF2B5EF4-FFF2-40B4-BE49-F238E27FC236}">
                <a16:creationId xmlns="" xmlns:a16="http://schemas.microsoft.com/office/drawing/2014/main" id="{8A97FFA5-209A-44D7-AEF8-F54A97613460}"/>
              </a:ext>
            </a:extLst>
          </p:cNvPr>
          <p:cNvGrpSpPr/>
          <p:nvPr/>
        </p:nvGrpSpPr>
        <p:grpSpPr>
          <a:xfrm>
            <a:off x="4827588" y="2054225"/>
            <a:ext cx="76200" cy="76200"/>
            <a:chOff x="1959" y="891"/>
            <a:chExt cx="48" cy="48"/>
          </a:xfrm>
        </p:grpSpPr>
        <p:sp>
          <p:nvSpPr>
            <p:cNvPr id="1031" name="Oval 1030">
              <a:extLst>
                <a:ext uri="{FF2B5EF4-FFF2-40B4-BE49-F238E27FC236}">
                  <a16:creationId xmlns="" xmlns:a16="http://schemas.microsoft.com/office/drawing/2014/main" id="{AF0AE279-57B5-4391-9C85-3EB9414F94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59" y="891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32" name="Line 1031" descr="poLine">
              <a:extLst>
                <a:ext uri="{FF2B5EF4-FFF2-40B4-BE49-F238E27FC236}">
                  <a16:creationId xmlns="" xmlns:a16="http://schemas.microsoft.com/office/drawing/2014/main" id="{B2C69855-44BA-4DFD-9EC0-E4607E5852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83" y="91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3" name="Line 1032" descr="poLine">
              <a:extLst>
                <a:ext uri="{FF2B5EF4-FFF2-40B4-BE49-F238E27FC236}">
                  <a16:creationId xmlns="" xmlns:a16="http://schemas.microsoft.com/office/drawing/2014/main" id="{728DE3ED-C839-4AAF-A1DE-97D4AD655EB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59" y="91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4" name="Line 1033" descr="poLine">
              <a:extLst>
                <a:ext uri="{FF2B5EF4-FFF2-40B4-BE49-F238E27FC236}">
                  <a16:creationId xmlns="" xmlns:a16="http://schemas.microsoft.com/office/drawing/2014/main" id="{5F46036D-01D9-41E9-B104-A527EAFC77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983" y="89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5" name="Line 1034" descr="poLine">
              <a:extLst>
                <a:ext uri="{FF2B5EF4-FFF2-40B4-BE49-F238E27FC236}">
                  <a16:creationId xmlns="" xmlns:a16="http://schemas.microsoft.com/office/drawing/2014/main" id="{B10C4157-71B6-4AF3-A95D-A1304DBF9D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83" y="91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36" name="Group 1035" descr="poDot">
            <a:extLst>
              <a:ext uri="{FF2B5EF4-FFF2-40B4-BE49-F238E27FC236}">
                <a16:creationId xmlns="" xmlns:a16="http://schemas.microsoft.com/office/drawing/2014/main" id="{9145A340-F12B-4993-B0BD-7799AD012F22}"/>
              </a:ext>
            </a:extLst>
          </p:cNvPr>
          <p:cNvGrpSpPr/>
          <p:nvPr/>
        </p:nvGrpSpPr>
        <p:grpSpPr>
          <a:xfrm>
            <a:off x="4767263" y="2033588"/>
            <a:ext cx="76200" cy="76200"/>
            <a:chOff x="1921" y="878"/>
            <a:chExt cx="48" cy="48"/>
          </a:xfrm>
        </p:grpSpPr>
        <p:sp>
          <p:nvSpPr>
            <p:cNvPr id="1037" name="Oval 1036">
              <a:extLst>
                <a:ext uri="{FF2B5EF4-FFF2-40B4-BE49-F238E27FC236}">
                  <a16:creationId xmlns="" xmlns:a16="http://schemas.microsoft.com/office/drawing/2014/main" id="{249866A6-7F17-4799-B370-65DB46BEB4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1" y="87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38" name="Line 1037" descr="poLine">
              <a:extLst>
                <a:ext uri="{FF2B5EF4-FFF2-40B4-BE49-F238E27FC236}">
                  <a16:creationId xmlns="" xmlns:a16="http://schemas.microsoft.com/office/drawing/2014/main" id="{605C2B79-DB70-4231-9C91-C9909C68E56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45" y="9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" name="Line 1038" descr="poLine">
              <a:extLst>
                <a:ext uri="{FF2B5EF4-FFF2-40B4-BE49-F238E27FC236}">
                  <a16:creationId xmlns="" xmlns:a16="http://schemas.microsoft.com/office/drawing/2014/main" id="{FF3BFAA8-18D6-4FCF-8A8F-438221722FA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21" y="9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" name="Line 1039" descr="poLine">
              <a:extLst>
                <a:ext uri="{FF2B5EF4-FFF2-40B4-BE49-F238E27FC236}">
                  <a16:creationId xmlns="" xmlns:a16="http://schemas.microsoft.com/office/drawing/2014/main" id="{4AD6F520-6AAD-4699-BDE0-8176B08B6B8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945" y="8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" name="Line 1040" descr="poLine">
              <a:extLst>
                <a:ext uri="{FF2B5EF4-FFF2-40B4-BE49-F238E27FC236}">
                  <a16:creationId xmlns="" xmlns:a16="http://schemas.microsoft.com/office/drawing/2014/main" id="{7CA0FCEB-B68A-4C25-BE86-02385E91AB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45" y="9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42" name="Group 1041" descr="poDot">
            <a:extLst>
              <a:ext uri="{FF2B5EF4-FFF2-40B4-BE49-F238E27FC236}">
                <a16:creationId xmlns="" xmlns:a16="http://schemas.microsoft.com/office/drawing/2014/main" id="{080DB524-B73B-4146-8B19-39C144BE65D8}"/>
              </a:ext>
            </a:extLst>
          </p:cNvPr>
          <p:cNvGrpSpPr/>
          <p:nvPr/>
        </p:nvGrpSpPr>
        <p:grpSpPr>
          <a:xfrm>
            <a:off x="4705350" y="2012950"/>
            <a:ext cx="76200" cy="76200"/>
            <a:chOff x="1882" y="865"/>
            <a:chExt cx="48" cy="48"/>
          </a:xfrm>
        </p:grpSpPr>
        <p:sp>
          <p:nvSpPr>
            <p:cNvPr id="1043" name="Oval 1042">
              <a:extLst>
                <a:ext uri="{FF2B5EF4-FFF2-40B4-BE49-F238E27FC236}">
                  <a16:creationId xmlns="" xmlns:a16="http://schemas.microsoft.com/office/drawing/2014/main" id="{7A910436-70F4-478E-9955-130E0F441F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2" y="86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44" name="Line 1043" descr="poLine">
              <a:extLst>
                <a:ext uri="{FF2B5EF4-FFF2-40B4-BE49-F238E27FC236}">
                  <a16:creationId xmlns="" xmlns:a16="http://schemas.microsoft.com/office/drawing/2014/main" id="{3ADCED4F-AB24-4B96-8FB3-10BAA95FC6D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06" y="88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5" name="Line 1044" descr="poLine">
              <a:extLst>
                <a:ext uri="{FF2B5EF4-FFF2-40B4-BE49-F238E27FC236}">
                  <a16:creationId xmlns="" xmlns:a16="http://schemas.microsoft.com/office/drawing/2014/main" id="{FA0A4321-5322-431D-9B2F-B42C91B9626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82" y="88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6" name="Line 1045" descr="poLine">
              <a:extLst>
                <a:ext uri="{FF2B5EF4-FFF2-40B4-BE49-F238E27FC236}">
                  <a16:creationId xmlns="" xmlns:a16="http://schemas.microsoft.com/office/drawing/2014/main" id="{DE98B882-FEA9-4D99-AB11-1F59A70493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906" y="86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7" name="Line 1046" descr="poLine">
              <a:extLst>
                <a:ext uri="{FF2B5EF4-FFF2-40B4-BE49-F238E27FC236}">
                  <a16:creationId xmlns="" xmlns:a16="http://schemas.microsoft.com/office/drawing/2014/main" id="{4073AAEF-9EA3-4A50-B0D9-278A8CA9E6C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06" y="88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48" name="Group 1047" descr="poDot">
            <a:extLst>
              <a:ext uri="{FF2B5EF4-FFF2-40B4-BE49-F238E27FC236}">
                <a16:creationId xmlns="" xmlns:a16="http://schemas.microsoft.com/office/drawing/2014/main" id="{8DA992DA-72D1-4F3C-9B67-E5D08205B498}"/>
              </a:ext>
            </a:extLst>
          </p:cNvPr>
          <p:cNvGrpSpPr/>
          <p:nvPr/>
        </p:nvGrpSpPr>
        <p:grpSpPr>
          <a:xfrm>
            <a:off x="4643438" y="1995488"/>
            <a:ext cx="76200" cy="76200"/>
            <a:chOff x="1843" y="854"/>
            <a:chExt cx="48" cy="48"/>
          </a:xfrm>
        </p:grpSpPr>
        <p:sp>
          <p:nvSpPr>
            <p:cNvPr id="1049" name="Oval 1048">
              <a:extLst>
                <a:ext uri="{FF2B5EF4-FFF2-40B4-BE49-F238E27FC236}">
                  <a16:creationId xmlns="" xmlns:a16="http://schemas.microsoft.com/office/drawing/2014/main" id="{89E8A5B6-3B34-4DF8-86D8-C346AE6237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3" y="85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50" name="Line 1049" descr="poLine">
              <a:extLst>
                <a:ext uri="{FF2B5EF4-FFF2-40B4-BE49-F238E27FC236}">
                  <a16:creationId xmlns="" xmlns:a16="http://schemas.microsoft.com/office/drawing/2014/main" id="{F750EF53-E784-4387-A7D4-C18EDC44698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67" y="87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1" name="Line 1050" descr="poLine">
              <a:extLst>
                <a:ext uri="{FF2B5EF4-FFF2-40B4-BE49-F238E27FC236}">
                  <a16:creationId xmlns="" xmlns:a16="http://schemas.microsoft.com/office/drawing/2014/main" id="{FF1B059B-DEC3-4B47-8F52-F887E38C66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43" y="87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2" name="Line 1051" descr="poLine">
              <a:extLst>
                <a:ext uri="{FF2B5EF4-FFF2-40B4-BE49-F238E27FC236}">
                  <a16:creationId xmlns="" xmlns:a16="http://schemas.microsoft.com/office/drawing/2014/main" id="{FDF84D84-9CD3-4C0D-8F37-0F9990AACD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67" y="85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3" name="Line 1052" descr="poLine">
              <a:extLst>
                <a:ext uri="{FF2B5EF4-FFF2-40B4-BE49-F238E27FC236}">
                  <a16:creationId xmlns="" xmlns:a16="http://schemas.microsoft.com/office/drawing/2014/main" id="{C47E2AA8-BFD0-4237-828F-88C2ED3DD8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67" y="8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54" name="Group 1053" descr="poDot">
            <a:extLst>
              <a:ext uri="{FF2B5EF4-FFF2-40B4-BE49-F238E27FC236}">
                <a16:creationId xmlns="" xmlns:a16="http://schemas.microsoft.com/office/drawing/2014/main" id="{8DC295A8-11A7-461F-8A19-5EE3C30BC602}"/>
              </a:ext>
            </a:extLst>
          </p:cNvPr>
          <p:cNvGrpSpPr/>
          <p:nvPr/>
        </p:nvGrpSpPr>
        <p:grpSpPr>
          <a:xfrm>
            <a:off x="4579938" y="1979613"/>
            <a:ext cx="76200" cy="76200"/>
            <a:chOff x="1803" y="844"/>
            <a:chExt cx="48" cy="48"/>
          </a:xfrm>
        </p:grpSpPr>
        <p:sp>
          <p:nvSpPr>
            <p:cNvPr id="1055" name="Oval 1054">
              <a:extLst>
                <a:ext uri="{FF2B5EF4-FFF2-40B4-BE49-F238E27FC236}">
                  <a16:creationId xmlns="" xmlns:a16="http://schemas.microsoft.com/office/drawing/2014/main" id="{64D2DE58-940B-4FDB-A0CA-937BC6E9C5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03" y="84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56" name="Line 1055" descr="poLine">
              <a:extLst>
                <a:ext uri="{FF2B5EF4-FFF2-40B4-BE49-F238E27FC236}">
                  <a16:creationId xmlns="" xmlns:a16="http://schemas.microsoft.com/office/drawing/2014/main" id="{54F00E24-52BE-4C21-A2DC-24E26572BCB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7" y="8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7" name="Line 1056" descr="poLine">
              <a:extLst>
                <a:ext uri="{FF2B5EF4-FFF2-40B4-BE49-F238E27FC236}">
                  <a16:creationId xmlns="" xmlns:a16="http://schemas.microsoft.com/office/drawing/2014/main" id="{209C4BEB-C317-447E-B63F-A3AA744AA87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03" y="8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8" name="Line 1057" descr="poLine">
              <a:extLst>
                <a:ext uri="{FF2B5EF4-FFF2-40B4-BE49-F238E27FC236}">
                  <a16:creationId xmlns="" xmlns:a16="http://schemas.microsoft.com/office/drawing/2014/main" id="{EB03D033-26DB-45A4-8147-44021E6C569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27" y="84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9" name="Line 1058" descr="poLine">
              <a:extLst>
                <a:ext uri="{FF2B5EF4-FFF2-40B4-BE49-F238E27FC236}">
                  <a16:creationId xmlns="" xmlns:a16="http://schemas.microsoft.com/office/drawing/2014/main" id="{B97F7627-3FDF-4B47-B1D4-8EDB0616C0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27" y="86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60" name="Group 1059" descr="poDot">
            <a:extLst>
              <a:ext uri="{FF2B5EF4-FFF2-40B4-BE49-F238E27FC236}">
                <a16:creationId xmlns="" xmlns:a16="http://schemas.microsoft.com/office/drawing/2014/main" id="{86E38662-0AAF-485A-B880-8450077572F3}"/>
              </a:ext>
            </a:extLst>
          </p:cNvPr>
          <p:cNvGrpSpPr/>
          <p:nvPr/>
        </p:nvGrpSpPr>
        <p:grpSpPr>
          <a:xfrm>
            <a:off x="4516438" y="1965325"/>
            <a:ext cx="76200" cy="76200"/>
            <a:chOff x="1763" y="835"/>
            <a:chExt cx="48" cy="48"/>
          </a:xfrm>
        </p:grpSpPr>
        <p:sp>
          <p:nvSpPr>
            <p:cNvPr id="1061" name="Oval 1060">
              <a:extLst>
                <a:ext uri="{FF2B5EF4-FFF2-40B4-BE49-F238E27FC236}">
                  <a16:creationId xmlns="" xmlns:a16="http://schemas.microsoft.com/office/drawing/2014/main" id="{FD8A928E-ABE8-471F-8712-6FB14C6669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3" y="835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62" name="Line 1061" descr="poLine">
              <a:extLst>
                <a:ext uri="{FF2B5EF4-FFF2-40B4-BE49-F238E27FC236}">
                  <a16:creationId xmlns="" xmlns:a16="http://schemas.microsoft.com/office/drawing/2014/main" id="{C4BF56B8-87B5-491D-868D-213DF6059C1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87" y="8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3" name="Line 1062" descr="poLine">
              <a:extLst>
                <a:ext uri="{FF2B5EF4-FFF2-40B4-BE49-F238E27FC236}">
                  <a16:creationId xmlns="" xmlns:a16="http://schemas.microsoft.com/office/drawing/2014/main" id="{DE9A97A3-F47E-43A6-AFA0-FCFBBB05C3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63" y="8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4" name="Line 1063" descr="poLine">
              <a:extLst>
                <a:ext uri="{FF2B5EF4-FFF2-40B4-BE49-F238E27FC236}">
                  <a16:creationId xmlns="" xmlns:a16="http://schemas.microsoft.com/office/drawing/2014/main" id="{53983641-B373-4EBC-82F1-2727A8C21B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787" y="83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5" name="Line 1064" descr="poLine">
              <a:extLst>
                <a:ext uri="{FF2B5EF4-FFF2-40B4-BE49-F238E27FC236}">
                  <a16:creationId xmlns="" xmlns:a16="http://schemas.microsoft.com/office/drawing/2014/main" id="{D86A5B91-7598-437F-85AC-6ECB796C2C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87" y="85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66" name="Group 1065" descr="poDot">
            <a:extLst>
              <a:ext uri="{FF2B5EF4-FFF2-40B4-BE49-F238E27FC236}">
                <a16:creationId xmlns="" xmlns:a16="http://schemas.microsoft.com/office/drawing/2014/main" id="{1AD0E597-F19E-4430-BBBE-205B56E911D2}"/>
              </a:ext>
            </a:extLst>
          </p:cNvPr>
          <p:cNvGrpSpPr/>
          <p:nvPr/>
        </p:nvGrpSpPr>
        <p:grpSpPr>
          <a:xfrm>
            <a:off x="4452938" y="1954213"/>
            <a:ext cx="76200" cy="76200"/>
            <a:chOff x="1723" y="828"/>
            <a:chExt cx="48" cy="48"/>
          </a:xfrm>
        </p:grpSpPr>
        <p:sp>
          <p:nvSpPr>
            <p:cNvPr id="1067" name="Oval 1066">
              <a:extLst>
                <a:ext uri="{FF2B5EF4-FFF2-40B4-BE49-F238E27FC236}">
                  <a16:creationId xmlns="" xmlns:a16="http://schemas.microsoft.com/office/drawing/2014/main" id="{CC56CD1A-6013-4BCA-B25D-03A623381F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3" y="82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68" name="Line 1067" descr="poLine">
              <a:extLst>
                <a:ext uri="{FF2B5EF4-FFF2-40B4-BE49-F238E27FC236}">
                  <a16:creationId xmlns="" xmlns:a16="http://schemas.microsoft.com/office/drawing/2014/main" id="{F1057C14-A1D1-44E9-8A73-273F80B064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47" y="85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9" name="Line 1068" descr="poLine">
              <a:extLst>
                <a:ext uri="{FF2B5EF4-FFF2-40B4-BE49-F238E27FC236}">
                  <a16:creationId xmlns="" xmlns:a16="http://schemas.microsoft.com/office/drawing/2014/main" id="{69619F56-2853-4144-8AAF-2EB25BC24E7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23" y="85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0" name="Line 1069" descr="poLine">
              <a:extLst>
                <a:ext uri="{FF2B5EF4-FFF2-40B4-BE49-F238E27FC236}">
                  <a16:creationId xmlns="" xmlns:a16="http://schemas.microsoft.com/office/drawing/2014/main" id="{1AB34113-0242-41A2-A8D6-F9C646D230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747" y="82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1" name="Line 1070" descr="poLine">
              <a:extLst>
                <a:ext uri="{FF2B5EF4-FFF2-40B4-BE49-F238E27FC236}">
                  <a16:creationId xmlns="" xmlns:a16="http://schemas.microsoft.com/office/drawing/2014/main" id="{633CF62C-69E6-4B07-8341-0D77C6A9319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47" y="85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72" name="Group 1071" descr="poDot">
            <a:extLst>
              <a:ext uri="{FF2B5EF4-FFF2-40B4-BE49-F238E27FC236}">
                <a16:creationId xmlns="" xmlns:a16="http://schemas.microsoft.com/office/drawing/2014/main" id="{58B0962F-DFFD-4AC1-A978-36F7E17A23F4}"/>
              </a:ext>
            </a:extLst>
          </p:cNvPr>
          <p:cNvGrpSpPr/>
          <p:nvPr/>
        </p:nvGrpSpPr>
        <p:grpSpPr>
          <a:xfrm>
            <a:off x="4389438" y="1946275"/>
            <a:ext cx="76200" cy="76200"/>
            <a:chOff x="1683" y="823"/>
            <a:chExt cx="48" cy="48"/>
          </a:xfrm>
        </p:grpSpPr>
        <p:sp>
          <p:nvSpPr>
            <p:cNvPr id="1073" name="Oval 1072">
              <a:extLst>
                <a:ext uri="{FF2B5EF4-FFF2-40B4-BE49-F238E27FC236}">
                  <a16:creationId xmlns="" xmlns:a16="http://schemas.microsoft.com/office/drawing/2014/main" id="{1A5FC6C7-3D8B-44AA-82C1-D1D7D18156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3" y="823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74" name="Line 1073" descr="poLine">
              <a:extLst>
                <a:ext uri="{FF2B5EF4-FFF2-40B4-BE49-F238E27FC236}">
                  <a16:creationId xmlns="" xmlns:a16="http://schemas.microsoft.com/office/drawing/2014/main" id="{8E2DB30C-C0C7-437D-9535-918459D8E2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07" y="8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5" name="Line 1074" descr="poLine">
              <a:extLst>
                <a:ext uri="{FF2B5EF4-FFF2-40B4-BE49-F238E27FC236}">
                  <a16:creationId xmlns="" xmlns:a16="http://schemas.microsoft.com/office/drawing/2014/main" id="{5086DC06-C475-42B2-A53D-3440DF737A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83" y="8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6" name="Line 1075" descr="poLine">
              <a:extLst>
                <a:ext uri="{FF2B5EF4-FFF2-40B4-BE49-F238E27FC236}">
                  <a16:creationId xmlns="" xmlns:a16="http://schemas.microsoft.com/office/drawing/2014/main" id="{9C8BF9FB-AA47-4FF1-BABC-25D83296E8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707" y="82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7" name="Line 1076" descr="poLine">
              <a:extLst>
                <a:ext uri="{FF2B5EF4-FFF2-40B4-BE49-F238E27FC236}">
                  <a16:creationId xmlns="" xmlns:a16="http://schemas.microsoft.com/office/drawing/2014/main" id="{8A5B8507-A3B2-4724-A74D-290079E57FA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07" y="84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78" name="Group 1077" descr="poDot">
            <a:extLst>
              <a:ext uri="{FF2B5EF4-FFF2-40B4-BE49-F238E27FC236}">
                <a16:creationId xmlns="" xmlns:a16="http://schemas.microsoft.com/office/drawing/2014/main" id="{9803E861-7FE7-4D5B-BEEF-718177B3A102}"/>
              </a:ext>
            </a:extLst>
          </p:cNvPr>
          <p:cNvGrpSpPr/>
          <p:nvPr/>
        </p:nvGrpSpPr>
        <p:grpSpPr>
          <a:xfrm>
            <a:off x="4325938" y="1938338"/>
            <a:ext cx="76200" cy="76200"/>
            <a:chOff x="1643" y="818"/>
            <a:chExt cx="48" cy="48"/>
          </a:xfrm>
        </p:grpSpPr>
        <p:sp>
          <p:nvSpPr>
            <p:cNvPr id="1079" name="Oval 1078">
              <a:extLst>
                <a:ext uri="{FF2B5EF4-FFF2-40B4-BE49-F238E27FC236}">
                  <a16:creationId xmlns="" xmlns:a16="http://schemas.microsoft.com/office/drawing/2014/main" id="{79F3E9C8-97F4-476F-A361-24CE8AD45E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3" y="818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80" name="Line 1079" descr="poLine">
              <a:extLst>
                <a:ext uri="{FF2B5EF4-FFF2-40B4-BE49-F238E27FC236}">
                  <a16:creationId xmlns="" xmlns:a16="http://schemas.microsoft.com/office/drawing/2014/main" id="{C3C273C5-5EE3-4D0C-B36C-D754BCBEE7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67" y="84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1" name="Line 1080" descr="poLine">
              <a:extLst>
                <a:ext uri="{FF2B5EF4-FFF2-40B4-BE49-F238E27FC236}">
                  <a16:creationId xmlns="" xmlns:a16="http://schemas.microsoft.com/office/drawing/2014/main" id="{16D299E9-FCB0-4FA6-9A3B-E1460220C7C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43" y="84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2" name="Line 1081" descr="poLine">
              <a:extLst>
                <a:ext uri="{FF2B5EF4-FFF2-40B4-BE49-F238E27FC236}">
                  <a16:creationId xmlns="" xmlns:a16="http://schemas.microsoft.com/office/drawing/2014/main" id="{34657F9B-50E2-4AAC-9071-F40FCC27A4D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667" y="81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3" name="Line 1082" descr="poLine">
              <a:extLst>
                <a:ext uri="{FF2B5EF4-FFF2-40B4-BE49-F238E27FC236}">
                  <a16:creationId xmlns="" xmlns:a16="http://schemas.microsoft.com/office/drawing/2014/main" id="{E9F7A967-9049-4CF8-8C29-ADE633AFF04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67" y="84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84" name="Group 1083" descr="poDot">
            <a:extLst>
              <a:ext uri="{FF2B5EF4-FFF2-40B4-BE49-F238E27FC236}">
                <a16:creationId xmlns="" xmlns:a16="http://schemas.microsoft.com/office/drawing/2014/main" id="{D3B7181B-3162-48E5-9D36-89BBD1F67A30}"/>
              </a:ext>
            </a:extLst>
          </p:cNvPr>
          <p:cNvGrpSpPr/>
          <p:nvPr/>
        </p:nvGrpSpPr>
        <p:grpSpPr>
          <a:xfrm>
            <a:off x="4260850" y="1935163"/>
            <a:ext cx="76200" cy="76200"/>
            <a:chOff x="1602" y="816"/>
            <a:chExt cx="48" cy="48"/>
          </a:xfrm>
        </p:grpSpPr>
        <p:sp>
          <p:nvSpPr>
            <p:cNvPr id="1085" name="Oval 1084">
              <a:extLst>
                <a:ext uri="{FF2B5EF4-FFF2-40B4-BE49-F238E27FC236}">
                  <a16:creationId xmlns="" xmlns:a16="http://schemas.microsoft.com/office/drawing/2014/main" id="{3D7DE304-1128-4914-B20B-18463B3719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2" y="816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86" name="Line 1085" descr="poLine">
              <a:extLst>
                <a:ext uri="{FF2B5EF4-FFF2-40B4-BE49-F238E27FC236}">
                  <a16:creationId xmlns="" xmlns:a16="http://schemas.microsoft.com/office/drawing/2014/main" id="{65F32FEC-034C-4837-9AA5-554160B9E0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26" y="84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7" name="Line 1086" descr="poLine">
              <a:extLst>
                <a:ext uri="{FF2B5EF4-FFF2-40B4-BE49-F238E27FC236}">
                  <a16:creationId xmlns="" xmlns:a16="http://schemas.microsoft.com/office/drawing/2014/main" id="{559AD846-E3FE-456A-BE0A-E2F1342E785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02" y="84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8" name="Line 1087" descr="poLine">
              <a:extLst>
                <a:ext uri="{FF2B5EF4-FFF2-40B4-BE49-F238E27FC236}">
                  <a16:creationId xmlns="" xmlns:a16="http://schemas.microsoft.com/office/drawing/2014/main" id="{1ECFC301-C0FA-4844-B1C1-ED6CD22D3BF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626" y="81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9" name="Line 1088" descr="poLine">
              <a:extLst>
                <a:ext uri="{FF2B5EF4-FFF2-40B4-BE49-F238E27FC236}">
                  <a16:creationId xmlns="" xmlns:a16="http://schemas.microsoft.com/office/drawing/2014/main" id="{908E3D34-13A5-4877-BFA7-63F748218ED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26" y="84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90" name="Group 1089" descr="poDot">
            <a:extLst>
              <a:ext uri="{FF2B5EF4-FFF2-40B4-BE49-F238E27FC236}">
                <a16:creationId xmlns="" xmlns:a16="http://schemas.microsoft.com/office/drawing/2014/main" id="{EAAA66FB-3B94-4EBB-9FAE-8F3CB75F8A32}"/>
              </a:ext>
            </a:extLst>
          </p:cNvPr>
          <p:cNvGrpSpPr/>
          <p:nvPr/>
        </p:nvGrpSpPr>
        <p:grpSpPr>
          <a:xfrm>
            <a:off x="4195763" y="1931988"/>
            <a:ext cx="76200" cy="76200"/>
            <a:chOff x="1561" y="814"/>
            <a:chExt cx="48" cy="48"/>
          </a:xfrm>
        </p:grpSpPr>
        <p:sp>
          <p:nvSpPr>
            <p:cNvPr id="1091" name="Oval 1090">
              <a:extLst>
                <a:ext uri="{FF2B5EF4-FFF2-40B4-BE49-F238E27FC236}">
                  <a16:creationId xmlns="" xmlns:a16="http://schemas.microsoft.com/office/drawing/2014/main" id="{03A3CE25-D73E-47C0-95F7-68502FCF75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1" y="814"/>
              <a:ext cx="48" cy="48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92" name="Line 1091" descr="poLine">
              <a:extLst>
                <a:ext uri="{FF2B5EF4-FFF2-40B4-BE49-F238E27FC236}">
                  <a16:creationId xmlns="" xmlns:a16="http://schemas.microsoft.com/office/drawing/2014/main" id="{FE81CA27-5A84-4C53-AF2C-4B72127A64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85" y="83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3" name="Line 1092" descr="poLine">
              <a:extLst>
                <a:ext uri="{FF2B5EF4-FFF2-40B4-BE49-F238E27FC236}">
                  <a16:creationId xmlns="" xmlns:a16="http://schemas.microsoft.com/office/drawing/2014/main" id="{4C9AA3CA-5093-4201-B57E-250692ECDC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61" y="83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4" name="Line 1093" descr="poLine">
              <a:extLst>
                <a:ext uri="{FF2B5EF4-FFF2-40B4-BE49-F238E27FC236}">
                  <a16:creationId xmlns="" xmlns:a16="http://schemas.microsoft.com/office/drawing/2014/main" id="{4D0F1E52-108A-4055-8A2E-9536B409A1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585" y="81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5" name="Line 1094" descr="poLine">
              <a:extLst>
                <a:ext uri="{FF2B5EF4-FFF2-40B4-BE49-F238E27FC236}">
                  <a16:creationId xmlns="" xmlns:a16="http://schemas.microsoft.com/office/drawing/2014/main" id="{CE0A557F-0910-44DB-959D-448EF948F45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85" y="83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96" name="第一个圆_Oval 3655">
            <a:extLst>
              <a:ext uri="{FF2B5EF4-FFF2-40B4-BE49-F238E27FC236}">
                <a16:creationId xmlns="" xmlns:a16="http://schemas.microsoft.com/office/drawing/2014/main" id="{3E58C43C-9E17-4191-BD0E-705A629F83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1088" y="1970088"/>
            <a:ext cx="3702050" cy="3702050"/>
          </a:xfrm>
          <a:prstGeom prst="ellipse">
            <a:avLst/>
          </a:prstGeom>
          <a:noFill/>
          <a:ln w="76200">
            <a:solidFill>
              <a:srgbClr val="008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1097" name="Group 1096" descr="poDot">
            <a:extLst>
              <a:ext uri="{FF2B5EF4-FFF2-40B4-BE49-F238E27FC236}">
                <a16:creationId xmlns="" xmlns:a16="http://schemas.microsoft.com/office/drawing/2014/main" id="{5F1A5120-0D65-4269-9D52-64789EB558AA}"/>
              </a:ext>
            </a:extLst>
          </p:cNvPr>
          <p:cNvGrpSpPr/>
          <p:nvPr/>
        </p:nvGrpSpPr>
        <p:grpSpPr>
          <a:xfrm>
            <a:off x="8128000" y="2028825"/>
            <a:ext cx="76200" cy="76200"/>
            <a:chOff x="4038" y="875"/>
            <a:chExt cx="48" cy="48"/>
          </a:xfrm>
        </p:grpSpPr>
        <p:sp>
          <p:nvSpPr>
            <p:cNvPr id="1098" name="Oval 1097">
              <a:extLst>
                <a:ext uri="{FF2B5EF4-FFF2-40B4-BE49-F238E27FC236}">
                  <a16:creationId xmlns="" xmlns:a16="http://schemas.microsoft.com/office/drawing/2014/main" id="{2072A8C5-3CE3-4037-BD45-15D4C891F4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8" y="87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99" name="Line 1098" descr="poLine">
              <a:extLst>
                <a:ext uri="{FF2B5EF4-FFF2-40B4-BE49-F238E27FC236}">
                  <a16:creationId xmlns="" xmlns:a16="http://schemas.microsoft.com/office/drawing/2014/main" id="{44C43D18-2E57-4DFB-BACD-059A562DE3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62" y="89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0" name="Line 1099" descr="poLine">
              <a:extLst>
                <a:ext uri="{FF2B5EF4-FFF2-40B4-BE49-F238E27FC236}">
                  <a16:creationId xmlns="" xmlns:a16="http://schemas.microsoft.com/office/drawing/2014/main" id="{26C1293A-0761-4AAD-9E04-3726FE3301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38" y="89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1" name="Line 1100" descr="poLine">
              <a:extLst>
                <a:ext uri="{FF2B5EF4-FFF2-40B4-BE49-F238E27FC236}">
                  <a16:creationId xmlns="" xmlns:a16="http://schemas.microsoft.com/office/drawing/2014/main" id="{C6A9A61F-4B9A-4E73-B340-FC9BCEE281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062" y="87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2" name="Line 1101" descr="poLine">
              <a:extLst>
                <a:ext uri="{FF2B5EF4-FFF2-40B4-BE49-F238E27FC236}">
                  <a16:creationId xmlns="" xmlns:a16="http://schemas.microsoft.com/office/drawing/2014/main" id="{54FF01F4-36AD-42E7-AB51-8AB5842E50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62" y="89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03" name="Group 1102" descr="poDot">
            <a:extLst>
              <a:ext uri="{FF2B5EF4-FFF2-40B4-BE49-F238E27FC236}">
                <a16:creationId xmlns="" xmlns:a16="http://schemas.microsoft.com/office/drawing/2014/main" id="{96FF4744-012F-4ECC-A108-5668A01CD82F}"/>
              </a:ext>
            </a:extLst>
          </p:cNvPr>
          <p:cNvGrpSpPr/>
          <p:nvPr/>
        </p:nvGrpSpPr>
        <p:grpSpPr>
          <a:xfrm>
            <a:off x="8067675" y="2032000"/>
            <a:ext cx="76200" cy="76200"/>
            <a:chOff x="4000" y="877"/>
            <a:chExt cx="48" cy="48"/>
          </a:xfrm>
        </p:grpSpPr>
        <p:sp>
          <p:nvSpPr>
            <p:cNvPr id="1104" name="Oval 1103">
              <a:extLst>
                <a:ext uri="{FF2B5EF4-FFF2-40B4-BE49-F238E27FC236}">
                  <a16:creationId xmlns="" xmlns:a16="http://schemas.microsoft.com/office/drawing/2014/main" id="{07079C50-D077-45DA-9EFE-252842AC7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0" y="87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05" name="Line 1104" descr="poLine">
              <a:extLst>
                <a:ext uri="{FF2B5EF4-FFF2-40B4-BE49-F238E27FC236}">
                  <a16:creationId xmlns="" xmlns:a16="http://schemas.microsoft.com/office/drawing/2014/main" id="{8EBB77A2-735A-4EB1-853B-B4BBA3401C1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4" y="9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" name="Line 1105" descr="poLine">
              <a:extLst>
                <a:ext uri="{FF2B5EF4-FFF2-40B4-BE49-F238E27FC236}">
                  <a16:creationId xmlns="" xmlns:a16="http://schemas.microsoft.com/office/drawing/2014/main" id="{C6BD6DD0-F4C4-48BD-ABA0-3B249A53D9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00" y="9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7" name="Line 1106" descr="poLine">
              <a:extLst>
                <a:ext uri="{FF2B5EF4-FFF2-40B4-BE49-F238E27FC236}">
                  <a16:creationId xmlns="" xmlns:a16="http://schemas.microsoft.com/office/drawing/2014/main" id="{26604033-FF63-4865-904A-3188268FD5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024" y="87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8" name="Line 1107" descr="poLine">
              <a:extLst>
                <a:ext uri="{FF2B5EF4-FFF2-40B4-BE49-F238E27FC236}">
                  <a16:creationId xmlns="" xmlns:a16="http://schemas.microsoft.com/office/drawing/2014/main" id="{956DB851-77FD-432A-8289-71928E9A01C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4" y="90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09" name="Group 1108" descr="poDot">
            <a:extLst>
              <a:ext uri="{FF2B5EF4-FFF2-40B4-BE49-F238E27FC236}">
                <a16:creationId xmlns="" xmlns:a16="http://schemas.microsoft.com/office/drawing/2014/main" id="{8B231640-734E-4AC8-AFF7-325C314D96E4}"/>
              </a:ext>
            </a:extLst>
          </p:cNvPr>
          <p:cNvGrpSpPr/>
          <p:nvPr/>
        </p:nvGrpSpPr>
        <p:grpSpPr>
          <a:xfrm>
            <a:off x="8005763" y="2035175"/>
            <a:ext cx="76200" cy="76200"/>
            <a:chOff x="3961" y="879"/>
            <a:chExt cx="48" cy="48"/>
          </a:xfrm>
        </p:grpSpPr>
        <p:sp>
          <p:nvSpPr>
            <p:cNvPr id="1110" name="Oval 1109">
              <a:extLst>
                <a:ext uri="{FF2B5EF4-FFF2-40B4-BE49-F238E27FC236}">
                  <a16:creationId xmlns="" xmlns:a16="http://schemas.microsoft.com/office/drawing/2014/main" id="{FDF61F01-39F8-4871-93B3-0E9AD52A9D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1" y="87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11" name="Line 1110" descr="poLine">
              <a:extLst>
                <a:ext uri="{FF2B5EF4-FFF2-40B4-BE49-F238E27FC236}">
                  <a16:creationId xmlns="" xmlns:a16="http://schemas.microsoft.com/office/drawing/2014/main" id="{FA6DC02B-1EDC-43D9-9356-01E24AE20BD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85" y="9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2" name="Line 1111" descr="poLine">
              <a:extLst>
                <a:ext uri="{FF2B5EF4-FFF2-40B4-BE49-F238E27FC236}">
                  <a16:creationId xmlns="" xmlns:a16="http://schemas.microsoft.com/office/drawing/2014/main" id="{395281F4-AC8F-4C6C-9DA4-A0E6120899A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61" y="9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3" name="Line 1112" descr="poLine">
              <a:extLst>
                <a:ext uri="{FF2B5EF4-FFF2-40B4-BE49-F238E27FC236}">
                  <a16:creationId xmlns="" xmlns:a16="http://schemas.microsoft.com/office/drawing/2014/main" id="{88229A8A-3C23-4030-B8AB-353A66FDFCD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85" y="87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4" name="Line 1113" descr="poLine">
              <a:extLst>
                <a:ext uri="{FF2B5EF4-FFF2-40B4-BE49-F238E27FC236}">
                  <a16:creationId xmlns="" xmlns:a16="http://schemas.microsoft.com/office/drawing/2014/main" id="{EFA17AFA-5865-4D85-B1C3-23501001A6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85" y="9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15" name="Group 1114" descr="poDot">
            <a:extLst>
              <a:ext uri="{FF2B5EF4-FFF2-40B4-BE49-F238E27FC236}">
                <a16:creationId xmlns="" xmlns:a16="http://schemas.microsoft.com/office/drawing/2014/main" id="{4DE210B5-224E-4CFC-A7ED-037E3C0379AE}"/>
              </a:ext>
            </a:extLst>
          </p:cNvPr>
          <p:cNvGrpSpPr/>
          <p:nvPr/>
        </p:nvGrpSpPr>
        <p:grpSpPr>
          <a:xfrm>
            <a:off x="7945438" y="2041525"/>
            <a:ext cx="76200" cy="76200"/>
            <a:chOff x="3923" y="883"/>
            <a:chExt cx="48" cy="48"/>
          </a:xfrm>
        </p:grpSpPr>
        <p:sp>
          <p:nvSpPr>
            <p:cNvPr id="1116" name="Oval 1115">
              <a:extLst>
                <a:ext uri="{FF2B5EF4-FFF2-40B4-BE49-F238E27FC236}">
                  <a16:creationId xmlns="" xmlns:a16="http://schemas.microsoft.com/office/drawing/2014/main" id="{49675E4B-DC3D-478E-8435-51D6717507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3" y="88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17" name="Line 1116" descr="poLine">
              <a:extLst>
                <a:ext uri="{FF2B5EF4-FFF2-40B4-BE49-F238E27FC236}">
                  <a16:creationId xmlns="" xmlns:a16="http://schemas.microsoft.com/office/drawing/2014/main" id="{608089D9-1414-44A1-8545-B81A5B05F8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47" y="90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8" name="Line 1117" descr="poLine">
              <a:extLst>
                <a:ext uri="{FF2B5EF4-FFF2-40B4-BE49-F238E27FC236}">
                  <a16:creationId xmlns="" xmlns:a16="http://schemas.microsoft.com/office/drawing/2014/main" id="{5A9E8015-9717-4DFE-B189-F9965D6C3C4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23" y="90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9" name="Line 1118" descr="poLine">
              <a:extLst>
                <a:ext uri="{FF2B5EF4-FFF2-40B4-BE49-F238E27FC236}">
                  <a16:creationId xmlns="" xmlns:a16="http://schemas.microsoft.com/office/drawing/2014/main" id="{A4A2446B-14F5-44A4-83B8-10A541C810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47" y="88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0" name="Line 1119" descr="poLine">
              <a:extLst>
                <a:ext uri="{FF2B5EF4-FFF2-40B4-BE49-F238E27FC236}">
                  <a16:creationId xmlns="" xmlns:a16="http://schemas.microsoft.com/office/drawing/2014/main" id="{851D1BA9-BF04-4F3C-8DA9-4D9424E0782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47" y="90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1" name="Group 1120" descr="poDot">
            <a:extLst>
              <a:ext uri="{FF2B5EF4-FFF2-40B4-BE49-F238E27FC236}">
                <a16:creationId xmlns="" xmlns:a16="http://schemas.microsoft.com/office/drawing/2014/main" id="{FDA6E7B7-15E9-4E99-A992-E1696D58D05F}"/>
              </a:ext>
            </a:extLst>
          </p:cNvPr>
          <p:cNvGrpSpPr/>
          <p:nvPr/>
        </p:nvGrpSpPr>
        <p:grpSpPr>
          <a:xfrm>
            <a:off x="7885113" y="2051050"/>
            <a:ext cx="76200" cy="76200"/>
            <a:chOff x="3885" y="889"/>
            <a:chExt cx="48" cy="48"/>
          </a:xfrm>
        </p:grpSpPr>
        <p:sp>
          <p:nvSpPr>
            <p:cNvPr id="1122" name="Oval 1121">
              <a:extLst>
                <a:ext uri="{FF2B5EF4-FFF2-40B4-BE49-F238E27FC236}">
                  <a16:creationId xmlns="" xmlns:a16="http://schemas.microsoft.com/office/drawing/2014/main" id="{DAEDAAE3-E04F-40AE-BF65-E58DE42270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5" y="88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23" name="Line 1122" descr="poLine">
              <a:extLst>
                <a:ext uri="{FF2B5EF4-FFF2-40B4-BE49-F238E27FC236}">
                  <a16:creationId xmlns="" xmlns:a16="http://schemas.microsoft.com/office/drawing/2014/main" id="{8FC20212-4A86-4D66-B4FE-7F37650A5A1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9" y="91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4" name="Line 1123" descr="poLine">
              <a:extLst>
                <a:ext uri="{FF2B5EF4-FFF2-40B4-BE49-F238E27FC236}">
                  <a16:creationId xmlns="" xmlns:a16="http://schemas.microsoft.com/office/drawing/2014/main" id="{CEC3967F-F5A6-4656-AC8D-316F3D9E8D8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85" y="91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5" name="Line 1124" descr="poLine">
              <a:extLst>
                <a:ext uri="{FF2B5EF4-FFF2-40B4-BE49-F238E27FC236}">
                  <a16:creationId xmlns="" xmlns:a16="http://schemas.microsoft.com/office/drawing/2014/main" id="{D64494BB-8F78-4D31-A47B-FD31E56DD1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09" y="88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6" name="Line 1125" descr="poLine">
              <a:extLst>
                <a:ext uri="{FF2B5EF4-FFF2-40B4-BE49-F238E27FC236}">
                  <a16:creationId xmlns="" xmlns:a16="http://schemas.microsoft.com/office/drawing/2014/main" id="{4C0D5699-5861-4009-AB3A-E2870DDF14C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09" y="91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7" name="Group 1126" descr="poDot">
            <a:extLst>
              <a:ext uri="{FF2B5EF4-FFF2-40B4-BE49-F238E27FC236}">
                <a16:creationId xmlns="" xmlns:a16="http://schemas.microsoft.com/office/drawing/2014/main" id="{8F705181-414E-4C99-82D6-870639141972}"/>
              </a:ext>
            </a:extLst>
          </p:cNvPr>
          <p:cNvGrpSpPr/>
          <p:nvPr/>
        </p:nvGrpSpPr>
        <p:grpSpPr>
          <a:xfrm>
            <a:off x="7824788" y="2060575"/>
            <a:ext cx="76200" cy="76200"/>
            <a:chOff x="3847" y="895"/>
            <a:chExt cx="48" cy="48"/>
          </a:xfrm>
        </p:grpSpPr>
        <p:sp>
          <p:nvSpPr>
            <p:cNvPr id="1128" name="Oval 1127">
              <a:extLst>
                <a:ext uri="{FF2B5EF4-FFF2-40B4-BE49-F238E27FC236}">
                  <a16:creationId xmlns="" xmlns:a16="http://schemas.microsoft.com/office/drawing/2014/main" id="{EC241F65-35DE-4816-ABD4-1A702655C6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7" y="89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29" name="Line 1128" descr="poLine">
              <a:extLst>
                <a:ext uri="{FF2B5EF4-FFF2-40B4-BE49-F238E27FC236}">
                  <a16:creationId xmlns="" xmlns:a16="http://schemas.microsoft.com/office/drawing/2014/main" id="{25440239-3500-4B14-B232-792BB56128D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71" y="91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" name="Line 1129" descr="poLine">
              <a:extLst>
                <a:ext uri="{FF2B5EF4-FFF2-40B4-BE49-F238E27FC236}">
                  <a16:creationId xmlns="" xmlns:a16="http://schemas.microsoft.com/office/drawing/2014/main" id="{6EDB4FFD-F9AD-4FF7-AEB0-5F129326671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47" y="91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1" name="Line 1130" descr="poLine">
              <a:extLst>
                <a:ext uri="{FF2B5EF4-FFF2-40B4-BE49-F238E27FC236}">
                  <a16:creationId xmlns="" xmlns:a16="http://schemas.microsoft.com/office/drawing/2014/main" id="{B05010D1-B331-4ABE-8531-BE8B31F4FC4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871" y="89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2" name="Line 1131" descr="poLine">
              <a:extLst>
                <a:ext uri="{FF2B5EF4-FFF2-40B4-BE49-F238E27FC236}">
                  <a16:creationId xmlns="" xmlns:a16="http://schemas.microsoft.com/office/drawing/2014/main" id="{999EAFD7-C06A-4B89-972F-593DFA9F29C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71" y="91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33" name="Group 1132" descr="poDot">
            <a:extLst>
              <a:ext uri="{FF2B5EF4-FFF2-40B4-BE49-F238E27FC236}">
                <a16:creationId xmlns="" xmlns:a16="http://schemas.microsoft.com/office/drawing/2014/main" id="{C0788532-3BC3-4857-8739-562445BDAD92}"/>
              </a:ext>
            </a:extLst>
          </p:cNvPr>
          <p:cNvGrpSpPr/>
          <p:nvPr/>
        </p:nvGrpSpPr>
        <p:grpSpPr>
          <a:xfrm>
            <a:off x="7764463" y="2073275"/>
            <a:ext cx="76200" cy="76200"/>
            <a:chOff x="3809" y="903"/>
            <a:chExt cx="48" cy="48"/>
          </a:xfrm>
        </p:grpSpPr>
        <p:sp>
          <p:nvSpPr>
            <p:cNvPr id="1134" name="Oval 1133">
              <a:extLst>
                <a:ext uri="{FF2B5EF4-FFF2-40B4-BE49-F238E27FC236}">
                  <a16:creationId xmlns="" xmlns:a16="http://schemas.microsoft.com/office/drawing/2014/main" id="{50A83B9F-F5A9-45A0-8E26-A44762B23F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9" y="90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35" name="Line 1134" descr="poLine">
              <a:extLst>
                <a:ext uri="{FF2B5EF4-FFF2-40B4-BE49-F238E27FC236}">
                  <a16:creationId xmlns="" xmlns:a16="http://schemas.microsoft.com/office/drawing/2014/main" id="{EB34E1E4-CF1E-40E0-AD96-AFBB151C3B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33" y="92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6" name="Line 1135" descr="poLine">
              <a:extLst>
                <a:ext uri="{FF2B5EF4-FFF2-40B4-BE49-F238E27FC236}">
                  <a16:creationId xmlns="" xmlns:a16="http://schemas.microsoft.com/office/drawing/2014/main" id="{3E3C62B2-A227-4009-B64E-08EB2F7CE5D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09" y="92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7" name="Line 1136" descr="poLine">
              <a:extLst>
                <a:ext uri="{FF2B5EF4-FFF2-40B4-BE49-F238E27FC236}">
                  <a16:creationId xmlns="" xmlns:a16="http://schemas.microsoft.com/office/drawing/2014/main" id="{659D1050-8D78-4003-A1F3-17E8E15E55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833" y="9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8" name="Line 1137" descr="poLine">
              <a:extLst>
                <a:ext uri="{FF2B5EF4-FFF2-40B4-BE49-F238E27FC236}">
                  <a16:creationId xmlns="" xmlns:a16="http://schemas.microsoft.com/office/drawing/2014/main" id="{A251CC67-E9AB-4E51-BAE4-B45C0A13E42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3" y="92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39" name="Group 1138" descr="poDot">
            <a:extLst>
              <a:ext uri="{FF2B5EF4-FFF2-40B4-BE49-F238E27FC236}">
                <a16:creationId xmlns="" xmlns:a16="http://schemas.microsoft.com/office/drawing/2014/main" id="{B4C6CD4A-DCBD-435B-8890-2C2316158FCE}"/>
              </a:ext>
            </a:extLst>
          </p:cNvPr>
          <p:cNvGrpSpPr/>
          <p:nvPr/>
        </p:nvGrpSpPr>
        <p:grpSpPr>
          <a:xfrm>
            <a:off x="7705725" y="2089150"/>
            <a:ext cx="76200" cy="76200"/>
            <a:chOff x="3772" y="913"/>
            <a:chExt cx="48" cy="48"/>
          </a:xfrm>
        </p:grpSpPr>
        <p:sp>
          <p:nvSpPr>
            <p:cNvPr id="1140" name="Oval 1139">
              <a:extLst>
                <a:ext uri="{FF2B5EF4-FFF2-40B4-BE49-F238E27FC236}">
                  <a16:creationId xmlns="" xmlns:a16="http://schemas.microsoft.com/office/drawing/2014/main" id="{C2B96618-D093-4793-BD04-3BEFA27298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2" y="91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41" name="Line 1140" descr="poLine">
              <a:extLst>
                <a:ext uri="{FF2B5EF4-FFF2-40B4-BE49-F238E27FC236}">
                  <a16:creationId xmlns="" xmlns:a16="http://schemas.microsoft.com/office/drawing/2014/main" id="{46265B8E-002D-46F7-AF05-3D01207E0E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6" y="93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2" name="Line 1141" descr="poLine">
              <a:extLst>
                <a:ext uri="{FF2B5EF4-FFF2-40B4-BE49-F238E27FC236}">
                  <a16:creationId xmlns="" xmlns:a16="http://schemas.microsoft.com/office/drawing/2014/main" id="{7262EC87-C5B0-4205-A127-460220BD94C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72" y="93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3" name="Line 1142" descr="poLine">
              <a:extLst>
                <a:ext uri="{FF2B5EF4-FFF2-40B4-BE49-F238E27FC236}">
                  <a16:creationId xmlns="" xmlns:a16="http://schemas.microsoft.com/office/drawing/2014/main" id="{B0772793-1F4E-4FC0-8F2F-CD760AB9A8C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796" y="91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4" name="Line 1143" descr="poLine">
              <a:extLst>
                <a:ext uri="{FF2B5EF4-FFF2-40B4-BE49-F238E27FC236}">
                  <a16:creationId xmlns="" xmlns:a16="http://schemas.microsoft.com/office/drawing/2014/main" id="{3FD03C72-786E-4247-8E7F-030DC18296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6" y="93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45" name="Group 1144" descr="poDot">
            <a:extLst>
              <a:ext uri="{FF2B5EF4-FFF2-40B4-BE49-F238E27FC236}">
                <a16:creationId xmlns="" xmlns:a16="http://schemas.microsoft.com/office/drawing/2014/main" id="{126C220E-DB36-4E02-9038-F65781AAE863}"/>
              </a:ext>
            </a:extLst>
          </p:cNvPr>
          <p:cNvGrpSpPr/>
          <p:nvPr/>
        </p:nvGrpSpPr>
        <p:grpSpPr>
          <a:xfrm>
            <a:off x="7646988" y="2105025"/>
            <a:ext cx="76200" cy="76200"/>
            <a:chOff x="3735" y="923"/>
            <a:chExt cx="48" cy="48"/>
          </a:xfrm>
        </p:grpSpPr>
        <p:sp>
          <p:nvSpPr>
            <p:cNvPr id="1146" name="Oval 1145">
              <a:extLst>
                <a:ext uri="{FF2B5EF4-FFF2-40B4-BE49-F238E27FC236}">
                  <a16:creationId xmlns="" xmlns:a16="http://schemas.microsoft.com/office/drawing/2014/main" id="{B2263654-8065-4EFC-974F-93745AFC23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" y="92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47" name="Line 1146" descr="poLine">
              <a:extLst>
                <a:ext uri="{FF2B5EF4-FFF2-40B4-BE49-F238E27FC236}">
                  <a16:creationId xmlns="" xmlns:a16="http://schemas.microsoft.com/office/drawing/2014/main" id="{18C4BEBB-94AC-4811-B0BC-03DA4FE3F5E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59" y="9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8" name="Line 1147" descr="poLine">
              <a:extLst>
                <a:ext uri="{FF2B5EF4-FFF2-40B4-BE49-F238E27FC236}">
                  <a16:creationId xmlns="" xmlns:a16="http://schemas.microsoft.com/office/drawing/2014/main" id="{41CF3597-C8D9-490C-8CF0-8D16C44C63A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35" y="9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9" name="Line 1148" descr="poLine">
              <a:extLst>
                <a:ext uri="{FF2B5EF4-FFF2-40B4-BE49-F238E27FC236}">
                  <a16:creationId xmlns="" xmlns:a16="http://schemas.microsoft.com/office/drawing/2014/main" id="{2A531C85-EAB8-4160-B88E-2009DF8FDDA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759" y="92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0" name="Line 1149" descr="poLine">
              <a:extLst>
                <a:ext uri="{FF2B5EF4-FFF2-40B4-BE49-F238E27FC236}">
                  <a16:creationId xmlns="" xmlns:a16="http://schemas.microsoft.com/office/drawing/2014/main" id="{B3DF6619-3199-4FFE-BD5F-C07A868E65C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59" y="94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51" name="Group 1150" descr="poDot">
            <a:extLst>
              <a:ext uri="{FF2B5EF4-FFF2-40B4-BE49-F238E27FC236}">
                <a16:creationId xmlns="" xmlns:a16="http://schemas.microsoft.com/office/drawing/2014/main" id="{D85A5383-0FCE-479A-8C76-700B2B472DC7}"/>
              </a:ext>
            </a:extLst>
          </p:cNvPr>
          <p:cNvGrpSpPr/>
          <p:nvPr/>
        </p:nvGrpSpPr>
        <p:grpSpPr>
          <a:xfrm>
            <a:off x="7588250" y="2124075"/>
            <a:ext cx="76200" cy="76200"/>
            <a:chOff x="3698" y="935"/>
            <a:chExt cx="48" cy="48"/>
          </a:xfrm>
        </p:grpSpPr>
        <p:sp>
          <p:nvSpPr>
            <p:cNvPr id="1152" name="Oval 1151">
              <a:extLst>
                <a:ext uri="{FF2B5EF4-FFF2-40B4-BE49-F238E27FC236}">
                  <a16:creationId xmlns="" xmlns:a16="http://schemas.microsoft.com/office/drawing/2014/main" id="{096AC5BE-0C4F-4832-816C-8EB81A88E1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8" y="93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53" name="Line 1152" descr="poLine">
              <a:extLst>
                <a:ext uri="{FF2B5EF4-FFF2-40B4-BE49-F238E27FC236}">
                  <a16:creationId xmlns="" xmlns:a16="http://schemas.microsoft.com/office/drawing/2014/main" id="{1C112FF2-3CD5-471C-99FB-452682222FC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22" y="9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4" name="Line 1153" descr="poLine">
              <a:extLst>
                <a:ext uri="{FF2B5EF4-FFF2-40B4-BE49-F238E27FC236}">
                  <a16:creationId xmlns="" xmlns:a16="http://schemas.microsoft.com/office/drawing/2014/main" id="{429EE80D-3C91-4DE0-87D4-B9D2B9C6E67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98" y="9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5" name="Line 1154" descr="poLine">
              <a:extLst>
                <a:ext uri="{FF2B5EF4-FFF2-40B4-BE49-F238E27FC236}">
                  <a16:creationId xmlns="" xmlns:a16="http://schemas.microsoft.com/office/drawing/2014/main" id="{FE74CC99-38FB-40E9-8DF6-1D70AADE303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722" y="93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6" name="Line 1155" descr="poLine">
              <a:extLst>
                <a:ext uri="{FF2B5EF4-FFF2-40B4-BE49-F238E27FC236}">
                  <a16:creationId xmlns="" xmlns:a16="http://schemas.microsoft.com/office/drawing/2014/main" id="{3BF62865-F7F7-4811-B31C-6958C393E4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22" y="95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57" name="Group 1156" descr="poDot">
            <a:extLst>
              <a:ext uri="{FF2B5EF4-FFF2-40B4-BE49-F238E27FC236}">
                <a16:creationId xmlns="" xmlns:a16="http://schemas.microsoft.com/office/drawing/2014/main" id="{03228E84-F648-4C8C-BC60-CC3C1D591C04}"/>
              </a:ext>
            </a:extLst>
          </p:cNvPr>
          <p:cNvGrpSpPr/>
          <p:nvPr/>
        </p:nvGrpSpPr>
        <p:grpSpPr>
          <a:xfrm>
            <a:off x="7531100" y="2144713"/>
            <a:ext cx="76200" cy="76200"/>
            <a:chOff x="3662" y="948"/>
            <a:chExt cx="48" cy="48"/>
          </a:xfrm>
        </p:grpSpPr>
        <p:sp>
          <p:nvSpPr>
            <p:cNvPr id="1158" name="Oval 1157">
              <a:extLst>
                <a:ext uri="{FF2B5EF4-FFF2-40B4-BE49-F238E27FC236}">
                  <a16:creationId xmlns="" xmlns:a16="http://schemas.microsoft.com/office/drawing/2014/main" id="{29D65B01-740B-446C-98CC-CAC32CA737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2" y="94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59" name="Line 1158" descr="poLine">
              <a:extLst>
                <a:ext uri="{FF2B5EF4-FFF2-40B4-BE49-F238E27FC236}">
                  <a16:creationId xmlns="" xmlns:a16="http://schemas.microsoft.com/office/drawing/2014/main" id="{7018E5F8-6CB9-46DC-94C9-0379FCB36DE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86" y="97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0" name="Line 1159" descr="poLine">
              <a:extLst>
                <a:ext uri="{FF2B5EF4-FFF2-40B4-BE49-F238E27FC236}">
                  <a16:creationId xmlns="" xmlns:a16="http://schemas.microsoft.com/office/drawing/2014/main" id="{37EAFCA8-8137-4169-9F2B-7D2C7ED734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62" y="97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1" name="Line 1160" descr="poLine">
              <a:extLst>
                <a:ext uri="{FF2B5EF4-FFF2-40B4-BE49-F238E27FC236}">
                  <a16:creationId xmlns="" xmlns:a16="http://schemas.microsoft.com/office/drawing/2014/main" id="{92626A03-8458-4F91-9339-F51664F8E06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686" y="94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2" name="Line 1161" descr="poLine">
              <a:extLst>
                <a:ext uri="{FF2B5EF4-FFF2-40B4-BE49-F238E27FC236}">
                  <a16:creationId xmlns="" xmlns:a16="http://schemas.microsoft.com/office/drawing/2014/main" id="{748DB396-B0E8-4D08-965D-3663B09A3C8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6" y="97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63" name="Group 1162" descr="poDot">
            <a:extLst>
              <a:ext uri="{FF2B5EF4-FFF2-40B4-BE49-F238E27FC236}">
                <a16:creationId xmlns="" xmlns:a16="http://schemas.microsoft.com/office/drawing/2014/main" id="{C0256FD3-E66F-4706-9A42-DD39CAE22D05}"/>
              </a:ext>
            </a:extLst>
          </p:cNvPr>
          <p:cNvGrpSpPr/>
          <p:nvPr/>
        </p:nvGrpSpPr>
        <p:grpSpPr>
          <a:xfrm>
            <a:off x="7473950" y="2168525"/>
            <a:ext cx="76200" cy="76200"/>
            <a:chOff x="3626" y="963"/>
            <a:chExt cx="48" cy="48"/>
          </a:xfrm>
        </p:grpSpPr>
        <p:sp>
          <p:nvSpPr>
            <p:cNvPr id="1164" name="Oval 1163">
              <a:extLst>
                <a:ext uri="{FF2B5EF4-FFF2-40B4-BE49-F238E27FC236}">
                  <a16:creationId xmlns="" xmlns:a16="http://schemas.microsoft.com/office/drawing/2014/main" id="{526FD2BB-D5E6-4C29-ADDC-976EA8508B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6" y="96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65" name="Line 1164" descr="poLine">
              <a:extLst>
                <a:ext uri="{FF2B5EF4-FFF2-40B4-BE49-F238E27FC236}">
                  <a16:creationId xmlns="" xmlns:a16="http://schemas.microsoft.com/office/drawing/2014/main" id="{54858492-0133-4F14-89E8-819424482E8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0" y="98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6" name="Line 1165" descr="poLine">
              <a:extLst>
                <a:ext uri="{FF2B5EF4-FFF2-40B4-BE49-F238E27FC236}">
                  <a16:creationId xmlns="" xmlns:a16="http://schemas.microsoft.com/office/drawing/2014/main" id="{E2FC8B91-26AF-4106-B0F9-0898DD0721C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26" y="98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7" name="Line 1166" descr="poLine">
              <a:extLst>
                <a:ext uri="{FF2B5EF4-FFF2-40B4-BE49-F238E27FC236}">
                  <a16:creationId xmlns="" xmlns:a16="http://schemas.microsoft.com/office/drawing/2014/main" id="{B58C0EE0-C874-4D3A-9B48-5F3C01E7842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650" y="96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8" name="Line 1167" descr="poLine">
              <a:extLst>
                <a:ext uri="{FF2B5EF4-FFF2-40B4-BE49-F238E27FC236}">
                  <a16:creationId xmlns="" xmlns:a16="http://schemas.microsoft.com/office/drawing/2014/main" id="{11C3A2BF-889D-4FEB-9145-1504B65849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50" y="98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69" name="Group 1168" descr="poDot">
            <a:extLst>
              <a:ext uri="{FF2B5EF4-FFF2-40B4-BE49-F238E27FC236}">
                <a16:creationId xmlns="" xmlns:a16="http://schemas.microsoft.com/office/drawing/2014/main" id="{B534050F-354B-4EEB-8C6F-192C0B95E57D}"/>
              </a:ext>
            </a:extLst>
          </p:cNvPr>
          <p:cNvGrpSpPr/>
          <p:nvPr/>
        </p:nvGrpSpPr>
        <p:grpSpPr>
          <a:xfrm>
            <a:off x="7418388" y="2192338"/>
            <a:ext cx="76200" cy="76200"/>
            <a:chOff x="3591" y="978"/>
            <a:chExt cx="48" cy="48"/>
          </a:xfrm>
        </p:grpSpPr>
        <p:sp>
          <p:nvSpPr>
            <p:cNvPr id="1170" name="Oval 1169">
              <a:extLst>
                <a:ext uri="{FF2B5EF4-FFF2-40B4-BE49-F238E27FC236}">
                  <a16:creationId xmlns="" xmlns:a16="http://schemas.microsoft.com/office/drawing/2014/main" id="{EDC3FFE6-999D-40B0-B6CD-B3047C5A5E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1" y="97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71" name="Line 1170" descr="poLine">
              <a:extLst>
                <a:ext uri="{FF2B5EF4-FFF2-40B4-BE49-F238E27FC236}">
                  <a16:creationId xmlns="" xmlns:a16="http://schemas.microsoft.com/office/drawing/2014/main" id="{46CC5365-2E74-40A5-8D12-93AF4122B2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15" y="10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2" name="Line 1171" descr="poLine">
              <a:extLst>
                <a:ext uri="{FF2B5EF4-FFF2-40B4-BE49-F238E27FC236}">
                  <a16:creationId xmlns="" xmlns:a16="http://schemas.microsoft.com/office/drawing/2014/main" id="{F88655D8-7995-43B0-906F-1C2B294A01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91" y="10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3" name="Line 1172" descr="poLine">
              <a:extLst>
                <a:ext uri="{FF2B5EF4-FFF2-40B4-BE49-F238E27FC236}">
                  <a16:creationId xmlns="" xmlns:a16="http://schemas.microsoft.com/office/drawing/2014/main" id="{7D5A90F2-85D7-44A9-8ABF-3E8213A843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615" y="9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4" name="Line 1173" descr="poLine">
              <a:extLst>
                <a:ext uri="{FF2B5EF4-FFF2-40B4-BE49-F238E27FC236}">
                  <a16:creationId xmlns="" xmlns:a16="http://schemas.microsoft.com/office/drawing/2014/main" id="{890F2B0D-8476-46E4-8B37-402D911E8F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15" y="10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75" name="Group 1174" descr="poDot">
            <a:extLst>
              <a:ext uri="{FF2B5EF4-FFF2-40B4-BE49-F238E27FC236}">
                <a16:creationId xmlns="" xmlns:a16="http://schemas.microsoft.com/office/drawing/2014/main" id="{1D2A234B-5DD7-4999-BC67-A7BF1BB9166E}"/>
              </a:ext>
            </a:extLst>
          </p:cNvPr>
          <p:cNvGrpSpPr/>
          <p:nvPr/>
        </p:nvGrpSpPr>
        <p:grpSpPr>
          <a:xfrm>
            <a:off x="7364413" y="2219325"/>
            <a:ext cx="76200" cy="76200"/>
            <a:chOff x="3557" y="995"/>
            <a:chExt cx="48" cy="48"/>
          </a:xfrm>
        </p:grpSpPr>
        <p:sp>
          <p:nvSpPr>
            <p:cNvPr id="1176" name="Oval 1175">
              <a:extLst>
                <a:ext uri="{FF2B5EF4-FFF2-40B4-BE49-F238E27FC236}">
                  <a16:creationId xmlns="" xmlns:a16="http://schemas.microsoft.com/office/drawing/2014/main" id="{841F3EFB-3B57-471A-9946-7F62EBFFA8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7" y="99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77" name="Line 1176" descr="poLine">
              <a:extLst>
                <a:ext uri="{FF2B5EF4-FFF2-40B4-BE49-F238E27FC236}">
                  <a16:creationId xmlns="" xmlns:a16="http://schemas.microsoft.com/office/drawing/2014/main" id="{C06F5842-4C04-4A2E-8BF9-368D7BCB087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81" y="101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8" name="Line 1177" descr="poLine">
              <a:extLst>
                <a:ext uri="{FF2B5EF4-FFF2-40B4-BE49-F238E27FC236}">
                  <a16:creationId xmlns="" xmlns:a16="http://schemas.microsoft.com/office/drawing/2014/main" id="{D55725E0-7BE3-4A20-A7BD-0FBB6C8F3A2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57" y="101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9" name="Line 1178" descr="poLine">
              <a:extLst>
                <a:ext uri="{FF2B5EF4-FFF2-40B4-BE49-F238E27FC236}">
                  <a16:creationId xmlns="" xmlns:a16="http://schemas.microsoft.com/office/drawing/2014/main" id="{275EF2DA-4532-44E4-AD15-DAA571A9F0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81" y="99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0" name="Line 1179" descr="poLine">
              <a:extLst>
                <a:ext uri="{FF2B5EF4-FFF2-40B4-BE49-F238E27FC236}">
                  <a16:creationId xmlns="" xmlns:a16="http://schemas.microsoft.com/office/drawing/2014/main" id="{48DA4AC4-BD4A-4921-8B33-F1BEAF439D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81" y="101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81" name="Group 1180" descr="poDot">
            <a:extLst>
              <a:ext uri="{FF2B5EF4-FFF2-40B4-BE49-F238E27FC236}">
                <a16:creationId xmlns="" xmlns:a16="http://schemas.microsoft.com/office/drawing/2014/main" id="{9774AB34-58FD-423F-AE85-4A32D87E1BE5}"/>
              </a:ext>
            </a:extLst>
          </p:cNvPr>
          <p:cNvGrpSpPr/>
          <p:nvPr/>
        </p:nvGrpSpPr>
        <p:grpSpPr>
          <a:xfrm>
            <a:off x="7308850" y="2247900"/>
            <a:ext cx="76200" cy="76200"/>
            <a:chOff x="3522" y="1013"/>
            <a:chExt cx="48" cy="48"/>
          </a:xfrm>
        </p:grpSpPr>
        <p:sp>
          <p:nvSpPr>
            <p:cNvPr id="1182" name="Oval 1181">
              <a:extLst>
                <a:ext uri="{FF2B5EF4-FFF2-40B4-BE49-F238E27FC236}">
                  <a16:creationId xmlns="" xmlns:a16="http://schemas.microsoft.com/office/drawing/2014/main" id="{6F30A209-9B1A-458C-ABB7-42B46621CF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2" y="101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83" name="Line 1182" descr="poLine">
              <a:extLst>
                <a:ext uri="{FF2B5EF4-FFF2-40B4-BE49-F238E27FC236}">
                  <a16:creationId xmlns="" xmlns:a16="http://schemas.microsoft.com/office/drawing/2014/main" id="{9013A72C-4AE6-4C72-AFF5-F71322AADE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46" y="103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4" name="Line 1183" descr="poLine">
              <a:extLst>
                <a:ext uri="{FF2B5EF4-FFF2-40B4-BE49-F238E27FC236}">
                  <a16:creationId xmlns="" xmlns:a16="http://schemas.microsoft.com/office/drawing/2014/main" id="{C7378503-52F0-4206-A6B2-4927B209CE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22" y="103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5" name="Line 1184" descr="poLine">
              <a:extLst>
                <a:ext uri="{FF2B5EF4-FFF2-40B4-BE49-F238E27FC236}">
                  <a16:creationId xmlns="" xmlns:a16="http://schemas.microsoft.com/office/drawing/2014/main" id="{460CF6BC-4113-4491-96E0-1FBAB15212C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46" y="101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6" name="Line 1185" descr="poLine">
              <a:extLst>
                <a:ext uri="{FF2B5EF4-FFF2-40B4-BE49-F238E27FC236}">
                  <a16:creationId xmlns="" xmlns:a16="http://schemas.microsoft.com/office/drawing/2014/main" id="{5DBDB00D-4598-4500-9AB3-354FA53722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46" y="103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87" name="Group 1186" descr="poDot">
            <a:extLst>
              <a:ext uri="{FF2B5EF4-FFF2-40B4-BE49-F238E27FC236}">
                <a16:creationId xmlns="" xmlns:a16="http://schemas.microsoft.com/office/drawing/2014/main" id="{7CDFF699-3717-448F-BC72-F38214BCCECF}"/>
              </a:ext>
            </a:extLst>
          </p:cNvPr>
          <p:cNvGrpSpPr/>
          <p:nvPr/>
        </p:nvGrpSpPr>
        <p:grpSpPr>
          <a:xfrm>
            <a:off x="7256463" y="2279650"/>
            <a:ext cx="76200" cy="76200"/>
            <a:chOff x="3489" y="1033"/>
            <a:chExt cx="48" cy="48"/>
          </a:xfrm>
        </p:grpSpPr>
        <p:sp>
          <p:nvSpPr>
            <p:cNvPr id="1188" name="Oval 1187">
              <a:extLst>
                <a:ext uri="{FF2B5EF4-FFF2-40B4-BE49-F238E27FC236}">
                  <a16:creationId xmlns="" xmlns:a16="http://schemas.microsoft.com/office/drawing/2014/main" id="{3F69E4C9-C283-4381-A1C2-03485ACB92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9" y="103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89" name="Line 1188" descr="poLine">
              <a:extLst>
                <a:ext uri="{FF2B5EF4-FFF2-40B4-BE49-F238E27FC236}">
                  <a16:creationId xmlns="" xmlns:a16="http://schemas.microsoft.com/office/drawing/2014/main" id="{0F63EDA6-FCE9-4C63-9663-E520D43A5FC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13" y="105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0" name="Line 1189" descr="poLine">
              <a:extLst>
                <a:ext uri="{FF2B5EF4-FFF2-40B4-BE49-F238E27FC236}">
                  <a16:creationId xmlns="" xmlns:a16="http://schemas.microsoft.com/office/drawing/2014/main" id="{DF30B2DA-183D-40A0-ACC7-B6FAE3ED77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89" y="105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1" name="Line 1190" descr="poLine">
              <a:extLst>
                <a:ext uri="{FF2B5EF4-FFF2-40B4-BE49-F238E27FC236}">
                  <a16:creationId xmlns="" xmlns:a16="http://schemas.microsoft.com/office/drawing/2014/main" id="{0359B620-F2DE-40EA-8193-C34A277F57F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13" y="103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2" name="Line 1191" descr="poLine">
              <a:extLst>
                <a:ext uri="{FF2B5EF4-FFF2-40B4-BE49-F238E27FC236}">
                  <a16:creationId xmlns="" xmlns:a16="http://schemas.microsoft.com/office/drawing/2014/main" id="{FCA7C174-77AE-41B8-B6D2-C37CCC1A40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13" y="105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93" name="Group 1192" descr="poDot">
            <a:extLst>
              <a:ext uri="{FF2B5EF4-FFF2-40B4-BE49-F238E27FC236}">
                <a16:creationId xmlns="" xmlns:a16="http://schemas.microsoft.com/office/drawing/2014/main" id="{94407CDB-D69C-4831-870A-1C1D554B9D5D}"/>
              </a:ext>
            </a:extLst>
          </p:cNvPr>
          <p:cNvGrpSpPr/>
          <p:nvPr/>
        </p:nvGrpSpPr>
        <p:grpSpPr>
          <a:xfrm>
            <a:off x="7204075" y="2311400"/>
            <a:ext cx="76200" cy="76200"/>
            <a:chOff x="3456" y="1053"/>
            <a:chExt cx="48" cy="48"/>
          </a:xfrm>
        </p:grpSpPr>
        <p:sp>
          <p:nvSpPr>
            <p:cNvPr id="1194" name="Oval 1193">
              <a:extLst>
                <a:ext uri="{FF2B5EF4-FFF2-40B4-BE49-F238E27FC236}">
                  <a16:creationId xmlns="" xmlns:a16="http://schemas.microsoft.com/office/drawing/2014/main" id="{C85F879F-1D33-4E47-B59A-CF2C4E34F9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105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95" name="Line 1194" descr="poLine">
              <a:extLst>
                <a:ext uri="{FF2B5EF4-FFF2-40B4-BE49-F238E27FC236}">
                  <a16:creationId xmlns="" xmlns:a16="http://schemas.microsoft.com/office/drawing/2014/main" id="{DD6BBF70-9B4D-47A7-86C6-FC8A3DF882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0" y="107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6" name="Line 1195" descr="poLine">
              <a:extLst>
                <a:ext uri="{FF2B5EF4-FFF2-40B4-BE49-F238E27FC236}">
                  <a16:creationId xmlns="" xmlns:a16="http://schemas.microsoft.com/office/drawing/2014/main" id="{1AFDA9B5-C646-4937-A690-3D51EC17A4C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56" y="107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7" name="Line 1196" descr="poLine">
              <a:extLst>
                <a:ext uri="{FF2B5EF4-FFF2-40B4-BE49-F238E27FC236}">
                  <a16:creationId xmlns="" xmlns:a16="http://schemas.microsoft.com/office/drawing/2014/main" id="{727757D5-A5D6-483F-AA30-80EEF414B4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480" y="105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8" name="Line 1197" descr="poLine">
              <a:extLst>
                <a:ext uri="{FF2B5EF4-FFF2-40B4-BE49-F238E27FC236}">
                  <a16:creationId xmlns="" xmlns:a16="http://schemas.microsoft.com/office/drawing/2014/main" id="{5EA06EBF-D56D-4D4A-AA15-6DA715379A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80" y="107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99" name="Group 1198" descr="poDot">
            <a:extLst>
              <a:ext uri="{FF2B5EF4-FFF2-40B4-BE49-F238E27FC236}">
                <a16:creationId xmlns="" xmlns:a16="http://schemas.microsoft.com/office/drawing/2014/main" id="{4CE0BEFD-EF24-48DD-9D74-AB3C9D6C4F37}"/>
              </a:ext>
            </a:extLst>
          </p:cNvPr>
          <p:cNvGrpSpPr/>
          <p:nvPr/>
        </p:nvGrpSpPr>
        <p:grpSpPr>
          <a:xfrm>
            <a:off x="7154863" y="2344738"/>
            <a:ext cx="76200" cy="76200"/>
            <a:chOff x="3425" y="1074"/>
            <a:chExt cx="48" cy="48"/>
          </a:xfrm>
        </p:grpSpPr>
        <p:sp>
          <p:nvSpPr>
            <p:cNvPr id="1200" name="Oval 1199">
              <a:extLst>
                <a:ext uri="{FF2B5EF4-FFF2-40B4-BE49-F238E27FC236}">
                  <a16:creationId xmlns="" xmlns:a16="http://schemas.microsoft.com/office/drawing/2014/main" id="{C5AFE4E0-DC65-4D55-A41A-B6AF1F1D5A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5" y="107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01" name="Line 1200" descr="poLine">
              <a:extLst>
                <a:ext uri="{FF2B5EF4-FFF2-40B4-BE49-F238E27FC236}">
                  <a16:creationId xmlns="" xmlns:a16="http://schemas.microsoft.com/office/drawing/2014/main" id="{BCCDE3FC-DA85-404A-9429-11C46C9897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49" y="109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2" name="Line 1201" descr="poLine">
              <a:extLst>
                <a:ext uri="{FF2B5EF4-FFF2-40B4-BE49-F238E27FC236}">
                  <a16:creationId xmlns="" xmlns:a16="http://schemas.microsoft.com/office/drawing/2014/main" id="{BB62E477-5A1F-439A-A64C-E8884DF8EBE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25" y="109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3" name="Line 1202" descr="poLine">
              <a:extLst>
                <a:ext uri="{FF2B5EF4-FFF2-40B4-BE49-F238E27FC236}">
                  <a16:creationId xmlns="" xmlns:a16="http://schemas.microsoft.com/office/drawing/2014/main" id="{CF160FB0-451D-4C6B-A4DD-66E7EEA0232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449" y="107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4" name="Line 1203" descr="poLine">
              <a:extLst>
                <a:ext uri="{FF2B5EF4-FFF2-40B4-BE49-F238E27FC236}">
                  <a16:creationId xmlns="" xmlns:a16="http://schemas.microsoft.com/office/drawing/2014/main" id="{F696AA95-DE85-4E6D-A5EE-97C13D456DD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49" y="109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05" name="Group 1204" descr="poDot">
            <a:extLst>
              <a:ext uri="{FF2B5EF4-FFF2-40B4-BE49-F238E27FC236}">
                <a16:creationId xmlns="" xmlns:a16="http://schemas.microsoft.com/office/drawing/2014/main" id="{5CBC40C3-B11D-4549-9FBD-49FF2857EACD}"/>
              </a:ext>
            </a:extLst>
          </p:cNvPr>
          <p:cNvGrpSpPr/>
          <p:nvPr/>
        </p:nvGrpSpPr>
        <p:grpSpPr>
          <a:xfrm>
            <a:off x="7104063" y="2381250"/>
            <a:ext cx="76200" cy="76200"/>
            <a:chOff x="3393" y="1097"/>
            <a:chExt cx="48" cy="48"/>
          </a:xfrm>
        </p:grpSpPr>
        <p:sp>
          <p:nvSpPr>
            <p:cNvPr id="1206" name="Oval 1205">
              <a:extLst>
                <a:ext uri="{FF2B5EF4-FFF2-40B4-BE49-F238E27FC236}">
                  <a16:creationId xmlns="" xmlns:a16="http://schemas.microsoft.com/office/drawing/2014/main" id="{E0927A7B-20D4-404C-99B7-9C285379BC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3" y="109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07" name="Line 1206" descr="poLine">
              <a:extLst>
                <a:ext uri="{FF2B5EF4-FFF2-40B4-BE49-F238E27FC236}">
                  <a16:creationId xmlns="" xmlns:a16="http://schemas.microsoft.com/office/drawing/2014/main" id="{AF5E0410-ADA3-47DA-A079-9382B57BAA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17" y="112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8" name="Line 1207" descr="poLine">
              <a:extLst>
                <a:ext uri="{FF2B5EF4-FFF2-40B4-BE49-F238E27FC236}">
                  <a16:creationId xmlns="" xmlns:a16="http://schemas.microsoft.com/office/drawing/2014/main" id="{3CC33223-A32D-47A0-A7D8-B0EB5C47AF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93" y="112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9" name="Line 1208" descr="poLine">
              <a:extLst>
                <a:ext uri="{FF2B5EF4-FFF2-40B4-BE49-F238E27FC236}">
                  <a16:creationId xmlns="" xmlns:a16="http://schemas.microsoft.com/office/drawing/2014/main" id="{70BDA5FA-5310-4A13-82D7-09AC8931455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417" y="109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0" name="Line 1209" descr="poLine">
              <a:extLst>
                <a:ext uri="{FF2B5EF4-FFF2-40B4-BE49-F238E27FC236}">
                  <a16:creationId xmlns="" xmlns:a16="http://schemas.microsoft.com/office/drawing/2014/main" id="{BF991CC3-CA9B-4AEE-898C-D4E2A632ED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17" y="112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11" name="Group 1210" descr="poDot">
            <a:extLst>
              <a:ext uri="{FF2B5EF4-FFF2-40B4-BE49-F238E27FC236}">
                <a16:creationId xmlns="" xmlns:a16="http://schemas.microsoft.com/office/drawing/2014/main" id="{50BCBE1C-507A-4088-815B-75C9D028A3BE}"/>
              </a:ext>
            </a:extLst>
          </p:cNvPr>
          <p:cNvGrpSpPr/>
          <p:nvPr/>
        </p:nvGrpSpPr>
        <p:grpSpPr>
          <a:xfrm>
            <a:off x="7056438" y="2419350"/>
            <a:ext cx="76200" cy="76200"/>
            <a:chOff x="3363" y="1121"/>
            <a:chExt cx="48" cy="48"/>
          </a:xfrm>
        </p:grpSpPr>
        <p:sp>
          <p:nvSpPr>
            <p:cNvPr id="1212" name="Oval 1211">
              <a:extLst>
                <a:ext uri="{FF2B5EF4-FFF2-40B4-BE49-F238E27FC236}">
                  <a16:creationId xmlns="" xmlns:a16="http://schemas.microsoft.com/office/drawing/2014/main" id="{CD3A2019-28C4-4EFC-AA03-DE2D34984A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3" y="112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13" name="Line 1212" descr="poLine">
              <a:extLst>
                <a:ext uri="{FF2B5EF4-FFF2-40B4-BE49-F238E27FC236}">
                  <a16:creationId xmlns="" xmlns:a16="http://schemas.microsoft.com/office/drawing/2014/main" id="{1CF6D6FD-7F84-4516-B290-93FD58BFC4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87" y="114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4" name="Line 1213" descr="poLine">
              <a:extLst>
                <a:ext uri="{FF2B5EF4-FFF2-40B4-BE49-F238E27FC236}">
                  <a16:creationId xmlns="" xmlns:a16="http://schemas.microsoft.com/office/drawing/2014/main" id="{55BB5E89-B9A7-4CAD-A953-F45AB675854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63" y="114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5" name="Line 1214" descr="poLine">
              <a:extLst>
                <a:ext uri="{FF2B5EF4-FFF2-40B4-BE49-F238E27FC236}">
                  <a16:creationId xmlns="" xmlns:a16="http://schemas.microsoft.com/office/drawing/2014/main" id="{729F53C0-9AEA-49C6-BAF4-D9D3AEA60DD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87" y="112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6" name="Line 1215" descr="poLine">
              <a:extLst>
                <a:ext uri="{FF2B5EF4-FFF2-40B4-BE49-F238E27FC236}">
                  <a16:creationId xmlns="" xmlns:a16="http://schemas.microsoft.com/office/drawing/2014/main" id="{D6C468F6-EDEF-4FC9-9543-8B41680739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87" y="114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17" name="Group 1216" descr="poDot">
            <a:extLst>
              <a:ext uri="{FF2B5EF4-FFF2-40B4-BE49-F238E27FC236}">
                <a16:creationId xmlns="" xmlns:a16="http://schemas.microsoft.com/office/drawing/2014/main" id="{35090F0A-B86D-4F66-978F-0CED100C84E6}"/>
              </a:ext>
            </a:extLst>
          </p:cNvPr>
          <p:cNvGrpSpPr/>
          <p:nvPr/>
        </p:nvGrpSpPr>
        <p:grpSpPr>
          <a:xfrm>
            <a:off x="7010400" y="2459038"/>
            <a:ext cx="76200" cy="76200"/>
            <a:chOff x="3334" y="1146"/>
            <a:chExt cx="48" cy="48"/>
          </a:xfrm>
        </p:grpSpPr>
        <p:sp>
          <p:nvSpPr>
            <p:cNvPr id="1218" name="Oval 1217">
              <a:extLst>
                <a:ext uri="{FF2B5EF4-FFF2-40B4-BE49-F238E27FC236}">
                  <a16:creationId xmlns="" xmlns:a16="http://schemas.microsoft.com/office/drawing/2014/main" id="{42DA5FB9-C4CE-4174-9E3C-1BABA44770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4" y="1146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19" name="Line 1218" descr="poLine">
              <a:extLst>
                <a:ext uri="{FF2B5EF4-FFF2-40B4-BE49-F238E27FC236}">
                  <a16:creationId xmlns="" xmlns:a16="http://schemas.microsoft.com/office/drawing/2014/main" id="{A4825348-9ED8-4269-B6F3-FF3D54010C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58" y="11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0" name="Line 1219" descr="poLine">
              <a:extLst>
                <a:ext uri="{FF2B5EF4-FFF2-40B4-BE49-F238E27FC236}">
                  <a16:creationId xmlns="" xmlns:a16="http://schemas.microsoft.com/office/drawing/2014/main" id="{592D1734-02BD-4EA4-98CF-26EAB01A2F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34" y="11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1" name="Line 1220" descr="poLine">
              <a:extLst>
                <a:ext uri="{FF2B5EF4-FFF2-40B4-BE49-F238E27FC236}">
                  <a16:creationId xmlns="" xmlns:a16="http://schemas.microsoft.com/office/drawing/2014/main" id="{352373B5-060B-44F8-A0D1-5AB7F238BBD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58" y="114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2" name="Line 1221" descr="poLine">
              <a:extLst>
                <a:ext uri="{FF2B5EF4-FFF2-40B4-BE49-F238E27FC236}">
                  <a16:creationId xmlns="" xmlns:a16="http://schemas.microsoft.com/office/drawing/2014/main" id="{FD08519D-84ED-44BF-B970-3BED4F5E6DA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58" y="117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23" name="Group 1222" descr="poDot">
            <a:extLst>
              <a:ext uri="{FF2B5EF4-FFF2-40B4-BE49-F238E27FC236}">
                <a16:creationId xmlns="" xmlns:a16="http://schemas.microsoft.com/office/drawing/2014/main" id="{40756028-DF3C-491A-B217-6D2CA6D6D77C}"/>
              </a:ext>
            </a:extLst>
          </p:cNvPr>
          <p:cNvGrpSpPr/>
          <p:nvPr/>
        </p:nvGrpSpPr>
        <p:grpSpPr>
          <a:xfrm>
            <a:off x="6964363" y="2498725"/>
            <a:ext cx="76200" cy="76200"/>
            <a:chOff x="3305" y="1171"/>
            <a:chExt cx="48" cy="48"/>
          </a:xfrm>
        </p:grpSpPr>
        <p:sp>
          <p:nvSpPr>
            <p:cNvPr id="1224" name="Oval 1223">
              <a:extLst>
                <a:ext uri="{FF2B5EF4-FFF2-40B4-BE49-F238E27FC236}">
                  <a16:creationId xmlns="" xmlns:a16="http://schemas.microsoft.com/office/drawing/2014/main" id="{E90A4C1F-8109-45D0-80AB-F1FBCD4AF7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5" y="117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25" name="Line 1224" descr="poLine">
              <a:extLst>
                <a:ext uri="{FF2B5EF4-FFF2-40B4-BE49-F238E27FC236}">
                  <a16:creationId xmlns="" xmlns:a16="http://schemas.microsoft.com/office/drawing/2014/main" id="{D677FA98-05D7-459C-9601-546D076E672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29" y="119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6" name="Line 1225" descr="poLine">
              <a:extLst>
                <a:ext uri="{FF2B5EF4-FFF2-40B4-BE49-F238E27FC236}">
                  <a16:creationId xmlns="" xmlns:a16="http://schemas.microsoft.com/office/drawing/2014/main" id="{8D1BF2FD-CEE9-40EF-9FD7-2BC109D90D9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05" y="119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7" name="Line 1226" descr="poLine">
              <a:extLst>
                <a:ext uri="{FF2B5EF4-FFF2-40B4-BE49-F238E27FC236}">
                  <a16:creationId xmlns="" xmlns:a16="http://schemas.microsoft.com/office/drawing/2014/main" id="{4ABA1705-DC81-413D-974B-DE754B4FA2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29" y="117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8" name="Line 1227" descr="poLine">
              <a:extLst>
                <a:ext uri="{FF2B5EF4-FFF2-40B4-BE49-F238E27FC236}">
                  <a16:creationId xmlns="" xmlns:a16="http://schemas.microsoft.com/office/drawing/2014/main" id="{14F26F69-0286-49DD-8CD6-161DA27E76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29" y="119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29" name="Group 1228" descr="poDot">
            <a:extLst>
              <a:ext uri="{FF2B5EF4-FFF2-40B4-BE49-F238E27FC236}">
                <a16:creationId xmlns="" xmlns:a16="http://schemas.microsoft.com/office/drawing/2014/main" id="{21F2DE0B-C9E1-4D2B-9C90-37A72AD21E6D}"/>
              </a:ext>
            </a:extLst>
          </p:cNvPr>
          <p:cNvGrpSpPr/>
          <p:nvPr/>
        </p:nvGrpSpPr>
        <p:grpSpPr>
          <a:xfrm>
            <a:off x="6919913" y="2541588"/>
            <a:ext cx="76200" cy="76200"/>
            <a:chOff x="3277" y="1198"/>
            <a:chExt cx="48" cy="48"/>
          </a:xfrm>
        </p:grpSpPr>
        <p:sp>
          <p:nvSpPr>
            <p:cNvPr id="1230" name="Oval 1229">
              <a:extLst>
                <a:ext uri="{FF2B5EF4-FFF2-40B4-BE49-F238E27FC236}">
                  <a16:creationId xmlns="" xmlns:a16="http://schemas.microsoft.com/office/drawing/2014/main" id="{982BDA84-826F-4397-87C0-4ECAE6F019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7" y="119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31" name="Line 1230" descr="poLine">
              <a:extLst>
                <a:ext uri="{FF2B5EF4-FFF2-40B4-BE49-F238E27FC236}">
                  <a16:creationId xmlns="" xmlns:a16="http://schemas.microsoft.com/office/drawing/2014/main" id="{F9F997BD-A56D-467C-8D7C-84313D7D5A1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01" y="122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" name="Line 1231" descr="poLine">
              <a:extLst>
                <a:ext uri="{FF2B5EF4-FFF2-40B4-BE49-F238E27FC236}">
                  <a16:creationId xmlns="" xmlns:a16="http://schemas.microsoft.com/office/drawing/2014/main" id="{773132D2-55E9-4EAB-A02D-6DBDEE46A0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77" y="122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" name="Line 1232" descr="poLine">
              <a:extLst>
                <a:ext uri="{FF2B5EF4-FFF2-40B4-BE49-F238E27FC236}">
                  <a16:creationId xmlns="" xmlns:a16="http://schemas.microsoft.com/office/drawing/2014/main" id="{9D4D47BB-5A94-40E2-B673-BEAEF2072C4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01" y="119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4" name="Line 1233" descr="poLine">
              <a:extLst>
                <a:ext uri="{FF2B5EF4-FFF2-40B4-BE49-F238E27FC236}">
                  <a16:creationId xmlns="" xmlns:a16="http://schemas.microsoft.com/office/drawing/2014/main" id="{5650D17B-0C37-4827-9794-07A98A4DB75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01" y="122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5" name="Group 1234" descr="poDot">
            <a:extLst>
              <a:ext uri="{FF2B5EF4-FFF2-40B4-BE49-F238E27FC236}">
                <a16:creationId xmlns="" xmlns:a16="http://schemas.microsoft.com/office/drawing/2014/main" id="{CEDBB3FB-243A-4442-A350-A3EAE9290F16}"/>
              </a:ext>
            </a:extLst>
          </p:cNvPr>
          <p:cNvGrpSpPr/>
          <p:nvPr/>
        </p:nvGrpSpPr>
        <p:grpSpPr>
          <a:xfrm>
            <a:off x="6877050" y="2586038"/>
            <a:ext cx="76200" cy="76200"/>
            <a:chOff x="3250" y="1226"/>
            <a:chExt cx="48" cy="48"/>
          </a:xfrm>
        </p:grpSpPr>
        <p:sp>
          <p:nvSpPr>
            <p:cNvPr id="1236" name="Oval 1235">
              <a:extLst>
                <a:ext uri="{FF2B5EF4-FFF2-40B4-BE49-F238E27FC236}">
                  <a16:creationId xmlns="" xmlns:a16="http://schemas.microsoft.com/office/drawing/2014/main" id="{578A02C3-1EBC-417A-9B8F-3B38BFA6A5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0" y="1226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37" name="Line 1236" descr="poLine">
              <a:extLst>
                <a:ext uri="{FF2B5EF4-FFF2-40B4-BE49-F238E27FC236}">
                  <a16:creationId xmlns="" xmlns:a16="http://schemas.microsoft.com/office/drawing/2014/main" id="{5BBEC29B-E495-490B-9187-856AF1234C4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74" y="125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8" name="Line 1237" descr="poLine">
              <a:extLst>
                <a:ext uri="{FF2B5EF4-FFF2-40B4-BE49-F238E27FC236}">
                  <a16:creationId xmlns="" xmlns:a16="http://schemas.microsoft.com/office/drawing/2014/main" id="{E953DAC1-65F5-4C7B-85F2-EC015E46527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50" y="125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" name="Line 1238" descr="poLine">
              <a:extLst>
                <a:ext uri="{FF2B5EF4-FFF2-40B4-BE49-F238E27FC236}">
                  <a16:creationId xmlns="" xmlns:a16="http://schemas.microsoft.com/office/drawing/2014/main" id="{1FF634A5-5FC6-425A-BD61-38AD60963E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74" y="122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0" name="Line 1239" descr="poLine">
              <a:extLst>
                <a:ext uri="{FF2B5EF4-FFF2-40B4-BE49-F238E27FC236}">
                  <a16:creationId xmlns="" xmlns:a16="http://schemas.microsoft.com/office/drawing/2014/main" id="{02460459-7E63-4F38-9656-E5C06DDE2B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74" y="125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41" name="Group 1240" descr="poDot">
            <a:extLst>
              <a:ext uri="{FF2B5EF4-FFF2-40B4-BE49-F238E27FC236}">
                <a16:creationId xmlns="" xmlns:a16="http://schemas.microsoft.com/office/drawing/2014/main" id="{7514DD9B-D307-48B0-9B37-5379C72FCEFE}"/>
              </a:ext>
            </a:extLst>
          </p:cNvPr>
          <p:cNvGrpSpPr/>
          <p:nvPr/>
        </p:nvGrpSpPr>
        <p:grpSpPr>
          <a:xfrm>
            <a:off x="6837363" y="2630488"/>
            <a:ext cx="76200" cy="76200"/>
            <a:chOff x="3225" y="1254"/>
            <a:chExt cx="48" cy="48"/>
          </a:xfrm>
        </p:grpSpPr>
        <p:sp>
          <p:nvSpPr>
            <p:cNvPr id="1242" name="Oval 1241">
              <a:extLst>
                <a:ext uri="{FF2B5EF4-FFF2-40B4-BE49-F238E27FC236}">
                  <a16:creationId xmlns="" xmlns:a16="http://schemas.microsoft.com/office/drawing/2014/main" id="{FC9B65D8-6CCF-4A63-9F70-5D2BC19EC2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5" y="125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43" name="Line 1242" descr="poLine">
              <a:extLst>
                <a:ext uri="{FF2B5EF4-FFF2-40B4-BE49-F238E27FC236}">
                  <a16:creationId xmlns="" xmlns:a16="http://schemas.microsoft.com/office/drawing/2014/main" id="{1D727412-E6A5-42FE-99A5-5FB8352A703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9" y="127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4" name="Line 1243" descr="poLine">
              <a:extLst>
                <a:ext uri="{FF2B5EF4-FFF2-40B4-BE49-F238E27FC236}">
                  <a16:creationId xmlns="" xmlns:a16="http://schemas.microsoft.com/office/drawing/2014/main" id="{85FBFB28-6746-4D16-ABB0-71787FE709B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25" y="127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5" name="Line 1244" descr="poLine">
              <a:extLst>
                <a:ext uri="{FF2B5EF4-FFF2-40B4-BE49-F238E27FC236}">
                  <a16:creationId xmlns="" xmlns:a16="http://schemas.microsoft.com/office/drawing/2014/main" id="{C622C79B-F356-444F-8E64-1CE8CBF7FD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49" y="125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6" name="Line 1245" descr="poLine">
              <a:extLst>
                <a:ext uri="{FF2B5EF4-FFF2-40B4-BE49-F238E27FC236}">
                  <a16:creationId xmlns="" xmlns:a16="http://schemas.microsoft.com/office/drawing/2014/main" id="{B39BD041-B89F-45A8-9016-1B41345CBB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49" y="12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47" name="Group 1246" descr="poDot">
            <a:extLst>
              <a:ext uri="{FF2B5EF4-FFF2-40B4-BE49-F238E27FC236}">
                <a16:creationId xmlns="" xmlns:a16="http://schemas.microsoft.com/office/drawing/2014/main" id="{A56F2926-ED75-466F-BC02-D853A44976C7}"/>
              </a:ext>
            </a:extLst>
          </p:cNvPr>
          <p:cNvGrpSpPr/>
          <p:nvPr/>
        </p:nvGrpSpPr>
        <p:grpSpPr>
          <a:xfrm>
            <a:off x="6797675" y="2678113"/>
            <a:ext cx="76200" cy="76200"/>
            <a:chOff x="3200" y="1284"/>
            <a:chExt cx="48" cy="48"/>
          </a:xfrm>
        </p:grpSpPr>
        <p:sp>
          <p:nvSpPr>
            <p:cNvPr id="1248" name="Oval 1247">
              <a:extLst>
                <a:ext uri="{FF2B5EF4-FFF2-40B4-BE49-F238E27FC236}">
                  <a16:creationId xmlns="" xmlns:a16="http://schemas.microsoft.com/office/drawing/2014/main" id="{13A433B7-D3CE-41B5-BB03-55FBCE4F78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0" y="128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49" name="Line 1248" descr="poLine">
              <a:extLst>
                <a:ext uri="{FF2B5EF4-FFF2-40B4-BE49-F238E27FC236}">
                  <a16:creationId xmlns="" xmlns:a16="http://schemas.microsoft.com/office/drawing/2014/main" id="{F4ACAD2F-772B-4445-8D57-66C5922E4D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24" y="130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0" name="Line 1249" descr="poLine">
              <a:extLst>
                <a:ext uri="{FF2B5EF4-FFF2-40B4-BE49-F238E27FC236}">
                  <a16:creationId xmlns="" xmlns:a16="http://schemas.microsoft.com/office/drawing/2014/main" id="{9E3075F3-CD6D-48EF-93F3-E994C075CAB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00" y="130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1" name="Line 1250" descr="poLine">
              <a:extLst>
                <a:ext uri="{FF2B5EF4-FFF2-40B4-BE49-F238E27FC236}">
                  <a16:creationId xmlns="" xmlns:a16="http://schemas.microsoft.com/office/drawing/2014/main" id="{9D46D4D4-FDD5-4DAA-A8CA-E8110B5FF74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24" y="128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2" name="Line 1251" descr="poLine">
              <a:extLst>
                <a:ext uri="{FF2B5EF4-FFF2-40B4-BE49-F238E27FC236}">
                  <a16:creationId xmlns="" xmlns:a16="http://schemas.microsoft.com/office/drawing/2014/main" id="{5FB08823-1679-4111-B550-79A0D2D6883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24" y="130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53" name="Group 1252" descr="poDot">
            <a:extLst>
              <a:ext uri="{FF2B5EF4-FFF2-40B4-BE49-F238E27FC236}">
                <a16:creationId xmlns="" xmlns:a16="http://schemas.microsoft.com/office/drawing/2014/main" id="{713978BF-41E9-4CDB-AED0-E886F0B4AD3B}"/>
              </a:ext>
            </a:extLst>
          </p:cNvPr>
          <p:cNvGrpSpPr/>
          <p:nvPr/>
        </p:nvGrpSpPr>
        <p:grpSpPr>
          <a:xfrm>
            <a:off x="6759575" y="2725738"/>
            <a:ext cx="76200" cy="76200"/>
            <a:chOff x="3176" y="1314"/>
            <a:chExt cx="48" cy="48"/>
          </a:xfrm>
        </p:grpSpPr>
        <p:sp>
          <p:nvSpPr>
            <p:cNvPr id="1254" name="Oval 1253">
              <a:extLst>
                <a:ext uri="{FF2B5EF4-FFF2-40B4-BE49-F238E27FC236}">
                  <a16:creationId xmlns="" xmlns:a16="http://schemas.microsoft.com/office/drawing/2014/main" id="{4A73C8FF-D5A0-48C8-9C7E-CF4B55163A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6" y="131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55" name="Line 1254" descr="poLine">
              <a:extLst>
                <a:ext uri="{FF2B5EF4-FFF2-40B4-BE49-F238E27FC236}">
                  <a16:creationId xmlns="" xmlns:a16="http://schemas.microsoft.com/office/drawing/2014/main" id="{56C97A47-DF45-413C-A374-7D10C64174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00" y="133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6" name="Line 1255" descr="poLine">
              <a:extLst>
                <a:ext uri="{FF2B5EF4-FFF2-40B4-BE49-F238E27FC236}">
                  <a16:creationId xmlns="" xmlns:a16="http://schemas.microsoft.com/office/drawing/2014/main" id="{8CE8B55A-B280-4EFF-A34A-BF8E32A5E03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76" y="133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7" name="Line 1256" descr="poLine">
              <a:extLst>
                <a:ext uri="{FF2B5EF4-FFF2-40B4-BE49-F238E27FC236}">
                  <a16:creationId xmlns="" xmlns:a16="http://schemas.microsoft.com/office/drawing/2014/main" id="{1D9827AD-C585-4CE2-A310-55569D9DCEA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00" y="131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8" name="Line 1257" descr="poLine">
              <a:extLst>
                <a:ext uri="{FF2B5EF4-FFF2-40B4-BE49-F238E27FC236}">
                  <a16:creationId xmlns="" xmlns:a16="http://schemas.microsoft.com/office/drawing/2014/main" id="{DA5D30E0-EEF9-4B18-A4F5-CE118B79DC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00" y="133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59" name="Group 1258" descr="poDot">
            <a:extLst>
              <a:ext uri="{FF2B5EF4-FFF2-40B4-BE49-F238E27FC236}">
                <a16:creationId xmlns="" xmlns:a16="http://schemas.microsoft.com/office/drawing/2014/main" id="{883793FA-261B-491B-B2D8-76E164773355}"/>
              </a:ext>
            </a:extLst>
          </p:cNvPr>
          <p:cNvGrpSpPr/>
          <p:nvPr/>
        </p:nvGrpSpPr>
        <p:grpSpPr>
          <a:xfrm>
            <a:off x="6724650" y="2774950"/>
            <a:ext cx="76200" cy="76200"/>
            <a:chOff x="3154" y="1345"/>
            <a:chExt cx="48" cy="48"/>
          </a:xfrm>
        </p:grpSpPr>
        <p:sp>
          <p:nvSpPr>
            <p:cNvPr id="1260" name="Oval 1259">
              <a:extLst>
                <a:ext uri="{FF2B5EF4-FFF2-40B4-BE49-F238E27FC236}">
                  <a16:creationId xmlns="" xmlns:a16="http://schemas.microsoft.com/office/drawing/2014/main" id="{F81F984D-72B6-4113-9C24-401010C7EC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4" y="134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61" name="Line 1260" descr="poLine">
              <a:extLst>
                <a:ext uri="{FF2B5EF4-FFF2-40B4-BE49-F238E27FC236}">
                  <a16:creationId xmlns="" xmlns:a16="http://schemas.microsoft.com/office/drawing/2014/main" id="{7D8B2778-1E78-497A-8F56-6E8B78992E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78" y="13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2" name="Line 1261" descr="poLine">
              <a:extLst>
                <a:ext uri="{FF2B5EF4-FFF2-40B4-BE49-F238E27FC236}">
                  <a16:creationId xmlns="" xmlns:a16="http://schemas.microsoft.com/office/drawing/2014/main" id="{00E3990E-2A6E-4A01-8FB6-D3C6D0A97DC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54" y="13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3" name="Line 1262" descr="poLine">
              <a:extLst>
                <a:ext uri="{FF2B5EF4-FFF2-40B4-BE49-F238E27FC236}">
                  <a16:creationId xmlns="" xmlns:a16="http://schemas.microsoft.com/office/drawing/2014/main" id="{4FCC496F-14A5-4848-9787-97F2D6C8F63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78" y="134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4" name="Line 1263" descr="poLine">
              <a:extLst>
                <a:ext uri="{FF2B5EF4-FFF2-40B4-BE49-F238E27FC236}">
                  <a16:creationId xmlns="" xmlns:a16="http://schemas.microsoft.com/office/drawing/2014/main" id="{CB68F102-DF0B-4399-A43E-0FDCF8698E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78" y="136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65" name="Group 1264" descr="poDot">
            <a:extLst>
              <a:ext uri="{FF2B5EF4-FFF2-40B4-BE49-F238E27FC236}">
                <a16:creationId xmlns="" xmlns:a16="http://schemas.microsoft.com/office/drawing/2014/main" id="{D93167C6-918C-4E63-888F-B074A4976FFF}"/>
              </a:ext>
            </a:extLst>
          </p:cNvPr>
          <p:cNvGrpSpPr/>
          <p:nvPr/>
        </p:nvGrpSpPr>
        <p:grpSpPr>
          <a:xfrm>
            <a:off x="6689725" y="2825750"/>
            <a:ext cx="76200" cy="76200"/>
            <a:chOff x="3132" y="1377"/>
            <a:chExt cx="48" cy="48"/>
          </a:xfrm>
        </p:grpSpPr>
        <p:sp>
          <p:nvSpPr>
            <p:cNvPr id="1266" name="Oval 1265">
              <a:extLst>
                <a:ext uri="{FF2B5EF4-FFF2-40B4-BE49-F238E27FC236}">
                  <a16:creationId xmlns="" xmlns:a16="http://schemas.microsoft.com/office/drawing/2014/main" id="{F600EC03-7B98-43C6-AEA8-FC4966CE53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32" y="137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67" name="Line 1266" descr="poLine">
              <a:extLst>
                <a:ext uri="{FF2B5EF4-FFF2-40B4-BE49-F238E27FC236}">
                  <a16:creationId xmlns="" xmlns:a16="http://schemas.microsoft.com/office/drawing/2014/main" id="{1F763C4D-752B-4CFD-9588-F17446DD2E7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56" y="14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8" name="Line 1267" descr="poLine">
              <a:extLst>
                <a:ext uri="{FF2B5EF4-FFF2-40B4-BE49-F238E27FC236}">
                  <a16:creationId xmlns="" xmlns:a16="http://schemas.microsoft.com/office/drawing/2014/main" id="{212A0EC2-A4FB-4CD9-AE41-3A040BA2814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32" y="14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9" name="Line 1268" descr="poLine">
              <a:extLst>
                <a:ext uri="{FF2B5EF4-FFF2-40B4-BE49-F238E27FC236}">
                  <a16:creationId xmlns="" xmlns:a16="http://schemas.microsoft.com/office/drawing/2014/main" id="{7A99F33E-5C18-413A-88E3-F6E94C2C6C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56" y="137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0" name="Line 1269" descr="poLine">
              <a:extLst>
                <a:ext uri="{FF2B5EF4-FFF2-40B4-BE49-F238E27FC236}">
                  <a16:creationId xmlns="" xmlns:a16="http://schemas.microsoft.com/office/drawing/2014/main" id="{B91136A8-6C0C-49E2-8553-BF579B6C4AF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56" y="140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71" name="Group 1270" descr="poDot">
            <a:extLst>
              <a:ext uri="{FF2B5EF4-FFF2-40B4-BE49-F238E27FC236}">
                <a16:creationId xmlns="" xmlns:a16="http://schemas.microsoft.com/office/drawing/2014/main" id="{4D9DCE66-990C-4FCC-89FF-9E7A57DF0672}"/>
              </a:ext>
            </a:extLst>
          </p:cNvPr>
          <p:cNvGrpSpPr/>
          <p:nvPr/>
        </p:nvGrpSpPr>
        <p:grpSpPr>
          <a:xfrm>
            <a:off x="6657975" y="2878138"/>
            <a:ext cx="76200" cy="76200"/>
            <a:chOff x="3112" y="1410"/>
            <a:chExt cx="48" cy="48"/>
          </a:xfrm>
        </p:grpSpPr>
        <p:sp>
          <p:nvSpPr>
            <p:cNvPr id="1272" name="Oval 1271">
              <a:extLst>
                <a:ext uri="{FF2B5EF4-FFF2-40B4-BE49-F238E27FC236}">
                  <a16:creationId xmlns="" xmlns:a16="http://schemas.microsoft.com/office/drawing/2014/main" id="{C0F3DBCB-CFB5-4996-AE69-25A4DB8701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2" y="1410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73" name="Line 1272" descr="poLine">
              <a:extLst>
                <a:ext uri="{FF2B5EF4-FFF2-40B4-BE49-F238E27FC236}">
                  <a16:creationId xmlns="" xmlns:a16="http://schemas.microsoft.com/office/drawing/2014/main" id="{C326DD68-1DB8-4210-9137-CAD5CC34FC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36" y="143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4" name="Line 1273" descr="poLine">
              <a:extLst>
                <a:ext uri="{FF2B5EF4-FFF2-40B4-BE49-F238E27FC236}">
                  <a16:creationId xmlns="" xmlns:a16="http://schemas.microsoft.com/office/drawing/2014/main" id="{B6A8946E-9360-44E5-8C48-02895EE088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12" y="143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5" name="Line 1274" descr="poLine">
              <a:extLst>
                <a:ext uri="{FF2B5EF4-FFF2-40B4-BE49-F238E27FC236}">
                  <a16:creationId xmlns="" xmlns:a16="http://schemas.microsoft.com/office/drawing/2014/main" id="{194FF8FA-26A1-43BA-A2CF-6DD1823B82C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36" y="141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6" name="Line 1275" descr="poLine">
              <a:extLst>
                <a:ext uri="{FF2B5EF4-FFF2-40B4-BE49-F238E27FC236}">
                  <a16:creationId xmlns="" xmlns:a16="http://schemas.microsoft.com/office/drawing/2014/main" id="{F4FB1CA8-D426-4486-AA9F-F632E539DF9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36" y="143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77" name="Group 1276" descr="poDot">
            <a:extLst>
              <a:ext uri="{FF2B5EF4-FFF2-40B4-BE49-F238E27FC236}">
                <a16:creationId xmlns="" xmlns:a16="http://schemas.microsoft.com/office/drawing/2014/main" id="{4F36BA31-A9C2-41F6-8E9B-CEC7A9443184}"/>
              </a:ext>
            </a:extLst>
          </p:cNvPr>
          <p:cNvGrpSpPr/>
          <p:nvPr/>
        </p:nvGrpSpPr>
        <p:grpSpPr>
          <a:xfrm>
            <a:off x="6626225" y="2930525"/>
            <a:ext cx="76200" cy="76200"/>
            <a:chOff x="3092" y="1443"/>
            <a:chExt cx="48" cy="48"/>
          </a:xfrm>
        </p:grpSpPr>
        <p:sp>
          <p:nvSpPr>
            <p:cNvPr id="1278" name="Oval 1277">
              <a:extLst>
                <a:ext uri="{FF2B5EF4-FFF2-40B4-BE49-F238E27FC236}">
                  <a16:creationId xmlns="" xmlns:a16="http://schemas.microsoft.com/office/drawing/2014/main" id="{0B87D4B7-B017-4AB5-BFF9-476C782FFA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92" y="144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79" name="Line 1278" descr="poLine">
              <a:extLst>
                <a:ext uri="{FF2B5EF4-FFF2-40B4-BE49-F238E27FC236}">
                  <a16:creationId xmlns="" xmlns:a16="http://schemas.microsoft.com/office/drawing/2014/main" id="{7EFF4C2C-493D-4BD5-9C9B-F27E8788DAE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16" y="146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0" name="Line 1279" descr="poLine">
              <a:extLst>
                <a:ext uri="{FF2B5EF4-FFF2-40B4-BE49-F238E27FC236}">
                  <a16:creationId xmlns="" xmlns:a16="http://schemas.microsoft.com/office/drawing/2014/main" id="{EBF0B30B-73A4-42A5-9397-0C72B0755A8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92" y="146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1" name="Line 1280" descr="poLine">
              <a:extLst>
                <a:ext uri="{FF2B5EF4-FFF2-40B4-BE49-F238E27FC236}">
                  <a16:creationId xmlns="" xmlns:a16="http://schemas.microsoft.com/office/drawing/2014/main" id="{637930D1-DA6F-493D-874B-B984A113EA1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16" y="144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2" name="Line 1281" descr="poLine">
              <a:extLst>
                <a:ext uri="{FF2B5EF4-FFF2-40B4-BE49-F238E27FC236}">
                  <a16:creationId xmlns="" xmlns:a16="http://schemas.microsoft.com/office/drawing/2014/main" id="{0D8C8331-0AF4-4067-A928-45E50908C08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16" y="146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83" name="Group 1282" descr="poDot">
            <a:extLst>
              <a:ext uri="{FF2B5EF4-FFF2-40B4-BE49-F238E27FC236}">
                <a16:creationId xmlns="" xmlns:a16="http://schemas.microsoft.com/office/drawing/2014/main" id="{3055A906-7550-4DF0-8F12-62E5D3B45DD8}"/>
              </a:ext>
            </a:extLst>
          </p:cNvPr>
          <p:cNvGrpSpPr/>
          <p:nvPr/>
        </p:nvGrpSpPr>
        <p:grpSpPr>
          <a:xfrm>
            <a:off x="6597650" y="2984500"/>
            <a:ext cx="76200" cy="76200"/>
            <a:chOff x="3074" y="1477"/>
            <a:chExt cx="48" cy="48"/>
          </a:xfrm>
        </p:grpSpPr>
        <p:sp>
          <p:nvSpPr>
            <p:cNvPr id="1284" name="Oval 1283">
              <a:extLst>
                <a:ext uri="{FF2B5EF4-FFF2-40B4-BE49-F238E27FC236}">
                  <a16:creationId xmlns="" xmlns:a16="http://schemas.microsoft.com/office/drawing/2014/main" id="{F2958D06-4C15-4E73-B334-87F0DB815C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4" y="147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85" name="Line 1284" descr="poLine">
              <a:extLst>
                <a:ext uri="{FF2B5EF4-FFF2-40B4-BE49-F238E27FC236}">
                  <a16:creationId xmlns="" xmlns:a16="http://schemas.microsoft.com/office/drawing/2014/main" id="{980E9C0F-D954-4EB9-934C-778F8B9809C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98" y="15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6" name="Line 1285" descr="poLine">
              <a:extLst>
                <a:ext uri="{FF2B5EF4-FFF2-40B4-BE49-F238E27FC236}">
                  <a16:creationId xmlns="" xmlns:a16="http://schemas.microsoft.com/office/drawing/2014/main" id="{C7823C5F-7D51-4C58-AED3-BBA4050C28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74" y="15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7" name="Line 1286" descr="poLine">
              <a:extLst>
                <a:ext uri="{FF2B5EF4-FFF2-40B4-BE49-F238E27FC236}">
                  <a16:creationId xmlns="" xmlns:a16="http://schemas.microsoft.com/office/drawing/2014/main" id="{CB4C451F-2C3C-4ED7-A0EF-A4C7EF5FA99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98" y="147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8" name="Line 1287" descr="poLine">
              <a:extLst>
                <a:ext uri="{FF2B5EF4-FFF2-40B4-BE49-F238E27FC236}">
                  <a16:creationId xmlns="" xmlns:a16="http://schemas.microsoft.com/office/drawing/2014/main" id="{742F48F7-2331-4DA8-8CBC-8501B4B7054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98" y="150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89" name="Group 1288" descr="poDot">
            <a:extLst>
              <a:ext uri="{FF2B5EF4-FFF2-40B4-BE49-F238E27FC236}">
                <a16:creationId xmlns="" xmlns:a16="http://schemas.microsoft.com/office/drawing/2014/main" id="{89FE2339-02BE-4E69-9233-3E59856B5E23}"/>
              </a:ext>
            </a:extLst>
          </p:cNvPr>
          <p:cNvGrpSpPr/>
          <p:nvPr/>
        </p:nvGrpSpPr>
        <p:grpSpPr>
          <a:xfrm>
            <a:off x="6570663" y="3040063"/>
            <a:ext cx="76200" cy="76200"/>
            <a:chOff x="3057" y="1512"/>
            <a:chExt cx="48" cy="48"/>
          </a:xfrm>
        </p:grpSpPr>
        <p:sp>
          <p:nvSpPr>
            <p:cNvPr id="1290" name="Oval 1289">
              <a:extLst>
                <a:ext uri="{FF2B5EF4-FFF2-40B4-BE49-F238E27FC236}">
                  <a16:creationId xmlns="" xmlns:a16="http://schemas.microsoft.com/office/drawing/2014/main" id="{36791F1B-2379-4479-B33A-B714EE0EA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7" y="1512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91" name="Line 1290" descr="poLine">
              <a:extLst>
                <a:ext uri="{FF2B5EF4-FFF2-40B4-BE49-F238E27FC236}">
                  <a16:creationId xmlns="" xmlns:a16="http://schemas.microsoft.com/office/drawing/2014/main" id="{606C263F-2976-41D2-983C-EA1F21C7A7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1" y="153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2" name="Line 1291" descr="poLine">
              <a:extLst>
                <a:ext uri="{FF2B5EF4-FFF2-40B4-BE49-F238E27FC236}">
                  <a16:creationId xmlns="" xmlns:a16="http://schemas.microsoft.com/office/drawing/2014/main" id="{2CC63D3F-6346-4704-932C-633CE8C3F29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57" y="153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3" name="Line 1292" descr="poLine">
              <a:extLst>
                <a:ext uri="{FF2B5EF4-FFF2-40B4-BE49-F238E27FC236}">
                  <a16:creationId xmlns="" xmlns:a16="http://schemas.microsoft.com/office/drawing/2014/main" id="{22FF9D57-FA0B-48DE-AA92-52562CFD70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81" y="151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4" name="Line 1293" descr="poLine">
              <a:extLst>
                <a:ext uri="{FF2B5EF4-FFF2-40B4-BE49-F238E27FC236}">
                  <a16:creationId xmlns="" xmlns:a16="http://schemas.microsoft.com/office/drawing/2014/main" id="{0DC69573-9DCF-47AC-AE67-2F71CDB6D1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81" y="153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95" name="Group 1294" descr="poDot">
            <a:extLst>
              <a:ext uri="{FF2B5EF4-FFF2-40B4-BE49-F238E27FC236}">
                <a16:creationId xmlns="" xmlns:a16="http://schemas.microsoft.com/office/drawing/2014/main" id="{474C72C9-BAE1-45C0-AA1E-0AC5044C4CD2}"/>
              </a:ext>
            </a:extLst>
          </p:cNvPr>
          <p:cNvGrpSpPr/>
          <p:nvPr/>
        </p:nvGrpSpPr>
        <p:grpSpPr>
          <a:xfrm>
            <a:off x="6546850" y="3095625"/>
            <a:ext cx="76200" cy="76200"/>
            <a:chOff x="3042" y="1547"/>
            <a:chExt cx="48" cy="48"/>
          </a:xfrm>
        </p:grpSpPr>
        <p:sp>
          <p:nvSpPr>
            <p:cNvPr id="1296" name="Oval 1295">
              <a:extLst>
                <a:ext uri="{FF2B5EF4-FFF2-40B4-BE49-F238E27FC236}">
                  <a16:creationId xmlns="" xmlns:a16="http://schemas.microsoft.com/office/drawing/2014/main" id="{818900E0-AD6A-4BFC-BEEC-B3DB4F1CCA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2" y="154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297" name="Line 1296" descr="poLine">
              <a:extLst>
                <a:ext uri="{FF2B5EF4-FFF2-40B4-BE49-F238E27FC236}">
                  <a16:creationId xmlns="" xmlns:a16="http://schemas.microsoft.com/office/drawing/2014/main" id="{1E2F4062-941F-4D24-B416-2F9E407D4FA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66" y="157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8" name="Line 1297" descr="poLine">
              <a:extLst>
                <a:ext uri="{FF2B5EF4-FFF2-40B4-BE49-F238E27FC236}">
                  <a16:creationId xmlns="" xmlns:a16="http://schemas.microsoft.com/office/drawing/2014/main" id="{653E3719-D502-4083-9A4D-57493094E04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42" y="157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9" name="Line 1298" descr="poLine">
              <a:extLst>
                <a:ext uri="{FF2B5EF4-FFF2-40B4-BE49-F238E27FC236}">
                  <a16:creationId xmlns="" xmlns:a16="http://schemas.microsoft.com/office/drawing/2014/main" id="{BEF1ECBA-0010-4A2F-A7E4-59678FF7E4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66" y="154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00" name="Line 1299" descr="poLine">
              <a:extLst>
                <a:ext uri="{FF2B5EF4-FFF2-40B4-BE49-F238E27FC236}">
                  <a16:creationId xmlns="" xmlns:a16="http://schemas.microsoft.com/office/drawing/2014/main" id="{E7B32002-E329-43ED-9D5C-F46344FC69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66" y="157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01" name="Group 1300" descr="poDot">
            <a:extLst>
              <a:ext uri="{FF2B5EF4-FFF2-40B4-BE49-F238E27FC236}">
                <a16:creationId xmlns="" xmlns:a16="http://schemas.microsoft.com/office/drawing/2014/main" id="{87812A25-A486-499C-B1FD-B6DCE5BA5CC3}"/>
              </a:ext>
            </a:extLst>
          </p:cNvPr>
          <p:cNvGrpSpPr/>
          <p:nvPr/>
        </p:nvGrpSpPr>
        <p:grpSpPr>
          <a:xfrm>
            <a:off x="6523038" y="3152775"/>
            <a:ext cx="76200" cy="76200"/>
            <a:chOff x="3027" y="1583"/>
            <a:chExt cx="48" cy="48"/>
          </a:xfrm>
        </p:grpSpPr>
        <p:sp>
          <p:nvSpPr>
            <p:cNvPr id="1302" name="Oval 1301">
              <a:extLst>
                <a:ext uri="{FF2B5EF4-FFF2-40B4-BE49-F238E27FC236}">
                  <a16:creationId xmlns="" xmlns:a16="http://schemas.microsoft.com/office/drawing/2014/main" id="{94E03CF1-FFC5-4257-BD8F-27AF8ADE19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7" y="158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03" name="Line 1302" descr="poLine">
              <a:extLst>
                <a:ext uri="{FF2B5EF4-FFF2-40B4-BE49-F238E27FC236}">
                  <a16:creationId xmlns="" xmlns:a16="http://schemas.microsoft.com/office/drawing/2014/main" id="{E2699319-BCED-4EA2-AE5C-0F117DCAFB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51" y="160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04" name="Line 1303" descr="poLine">
              <a:extLst>
                <a:ext uri="{FF2B5EF4-FFF2-40B4-BE49-F238E27FC236}">
                  <a16:creationId xmlns="" xmlns:a16="http://schemas.microsoft.com/office/drawing/2014/main" id="{05BDB940-2E2E-4C0A-8F87-EAE4BF01323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27" y="160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05" name="Line 1304" descr="poLine">
              <a:extLst>
                <a:ext uri="{FF2B5EF4-FFF2-40B4-BE49-F238E27FC236}">
                  <a16:creationId xmlns="" xmlns:a16="http://schemas.microsoft.com/office/drawing/2014/main" id="{AAF88656-4006-4A53-B73F-F7A925B53E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51" y="158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06" name="Line 1305" descr="poLine">
              <a:extLst>
                <a:ext uri="{FF2B5EF4-FFF2-40B4-BE49-F238E27FC236}">
                  <a16:creationId xmlns="" xmlns:a16="http://schemas.microsoft.com/office/drawing/2014/main" id="{8D5AAD5D-E31F-480D-A103-F4192ACF21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51" y="160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07" name="Group 1306" descr="poDot">
            <a:extLst>
              <a:ext uri="{FF2B5EF4-FFF2-40B4-BE49-F238E27FC236}">
                <a16:creationId xmlns="" xmlns:a16="http://schemas.microsoft.com/office/drawing/2014/main" id="{257084CC-BE66-4D8D-90CF-5E8FB850C4F3}"/>
              </a:ext>
            </a:extLst>
          </p:cNvPr>
          <p:cNvGrpSpPr/>
          <p:nvPr/>
        </p:nvGrpSpPr>
        <p:grpSpPr>
          <a:xfrm>
            <a:off x="6502400" y="3209925"/>
            <a:ext cx="76200" cy="76200"/>
            <a:chOff x="3014" y="1619"/>
            <a:chExt cx="48" cy="48"/>
          </a:xfrm>
        </p:grpSpPr>
        <p:sp>
          <p:nvSpPr>
            <p:cNvPr id="1308" name="Oval 1307">
              <a:extLst>
                <a:ext uri="{FF2B5EF4-FFF2-40B4-BE49-F238E27FC236}">
                  <a16:creationId xmlns="" xmlns:a16="http://schemas.microsoft.com/office/drawing/2014/main" id="{557BEC83-FF27-4AFE-8478-31613B69FA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" y="161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09" name="Line 1308" descr="poLine">
              <a:extLst>
                <a:ext uri="{FF2B5EF4-FFF2-40B4-BE49-F238E27FC236}">
                  <a16:creationId xmlns="" xmlns:a16="http://schemas.microsoft.com/office/drawing/2014/main" id="{6F57AEBD-E4FD-44F3-82E7-CE5CD7D2B1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38" y="164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10" name="Line 1309" descr="poLine">
              <a:extLst>
                <a:ext uri="{FF2B5EF4-FFF2-40B4-BE49-F238E27FC236}">
                  <a16:creationId xmlns="" xmlns:a16="http://schemas.microsoft.com/office/drawing/2014/main" id="{ADFA2B3E-DA33-437C-BA6E-0843A92617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14" y="164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11" name="Line 1310" descr="poLine">
              <a:extLst>
                <a:ext uri="{FF2B5EF4-FFF2-40B4-BE49-F238E27FC236}">
                  <a16:creationId xmlns="" xmlns:a16="http://schemas.microsoft.com/office/drawing/2014/main" id="{EA23691B-9D88-4A78-A178-C102A67AD32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38" y="161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12" name="Line 1311" descr="poLine">
              <a:extLst>
                <a:ext uri="{FF2B5EF4-FFF2-40B4-BE49-F238E27FC236}">
                  <a16:creationId xmlns="" xmlns:a16="http://schemas.microsoft.com/office/drawing/2014/main" id="{D1F5FB85-A574-479B-94AB-C8BF6C79B92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38" y="164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13" name="Group 1312" descr="poDot">
            <a:extLst>
              <a:ext uri="{FF2B5EF4-FFF2-40B4-BE49-F238E27FC236}">
                <a16:creationId xmlns="" xmlns:a16="http://schemas.microsoft.com/office/drawing/2014/main" id="{3C057379-42A0-4CF5-AFC5-7FCFD7C684F6}"/>
              </a:ext>
            </a:extLst>
          </p:cNvPr>
          <p:cNvGrpSpPr/>
          <p:nvPr/>
        </p:nvGrpSpPr>
        <p:grpSpPr>
          <a:xfrm>
            <a:off x="6483350" y="3268663"/>
            <a:ext cx="76200" cy="76200"/>
            <a:chOff x="3002" y="1656"/>
            <a:chExt cx="48" cy="48"/>
          </a:xfrm>
        </p:grpSpPr>
        <p:sp>
          <p:nvSpPr>
            <p:cNvPr id="1314" name="Oval 1313">
              <a:extLst>
                <a:ext uri="{FF2B5EF4-FFF2-40B4-BE49-F238E27FC236}">
                  <a16:creationId xmlns="" xmlns:a16="http://schemas.microsoft.com/office/drawing/2014/main" id="{F61E69CB-8582-402C-A103-97A4960E27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2" y="1656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15" name="Line 1314" descr="poLine">
              <a:extLst>
                <a:ext uri="{FF2B5EF4-FFF2-40B4-BE49-F238E27FC236}">
                  <a16:creationId xmlns="" xmlns:a16="http://schemas.microsoft.com/office/drawing/2014/main" id="{F457FD0B-1BD5-4AF6-8120-8661C5DA41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26" y="168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16" name="Line 1315" descr="poLine">
              <a:extLst>
                <a:ext uri="{FF2B5EF4-FFF2-40B4-BE49-F238E27FC236}">
                  <a16:creationId xmlns="" xmlns:a16="http://schemas.microsoft.com/office/drawing/2014/main" id="{17747EC5-BE63-454F-B374-5587719BCC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02" y="168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17" name="Line 1316" descr="poLine">
              <a:extLst>
                <a:ext uri="{FF2B5EF4-FFF2-40B4-BE49-F238E27FC236}">
                  <a16:creationId xmlns="" xmlns:a16="http://schemas.microsoft.com/office/drawing/2014/main" id="{DB371788-8C5A-473F-A927-EF67D18228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26" y="165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18" name="Line 1317" descr="poLine">
              <a:extLst>
                <a:ext uri="{FF2B5EF4-FFF2-40B4-BE49-F238E27FC236}">
                  <a16:creationId xmlns="" xmlns:a16="http://schemas.microsoft.com/office/drawing/2014/main" id="{A7D2D8B2-02A8-4BDD-B469-EC127EF398C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26" y="168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19" name="Group 1318" descr="poDot">
            <a:extLst>
              <a:ext uri="{FF2B5EF4-FFF2-40B4-BE49-F238E27FC236}">
                <a16:creationId xmlns="" xmlns:a16="http://schemas.microsoft.com/office/drawing/2014/main" id="{E8B72CDA-4AA0-48CB-9186-5A824575AA53}"/>
              </a:ext>
            </a:extLst>
          </p:cNvPr>
          <p:cNvGrpSpPr/>
          <p:nvPr/>
        </p:nvGrpSpPr>
        <p:grpSpPr>
          <a:xfrm>
            <a:off x="6467475" y="3327400"/>
            <a:ext cx="76200" cy="76200"/>
            <a:chOff x="2992" y="1693"/>
            <a:chExt cx="48" cy="48"/>
          </a:xfrm>
        </p:grpSpPr>
        <p:sp>
          <p:nvSpPr>
            <p:cNvPr id="1320" name="Oval 1319">
              <a:extLst>
                <a:ext uri="{FF2B5EF4-FFF2-40B4-BE49-F238E27FC236}">
                  <a16:creationId xmlns="" xmlns:a16="http://schemas.microsoft.com/office/drawing/2014/main" id="{438E643F-29BF-4715-82A3-C7963C6969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2" y="169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21" name="Line 1320" descr="poLine">
              <a:extLst>
                <a:ext uri="{FF2B5EF4-FFF2-40B4-BE49-F238E27FC236}">
                  <a16:creationId xmlns="" xmlns:a16="http://schemas.microsoft.com/office/drawing/2014/main" id="{F496DA97-DA31-44CD-9EEB-E382F53D547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16" y="171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2" name="Line 1321" descr="poLine">
              <a:extLst>
                <a:ext uri="{FF2B5EF4-FFF2-40B4-BE49-F238E27FC236}">
                  <a16:creationId xmlns="" xmlns:a16="http://schemas.microsoft.com/office/drawing/2014/main" id="{3B7F6351-B640-4C50-B57D-C49C732BC33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92" y="171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3" name="Line 1322" descr="poLine">
              <a:extLst>
                <a:ext uri="{FF2B5EF4-FFF2-40B4-BE49-F238E27FC236}">
                  <a16:creationId xmlns="" xmlns:a16="http://schemas.microsoft.com/office/drawing/2014/main" id="{BD3FD805-7406-4F67-8A7D-9207BA393F4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16" y="169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4" name="Line 1323" descr="poLine">
              <a:extLst>
                <a:ext uri="{FF2B5EF4-FFF2-40B4-BE49-F238E27FC236}">
                  <a16:creationId xmlns="" xmlns:a16="http://schemas.microsoft.com/office/drawing/2014/main" id="{96AA849E-65CD-4F0E-86AE-4998147891D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16" y="171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25" name="Group 1324" descr="poDot">
            <a:extLst>
              <a:ext uri="{FF2B5EF4-FFF2-40B4-BE49-F238E27FC236}">
                <a16:creationId xmlns="" xmlns:a16="http://schemas.microsoft.com/office/drawing/2014/main" id="{65B114E5-85DD-4D7A-B194-57F9832206B2}"/>
              </a:ext>
            </a:extLst>
          </p:cNvPr>
          <p:cNvGrpSpPr/>
          <p:nvPr/>
        </p:nvGrpSpPr>
        <p:grpSpPr>
          <a:xfrm>
            <a:off x="6451600" y="3386138"/>
            <a:ext cx="76200" cy="76200"/>
            <a:chOff x="2982" y="1730"/>
            <a:chExt cx="48" cy="48"/>
          </a:xfrm>
        </p:grpSpPr>
        <p:sp>
          <p:nvSpPr>
            <p:cNvPr id="1326" name="Oval 1325">
              <a:extLst>
                <a:ext uri="{FF2B5EF4-FFF2-40B4-BE49-F238E27FC236}">
                  <a16:creationId xmlns="" xmlns:a16="http://schemas.microsoft.com/office/drawing/2014/main" id="{78003949-7CCD-4B27-A749-4DEA327B95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2" y="1730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27" name="Line 1326" descr="poLine">
              <a:extLst>
                <a:ext uri="{FF2B5EF4-FFF2-40B4-BE49-F238E27FC236}">
                  <a16:creationId xmlns="" xmlns:a16="http://schemas.microsoft.com/office/drawing/2014/main" id="{46FC1D31-A07C-4F7B-B136-A1C0374ACE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06" y="175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8" name="Line 1327" descr="poLine">
              <a:extLst>
                <a:ext uri="{FF2B5EF4-FFF2-40B4-BE49-F238E27FC236}">
                  <a16:creationId xmlns="" xmlns:a16="http://schemas.microsoft.com/office/drawing/2014/main" id="{DEFF7B67-BA5A-4FE6-AEB3-15D01EF245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82" y="175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9" name="Line 1328" descr="poLine">
              <a:extLst>
                <a:ext uri="{FF2B5EF4-FFF2-40B4-BE49-F238E27FC236}">
                  <a16:creationId xmlns="" xmlns:a16="http://schemas.microsoft.com/office/drawing/2014/main" id="{5A0F3442-D950-4B09-ADAD-CE165AD3E99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06" y="173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0" name="Line 1329" descr="poLine">
              <a:extLst>
                <a:ext uri="{FF2B5EF4-FFF2-40B4-BE49-F238E27FC236}">
                  <a16:creationId xmlns="" xmlns:a16="http://schemas.microsoft.com/office/drawing/2014/main" id="{BD871F1B-678B-4EAD-A68B-D18E4CE028F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06" y="175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1" name="Group 1330" descr="poDot">
            <a:extLst>
              <a:ext uri="{FF2B5EF4-FFF2-40B4-BE49-F238E27FC236}">
                <a16:creationId xmlns="" xmlns:a16="http://schemas.microsoft.com/office/drawing/2014/main" id="{7F45722F-9872-475C-B181-7E634EB8080A}"/>
              </a:ext>
            </a:extLst>
          </p:cNvPr>
          <p:cNvGrpSpPr/>
          <p:nvPr/>
        </p:nvGrpSpPr>
        <p:grpSpPr>
          <a:xfrm>
            <a:off x="6438900" y="3446463"/>
            <a:ext cx="76200" cy="76200"/>
            <a:chOff x="2974" y="1768"/>
            <a:chExt cx="48" cy="48"/>
          </a:xfrm>
        </p:grpSpPr>
        <p:sp>
          <p:nvSpPr>
            <p:cNvPr id="1332" name="Oval 1331">
              <a:extLst>
                <a:ext uri="{FF2B5EF4-FFF2-40B4-BE49-F238E27FC236}">
                  <a16:creationId xmlns="" xmlns:a16="http://schemas.microsoft.com/office/drawing/2014/main" id="{58CF7BF6-1E11-4C7A-964A-710B1E4CB9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4" y="176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3" name="Line 1332" descr="poLine">
              <a:extLst>
                <a:ext uri="{FF2B5EF4-FFF2-40B4-BE49-F238E27FC236}">
                  <a16:creationId xmlns="" xmlns:a16="http://schemas.microsoft.com/office/drawing/2014/main" id="{48BF69BB-192F-43CB-91EC-DF2CB52AF96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98" y="179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" name="Line 1333" descr="poLine">
              <a:extLst>
                <a:ext uri="{FF2B5EF4-FFF2-40B4-BE49-F238E27FC236}">
                  <a16:creationId xmlns="" xmlns:a16="http://schemas.microsoft.com/office/drawing/2014/main" id="{F15E7D79-F1C0-4E22-B581-424EFC93248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74" y="179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5" name="Line 1334" descr="poLine">
              <a:extLst>
                <a:ext uri="{FF2B5EF4-FFF2-40B4-BE49-F238E27FC236}">
                  <a16:creationId xmlns="" xmlns:a16="http://schemas.microsoft.com/office/drawing/2014/main" id="{8BC72F8C-313A-48DE-8DFD-840AF82B46B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98" y="176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" name="Line 1335" descr="poLine">
              <a:extLst>
                <a:ext uri="{FF2B5EF4-FFF2-40B4-BE49-F238E27FC236}">
                  <a16:creationId xmlns="" xmlns:a16="http://schemas.microsoft.com/office/drawing/2014/main" id="{CD3C065E-EE73-4FCB-A1CA-A46BE8AA80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98" y="179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7" name="Group 1336" descr="poDot">
            <a:extLst>
              <a:ext uri="{FF2B5EF4-FFF2-40B4-BE49-F238E27FC236}">
                <a16:creationId xmlns="" xmlns:a16="http://schemas.microsoft.com/office/drawing/2014/main" id="{9687BB9A-6158-4F42-91F5-0C4072B5558E}"/>
              </a:ext>
            </a:extLst>
          </p:cNvPr>
          <p:cNvGrpSpPr/>
          <p:nvPr/>
        </p:nvGrpSpPr>
        <p:grpSpPr>
          <a:xfrm>
            <a:off x="6429375" y="3505200"/>
            <a:ext cx="76200" cy="76200"/>
            <a:chOff x="2968" y="1805"/>
            <a:chExt cx="48" cy="48"/>
          </a:xfrm>
        </p:grpSpPr>
        <p:sp>
          <p:nvSpPr>
            <p:cNvPr id="1338" name="Oval 1337">
              <a:extLst>
                <a:ext uri="{FF2B5EF4-FFF2-40B4-BE49-F238E27FC236}">
                  <a16:creationId xmlns="" xmlns:a16="http://schemas.microsoft.com/office/drawing/2014/main" id="{7227CA50-3F2B-4F76-A0F3-549CCE9F13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8" y="180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9" name="Line 1338" descr="poLine">
              <a:extLst>
                <a:ext uri="{FF2B5EF4-FFF2-40B4-BE49-F238E27FC236}">
                  <a16:creationId xmlns="" xmlns:a16="http://schemas.microsoft.com/office/drawing/2014/main" id="{6F8F3CC3-7736-41DF-92C1-8CCD704E1A8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92" y="182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0" name="Line 1339" descr="poLine">
              <a:extLst>
                <a:ext uri="{FF2B5EF4-FFF2-40B4-BE49-F238E27FC236}">
                  <a16:creationId xmlns="" xmlns:a16="http://schemas.microsoft.com/office/drawing/2014/main" id="{DB6CD68A-03F3-497F-9691-4B6FBC2283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68" y="182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1" name="Line 1340" descr="poLine">
              <a:extLst>
                <a:ext uri="{FF2B5EF4-FFF2-40B4-BE49-F238E27FC236}">
                  <a16:creationId xmlns="" xmlns:a16="http://schemas.microsoft.com/office/drawing/2014/main" id="{833C467C-47E6-46B9-932E-DA0EFB8D6F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92" y="180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2" name="Line 1341" descr="poLine">
              <a:extLst>
                <a:ext uri="{FF2B5EF4-FFF2-40B4-BE49-F238E27FC236}">
                  <a16:creationId xmlns="" xmlns:a16="http://schemas.microsoft.com/office/drawing/2014/main" id="{6044388F-9E61-493A-ACB8-4F05BB48056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92" y="182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43" name="Group 1342" descr="poDot">
            <a:extLst>
              <a:ext uri="{FF2B5EF4-FFF2-40B4-BE49-F238E27FC236}">
                <a16:creationId xmlns="" xmlns:a16="http://schemas.microsoft.com/office/drawing/2014/main" id="{FD23AB5B-37A1-4211-B50B-C9FF5B168D8E}"/>
              </a:ext>
            </a:extLst>
          </p:cNvPr>
          <p:cNvGrpSpPr/>
          <p:nvPr/>
        </p:nvGrpSpPr>
        <p:grpSpPr>
          <a:xfrm>
            <a:off x="6419850" y="3567113"/>
            <a:ext cx="76200" cy="76200"/>
            <a:chOff x="2962" y="1844"/>
            <a:chExt cx="48" cy="48"/>
          </a:xfrm>
        </p:grpSpPr>
        <p:sp>
          <p:nvSpPr>
            <p:cNvPr id="1344" name="Oval 1343">
              <a:extLst>
                <a:ext uri="{FF2B5EF4-FFF2-40B4-BE49-F238E27FC236}">
                  <a16:creationId xmlns="" xmlns:a16="http://schemas.microsoft.com/office/drawing/2014/main" id="{FA967B14-1C04-4067-8E86-90C4B2DD4D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2" y="184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45" name="Line 1344" descr="poLine">
              <a:extLst>
                <a:ext uri="{FF2B5EF4-FFF2-40B4-BE49-F238E27FC236}">
                  <a16:creationId xmlns="" xmlns:a16="http://schemas.microsoft.com/office/drawing/2014/main" id="{17CC5546-CB4C-445C-B364-7CFEDB58D7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86" y="18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6" name="Line 1345" descr="poLine">
              <a:extLst>
                <a:ext uri="{FF2B5EF4-FFF2-40B4-BE49-F238E27FC236}">
                  <a16:creationId xmlns="" xmlns:a16="http://schemas.microsoft.com/office/drawing/2014/main" id="{D09CC7E8-4AC2-4981-ABB8-64B2C916C8B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62" y="18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7" name="Line 1346" descr="poLine">
              <a:extLst>
                <a:ext uri="{FF2B5EF4-FFF2-40B4-BE49-F238E27FC236}">
                  <a16:creationId xmlns="" xmlns:a16="http://schemas.microsoft.com/office/drawing/2014/main" id="{8023C65C-1301-48AB-9F3B-AED06CE4DC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86" y="184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8" name="Line 1347" descr="poLine">
              <a:extLst>
                <a:ext uri="{FF2B5EF4-FFF2-40B4-BE49-F238E27FC236}">
                  <a16:creationId xmlns="" xmlns:a16="http://schemas.microsoft.com/office/drawing/2014/main" id="{9CF7946A-D87D-404F-B264-6C9EF2665C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86" y="186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49" name="Group 1348" descr="poDot">
            <a:extLst>
              <a:ext uri="{FF2B5EF4-FFF2-40B4-BE49-F238E27FC236}">
                <a16:creationId xmlns="" xmlns:a16="http://schemas.microsoft.com/office/drawing/2014/main" id="{8BDF36B6-1AF5-42D9-BDDD-0372D7AC6A6C}"/>
              </a:ext>
            </a:extLst>
          </p:cNvPr>
          <p:cNvGrpSpPr/>
          <p:nvPr/>
        </p:nvGrpSpPr>
        <p:grpSpPr>
          <a:xfrm>
            <a:off x="6413500" y="3627438"/>
            <a:ext cx="76200" cy="76200"/>
            <a:chOff x="2958" y="1882"/>
            <a:chExt cx="48" cy="48"/>
          </a:xfrm>
        </p:grpSpPr>
        <p:sp>
          <p:nvSpPr>
            <p:cNvPr id="1350" name="Oval 1349">
              <a:extLst>
                <a:ext uri="{FF2B5EF4-FFF2-40B4-BE49-F238E27FC236}">
                  <a16:creationId xmlns="" xmlns:a16="http://schemas.microsoft.com/office/drawing/2014/main" id="{A42C3958-A234-4886-A49D-C7DC6ADE43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8" y="1882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51" name="Line 1350" descr="poLine">
              <a:extLst>
                <a:ext uri="{FF2B5EF4-FFF2-40B4-BE49-F238E27FC236}">
                  <a16:creationId xmlns="" xmlns:a16="http://schemas.microsoft.com/office/drawing/2014/main" id="{D22E8858-D019-47E0-A9B2-B539B87688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82" y="19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52" name="Line 1351" descr="poLine">
              <a:extLst>
                <a:ext uri="{FF2B5EF4-FFF2-40B4-BE49-F238E27FC236}">
                  <a16:creationId xmlns="" xmlns:a16="http://schemas.microsoft.com/office/drawing/2014/main" id="{56A5F46F-3AEB-4B5B-888B-FF4CE2C4AA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58" y="19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53" name="Line 1352" descr="poLine">
              <a:extLst>
                <a:ext uri="{FF2B5EF4-FFF2-40B4-BE49-F238E27FC236}">
                  <a16:creationId xmlns="" xmlns:a16="http://schemas.microsoft.com/office/drawing/2014/main" id="{EB397DC0-4B09-4DAE-8510-E4ABDC6EA6D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82" y="18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54" name="Line 1353" descr="poLine">
              <a:extLst>
                <a:ext uri="{FF2B5EF4-FFF2-40B4-BE49-F238E27FC236}">
                  <a16:creationId xmlns="" xmlns:a16="http://schemas.microsoft.com/office/drawing/2014/main" id="{03C593D9-6A5D-4FB6-8C92-98C9E76A03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82" y="190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55" name="Group 1354" descr="poDot">
            <a:extLst>
              <a:ext uri="{FF2B5EF4-FFF2-40B4-BE49-F238E27FC236}">
                <a16:creationId xmlns="" xmlns:a16="http://schemas.microsoft.com/office/drawing/2014/main" id="{4889987C-7B32-45B5-AFC2-507B6D449E15}"/>
              </a:ext>
            </a:extLst>
          </p:cNvPr>
          <p:cNvGrpSpPr/>
          <p:nvPr/>
        </p:nvGrpSpPr>
        <p:grpSpPr>
          <a:xfrm>
            <a:off x="6410325" y="3687763"/>
            <a:ext cx="76200" cy="76200"/>
            <a:chOff x="2956" y="1920"/>
            <a:chExt cx="48" cy="48"/>
          </a:xfrm>
        </p:grpSpPr>
        <p:sp>
          <p:nvSpPr>
            <p:cNvPr id="1356" name="Oval 1355">
              <a:extLst>
                <a:ext uri="{FF2B5EF4-FFF2-40B4-BE49-F238E27FC236}">
                  <a16:creationId xmlns="" xmlns:a16="http://schemas.microsoft.com/office/drawing/2014/main" id="{7D7015C9-5603-4F5D-8337-FFEBCD4ED6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6" y="1920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57" name="Line 1356" descr="poLine">
              <a:extLst>
                <a:ext uri="{FF2B5EF4-FFF2-40B4-BE49-F238E27FC236}">
                  <a16:creationId xmlns="" xmlns:a16="http://schemas.microsoft.com/office/drawing/2014/main" id="{96FA7AE5-D0EB-4F28-B05B-7661A32D79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80" y="194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58" name="Line 1357" descr="poLine">
              <a:extLst>
                <a:ext uri="{FF2B5EF4-FFF2-40B4-BE49-F238E27FC236}">
                  <a16:creationId xmlns="" xmlns:a16="http://schemas.microsoft.com/office/drawing/2014/main" id="{7E450066-F37B-4EBA-8F2D-2437FD6764E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56" y="194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59" name="Line 1358" descr="poLine">
              <a:extLst>
                <a:ext uri="{FF2B5EF4-FFF2-40B4-BE49-F238E27FC236}">
                  <a16:creationId xmlns="" xmlns:a16="http://schemas.microsoft.com/office/drawing/2014/main" id="{EE642444-306D-4287-9CDF-7887567DCC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80" y="192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60" name="Line 1359" descr="poLine">
              <a:extLst>
                <a:ext uri="{FF2B5EF4-FFF2-40B4-BE49-F238E27FC236}">
                  <a16:creationId xmlns="" xmlns:a16="http://schemas.microsoft.com/office/drawing/2014/main" id="{64B3B5FA-467F-4DD6-9E0F-5A2932E7A2F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80" y="194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61" name="Group 1360" descr="poDot">
            <a:extLst>
              <a:ext uri="{FF2B5EF4-FFF2-40B4-BE49-F238E27FC236}">
                <a16:creationId xmlns="" xmlns:a16="http://schemas.microsoft.com/office/drawing/2014/main" id="{06FF6B14-7364-4276-877C-B9D5EA543198}"/>
              </a:ext>
            </a:extLst>
          </p:cNvPr>
          <p:cNvGrpSpPr/>
          <p:nvPr/>
        </p:nvGrpSpPr>
        <p:grpSpPr>
          <a:xfrm>
            <a:off x="6407150" y="3749675"/>
            <a:ext cx="76200" cy="76200"/>
            <a:chOff x="2954" y="1959"/>
            <a:chExt cx="48" cy="48"/>
          </a:xfrm>
        </p:grpSpPr>
        <p:sp>
          <p:nvSpPr>
            <p:cNvPr id="1362" name="Oval 1361">
              <a:extLst>
                <a:ext uri="{FF2B5EF4-FFF2-40B4-BE49-F238E27FC236}">
                  <a16:creationId xmlns="" xmlns:a16="http://schemas.microsoft.com/office/drawing/2014/main" id="{53FDA93B-B42A-42CE-95A9-4C68896E52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4" y="195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63" name="Line 1362" descr="poLine">
              <a:extLst>
                <a:ext uri="{FF2B5EF4-FFF2-40B4-BE49-F238E27FC236}">
                  <a16:creationId xmlns="" xmlns:a16="http://schemas.microsoft.com/office/drawing/2014/main" id="{0804F736-EB6C-42A1-94F5-032ADBA2AE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198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64" name="Line 1363" descr="poLine">
              <a:extLst>
                <a:ext uri="{FF2B5EF4-FFF2-40B4-BE49-F238E27FC236}">
                  <a16:creationId xmlns="" xmlns:a16="http://schemas.microsoft.com/office/drawing/2014/main" id="{549AE545-9322-4DBA-9A77-35FEA80BB95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54" y="198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65" name="Line 1364" descr="poLine">
              <a:extLst>
                <a:ext uri="{FF2B5EF4-FFF2-40B4-BE49-F238E27FC236}">
                  <a16:creationId xmlns="" xmlns:a16="http://schemas.microsoft.com/office/drawing/2014/main" id="{DC032606-7438-4B60-8F64-1BBCDF3667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78" y="195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66" name="Line 1365" descr="poLine">
              <a:extLst>
                <a:ext uri="{FF2B5EF4-FFF2-40B4-BE49-F238E27FC236}">
                  <a16:creationId xmlns="" xmlns:a16="http://schemas.microsoft.com/office/drawing/2014/main" id="{2CD4C232-5FEA-42B5-83E7-3A33DBB451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78" y="198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67" name="Group 1366" descr="poDot">
            <a:extLst>
              <a:ext uri="{FF2B5EF4-FFF2-40B4-BE49-F238E27FC236}">
                <a16:creationId xmlns="" xmlns:a16="http://schemas.microsoft.com/office/drawing/2014/main" id="{55CEC1D1-AA1C-4766-A5E9-19A33786EB77}"/>
              </a:ext>
            </a:extLst>
          </p:cNvPr>
          <p:cNvGrpSpPr/>
          <p:nvPr/>
        </p:nvGrpSpPr>
        <p:grpSpPr>
          <a:xfrm>
            <a:off x="6407150" y="3810000"/>
            <a:ext cx="76200" cy="76200"/>
            <a:chOff x="2954" y="1997"/>
            <a:chExt cx="48" cy="48"/>
          </a:xfrm>
        </p:grpSpPr>
        <p:sp>
          <p:nvSpPr>
            <p:cNvPr id="1368" name="Oval 1367">
              <a:extLst>
                <a:ext uri="{FF2B5EF4-FFF2-40B4-BE49-F238E27FC236}">
                  <a16:creationId xmlns="" xmlns:a16="http://schemas.microsoft.com/office/drawing/2014/main" id="{1DA89BE2-C7E1-41C0-BD44-FCF8B0D28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4" y="199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69" name="Line 1368" descr="poLine">
              <a:extLst>
                <a:ext uri="{FF2B5EF4-FFF2-40B4-BE49-F238E27FC236}">
                  <a16:creationId xmlns="" xmlns:a16="http://schemas.microsoft.com/office/drawing/2014/main" id="{9312289D-64B8-4E44-8430-BE0B254A818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202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0" name="Line 1369" descr="poLine">
              <a:extLst>
                <a:ext uri="{FF2B5EF4-FFF2-40B4-BE49-F238E27FC236}">
                  <a16:creationId xmlns="" xmlns:a16="http://schemas.microsoft.com/office/drawing/2014/main" id="{1F774889-44B0-4744-95B7-BFC3EDE8E8B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54" y="202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1" name="Line 1370" descr="poLine">
              <a:extLst>
                <a:ext uri="{FF2B5EF4-FFF2-40B4-BE49-F238E27FC236}">
                  <a16:creationId xmlns="" xmlns:a16="http://schemas.microsoft.com/office/drawing/2014/main" id="{8D7360AD-4169-4007-BE6E-EE2AFD556F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78" y="199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2" name="Line 1371" descr="poLine">
              <a:extLst>
                <a:ext uri="{FF2B5EF4-FFF2-40B4-BE49-F238E27FC236}">
                  <a16:creationId xmlns="" xmlns:a16="http://schemas.microsoft.com/office/drawing/2014/main" id="{80F2B35E-0389-47BD-B762-65198C352F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78" y="202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73" name="Group 1372" descr="poDot">
            <a:extLst>
              <a:ext uri="{FF2B5EF4-FFF2-40B4-BE49-F238E27FC236}">
                <a16:creationId xmlns="" xmlns:a16="http://schemas.microsoft.com/office/drawing/2014/main" id="{525E618F-591F-408D-8BC7-F0F730104BBA}"/>
              </a:ext>
            </a:extLst>
          </p:cNvPr>
          <p:cNvGrpSpPr/>
          <p:nvPr/>
        </p:nvGrpSpPr>
        <p:grpSpPr>
          <a:xfrm>
            <a:off x="6410325" y="3871913"/>
            <a:ext cx="76200" cy="76200"/>
            <a:chOff x="2956" y="2036"/>
            <a:chExt cx="48" cy="48"/>
          </a:xfrm>
        </p:grpSpPr>
        <p:sp>
          <p:nvSpPr>
            <p:cNvPr id="1374" name="Oval 1373">
              <a:extLst>
                <a:ext uri="{FF2B5EF4-FFF2-40B4-BE49-F238E27FC236}">
                  <a16:creationId xmlns="" xmlns:a16="http://schemas.microsoft.com/office/drawing/2014/main" id="{CEE27284-F34A-4EE8-96F9-6B5A13289B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6" y="2036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75" name="Line 1374" descr="poLine">
              <a:extLst>
                <a:ext uri="{FF2B5EF4-FFF2-40B4-BE49-F238E27FC236}">
                  <a16:creationId xmlns="" xmlns:a16="http://schemas.microsoft.com/office/drawing/2014/main" id="{7F709AD2-205B-463C-8B34-B1D1BF61262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80" y="206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6" name="Line 1375" descr="poLine">
              <a:extLst>
                <a:ext uri="{FF2B5EF4-FFF2-40B4-BE49-F238E27FC236}">
                  <a16:creationId xmlns="" xmlns:a16="http://schemas.microsoft.com/office/drawing/2014/main" id="{92014FFF-B22A-413A-8DBA-6135C87EE0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56" y="206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7" name="Line 1376" descr="poLine">
              <a:extLst>
                <a:ext uri="{FF2B5EF4-FFF2-40B4-BE49-F238E27FC236}">
                  <a16:creationId xmlns="" xmlns:a16="http://schemas.microsoft.com/office/drawing/2014/main" id="{C5A9FEE0-FD39-48EE-A248-D85F929ECF4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80" y="203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8" name="Line 1377" descr="poLine">
              <a:extLst>
                <a:ext uri="{FF2B5EF4-FFF2-40B4-BE49-F238E27FC236}">
                  <a16:creationId xmlns="" xmlns:a16="http://schemas.microsoft.com/office/drawing/2014/main" id="{C4F7683C-C971-4410-939C-F14CF50A4A9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80" y="206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79" name="Group 1378" descr="poDot">
            <a:extLst>
              <a:ext uri="{FF2B5EF4-FFF2-40B4-BE49-F238E27FC236}">
                <a16:creationId xmlns="" xmlns:a16="http://schemas.microsoft.com/office/drawing/2014/main" id="{30C567B7-4E86-459E-9C8A-D3BE4B7CFFE7}"/>
              </a:ext>
            </a:extLst>
          </p:cNvPr>
          <p:cNvGrpSpPr/>
          <p:nvPr/>
        </p:nvGrpSpPr>
        <p:grpSpPr>
          <a:xfrm>
            <a:off x="6413500" y="3932238"/>
            <a:ext cx="76200" cy="76200"/>
            <a:chOff x="2958" y="2074"/>
            <a:chExt cx="48" cy="48"/>
          </a:xfrm>
        </p:grpSpPr>
        <p:sp>
          <p:nvSpPr>
            <p:cNvPr id="1380" name="Oval 1379">
              <a:extLst>
                <a:ext uri="{FF2B5EF4-FFF2-40B4-BE49-F238E27FC236}">
                  <a16:creationId xmlns="" xmlns:a16="http://schemas.microsoft.com/office/drawing/2014/main" id="{72CC3FCC-4510-4743-869A-AB6591A06E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8" y="207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81" name="Line 1380" descr="poLine">
              <a:extLst>
                <a:ext uri="{FF2B5EF4-FFF2-40B4-BE49-F238E27FC236}">
                  <a16:creationId xmlns="" xmlns:a16="http://schemas.microsoft.com/office/drawing/2014/main" id="{3BA8C839-D208-4836-8B59-92CB1B73F4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82" y="209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" name="Line 1381" descr="poLine">
              <a:extLst>
                <a:ext uri="{FF2B5EF4-FFF2-40B4-BE49-F238E27FC236}">
                  <a16:creationId xmlns="" xmlns:a16="http://schemas.microsoft.com/office/drawing/2014/main" id="{2C492608-5729-48A0-898A-6EFE36A917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58" y="209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3" name="Line 1382" descr="poLine">
              <a:extLst>
                <a:ext uri="{FF2B5EF4-FFF2-40B4-BE49-F238E27FC236}">
                  <a16:creationId xmlns="" xmlns:a16="http://schemas.microsoft.com/office/drawing/2014/main" id="{A58C616B-3F59-4820-B0F2-7BF822CCB4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82" y="207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4" name="Line 1383" descr="poLine">
              <a:extLst>
                <a:ext uri="{FF2B5EF4-FFF2-40B4-BE49-F238E27FC236}">
                  <a16:creationId xmlns="" xmlns:a16="http://schemas.microsoft.com/office/drawing/2014/main" id="{A0C20C5C-46A9-4210-93E9-BF31AA6055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82" y="209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85" name="Group 1384" descr="poDot">
            <a:extLst>
              <a:ext uri="{FF2B5EF4-FFF2-40B4-BE49-F238E27FC236}">
                <a16:creationId xmlns="" xmlns:a16="http://schemas.microsoft.com/office/drawing/2014/main" id="{84730B8A-4E8F-4267-AD79-E501D9C21FC5}"/>
              </a:ext>
            </a:extLst>
          </p:cNvPr>
          <p:cNvGrpSpPr/>
          <p:nvPr/>
        </p:nvGrpSpPr>
        <p:grpSpPr>
          <a:xfrm>
            <a:off x="6419850" y="3992563"/>
            <a:ext cx="76200" cy="76200"/>
            <a:chOff x="2962" y="2112"/>
            <a:chExt cx="48" cy="48"/>
          </a:xfrm>
        </p:grpSpPr>
        <p:sp>
          <p:nvSpPr>
            <p:cNvPr id="1386" name="Oval 1385">
              <a:extLst>
                <a:ext uri="{FF2B5EF4-FFF2-40B4-BE49-F238E27FC236}">
                  <a16:creationId xmlns="" xmlns:a16="http://schemas.microsoft.com/office/drawing/2014/main" id="{8F845A1E-BD90-499D-BB74-D059712355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2" y="2112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87" name="Line 1386" descr="poLine">
              <a:extLst>
                <a:ext uri="{FF2B5EF4-FFF2-40B4-BE49-F238E27FC236}">
                  <a16:creationId xmlns="" xmlns:a16="http://schemas.microsoft.com/office/drawing/2014/main" id="{6F9702BE-C594-4217-9B4D-15C83CE49A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86" y="213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8" name="Line 1387" descr="poLine">
              <a:extLst>
                <a:ext uri="{FF2B5EF4-FFF2-40B4-BE49-F238E27FC236}">
                  <a16:creationId xmlns="" xmlns:a16="http://schemas.microsoft.com/office/drawing/2014/main" id="{E900DE74-38BC-4196-B4DC-3A4BDB2FB75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62" y="213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9" name="Line 1388" descr="poLine">
              <a:extLst>
                <a:ext uri="{FF2B5EF4-FFF2-40B4-BE49-F238E27FC236}">
                  <a16:creationId xmlns="" xmlns:a16="http://schemas.microsoft.com/office/drawing/2014/main" id="{904CAC5E-FA6E-49BF-92F2-86B231FB54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86" y="211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90" name="Line 1389" descr="poLine">
              <a:extLst>
                <a:ext uri="{FF2B5EF4-FFF2-40B4-BE49-F238E27FC236}">
                  <a16:creationId xmlns="" xmlns:a16="http://schemas.microsoft.com/office/drawing/2014/main" id="{EA2ED23B-F263-41BA-AFB5-F8760129DB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86" y="213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91" name="Group 1390" descr="poDot">
            <a:extLst>
              <a:ext uri="{FF2B5EF4-FFF2-40B4-BE49-F238E27FC236}">
                <a16:creationId xmlns="" xmlns:a16="http://schemas.microsoft.com/office/drawing/2014/main" id="{0369ABFA-F25A-43D3-8252-B0BB4E6F1E17}"/>
              </a:ext>
            </a:extLst>
          </p:cNvPr>
          <p:cNvGrpSpPr/>
          <p:nvPr/>
        </p:nvGrpSpPr>
        <p:grpSpPr>
          <a:xfrm>
            <a:off x="6429375" y="4054475"/>
            <a:ext cx="76200" cy="76200"/>
            <a:chOff x="2968" y="2151"/>
            <a:chExt cx="48" cy="48"/>
          </a:xfrm>
        </p:grpSpPr>
        <p:sp>
          <p:nvSpPr>
            <p:cNvPr id="1392" name="Oval 1391">
              <a:extLst>
                <a:ext uri="{FF2B5EF4-FFF2-40B4-BE49-F238E27FC236}">
                  <a16:creationId xmlns="" xmlns:a16="http://schemas.microsoft.com/office/drawing/2014/main" id="{9C98E0B5-5EB2-47A7-8525-ADB6BEA07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8" y="215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93" name="Line 1392" descr="poLine">
              <a:extLst>
                <a:ext uri="{FF2B5EF4-FFF2-40B4-BE49-F238E27FC236}">
                  <a16:creationId xmlns="" xmlns:a16="http://schemas.microsoft.com/office/drawing/2014/main" id="{810DAAC2-3480-4677-B0C4-357000C019A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92" y="217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94" name="Line 1393" descr="poLine">
              <a:extLst>
                <a:ext uri="{FF2B5EF4-FFF2-40B4-BE49-F238E27FC236}">
                  <a16:creationId xmlns="" xmlns:a16="http://schemas.microsoft.com/office/drawing/2014/main" id="{49EB4374-B680-4288-904A-26DC471DB8B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68" y="217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95" name="Line 1394" descr="poLine">
              <a:extLst>
                <a:ext uri="{FF2B5EF4-FFF2-40B4-BE49-F238E27FC236}">
                  <a16:creationId xmlns="" xmlns:a16="http://schemas.microsoft.com/office/drawing/2014/main" id="{BB940935-10EF-4B14-872B-8832ED8A7C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92" y="215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96" name="Line 1395" descr="poLine">
              <a:extLst>
                <a:ext uri="{FF2B5EF4-FFF2-40B4-BE49-F238E27FC236}">
                  <a16:creationId xmlns="" xmlns:a16="http://schemas.microsoft.com/office/drawing/2014/main" id="{846AEFB2-D33B-42E0-807C-078FF4E1DD0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92" y="217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97" name="Group 1396" descr="poDot">
            <a:extLst>
              <a:ext uri="{FF2B5EF4-FFF2-40B4-BE49-F238E27FC236}">
                <a16:creationId xmlns="" xmlns:a16="http://schemas.microsoft.com/office/drawing/2014/main" id="{C8D16286-C5BA-4FEF-A62B-ECDF94EAB8B9}"/>
              </a:ext>
            </a:extLst>
          </p:cNvPr>
          <p:cNvGrpSpPr/>
          <p:nvPr/>
        </p:nvGrpSpPr>
        <p:grpSpPr>
          <a:xfrm>
            <a:off x="6438900" y="4113213"/>
            <a:ext cx="76200" cy="76200"/>
            <a:chOff x="2974" y="2188"/>
            <a:chExt cx="48" cy="48"/>
          </a:xfrm>
        </p:grpSpPr>
        <p:sp>
          <p:nvSpPr>
            <p:cNvPr id="1398" name="Oval 1397">
              <a:extLst>
                <a:ext uri="{FF2B5EF4-FFF2-40B4-BE49-F238E27FC236}">
                  <a16:creationId xmlns="" xmlns:a16="http://schemas.microsoft.com/office/drawing/2014/main" id="{FAD88128-5246-46F9-9D8D-BD2871BD3B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4" y="218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99" name="Line 1398" descr="poLine">
              <a:extLst>
                <a:ext uri="{FF2B5EF4-FFF2-40B4-BE49-F238E27FC236}">
                  <a16:creationId xmlns="" xmlns:a16="http://schemas.microsoft.com/office/drawing/2014/main" id="{1C5B5C53-82CE-44EB-924A-65D3DC9853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98" y="221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0" name="Line 1399" descr="poLine">
              <a:extLst>
                <a:ext uri="{FF2B5EF4-FFF2-40B4-BE49-F238E27FC236}">
                  <a16:creationId xmlns="" xmlns:a16="http://schemas.microsoft.com/office/drawing/2014/main" id="{23418497-3811-4EF5-888D-3551E0BA2E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74" y="221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1" name="Line 1400" descr="poLine">
              <a:extLst>
                <a:ext uri="{FF2B5EF4-FFF2-40B4-BE49-F238E27FC236}">
                  <a16:creationId xmlns="" xmlns:a16="http://schemas.microsoft.com/office/drawing/2014/main" id="{6B11B17E-F38E-4B96-BE6E-4F3E19FA87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98" y="218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2" name="Line 1401" descr="poLine">
              <a:extLst>
                <a:ext uri="{FF2B5EF4-FFF2-40B4-BE49-F238E27FC236}">
                  <a16:creationId xmlns="" xmlns:a16="http://schemas.microsoft.com/office/drawing/2014/main" id="{57B98F4F-B52C-4821-B019-63EE57DDAD1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98" y="221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03" name="Group 1402" descr="poDot">
            <a:extLst>
              <a:ext uri="{FF2B5EF4-FFF2-40B4-BE49-F238E27FC236}">
                <a16:creationId xmlns="" xmlns:a16="http://schemas.microsoft.com/office/drawing/2014/main" id="{3F9E3BC3-4A17-4CF9-9F15-B7C48107FAA9}"/>
              </a:ext>
            </a:extLst>
          </p:cNvPr>
          <p:cNvGrpSpPr/>
          <p:nvPr/>
        </p:nvGrpSpPr>
        <p:grpSpPr>
          <a:xfrm>
            <a:off x="6451600" y="4173538"/>
            <a:ext cx="76200" cy="76200"/>
            <a:chOff x="2982" y="2226"/>
            <a:chExt cx="48" cy="48"/>
          </a:xfrm>
        </p:grpSpPr>
        <p:sp>
          <p:nvSpPr>
            <p:cNvPr id="1404" name="Oval 1403">
              <a:extLst>
                <a:ext uri="{FF2B5EF4-FFF2-40B4-BE49-F238E27FC236}">
                  <a16:creationId xmlns="" xmlns:a16="http://schemas.microsoft.com/office/drawing/2014/main" id="{96FFEE9E-8585-4A7A-A778-5AC5294619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2" y="2226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05" name="Line 1404" descr="poLine">
              <a:extLst>
                <a:ext uri="{FF2B5EF4-FFF2-40B4-BE49-F238E27FC236}">
                  <a16:creationId xmlns="" xmlns:a16="http://schemas.microsoft.com/office/drawing/2014/main" id="{C18CE0F6-7BA6-41B7-889B-4BE55A14B6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06" y="225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6" name="Line 1405" descr="poLine">
              <a:extLst>
                <a:ext uri="{FF2B5EF4-FFF2-40B4-BE49-F238E27FC236}">
                  <a16:creationId xmlns="" xmlns:a16="http://schemas.microsoft.com/office/drawing/2014/main" id="{6348DE57-1780-42CA-90DF-EF4883207BA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82" y="225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7" name="Line 1406" descr="poLine">
              <a:extLst>
                <a:ext uri="{FF2B5EF4-FFF2-40B4-BE49-F238E27FC236}">
                  <a16:creationId xmlns="" xmlns:a16="http://schemas.microsoft.com/office/drawing/2014/main" id="{47B16092-27D9-400D-9068-DE7F49525B0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06" y="222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8" name="Line 1407" descr="poLine">
              <a:extLst>
                <a:ext uri="{FF2B5EF4-FFF2-40B4-BE49-F238E27FC236}">
                  <a16:creationId xmlns="" xmlns:a16="http://schemas.microsoft.com/office/drawing/2014/main" id="{357688EC-44B4-49EB-A01E-5DC81D6808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06" y="225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09" name="Group 1408" descr="poDot">
            <a:extLst>
              <a:ext uri="{FF2B5EF4-FFF2-40B4-BE49-F238E27FC236}">
                <a16:creationId xmlns="" xmlns:a16="http://schemas.microsoft.com/office/drawing/2014/main" id="{7894C231-E355-47AE-87C1-B71D96692469}"/>
              </a:ext>
            </a:extLst>
          </p:cNvPr>
          <p:cNvGrpSpPr/>
          <p:nvPr/>
        </p:nvGrpSpPr>
        <p:grpSpPr>
          <a:xfrm>
            <a:off x="6467475" y="4233863"/>
            <a:ext cx="76200" cy="76200"/>
            <a:chOff x="2992" y="2264"/>
            <a:chExt cx="48" cy="48"/>
          </a:xfrm>
        </p:grpSpPr>
        <p:sp>
          <p:nvSpPr>
            <p:cNvPr id="1410" name="Oval 1409">
              <a:extLst>
                <a:ext uri="{FF2B5EF4-FFF2-40B4-BE49-F238E27FC236}">
                  <a16:creationId xmlns="" xmlns:a16="http://schemas.microsoft.com/office/drawing/2014/main" id="{DFF25D38-A183-4182-8BEB-1F2886B154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2" y="226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11" name="Line 1410" descr="poLine">
              <a:extLst>
                <a:ext uri="{FF2B5EF4-FFF2-40B4-BE49-F238E27FC236}">
                  <a16:creationId xmlns="" xmlns:a16="http://schemas.microsoft.com/office/drawing/2014/main" id="{055EF978-F8BA-4350-84F1-CF60E0A9D9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16" y="228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12" name="Line 1411" descr="poLine">
              <a:extLst>
                <a:ext uri="{FF2B5EF4-FFF2-40B4-BE49-F238E27FC236}">
                  <a16:creationId xmlns="" xmlns:a16="http://schemas.microsoft.com/office/drawing/2014/main" id="{C92F4E83-AD15-4CA0-9D6D-766D768CD1C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92" y="228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13" name="Line 1412" descr="poLine">
              <a:extLst>
                <a:ext uri="{FF2B5EF4-FFF2-40B4-BE49-F238E27FC236}">
                  <a16:creationId xmlns="" xmlns:a16="http://schemas.microsoft.com/office/drawing/2014/main" id="{23115590-3E34-424F-AC95-47C055741CD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16" y="226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14" name="Line 1413" descr="poLine">
              <a:extLst>
                <a:ext uri="{FF2B5EF4-FFF2-40B4-BE49-F238E27FC236}">
                  <a16:creationId xmlns="" xmlns:a16="http://schemas.microsoft.com/office/drawing/2014/main" id="{A190A8FC-5EBD-4916-AE92-7377BD4A32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16" y="228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15" name="Group 1414" descr="poDot">
            <a:extLst>
              <a:ext uri="{FF2B5EF4-FFF2-40B4-BE49-F238E27FC236}">
                <a16:creationId xmlns="" xmlns:a16="http://schemas.microsoft.com/office/drawing/2014/main" id="{3AEA3D79-DF78-4D30-A151-FA86F45E2827}"/>
              </a:ext>
            </a:extLst>
          </p:cNvPr>
          <p:cNvGrpSpPr/>
          <p:nvPr/>
        </p:nvGrpSpPr>
        <p:grpSpPr>
          <a:xfrm>
            <a:off x="6483350" y="4292600"/>
            <a:ext cx="76200" cy="76200"/>
            <a:chOff x="3002" y="2301"/>
            <a:chExt cx="48" cy="48"/>
          </a:xfrm>
        </p:grpSpPr>
        <p:sp>
          <p:nvSpPr>
            <p:cNvPr id="1416" name="Oval 1415">
              <a:extLst>
                <a:ext uri="{FF2B5EF4-FFF2-40B4-BE49-F238E27FC236}">
                  <a16:creationId xmlns="" xmlns:a16="http://schemas.microsoft.com/office/drawing/2014/main" id="{A6F07B15-1758-407E-B8EA-5CEA634B26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2" y="230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17" name="Line 1416" descr="poLine">
              <a:extLst>
                <a:ext uri="{FF2B5EF4-FFF2-40B4-BE49-F238E27FC236}">
                  <a16:creationId xmlns="" xmlns:a16="http://schemas.microsoft.com/office/drawing/2014/main" id="{EBCFE826-A83E-47AA-9647-80116441B2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26" y="232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18" name="Line 1417" descr="poLine">
              <a:extLst>
                <a:ext uri="{FF2B5EF4-FFF2-40B4-BE49-F238E27FC236}">
                  <a16:creationId xmlns="" xmlns:a16="http://schemas.microsoft.com/office/drawing/2014/main" id="{3CECCEDD-85A6-4898-90CF-24FAA565122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02" y="232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19" name="Line 1418" descr="poLine">
              <a:extLst>
                <a:ext uri="{FF2B5EF4-FFF2-40B4-BE49-F238E27FC236}">
                  <a16:creationId xmlns="" xmlns:a16="http://schemas.microsoft.com/office/drawing/2014/main" id="{493E1286-9B04-4642-AB91-2D23E266F9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26" y="230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20" name="Line 1419" descr="poLine">
              <a:extLst>
                <a:ext uri="{FF2B5EF4-FFF2-40B4-BE49-F238E27FC236}">
                  <a16:creationId xmlns="" xmlns:a16="http://schemas.microsoft.com/office/drawing/2014/main" id="{0F9E936B-1544-4137-8A58-661A91DACD3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26" y="232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21" name="Group 1420" descr="poDot">
            <a:extLst>
              <a:ext uri="{FF2B5EF4-FFF2-40B4-BE49-F238E27FC236}">
                <a16:creationId xmlns="" xmlns:a16="http://schemas.microsoft.com/office/drawing/2014/main" id="{A0E9CBED-0A08-4CB6-A59E-A712636C9871}"/>
              </a:ext>
            </a:extLst>
          </p:cNvPr>
          <p:cNvGrpSpPr/>
          <p:nvPr/>
        </p:nvGrpSpPr>
        <p:grpSpPr>
          <a:xfrm>
            <a:off x="6502400" y="4349750"/>
            <a:ext cx="76200" cy="76200"/>
            <a:chOff x="3014" y="2337"/>
            <a:chExt cx="48" cy="48"/>
          </a:xfrm>
        </p:grpSpPr>
        <p:sp>
          <p:nvSpPr>
            <p:cNvPr id="1422" name="Oval 1421">
              <a:extLst>
                <a:ext uri="{FF2B5EF4-FFF2-40B4-BE49-F238E27FC236}">
                  <a16:creationId xmlns="" xmlns:a16="http://schemas.microsoft.com/office/drawing/2014/main" id="{A71E2124-D1AB-482B-9013-91A21DDDD0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" y="233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23" name="Line 1422" descr="poLine">
              <a:extLst>
                <a:ext uri="{FF2B5EF4-FFF2-40B4-BE49-F238E27FC236}">
                  <a16:creationId xmlns="" xmlns:a16="http://schemas.microsoft.com/office/drawing/2014/main" id="{4B1CA633-EBB7-4645-BB3E-A62E176873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38" y="236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24" name="Line 1423" descr="poLine">
              <a:extLst>
                <a:ext uri="{FF2B5EF4-FFF2-40B4-BE49-F238E27FC236}">
                  <a16:creationId xmlns="" xmlns:a16="http://schemas.microsoft.com/office/drawing/2014/main" id="{741F43C6-6C67-4B09-8ED8-2823DBFB3E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14" y="236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25" name="Line 1424" descr="poLine">
              <a:extLst>
                <a:ext uri="{FF2B5EF4-FFF2-40B4-BE49-F238E27FC236}">
                  <a16:creationId xmlns="" xmlns:a16="http://schemas.microsoft.com/office/drawing/2014/main" id="{AA9EF122-610F-453A-B7F1-1E9A02E6DBF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38" y="233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26" name="Line 1425" descr="poLine">
              <a:extLst>
                <a:ext uri="{FF2B5EF4-FFF2-40B4-BE49-F238E27FC236}">
                  <a16:creationId xmlns="" xmlns:a16="http://schemas.microsoft.com/office/drawing/2014/main" id="{46599417-E780-4791-BF1D-E03582F829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38" y="236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27" name="Group 1426" descr="poDot">
            <a:extLst>
              <a:ext uri="{FF2B5EF4-FFF2-40B4-BE49-F238E27FC236}">
                <a16:creationId xmlns="" xmlns:a16="http://schemas.microsoft.com/office/drawing/2014/main" id="{CFB8AC86-1E42-45D9-8532-82E0AD555C86}"/>
              </a:ext>
            </a:extLst>
          </p:cNvPr>
          <p:cNvGrpSpPr/>
          <p:nvPr/>
        </p:nvGrpSpPr>
        <p:grpSpPr>
          <a:xfrm>
            <a:off x="6523038" y="4406900"/>
            <a:ext cx="76200" cy="76200"/>
            <a:chOff x="3027" y="2373"/>
            <a:chExt cx="48" cy="48"/>
          </a:xfrm>
        </p:grpSpPr>
        <p:sp>
          <p:nvSpPr>
            <p:cNvPr id="1428" name="Oval 1427">
              <a:extLst>
                <a:ext uri="{FF2B5EF4-FFF2-40B4-BE49-F238E27FC236}">
                  <a16:creationId xmlns="" xmlns:a16="http://schemas.microsoft.com/office/drawing/2014/main" id="{05435B1E-0DF4-44F2-94D6-093F7E4A32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7" y="237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29" name="Line 1428" descr="poLine">
              <a:extLst>
                <a:ext uri="{FF2B5EF4-FFF2-40B4-BE49-F238E27FC236}">
                  <a16:creationId xmlns="" xmlns:a16="http://schemas.microsoft.com/office/drawing/2014/main" id="{CF9F967E-0442-4E40-97EF-FF42698C6CC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51" y="239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0" name="Line 1429" descr="poLine">
              <a:extLst>
                <a:ext uri="{FF2B5EF4-FFF2-40B4-BE49-F238E27FC236}">
                  <a16:creationId xmlns="" xmlns:a16="http://schemas.microsoft.com/office/drawing/2014/main" id="{B6DCCFF1-AB25-4B99-8B18-BC24D15826B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27" y="239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1" name="Line 1430" descr="poLine">
              <a:extLst>
                <a:ext uri="{FF2B5EF4-FFF2-40B4-BE49-F238E27FC236}">
                  <a16:creationId xmlns="" xmlns:a16="http://schemas.microsoft.com/office/drawing/2014/main" id="{9797BAD9-47F6-4328-8E8E-356226B744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51" y="237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2" name="Line 1431" descr="poLine">
              <a:extLst>
                <a:ext uri="{FF2B5EF4-FFF2-40B4-BE49-F238E27FC236}">
                  <a16:creationId xmlns="" xmlns:a16="http://schemas.microsoft.com/office/drawing/2014/main" id="{336B4154-C398-4F0B-9B3B-59A68627D99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51" y="239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3" name="Group 1432" descr="poDot">
            <a:extLst>
              <a:ext uri="{FF2B5EF4-FFF2-40B4-BE49-F238E27FC236}">
                <a16:creationId xmlns="" xmlns:a16="http://schemas.microsoft.com/office/drawing/2014/main" id="{E8D800F4-7D76-4475-BE94-71AEE516450B}"/>
              </a:ext>
            </a:extLst>
          </p:cNvPr>
          <p:cNvGrpSpPr/>
          <p:nvPr/>
        </p:nvGrpSpPr>
        <p:grpSpPr>
          <a:xfrm>
            <a:off x="6546850" y="4464050"/>
            <a:ext cx="76200" cy="76200"/>
            <a:chOff x="3042" y="2409"/>
            <a:chExt cx="48" cy="48"/>
          </a:xfrm>
        </p:grpSpPr>
        <p:sp>
          <p:nvSpPr>
            <p:cNvPr id="1434" name="Oval 1433">
              <a:extLst>
                <a:ext uri="{FF2B5EF4-FFF2-40B4-BE49-F238E27FC236}">
                  <a16:creationId xmlns="" xmlns:a16="http://schemas.microsoft.com/office/drawing/2014/main" id="{E19B7BE8-D0FF-45D3-8573-70028DD24C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2" y="240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35" name="Line 1434" descr="poLine">
              <a:extLst>
                <a:ext uri="{FF2B5EF4-FFF2-40B4-BE49-F238E27FC236}">
                  <a16:creationId xmlns="" xmlns:a16="http://schemas.microsoft.com/office/drawing/2014/main" id="{9B48D2F6-0692-4D28-BE7D-FF4EF7738CB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66" y="243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" name="Line 1435" descr="poLine">
              <a:extLst>
                <a:ext uri="{FF2B5EF4-FFF2-40B4-BE49-F238E27FC236}">
                  <a16:creationId xmlns="" xmlns:a16="http://schemas.microsoft.com/office/drawing/2014/main" id="{5C6F23F1-7AF1-470E-8F76-7BA6D09801A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42" y="243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" name="Line 1436" descr="poLine">
              <a:extLst>
                <a:ext uri="{FF2B5EF4-FFF2-40B4-BE49-F238E27FC236}">
                  <a16:creationId xmlns="" xmlns:a16="http://schemas.microsoft.com/office/drawing/2014/main" id="{F04935E4-F2A1-435B-B865-589504CA2C3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66" y="240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" name="Line 1437" descr="poLine">
              <a:extLst>
                <a:ext uri="{FF2B5EF4-FFF2-40B4-BE49-F238E27FC236}">
                  <a16:creationId xmlns="" xmlns:a16="http://schemas.microsoft.com/office/drawing/2014/main" id="{9B37D3EE-190E-4073-B04E-019A53AB09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66" y="243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9" name="Group 1438" descr="poDot">
            <a:extLst>
              <a:ext uri="{FF2B5EF4-FFF2-40B4-BE49-F238E27FC236}">
                <a16:creationId xmlns="" xmlns:a16="http://schemas.microsoft.com/office/drawing/2014/main" id="{29E6566B-FFFB-4D1C-BB95-646C41B86C76}"/>
              </a:ext>
            </a:extLst>
          </p:cNvPr>
          <p:cNvGrpSpPr/>
          <p:nvPr/>
        </p:nvGrpSpPr>
        <p:grpSpPr>
          <a:xfrm>
            <a:off x="6570663" y="4519613"/>
            <a:ext cx="76200" cy="76200"/>
            <a:chOff x="3057" y="2444"/>
            <a:chExt cx="48" cy="48"/>
          </a:xfrm>
        </p:grpSpPr>
        <p:sp>
          <p:nvSpPr>
            <p:cNvPr id="1440" name="Oval 1439">
              <a:extLst>
                <a:ext uri="{FF2B5EF4-FFF2-40B4-BE49-F238E27FC236}">
                  <a16:creationId xmlns="" xmlns:a16="http://schemas.microsoft.com/office/drawing/2014/main" id="{AEADABDC-2858-4E38-AD23-A288FF6F05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7" y="244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41" name="Line 1440" descr="poLine">
              <a:extLst>
                <a:ext uri="{FF2B5EF4-FFF2-40B4-BE49-F238E27FC236}">
                  <a16:creationId xmlns="" xmlns:a16="http://schemas.microsoft.com/office/drawing/2014/main" id="{C01598E3-8EBF-431C-B9E3-F1E77054616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1" y="24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2" name="Line 1441" descr="poLine">
              <a:extLst>
                <a:ext uri="{FF2B5EF4-FFF2-40B4-BE49-F238E27FC236}">
                  <a16:creationId xmlns="" xmlns:a16="http://schemas.microsoft.com/office/drawing/2014/main" id="{EF233070-B9DF-43EC-B180-6928018A0F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57" y="24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3" name="Line 1442" descr="poLine">
              <a:extLst>
                <a:ext uri="{FF2B5EF4-FFF2-40B4-BE49-F238E27FC236}">
                  <a16:creationId xmlns="" xmlns:a16="http://schemas.microsoft.com/office/drawing/2014/main" id="{EDA5168C-4F39-4E0D-8840-A761BA76DF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81" y="244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4" name="Line 1443" descr="poLine">
              <a:extLst>
                <a:ext uri="{FF2B5EF4-FFF2-40B4-BE49-F238E27FC236}">
                  <a16:creationId xmlns="" xmlns:a16="http://schemas.microsoft.com/office/drawing/2014/main" id="{2C2AF2B3-72F1-4205-917C-4DB98B7ED8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81" y="246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45" name="Group 1444" descr="poDot">
            <a:extLst>
              <a:ext uri="{FF2B5EF4-FFF2-40B4-BE49-F238E27FC236}">
                <a16:creationId xmlns="" xmlns:a16="http://schemas.microsoft.com/office/drawing/2014/main" id="{0399BD2F-3F5E-4D62-84FD-B2C8B3C7963B}"/>
              </a:ext>
            </a:extLst>
          </p:cNvPr>
          <p:cNvGrpSpPr/>
          <p:nvPr/>
        </p:nvGrpSpPr>
        <p:grpSpPr>
          <a:xfrm>
            <a:off x="6597650" y="4575175"/>
            <a:ext cx="76200" cy="76200"/>
            <a:chOff x="3074" y="2479"/>
            <a:chExt cx="48" cy="48"/>
          </a:xfrm>
        </p:grpSpPr>
        <p:sp>
          <p:nvSpPr>
            <p:cNvPr id="1446" name="Oval 1445">
              <a:extLst>
                <a:ext uri="{FF2B5EF4-FFF2-40B4-BE49-F238E27FC236}">
                  <a16:creationId xmlns="" xmlns:a16="http://schemas.microsoft.com/office/drawing/2014/main" id="{6ED6A7CB-4D9E-4655-BF10-D0952F5FA4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4" y="247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47" name="Line 1446" descr="poLine">
              <a:extLst>
                <a:ext uri="{FF2B5EF4-FFF2-40B4-BE49-F238E27FC236}">
                  <a16:creationId xmlns="" xmlns:a16="http://schemas.microsoft.com/office/drawing/2014/main" id="{DD6A8738-B553-4AE7-83E9-A32A7FB2D7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98" y="25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8" name="Line 1447" descr="poLine">
              <a:extLst>
                <a:ext uri="{FF2B5EF4-FFF2-40B4-BE49-F238E27FC236}">
                  <a16:creationId xmlns="" xmlns:a16="http://schemas.microsoft.com/office/drawing/2014/main" id="{6694E257-5B1E-4058-B1EE-AA942596B11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74" y="25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9" name="Line 1448" descr="poLine">
              <a:extLst>
                <a:ext uri="{FF2B5EF4-FFF2-40B4-BE49-F238E27FC236}">
                  <a16:creationId xmlns="" xmlns:a16="http://schemas.microsoft.com/office/drawing/2014/main" id="{58DBE637-25D1-4BE3-A5CC-4DB0E401DA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98" y="247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0" name="Line 1449" descr="poLine">
              <a:extLst>
                <a:ext uri="{FF2B5EF4-FFF2-40B4-BE49-F238E27FC236}">
                  <a16:creationId xmlns="" xmlns:a16="http://schemas.microsoft.com/office/drawing/2014/main" id="{2AADA2BB-4A90-456B-A83B-51342F1B6C1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98" y="25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51" name="Group 1450" descr="poDot">
            <a:extLst>
              <a:ext uri="{FF2B5EF4-FFF2-40B4-BE49-F238E27FC236}">
                <a16:creationId xmlns="" xmlns:a16="http://schemas.microsoft.com/office/drawing/2014/main" id="{36071F3E-08F2-4027-A60B-64D038BEA058}"/>
              </a:ext>
            </a:extLst>
          </p:cNvPr>
          <p:cNvGrpSpPr/>
          <p:nvPr/>
        </p:nvGrpSpPr>
        <p:grpSpPr>
          <a:xfrm>
            <a:off x="6626225" y="4629150"/>
            <a:ext cx="76200" cy="76200"/>
            <a:chOff x="3092" y="2513"/>
            <a:chExt cx="48" cy="48"/>
          </a:xfrm>
        </p:grpSpPr>
        <p:sp>
          <p:nvSpPr>
            <p:cNvPr id="1452" name="Oval 1451">
              <a:extLst>
                <a:ext uri="{FF2B5EF4-FFF2-40B4-BE49-F238E27FC236}">
                  <a16:creationId xmlns="" xmlns:a16="http://schemas.microsoft.com/office/drawing/2014/main" id="{F0AD492E-DC27-4678-82D4-13D8B666FE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92" y="251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53" name="Line 1452" descr="poLine">
              <a:extLst>
                <a:ext uri="{FF2B5EF4-FFF2-40B4-BE49-F238E27FC236}">
                  <a16:creationId xmlns="" xmlns:a16="http://schemas.microsoft.com/office/drawing/2014/main" id="{FE40B9C2-DE27-4B4F-B7B4-373339C9AE6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16" y="253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4" name="Line 1453" descr="poLine">
              <a:extLst>
                <a:ext uri="{FF2B5EF4-FFF2-40B4-BE49-F238E27FC236}">
                  <a16:creationId xmlns="" xmlns:a16="http://schemas.microsoft.com/office/drawing/2014/main" id="{C2247FC1-BB58-4B47-95C1-111E9FBEED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92" y="253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5" name="Line 1454" descr="poLine">
              <a:extLst>
                <a:ext uri="{FF2B5EF4-FFF2-40B4-BE49-F238E27FC236}">
                  <a16:creationId xmlns="" xmlns:a16="http://schemas.microsoft.com/office/drawing/2014/main" id="{D3AE46DE-BC3B-4596-9368-250B744486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16" y="251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6" name="Line 1455" descr="poLine">
              <a:extLst>
                <a:ext uri="{FF2B5EF4-FFF2-40B4-BE49-F238E27FC236}">
                  <a16:creationId xmlns="" xmlns:a16="http://schemas.microsoft.com/office/drawing/2014/main" id="{1C505017-017E-4A40-A39F-697306022AA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16" y="253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57" name="Group 1456" descr="poDot">
            <a:extLst>
              <a:ext uri="{FF2B5EF4-FFF2-40B4-BE49-F238E27FC236}">
                <a16:creationId xmlns="" xmlns:a16="http://schemas.microsoft.com/office/drawing/2014/main" id="{657B2005-3440-455F-8AD8-12D79029E559}"/>
              </a:ext>
            </a:extLst>
          </p:cNvPr>
          <p:cNvGrpSpPr/>
          <p:nvPr/>
        </p:nvGrpSpPr>
        <p:grpSpPr>
          <a:xfrm>
            <a:off x="6657975" y="4681538"/>
            <a:ext cx="76200" cy="76200"/>
            <a:chOff x="3112" y="2546"/>
            <a:chExt cx="48" cy="48"/>
          </a:xfrm>
        </p:grpSpPr>
        <p:sp>
          <p:nvSpPr>
            <p:cNvPr id="1458" name="Oval 1457">
              <a:extLst>
                <a:ext uri="{FF2B5EF4-FFF2-40B4-BE49-F238E27FC236}">
                  <a16:creationId xmlns="" xmlns:a16="http://schemas.microsoft.com/office/drawing/2014/main" id="{5A1C3332-EB89-4420-ACD2-7A233EEBFA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2" y="2546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59" name="Line 1458" descr="poLine">
              <a:extLst>
                <a:ext uri="{FF2B5EF4-FFF2-40B4-BE49-F238E27FC236}">
                  <a16:creationId xmlns="" xmlns:a16="http://schemas.microsoft.com/office/drawing/2014/main" id="{B69930B6-4016-4C89-A02C-7FAB4597C81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36" y="25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60" name="Line 1459" descr="poLine">
              <a:extLst>
                <a:ext uri="{FF2B5EF4-FFF2-40B4-BE49-F238E27FC236}">
                  <a16:creationId xmlns="" xmlns:a16="http://schemas.microsoft.com/office/drawing/2014/main" id="{50F8790B-0DFA-49DC-9578-B27136E287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12" y="25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61" name="Line 1460" descr="poLine">
              <a:extLst>
                <a:ext uri="{FF2B5EF4-FFF2-40B4-BE49-F238E27FC236}">
                  <a16:creationId xmlns="" xmlns:a16="http://schemas.microsoft.com/office/drawing/2014/main" id="{9404D142-8697-4B15-A4C1-1C763728CC9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36" y="254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62" name="Line 1461" descr="poLine">
              <a:extLst>
                <a:ext uri="{FF2B5EF4-FFF2-40B4-BE49-F238E27FC236}">
                  <a16:creationId xmlns="" xmlns:a16="http://schemas.microsoft.com/office/drawing/2014/main" id="{DF1EEC2F-2C31-40AA-896A-E629433465A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36" y="257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63" name="Group 1462" descr="poDot">
            <a:extLst>
              <a:ext uri="{FF2B5EF4-FFF2-40B4-BE49-F238E27FC236}">
                <a16:creationId xmlns="" xmlns:a16="http://schemas.microsoft.com/office/drawing/2014/main" id="{B5A53DD2-1F85-4F71-BA0C-0E9FED280653}"/>
              </a:ext>
            </a:extLst>
          </p:cNvPr>
          <p:cNvGrpSpPr/>
          <p:nvPr/>
        </p:nvGrpSpPr>
        <p:grpSpPr>
          <a:xfrm>
            <a:off x="6689725" y="4733925"/>
            <a:ext cx="76200" cy="76200"/>
            <a:chOff x="3132" y="2579"/>
            <a:chExt cx="48" cy="48"/>
          </a:xfrm>
        </p:grpSpPr>
        <p:sp>
          <p:nvSpPr>
            <p:cNvPr id="1464" name="Oval 1463">
              <a:extLst>
                <a:ext uri="{FF2B5EF4-FFF2-40B4-BE49-F238E27FC236}">
                  <a16:creationId xmlns="" xmlns:a16="http://schemas.microsoft.com/office/drawing/2014/main" id="{1EE00263-6977-434A-A42E-97727EF377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32" y="257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65" name="Line 1464" descr="poLine">
              <a:extLst>
                <a:ext uri="{FF2B5EF4-FFF2-40B4-BE49-F238E27FC236}">
                  <a16:creationId xmlns="" xmlns:a16="http://schemas.microsoft.com/office/drawing/2014/main" id="{D02D37B0-F5F3-46C0-BB1E-15D7536E5B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56" y="26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66" name="Line 1465" descr="poLine">
              <a:extLst>
                <a:ext uri="{FF2B5EF4-FFF2-40B4-BE49-F238E27FC236}">
                  <a16:creationId xmlns="" xmlns:a16="http://schemas.microsoft.com/office/drawing/2014/main" id="{A2B99A20-B465-42E1-9EE2-A8FCD88092E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32" y="26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67" name="Line 1466" descr="poLine">
              <a:extLst>
                <a:ext uri="{FF2B5EF4-FFF2-40B4-BE49-F238E27FC236}">
                  <a16:creationId xmlns="" xmlns:a16="http://schemas.microsoft.com/office/drawing/2014/main" id="{BBB17DAD-2B2C-4632-BD2C-96FA3C192E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56" y="257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68" name="Line 1467" descr="poLine">
              <a:extLst>
                <a:ext uri="{FF2B5EF4-FFF2-40B4-BE49-F238E27FC236}">
                  <a16:creationId xmlns="" xmlns:a16="http://schemas.microsoft.com/office/drawing/2014/main" id="{2CF58B29-1593-4610-B5AB-76FC532311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56" y="26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69" name="Group 1468" descr="poDot">
            <a:extLst>
              <a:ext uri="{FF2B5EF4-FFF2-40B4-BE49-F238E27FC236}">
                <a16:creationId xmlns="" xmlns:a16="http://schemas.microsoft.com/office/drawing/2014/main" id="{42F50A56-097E-4210-8E1B-94CA78DC1CA2}"/>
              </a:ext>
            </a:extLst>
          </p:cNvPr>
          <p:cNvGrpSpPr/>
          <p:nvPr/>
        </p:nvGrpSpPr>
        <p:grpSpPr>
          <a:xfrm>
            <a:off x="6724650" y="4784725"/>
            <a:ext cx="76200" cy="76200"/>
            <a:chOff x="3154" y="2611"/>
            <a:chExt cx="48" cy="48"/>
          </a:xfrm>
        </p:grpSpPr>
        <p:sp>
          <p:nvSpPr>
            <p:cNvPr id="1470" name="Oval 1469">
              <a:extLst>
                <a:ext uri="{FF2B5EF4-FFF2-40B4-BE49-F238E27FC236}">
                  <a16:creationId xmlns="" xmlns:a16="http://schemas.microsoft.com/office/drawing/2014/main" id="{2454C1B2-3708-45B8-A974-D70F9BF6D2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4" y="261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71" name="Line 1470" descr="poLine">
              <a:extLst>
                <a:ext uri="{FF2B5EF4-FFF2-40B4-BE49-F238E27FC236}">
                  <a16:creationId xmlns="" xmlns:a16="http://schemas.microsoft.com/office/drawing/2014/main" id="{133E0FD2-431F-4B05-9EAB-1D0582FE34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78" y="263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72" name="Line 1471" descr="poLine">
              <a:extLst>
                <a:ext uri="{FF2B5EF4-FFF2-40B4-BE49-F238E27FC236}">
                  <a16:creationId xmlns="" xmlns:a16="http://schemas.microsoft.com/office/drawing/2014/main" id="{4E6D834D-6112-4FBC-8956-FBDC610B4E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54" y="263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73" name="Line 1472" descr="poLine">
              <a:extLst>
                <a:ext uri="{FF2B5EF4-FFF2-40B4-BE49-F238E27FC236}">
                  <a16:creationId xmlns="" xmlns:a16="http://schemas.microsoft.com/office/drawing/2014/main" id="{34AB50A8-D658-4D62-8B15-C02740F82A6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78" y="261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74" name="Line 1473" descr="poLine">
              <a:extLst>
                <a:ext uri="{FF2B5EF4-FFF2-40B4-BE49-F238E27FC236}">
                  <a16:creationId xmlns="" xmlns:a16="http://schemas.microsoft.com/office/drawing/2014/main" id="{5B825D07-E7E8-49F7-B31E-66C6D9B538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78" y="263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75" name="Group 1474" descr="poDot">
            <a:extLst>
              <a:ext uri="{FF2B5EF4-FFF2-40B4-BE49-F238E27FC236}">
                <a16:creationId xmlns="" xmlns:a16="http://schemas.microsoft.com/office/drawing/2014/main" id="{1FA66133-F086-41C9-AE21-9245D7A39805}"/>
              </a:ext>
            </a:extLst>
          </p:cNvPr>
          <p:cNvGrpSpPr/>
          <p:nvPr/>
        </p:nvGrpSpPr>
        <p:grpSpPr>
          <a:xfrm>
            <a:off x="6759575" y="4833938"/>
            <a:ext cx="76200" cy="76200"/>
            <a:chOff x="3176" y="2642"/>
            <a:chExt cx="48" cy="48"/>
          </a:xfrm>
        </p:grpSpPr>
        <p:sp>
          <p:nvSpPr>
            <p:cNvPr id="1476" name="Oval 1475">
              <a:extLst>
                <a:ext uri="{FF2B5EF4-FFF2-40B4-BE49-F238E27FC236}">
                  <a16:creationId xmlns="" xmlns:a16="http://schemas.microsoft.com/office/drawing/2014/main" id="{142F846C-DF07-44DE-9058-86ACD26F1B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6" y="2642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77" name="Line 1476" descr="poLine">
              <a:extLst>
                <a:ext uri="{FF2B5EF4-FFF2-40B4-BE49-F238E27FC236}">
                  <a16:creationId xmlns="" xmlns:a16="http://schemas.microsoft.com/office/drawing/2014/main" id="{283A9E79-85D6-4784-BFAA-595896521EB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00" y="266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78" name="Line 1477" descr="poLine">
              <a:extLst>
                <a:ext uri="{FF2B5EF4-FFF2-40B4-BE49-F238E27FC236}">
                  <a16:creationId xmlns="" xmlns:a16="http://schemas.microsoft.com/office/drawing/2014/main" id="{CD351BBC-B7DB-4838-9477-58463975E1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76" y="266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79" name="Line 1478" descr="poLine">
              <a:extLst>
                <a:ext uri="{FF2B5EF4-FFF2-40B4-BE49-F238E27FC236}">
                  <a16:creationId xmlns="" xmlns:a16="http://schemas.microsoft.com/office/drawing/2014/main" id="{5020E1E9-7726-4E5D-A5D8-108214C5E6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00" y="264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80" name="Line 1479" descr="poLine">
              <a:extLst>
                <a:ext uri="{FF2B5EF4-FFF2-40B4-BE49-F238E27FC236}">
                  <a16:creationId xmlns="" xmlns:a16="http://schemas.microsoft.com/office/drawing/2014/main" id="{98BC230F-8C0B-4CC6-81F2-7561E7EBA8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00" y="266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81" name="Group 1480" descr="poDot">
            <a:extLst>
              <a:ext uri="{FF2B5EF4-FFF2-40B4-BE49-F238E27FC236}">
                <a16:creationId xmlns="" xmlns:a16="http://schemas.microsoft.com/office/drawing/2014/main" id="{2C20F684-78F3-43C7-ADD7-A9E9789E86C2}"/>
              </a:ext>
            </a:extLst>
          </p:cNvPr>
          <p:cNvGrpSpPr/>
          <p:nvPr/>
        </p:nvGrpSpPr>
        <p:grpSpPr>
          <a:xfrm>
            <a:off x="6797675" y="4881563"/>
            <a:ext cx="76200" cy="76200"/>
            <a:chOff x="3200" y="2672"/>
            <a:chExt cx="48" cy="48"/>
          </a:xfrm>
        </p:grpSpPr>
        <p:sp>
          <p:nvSpPr>
            <p:cNvPr id="1482" name="Oval 1481">
              <a:extLst>
                <a:ext uri="{FF2B5EF4-FFF2-40B4-BE49-F238E27FC236}">
                  <a16:creationId xmlns="" xmlns:a16="http://schemas.microsoft.com/office/drawing/2014/main" id="{DB284534-FFA1-49DA-92E3-60A6BD999E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0" y="2672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83" name="Line 1482" descr="poLine">
              <a:extLst>
                <a:ext uri="{FF2B5EF4-FFF2-40B4-BE49-F238E27FC236}">
                  <a16:creationId xmlns="" xmlns:a16="http://schemas.microsoft.com/office/drawing/2014/main" id="{0F03A0B0-9153-4254-85ED-1A010DC2E44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24" y="269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84" name="Line 1483" descr="poLine">
              <a:extLst>
                <a:ext uri="{FF2B5EF4-FFF2-40B4-BE49-F238E27FC236}">
                  <a16:creationId xmlns="" xmlns:a16="http://schemas.microsoft.com/office/drawing/2014/main" id="{BCC537BD-8A1B-4B49-AE51-0A1D430D59C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00" y="269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85" name="Line 1484" descr="poLine">
              <a:extLst>
                <a:ext uri="{FF2B5EF4-FFF2-40B4-BE49-F238E27FC236}">
                  <a16:creationId xmlns="" xmlns:a16="http://schemas.microsoft.com/office/drawing/2014/main" id="{B26A6FBC-829F-4050-BF57-60EB432C97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24" y="267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86" name="Line 1485" descr="poLine">
              <a:extLst>
                <a:ext uri="{FF2B5EF4-FFF2-40B4-BE49-F238E27FC236}">
                  <a16:creationId xmlns="" xmlns:a16="http://schemas.microsoft.com/office/drawing/2014/main" id="{6CCD6996-78EB-4C11-9BFD-B1C640638DC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24" y="269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87" name="Group 1486" descr="poDot">
            <a:extLst>
              <a:ext uri="{FF2B5EF4-FFF2-40B4-BE49-F238E27FC236}">
                <a16:creationId xmlns="" xmlns:a16="http://schemas.microsoft.com/office/drawing/2014/main" id="{237B47E0-BFB5-40A7-AFD7-7A6AA7B4347C}"/>
              </a:ext>
            </a:extLst>
          </p:cNvPr>
          <p:cNvGrpSpPr/>
          <p:nvPr/>
        </p:nvGrpSpPr>
        <p:grpSpPr>
          <a:xfrm>
            <a:off x="6837363" y="4929188"/>
            <a:ext cx="76200" cy="76200"/>
            <a:chOff x="3225" y="2702"/>
            <a:chExt cx="48" cy="48"/>
          </a:xfrm>
        </p:grpSpPr>
        <p:sp>
          <p:nvSpPr>
            <p:cNvPr id="1488" name="Oval 1487">
              <a:extLst>
                <a:ext uri="{FF2B5EF4-FFF2-40B4-BE49-F238E27FC236}">
                  <a16:creationId xmlns="" xmlns:a16="http://schemas.microsoft.com/office/drawing/2014/main" id="{2E379341-2FBC-4288-97B5-A1AA1FA359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5" y="2702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89" name="Line 1488" descr="poLine">
              <a:extLst>
                <a:ext uri="{FF2B5EF4-FFF2-40B4-BE49-F238E27FC236}">
                  <a16:creationId xmlns="" xmlns:a16="http://schemas.microsoft.com/office/drawing/2014/main" id="{C7E2C899-E5A1-46C7-8EC7-F2BAA89F8A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9" y="272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90" name="Line 1489" descr="poLine">
              <a:extLst>
                <a:ext uri="{FF2B5EF4-FFF2-40B4-BE49-F238E27FC236}">
                  <a16:creationId xmlns="" xmlns:a16="http://schemas.microsoft.com/office/drawing/2014/main" id="{539034AF-1356-47CD-AA7A-064D390ADE4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25" y="272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91" name="Line 1490" descr="poLine">
              <a:extLst>
                <a:ext uri="{FF2B5EF4-FFF2-40B4-BE49-F238E27FC236}">
                  <a16:creationId xmlns="" xmlns:a16="http://schemas.microsoft.com/office/drawing/2014/main" id="{DB077103-1067-444B-AA82-69979054026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49" y="27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92" name="Line 1491" descr="poLine">
              <a:extLst>
                <a:ext uri="{FF2B5EF4-FFF2-40B4-BE49-F238E27FC236}">
                  <a16:creationId xmlns="" xmlns:a16="http://schemas.microsoft.com/office/drawing/2014/main" id="{0E6A5A87-1895-48DB-A6D6-B54CF45EFC7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49" y="272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93" name="Group 1492" descr="poDot">
            <a:extLst>
              <a:ext uri="{FF2B5EF4-FFF2-40B4-BE49-F238E27FC236}">
                <a16:creationId xmlns="" xmlns:a16="http://schemas.microsoft.com/office/drawing/2014/main" id="{DCCFC48D-813C-4660-BA11-323660DA345A}"/>
              </a:ext>
            </a:extLst>
          </p:cNvPr>
          <p:cNvGrpSpPr/>
          <p:nvPr/>
        </p:nvGrpSpPr>
        <p:grpSpPr>
          <a:xfrm>
            <a:off x="6877050" y="4973638"/>
            <a:ext cx="76200" cy="76200"/>
            <a:chOff x="3250" y="2730"/>
            <a:chExt cx="48" cy="48"/>
          </a:xfrm>
        </p:grpSpPr>
        <p:sp>
          <p:nvSpPr>
            <p:cNvPr id="1494" name="Oval 1493">
              <a:extLst>
                <a:ext uri="{FF2B5EF4-FFF2-40B4-BE49-F238E27FC236}">
                  <a16:creationId xmlns="" xmlns:a16="http://schemas.microsoft.com/office/drawing/2014/main" id="{9A609A5E-17BE-40A7-A3BC-0D4FB84209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0" y="2730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95" name="Line 1494" descr="poLine">
              <a:extLst>
                <a:ext uri="{FF2B5EF4-FFF2-40B4-BE49-F238E27FC236}">
                  <a16:creationId xmlns="" xmlns:a16="http://schemas.microsoft.com/office/drawing/2014/main" id="{8C22527A-1FE0-4F7F-9D66-68B24A50ED3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74" y="275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96" name="Line 1495" descr="poLine">
              <a:extLst>
                <a:ext uri="{FF2B5EF4-FFF2-40B4-BE49-F238E27FC236}">
                  <a16:creationId xmlns="" xmlns:a16="http://schemas.microsoft.com/office/drawing/2014/main" id="{CA295C94-CE65-4515-9D06-3C1F4C76A5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50" y="275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97" name="Line 1496" descr="poLine">
              <a:extLst>
                <a:ext uri="{FF2B5EF4-FFF2-40B4-BE49-F238E27FC236}">
                  <a16:creationId xmlns="" xmlns:a16="http://schemas.microsoft.com/office/drawing/2014/main" id="{D2EC7789-727B-42AC-874E-5AFE31B64F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74" y="273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98" name="Line 1497" descr="poLine">
              <a:extLst>
                <a:ext uri="{FF2B5EF4-FFF2-40B4-BE49-F238E27FC236}">
                  <a16:creationId xmlns="" xmlns:a16="http://schemas.microsoft.com/office/drawing/2014/main" id="{A5A2A7F9-337D-42E2-A394-E0F4B4A1200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74" y="275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99" name="Group 1498" descr="poDot">
            <a:extLst>
              <a:ext uri="{FF2B5EF4-FFF2-40B4-BE49-F238E27FC236}">
                <a16:creationId xmlns="" xmlns:a16="http://schemas.microsoft.com/office/drawing/2014/main" id="{009ECC7D-42E1-429F-96D2-3D921126AA17}"/>
              </a:ext>
            </a:extLst>
          </p:cNvPr>
          <p:cNvGrpSpPr/>
          <p:nvPr/>
        </p:nvGrpSpPr>
        <p:grpSpPr>
          <a:xfrm>
            <a:off x="6919913" y="5018088"/>
            <a:ext cx="76200" cy="76200"/>
            <a:chOff x="3277" y="2758"/>
            <a:chExt cx="48" cy="48"/>
          </a:xfrm>
        </p:grpSpPr>
        <p:sp>
          <p:nvSpPr>
            <p:cNvPr id="1500" name="Oval 1499">
              <a:extLst>
                <a:ext uri="{FF2B5EF4-FFF2-40B4-BE49-F238E27FC236}">
                  <a16:creationId xmlns="" xmlns:a16="http://schemas.microsoft.com/office/drawing/2014/main" id="{C7789173-6F54-4714-B4E9-D510262D11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7" y="275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01" name="Line 1500" descr="poLine">
              <a:extLst>
                <a:ext uri="{FF2B5EF4-FFF2-40B4-BE49-F238E27FC236}">
                  <a16:creationId xmlns="" xmlns:a16="http://schemas.microsoft.com/office/drawing/2014/main" id="{CEAE905C-8B96-454F-897C-414E3E230E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01" y="278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02" name="Line 1501" descr="poLine">
              <a:extLst>
                <a:ext uri="{FF2B5EF4-FFF2-40B4-BE49-F238E27FC236}">
                  <a16:creationId xmlns="" xmlns:a16="http://schemas.microsoft.com/office/drawing/2014/main" id="{1678276E-70C0-4113-A245-8D2EA30DB1C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77" y="278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03" name="Line 1502" descr="poLine">
              <a:extLst>
                <a:ext uri="{FF2B5EF4-FFF2-40B4-BE49-F238E27FC236}">
                  <a16:creationId xmlns="" xmlns:a16="http://schemas.microsoft.com/office/drawing/2014/main" id="{E40CC071-4F0B-4C9B-946D-DD2EE042F19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01" y="275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04" name="Line 1503" descr="poLine">
              <a:extLst>
                <a:ext uri="{FF2B5EF4-FFF2-40B4-BE49-F238E27FC236}">
                  <a16:creationId xmlns="" xmlns:a16="http://schemas.microsoft.com/office/drawing/2014/main" id="{81D241D1-B449-4D13-B980-3402E46B519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01" y="27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05" name="Group 1504" descr="poDot">
            <a:extLst>
              <a:ext uri="{FF2B5EF4-FFF2-40B4-BE49-F238E27FC236}">
                <a16:creationId xmlns="" xmlns:a16="http://schemas.microsoft.com/office/drawing/2014/main" id="{EE06B4A0-DCB7-4FDE-B9B6-1F3EC70881D2}"/>
              </a:ext>
            </a:extLst>
          </p:cNvPr>
          <p:cNvGrpSpPr/>
          <p:nvPr/>
        </p:nvGrpSpPr>
        <p:grpSpPr>
          <a:xfrm>
            <a:off x="6964363" y="5060950"/>
            <a:ext cx="76200" cy="76200"/>
            <a:chOff x="3305" y="2785"/>
            <a:chExt cx="48" cy="48"/>
          </a:xfrm>
        </p:grpSpPr>
        <p:sp>
          <p:nvSpPr>
            <p:cNvPr id="1506" name="Oval 1505">
              <a:extLst>
                <a:ext uri="{FF2B5EF4-FFF2-40B4-BE49-F238E27FC236}">
                  <a16:creationId xmlns="" xmlns:a16="http://schemas.microsoft.com/office/drawing/2014/main" id="{46CCD927-93FB-46B3-B3D2-2E30BF030A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5" y="278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07" name="Line 1506" descr="poLine">
              <a:extLst>
                <a:ext uri="{FF2B5EF4-FFF2-40B4-BE49-F238E27FC236}">
                  <a16:creationId xmlns="" xmlns:a16="http://schemas.microsoft.com/office/drawing/2014/main" id="{C110EF96-783F-475F-86D1-33B9CC27B4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29" y="280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08" name="Line 1507" descr="poLine">
              <a:extLst>
                <a:ext uri="{FF2B5EF4-FFF2-40B4-BE49-F238E27FC236}">
                  <a16:creationId xmlns="" xmlns:a16="http://schemas.microsoft.com/office/drawing/2014/main" id="{71133988-0234-4DDA-A23D-0991572649D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05" y="280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09" name="Line 1508" descr="poLine">
              <a:extLst>
                <a:ext uri="{FF2B5EF4-FFF2-40B4-BE49-F238E27FC236}">
                  <a16:creationId xmlns="" xmlns:a16="http://schemas.microsoft.com/office/drawing/2014/main" id="{3FB5DED2-8061-438C-9EFD-C22ACAEBBE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29" y="278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10" name="Line 1509" descr="poLine">
              <a:extLst>
                <a:ext uri="{FF2B5EF4-FFF2-40B4-BE49-F238E27FC236}">
                  <a16:creationId xmlns="" xmlns:a16="http://schemas.microsoft.com/office/drawing/2014/main" id="{EA9E1B3F-E4C6-425B-A4C9-2092357674B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29" y="280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11" name="Group 1510" descr="poDot">
            <a:extLst>
              <a:ext uri="{FF2B5EF4-FFF2-40B4-BE49-F238E27FC236}">
                <a16:creationId xmlns="" xmlns:a16="http://schemas.microsoft.com/office/drawing/2014/main" id="{4B214FD7-2992-4F0B-B1C9-88997981F84F}"/>
              </a:ext>
            </a:extLst>
          </p:cNvPr>
          <p:cNvGrpSpPr/>
          <p:nvPr/>
        </p:nvGrpSpPr>
        <p:grpSpPr>
          <a:xfrm>
            <a:off x="7010400" y="5100638"/>
            <a:ext cx="76200" cy="76200"/>
            <a:chOff x="3334" y="2810"/>
            <a:chExt cx="48" cy="48"/>
          </a:xfrm>
        </p:grpSpPr>
        <p:sp>
          <p:nvSpPr>
            <p:cNvPr id="1512" name="Oval 1511">
              <a:extLst>
                <a:ext uri="{FF2B5EF4-FFF2-40B4-BE49-F238E27FC236}">
                  <a16:creationId xmlns="" xmlns:a16="http://schemas.microsoft.com/office/drawing/2014/main" id="{CDB8D5C8-9F66-4F87-8EB0-EF16DB9B5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4" y="2810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13" name="Line 1512" descr="poLine">
              <a:extLst>
                <a:ext uri="{FF2B5EF4-FFF2-40B4-BE49-F238E27FC236}">
                  <a16:creationId xmlns="" xmlns:a16="http://schemas.microsoft.com/office/drawing/2014/main" id="{62F2C65B-C864-43C4-8BE3-BACF95D53DE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58" y="283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14" name="Line 1513" descr="poLine">
              <a:extLst>
                <a:ext uri="{FF2B5EF4-FFF2-40B4-BE49-F238E27FC236}">
                  <a16:creationId xmlns="" xmlns:a16="http://schemas.microsoft.com/office/drawing/2014/main" id="{A43464B2-2B02-43A8-A3A4-DC7BA0156F3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34" y="283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15" name="Line 1514" descr="poLine">
              <a:extLst>
                <a:ext uri="{FF2B5EF4-FFF2-40B4-BE49-F238E27FC236}">
                  <a16:creationId xmlns="" xmlns:a16="http://schemas.microsoft.com/office/drawing/2014/main" id="{D0A0747B-0911-4B89-B7FC-EBAE8AC4C09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58" y="281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16" name="Line 1515" descr="poLine">
              <a:extLst>
                <a:ext uri="{FF2B5EF4-FFF2-40B4-BE49-F238E27FC236}">
                  <a16:creationId xmlns="" xmlns:a16="http://schemas.microsoft.com/office/drawing/2014/main" id="{FF7A3B1D-0ECC-47E6-8120-50B19291C1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58" y="283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17" name="Group 1516" descr="poDot">
            <a:extLst>
              <a:ext uri="{FF2B5EF4-FFF2-40B4-BE49-F238E27FC236}">
                <a16:creationId xmlns="" xmlns:a16="http://schemas.microsoft.com/office/drawing/2014/main" id="{12C5A90B-C6DB-422A-8ECE-C579036A11FA}"/>
              </a:ext>
            </a:extLst>
          </p:cNvPr>
          <p:cNvGrpSpPr/>
          <p:nvPr/>
        </p:nvGrpSpPr>
        <p:grpSpPr>
          <a:xfrm>
            <a:off x="7056438" y="5140325"/>
            <a:ext cx="76200" cy="76200"/>
            <a:chOff x="3363" y="2835"/>
            <a:chExt cx="48" cy="48"/>
          </a:xfrm>
        </p:grpSpPr>
        <p:sp>
          <p:nvSpPr>
            <p:cNvPr id="1518" name="Oval 1517">
              <a:extLst>
                <a:ext uri="{FF2B5EF4-FFF2-40B4-BE49-F238E27FC236}">
                  <a16:creationId xmlns="" xmlns:a16="http://schemas.microsoft.com/office/drawing/2014/main" id="{446B157A-9481-4379-B756-B6E6A93D82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3" y="283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19" name="Line 1518" descr="poLine">
              <a:extLst>
                <a:ext uri="{FF2B5EF4-FFF2-40B4-BE49-F238E27FC236}">
                  <a16:creationId xmlns="" xmlns:a16="http://schemas.microsoft.com/office/drawing/2014/main" id="{7B76262C-A42D-4CD1-B61D-49167EE854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87" y="28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20" name="Line 1519" descr="poLine">
              <a:extLst>
                <a:ext uri="{FF2B5EF4-FFF2-40B4-BE49-F238E27FC236}">
                  <a16:creationId xmlns="" xmlns:a16="http://schemas.microsoft.com/office/drawing/2014/main" id="{A651182E-7BF9-41F3-8D3D-A281C7F5EF3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63" y="28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21" name="Line 1520" descr="poLine">
              <a:extLst>
                <a:ext uri="{FF2B5EF4-FFF2-40B4-BE49-F238E27FC236}">
                  <a16:creationId xmlns="" xmlns:a16="http://schemas.microsoft.com/office/drawing/2014/main" id="{B1C41EF2-2976-4850-97C6-C4B234B1D4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87" y="283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22" name="Line 1521" descr="poLine">
              <a:extLst>
                <a:ext uri="{FF2B5EF4-FFF2-40B4-BE49-F238E27FC236}">
                  <a16:creationId xmlns="" xmlns:a16="http://schemas.microsoft.com/office/drawing/2014/main" id="{52DCCC90-80DB-430A-A5BE-34725F2D5FA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87" y="285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23" name="Group 1522" descr="poDot">
            <a:extLst>
              <a:ext uri="{FF2B5EF4-FFF2-40B4-BE49-F238E27FC236}">
                <a16:creationId xmlns="" xmlns:a16="http://schemas.microsoft.com/office/drawing/2014/main" id="{7E16EBBB-FF3A-4045-A41E-2894234B13F6}"/>
              </a:ext>
            </a:extLst>
          </p:cNvPr>
          <p:cNvGrpSpPr/>
          <p:nvPr/>
        </p:nvGrpSpPr>
        <p:grpSpPr>
          <a:xfrm>
            <a:off x="7104063" y="5178425"/>
            <a:ext cx="76200" cy="76200"/>
            <a:chOff x="3393" y="2859"/>
            <a:chExt cx="48" cy="48"/>
          </a:xfrm>
        </p:grpSpPr>
        <p:sp>
          <p:nvSpPr>
            <p:cNvPr id="1524" name="Oval 1523">
              <a:extLst>
                <a:ext uri="{FF2B5EF4-FFF2-40B4-BE49-F238E27FC236}">
                  <a16:creationId xmlns="" xmlns:a16="http://schemas.microsoft.com/office/drawing/2014/main" id="{806C6D20-3E95-4275-9FC7-C770FA83B9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3" y="285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25" name="Line 1524" descr="poLine">
              <a:extLst>
                <a:ext uri="{FF2B5EF4-FFF2-40B4-BE49-F238E27FC236}">
                  <a16:creationId xmlns="" xmlns:a16="http://schemas.microsoft.com/office/drawing/2014/main" id="{AF8619CE-9188-4F0E-B5E9-4D61C34610A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17" y="288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26" name="Line 1525" descr="poLine">
              <a:extLst>
                <a:ext uri="{FF2B5EF4-FFF2-40B4-BE49-F238E27FC236}">
                  <a16:creationId xmlns="" xmlns:a16="http://schemas.microsoft.com/office/drawing/2014/main" id="{0BB4C210-8D93-4B1C-85E4-2BD9CCDC41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93" y="288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27" name="Line 1526" descr="poLine">
              <a:extLst>
                <a:ext uri="{FF2B5EF4-FFF2-40B4-BE49-F238E27FC236}">
                  <a16:creationId xmlns="" xmlns:a16="http://schemas.microsoft.com/office/drawing/2014/main" id="{57B09393-6CAB-4312-8E1D-D548B5AB183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417" y="285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28" name="Line 1527" descr="poLine">
              <a:extLst>
                <a:ext uri="{FF2B5EF4-FFF2-40B4-BE49-F238E27FC236}">
                  <a16:creationId xmlns="" xmlns:a16="http://schemas.microsoft.com/office/drawing/2014/main" id="{0C924172-ACE2-435A-98A0-80D91340BC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17" y="288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29" name="Group 1528" descr="poDot">
            <a:extLst>
              <a:ext uri="{FF2B5EF4-FFF2-40B4-BE49-F238E27FC236}">
                <a16:creationId xmlns="" xmlns:a16="http://schemas.microsoft.com/office/drawing/2014/main" id="{B339E207-0B19-4B27-B079-96308A6D6DFD}"/>
              </a:ext>
            </a:extLst>
          </p:cNvPr>
          <p:cNvGrpSpPr/>
          <p:nvPr/>
        </p:nvGrpSpPr>
        <p:grpSpPr>
          <a:xfrm>
            <a:off x="7154863" y="5214938"/>
            <a:ext cx="76200" cy="76200"/>
            <a:chOff x="3425" y="2882"/>
            <a:chExt cx="48" cy="48"/>
          </a:xfrm>
        </p:grpSpPr>
        <p:sp>
          <p:nvSpPr>
            <p:cNvPr id="1530" name="Oval 1529">
              <a:extLst>
                <a:ext uri="{FF2B5EF4-FFF2-40B4-BE49-F238E27FC236}">
                  <a16:creationId xmlns="" xmlns:a16="http://schemas.microsoft.com/office/drawing/2014/main" id="{F389544E-9068-4A31-B8A4-C317803B9C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5" y="2882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31" name="Line 1530" descr="poLine">
              <a:extLst>
                <a:ext uri="{FF2B5EF4-FFF2-40B4-BE49-F238E27FC236}">
                  <a16:creationId xmlns="" xmlns:a16="http://schemas.microsoft.com/office/drawing/2014/main" id="{8F1FDDCE-F26F-4F8F-B4F1-1FFD367A4AB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49" y="29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2" name="Line 1531" descr="poLine">
              <a:extLst>
                <a:ext uri="{FF2B5EF4-FFF2-40B4-BE49-F238E27FC236}">
                  <a16:creationId xmlns="" xmlns:a16="http://schemas.microsoft.com/office/drawing/2014/main" id="{45FD64A0-175C-4445-B1FF-4DC12358640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25" y="29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3" name="Line 1532" descr="poLine">
              <a:extLst>
                <a:ext uri="{FF2B5EF4-FFF2-40B4-BE49-F238E27FC236}">
                  <a16:creationId xmlns="" xmlns:a16="http://schemas.microsoft.com/office/drawing/2014/main" id="{02BCBC54-2673-4842-8471-66AFC6FF8DB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449" y="28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4" name="Line 1533" descr="poLine">
              <a:extLst>
                <a:ext uri="{FF2B5EF4-FFF2-40B4-BE49-F238E27FC236}">
                  <a16:creationId xmlns="" xmlns:a16="http://schemas.microsoft.com/office/drawing/2014/main" id="{F8436F40-B79D-481A-80FB-1FFF010255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49" y="290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35" name="Group 1534" descr="poDot">
            <a:extLst>
              <a:ext uri="{FF2B5EF4-FFF2-40B4-BE49-F238E27FC236}">
                <a16:creationId xmlns="" xmlns:a16="http://schemas.microsoft.com/office/drawing/2014/main" id="{B45C0445-D382-48A9-B673-7F584B530B63}"/>
              </a:ext>
            </a:extLst>
          </p:cNvPr>
          <p:cNvGrpSpPr/>
          <p:nvPr/>
        </p:nvGrpSpPr>
        <p:grpSpPr>
          <a:xfrm>
            <a:off x="7205663" y="5248275"/>
            <a:ext cx="76200" cy="76200"/>
            <a:chOff x="3457" y="2903"/>
            <a:chExt cx="48" cy="48"/>
          </a:xfrm>
        </p:grpSpPr>
        <p:sp>
          <p:nvSpPr>
            <p:cNvPr id="1536" name="Oval 1535">
              <a:extLst>
                <a:ext uri="{FF2B5EF4-FFF2-40B4-BE49-F238E27FC236}">
                  <a16:creationId xmlns="" xmlns:a16="http://schemas.microsoft.com/office/drawing/2014/main" id="{661647BF-023A-4901-85A1-E668031910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7" y="290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37" name="Line 1536" descr="poLine">
              <a:extLst>
                <a:ext uri="{FF2B5EF4-FFF2-40B4-BE49-F238E27FC236}">
                  <a16:creationId xmlns="" xmlns:a16="http://schemas.microsoft.com/office/drawing/2014/main" id="{78234C21-42FF-46EB-8CBA-A03DB40BC9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1" y="292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" name="Line 1537" descr="poLine">
              <a:extLst>
                <a:ext uri="{FF2B5EF4-FFF2-40B4-BE49-F238E27FC236}">
                  <a16:creationId xmlns="" xmlns:a16="http://schemas.microsoft.com/office/drawing/2014/main" id="{D208D0CC-C94E-45C5-8925-16AC39E16F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57" y="292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" name="Line 1538" descr="poLine">
              <a:extLst>
                <a:ext uri="{FF2B5EF4-FFF2-40B4-BE49-F238E27FC236}">
                  <a16:creationId xmlns="" xmlns:a16="http://schemas.microsoft.com/office/drawing/2014/main" id="{751DED39-9CEB-483C-9695-FDF4D985D70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481" y="29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" name="Line 1539" descr="poLine">
              <a:extLst>
                <a:ext uri="{FF2B5EF4-FFF2-40B4-BE49-F238E27FC236}">
                  <a16:creationId xmlns="" xmlns:a16="http://schemas.microsoft.com/office/drawing/2014/main" id="{FEBD84E4-18AA-4881-93CC-FFF948F212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81" y="292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41" name="Group 1540" descr="poDot">
            <a:extLst>
              <a:ext uri="{FF2B5EF4-FFF2-40B4-BE49-F238E27FC236}">
                <a16:creationId xmlns="" xmlns:a16="http://schemas.microsoft.com/office/drawing/2014/main" id="{F483E8BE-FC1B-4C4C-9A54-3FC7CA80E3AA}"/>
              </a:ext>
            </a:extLst>
          </p:cNvPr>
          <p:cNvGrpSpPr/>
          <p:nvPr/>
        </p:nvGrpSpPr>
        <p:grpSpPr>
          <a:xfrm>
            <a:off x="7256463" y="5280025"/>
            <a:ext cx="76200" cy="76200"/>
            <a:chOff x="3489" y="2923"/>
            <a:chExt cx="48" cy="48"/>
          </a:xfrm>
        </p:grpSpPr>
        <p:sp>
          <p:nvSpPr>
            <p:cNvPr id="1542" name="Oval 1541">
              <a:extLst>
                <a:ext uri="{FF2B5EF4-FFF2-40B4-BE49-F238E27FC236}">
                  <a16:creationId xmlns="" xmlns:a16="http://schemas.microsoft.com/office/drawing/2014/main" id="{0DBBF03C-888E-49C6-9E13-52567EEBA0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9" y="292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43" name="Line 1542" descr="poLine">
              <a:extLst>
                <a:ext uri="{FF2B5EF4-FFF2-40B4-BE49-F238E27FC236}">
                  <a16:creationId xmlns="" xmlns:a16="http://schemas.microsoft.com/office/drawing/2014/main" id="{91CE79C9-123F-4E38-AF3E-45F1A432D8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13" y="29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4" name="Line 1543" descr="poLine">
              <a:extLst>
                <a:ext uri="{FF2B5EF4-FFF2-40B4-BE49-F238E27FC236}">
                  <a16:creationId xmlns="" xmlns:a16="http://schemas.microsoft.com/office/drawing/2014/main" id="{36421C3B-C714-4F17-86BA-7EC31891DC9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89" y="29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5" name="Line 1544" descr="poLine">
              <a:extLst>
                <a:ext uri="{FF2B5EF4-FFF2-40B4-BE49-F238E27FC236}">
                  <a16:creationId xmlns="" xmlns:a16="http://schemas.microsoft.com/office/drawing/2014/main" id="{0026AD95-ECA6-4F87-98C6-399D1FDCEA9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13" y="292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6" name="Line 1545" descr="poLine">
              <a:extLst>
                <a:ext uri="{FF2B5EF4-FFF2-40B4-BE49-F238E27FC236}">
                  <a16:creationId xmlns="" xmlns:a16="http://schemas.microsoft.com/office/drawing/2014/main" id="{051E2876-5372-494A-8AE1-CA4C82D93D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13" y="294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47" name="Group 1546" descr="poDot">
            <a:extLst>
              <a:ext uri="{FF2B5EF4-FFF2-40B4-BE49-F238E27FC236}">
                <a16:creationId xmlns="" xmlns:a16="http://schemas.microsoft.com/office/drawing/2014/main" id="{517C76A7-EAE0-45A3-BA19-9C106EBF9339}"/>
              </a:ext>
            </a:extLst>
          </p:cNvPr>
          <p:cNvGrpSpPr/>
          <p:nvPr/>
        </p:nvGrpSpPr>
        <p:grpSpPr>
          <a:xfrm>
            <a:off x="7310438" y="5311775"/>
            <a:ext cx="76200" cy="76200"/>
            <a:chOff x="3523" y="2943"/>
            <a:chExt cx="48" cy="48"/>
          </a:xfrm>
        </p:grpSpPr>
        <p:sp>
          <p:nvSpPr>
            <p:cNvPr id="1548" name="Oval 1547">
              <a:extLst>
                <a:ext uri="{FF2B5EF4-FFF2-40B4-BE49-F238E27FC236}">
                  <a16:creationId xmlns="" xmlns:a16="http://schemas.microsoft.com/office/drawing/2014/main" id="{191CB3C4-F1D5-475B-B50E-D40A13767E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3" y="294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49" name="Line 1548" descr="poLine">
              <a:extLst>
                <a:ext uri="{FF2B5EF4-FFF2-40B4-BE49-F238E27FC236}">
                  <a16:creationId xmlns="" xmlns:a16="http://schemas.microsoft.com/office/drawing/2014/main" id="{19EB0541-8A43-419F-A7CB-A7CD3E14710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47" y="296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50" name="Line 1549" descr="poLine">
              <a:extLst>
                <a:ext uri="{FF2B5EF4-FFF2-40B4-BE49-F238E27FC236}">
                  <a16:creationId xmlns="" xmlns:a16="http://schemas.microsoft.com/office/drawing/2014/main" id="{58AC9209-7150-432C-9365-9D5A0DCBDD4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23" y="296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51" name="Line 1550" descr="poLine">
              <a:extLst>
                <a:ext uri="{FF2B5EF4-FFF2-40B4-BE49-F238E27FC236}">
                  <a16:creationId xmlns="" xmlns:a16="http://schemas.microsoft.com/office/drawing/2014/main" id="{06C8B4B3-94C8-44E6-BB36-035A4E32E97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47" y="294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52" name="Line 1551" descr="poLine">
              <a:extLst>
                <a:ext uri="{FF2B5EF4-FFF2-40B4-BE49-F238E27FC236}">
                  <a16:creationId xmlns="" xmlns:a16="http://schemas.microsoft.com/office/drawing/2014/main" id="{132E3AEB-10B8-4753-A92A-C9A944BAB1F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47" y="296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53" name="Group 1552" descr="poDot">
            <a:extLst>
              <a:ext uri="{FF2B5EF4-FFF2-40B4-BE49-F238E27FC236}">
                <a16:creationId xmlns="" xmlns:a16="http://schemas.microsoft.com/office/drawing/2014/main" id="{DB76618F-30C4-469C-A133-550D3D22B20B}"/>
              </a:ext>
            </a:extLst>
          </p:cNvPr>
          <p:cNvGrpSpPr/>
          <p:nvPr/>
        </p:nvGrpSpPr>
        <p:grpSpPr>
          <a:xfrm>
            <a:off x="7364413" y="5340350"/>
            <a:ext cx="76200" cy="76200"/>
            <a:chOff x="3557" y="2961"/>
            <a:chExt cx="48" cy="48"/>
          </a:xfrm>
        </p:grpSpPr>
        <p:sp>
          <p:nvSpPr>
            <p:cNvPr id="1554" name="Oval 1553">
              <a:extLst>
                <a:ext uri="{FF2B5EF4-FFF2-40B4-BE49-F238E27FC236}">
                  <a16:creationId xmlns="" xmlns:a16="http://schemas.microsoft.com/office/drawing/2014/main" id="{E74261F6-F515-4807-94AF-5B7E9C451B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7" y="296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55" name="Line 1554" descr="poLine">
              <a:extLst>
                <a:ext uri="{FF2B5EF4-FFF2-40B4-BE49-F238E27FC236}">
                  <a16:creationId xmlns="" xmlns:a16="http://schemas.microsoft.com/office/drawing/2014/main" id="{6F95D7DB-AC67-47E4-87F1-23AC71BE3E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81" y="298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56" name="Line 1555" descr="poLine">
              <a:extLst>
                <a:ext uri="{FF2B5EF4-FFF2-40B4-BE49-F238E27FC236}">
                  <a16:creationId xmlns="" xmlns:a16="http://schemas.microsoft.com/office/drawing/2014/main" id="{CE3AE208-331D-4DFF-B09D-892981CA5C3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57" y="298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57" name="Line 1556" descr="poLine">
              <a:extLst>
                <a:ext uri="{FF2B5EF4-FFF2-40B4-BE49-F238E27FC236}">
                  <a16:creationId xmlns="" xmlns:a16="http://schemas.microsoft.com/office/drawing/2014/main" id="{076C6E22-B61E-4E37-B1A2-32B39BF7DF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81" y="296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58" name="Line 1557" descr="poLine">
              <a:extLst>
                <a:ext uri="{FF2B5EF4-FFF2-40B4-BE49-F238E27FC236}">
                  <a16:creationId xmlns="" xmlns:a16="http://schemas.microsoft.com/office/drawing/2014/main" id="{0F08FA25-AA9A-4C97-9364-068B2CD867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81" y="298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59" name="Group 1558" descr="poDot">
            <a:extLst>
              <a:ext uri="{FF2B5EF4-FFF2-40B4-BE49-F238E27FC236}">
                <a16:creationId xmlns="" xmlns:a16="http://schemas.microsoft.com/office/drawing/2014/main" id="{70253219-7D21-49AB-A1FF-972AD68C91FC}"/>
              </a:ext>
            </a:extLst>
          </p:cNvPr>
          <p:cNvGrpSpPr/>
          <p:nvPr/>
        </p:nvGrpSpPr>
        <p:grpSpPr>
          <a:xfrm>
            <a:off x="7418388" y="5367338"/>
            <a:ext cx="76200" cy="76200"/>
            <a:chOff x="3591" y="2978"/>
            <a:chExt cx="48" cy="48"/>
          </a:xfrm>
        </p:grpSpPr>
        <p:sp>
          <p:nvSpPr>
            <p:cNvPr id="1560" name="Oval 1559">
              <a:extLst>
                <a:ext uri="{FF2B5EF4-FFF2-40B4-BE49-F238E27FC236}">
                  <a16:creationId xmlns="" xmlns:a16="http://schemas.microsoft.com/office/drawing/2014/main" id="{4D6A3427-EAC4-4917-8313-BB2C4916C0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1" y="297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61" name="Line 1560" descr="poLine">
              <a:extLst>
                <a:ext uri="{FF2B5EF4-FFF2-40B4-BE49-F238E27FC236}">
                  <a16:creationId xmlns="" xmlns:a16="http://schemas.microsoft.com/office/drawing/2014/main" id="{9456213A-A4ED-4471-9494-6CDFBC79485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15" y="30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62" name="Line 1561" descr="poLine">
              <a:extLst>
                <a:ext uri="{FF2B5EF4-FFF2-40B4-BE49-F238E27FC236}">
                  <a16:creationId xmlns="" xmlns:a16="http://schemas.microsoft.com/office/drawing/2014/main" id="{E14BFBDD-12D2-4D84-B827-2E88CE9331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91" y="30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63" name="Line 1562" descr="poLine">
              <a:extLst>
                <a:ext uri="{FF2B5EF4-FFF2-40B4-BE49-F238E27FC236}">
                  <a16:creationId xmlns="" xmlns:a16="http://schemas.microsoft.com/office/drawing/2014/main" id="{B0C2FCC7-49A7-4931-84F0-F35A321E312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615" y="29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64" name="Line 1563" descr="poLine">
              <a:extLst>
                <a:ext uri="{FF2B5EF4-FFF2-40B4-BE49-F238E27FC236}">
                  <a16:creationId xmlns="" xmlns:a16="http://schemas.microsoft.com/office/drawing/2014/main" id="{F516595D-A09F-4469-B672-A5EECE2588C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15" y="30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65" name="Group 1564" descr="poDot">
            <a:extLst>
              <a:ext uri="{FF2B5EF4-FFF2-40B4-BE49-F238E27FC236}">
                <a16:creationId xmlns="" xmlns:a16="http://schemas.microsoft.com/office/drawing/2014/main" id="{A5A17226-0205-4620-BD1E-D87926F9B5A6}"/>
              </a:ext>
            </a:extLst>
          </p:cNvPr>
          <p:cNvGrpSpPr/>
          <p:nvPr/>
        </p:nvGrpSpPr>
        <p:grpSpPr>
          <a:xfrm>
            <a:off x="7473950" y="5391150"/>
            <a:ext cx="76200" cy="76200"/>
            <a:chOff x="3626" y="2993"/>
            <a:chExt cx="48" cy="48"/>
          </a:xfrm>
        </p:grpSpPr>
        <p:sp>
          <p:nvSpPr>
            <p:cNvPr id="1566" name="Oval 1565">
              <a:extLst>
                <a:ext uri="{FF2B5EF4-FFF2-40B4-BE49-F238E27FC236}">
                  <a16:creationId xmlns="" xmlns:a16="http://schemas.microsoft.com/office/drawing/2014/main" id="{5879E10A-0C26-4948-84AB-E15243779C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6" y="299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67" name="Line 1566" descr="poLine">
              <a:extLst>
                <a:ext uri="{FF2B5EF4-FFF2-40B4-BE49-F238E27FC236}">
                  <a16:creationId xmlns="" xmlns:a16="http://schemas.microsoft.com/office/drawing/2014/main" id="{547819C7-D34C-4D14-A006-868DF415914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0" y="301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68" name="Line 1567" descr="poLine">
              <a:extLst>
                <a:ext uri="{FF2B5EF4-FFF2-40B4-BE49-F238E27FC236}">
                  <a16:creationId xmlns="" xmlns:a16="http://schemas.microsoft.com/office/drawing/2014/main" id="{AF77A1DF-62E6-4C2A-868B-0DE52A5298F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26" y="301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69" name="Line 1568" descr="poLine">
              <a:extLst>
                <a:ext uri="{FF2B5EF4-FFF2-40B4-BE49-F238E27FC236}">
                  <a16:creationId xmlns="" xmlns:a16="http://schemas.microsoft.com/office/drawing/2014/main" id="{62DF3560-5DC3-4528-86D2-85BD50289C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650" y="299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70" name="Line 1569" descr="poLine">
              <a:extLst>
                <a:ext uri="{FF2B5EF4-FFF2-40B4-BE49-F238E27FC236}">
                  <a16:creationId xmlns="" xmlns:a16="http://schemas.microsoft.com/office/drawing/2014/main" id="{CC7EDA6B-74C0-4060-B872-01D88F1099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50" y="301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71" name="Group 1570" descr="poDot">
            <a:extLst>
              <a:ext uri="{FF2B5EF4-FFF2-40B4-BE49-F238E27FC236}">
                <a16:creationId xmlns="" xmlns:a16="http://schemas.microsoft.com/office/drawing/2014/main" id="{233E7615-D41D-4DE9-90E9-B29E494EE673}"/>
              </a:ext>
            </a:extLst>
          </p:cNvPr>
          <p:cNvGrpSpPr/>
          <p:nvPr/>
        </p:nvGrpSpPr>
        <p:grpSpPr>
          <a:xfrm>
            <a:off x="7531100" y="5414963"/>
            <a:ext cx="76200" cy="76200"/>
            <a:chOff x="3662" y="3008"/>
            <a:chExt cx="48" cy="48"/>
          </a:xfrm>
        </p:grpSpPr>
        <p:sp>
          <p:nvSpPr>
            <p:cNvPr id="1572" name="Oval 1571">
              <a:extLst>
                <a:ext uri="{FF2B5EF4-FFF2-40B4-BE49-F238E27FC236}">
                  <a16:creationId xmlns="" xmlns:a16="http://schemas.microsoft.com/office/drawing/2014/main" id="{01B0F250-4CDC-45B3-A945-F96930611F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2" y="300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73" name="Line 1572" descr="poLine">
              <a:extLst>
                <a:ext uri="{FF2B5EF4-FFF2-40B4-BE49-F238E27FC236}">
                  <a16:creationId xmlns="" xmlns:a16="http://schemas.microsoft.com/office/drawing/2014/main" id="{56E83049-61EC-4E10-80E4-B180EAFEAB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86" y="303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74" name="Line 1573" descr="poLine">
              <a:extLst>
                <a:ext uri="{FF2B5EF4-FFF2-40B4-BE49-F238E27FC236}">
                  <a16:creationId xmlns="" xmlns:a16="http://schemas.microsoft.com/office/drawing/2014/main" id="{355B3F0F-D596-4884-8F07-B9E82E9AB1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62" y="303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75" name="Line 1574" descr="poLine">
              <a:extLst>
                <a:ext uri="{FF2B5EF4-FFF2-40B4-BE49-F238E27FC236}">
                  <a16:creationId xmlns="" xmlns:a16="http://schemas.microsoft.com/office/drawing/2014/main" id="{E63E21EA-91F8-47CB-A7BE-0189D48E39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686" y="300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76" name="Line 1575" descr="poLine">
              <a:extLst>
                <a:ext uri="{FF2B5EF4-FFF2-40B4-BE49-F238E27FC236}">
                  <a16:creationId xmlns="" xmlns:a16="http://schemas.microsoft.com/office/drawing/2014/main" id="{DA17D3CE-C175-4D8D-936F-AE6EEC319BE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6" y="303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77" name="Group 1576" descr="poDot">
            <a:extLst>
              <a:ext uri="{FF2B5EF4-FFF2-40B4-BE49-F238E27FC236}">
                <a16:creationId xmlns="" xmlns:a16="http://schemas.microsoft.com/office/drawing/2014/main" id="{104A6972-3D0C-4CD7-B4A6-7F24CD05CAFB}"/>
              </a:ext>
            </a:extLst>
          </p:cNvPr>
          <p:cNvGrpSpPr/>
          <p:nvPr/>
        </p:nvGrpSpPr>
        <p:grpSpPr>
          <a:xfrm>
            <a:off x="7588250" y="5435600"/>
            <a:ext cx="76200" cy="76200"/>
            <a:chOff x="3698" y="3021"/>
            <a:chExt cx="48" cy="48"/>
          </a:xfrm>
        </p:grpSpPr>
        <p:sp>
          <p:nvSpPr>
            <p:cNvPr id="1578" name="Oval 1577">
              <a:extLst>
                <a:ext uri="{FF2B5EF4-FFF2-40B4-BE49-F238E27FC236}">
                  <a16:creationId xmlns="" xmlns:a16="http://schemas.microsoft.com/office/drawing/2014/main" id="{629AC591-09A1-40E0-810D-690D62F43D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8" y="302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79" name="Line 1578" descr="poLine">
              <a:extLst>
                <a:ext uri="{FF2B5EF4-FFF2-40B4-BE49-F238E27FC236}">
                  <a16:creationId xmlns="" xmlns:a16="http://schemas.microsoft.com/office/drawing/2014/main" id="{6CBB01B9-6DC0-484E-9719-0F41A627DC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22" y="304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80" name="Line 1579" descr="poLine">
              <a:extLst>
                <a:ext uri="{FF2B5EF4-FFF2-40B4-BE49-F238E27FC236}">
                  <a16:creationId xmlns="" xmlns:a16="http://schemas.microsoft.com/office/drawing/2014/main" id="{BA2E4DB5-95A9-4832-96B3-91909695AD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98" y="304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81" name="Line 1580" descr="poLine">
              <a:extLst>
                <a:ext uri="{FF2B5EF4-FFF2-40B4-BE49-F238E27FC236}">
                  <a16:creationId xmlns="" xmlns:a16="http://schemas.microsoft.com/office/drawing/2014/main" id="{2052F51E-5195-4D22-A786-1735BC4202D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722" y="302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82" name="Line 1581" descr="poLine">
              <a:extLst>
                <a:ext uri="{FF2B5EF4-FFF2-40B4-BE49-F238E27FC236}">
                  <a16:creationId xmlns="" xmlns:a16="http://schemas.microsoft.com/office/drawing/2014/main" id="{A7DC26FE-AB0C-424B-808A-4D25BFB6EA8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22" y="304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83" name="Group 1582" descr="poDot">
            <a:extLst>
              <a:ext uri="{FF2B5EF4-FFF2-40B4-BE49-F238E27FC236}">
                <a16:creationId xmlns="" xmlns:a16="http://schemas.microsoft.com/office/drawing/2014/main" id="{5051D81D-046B-47D4-8D8E-84958DF3F98D}"/>
              </a:ext>
            </a:extLst>
          </p:cNvPr>
          <p:cNvGrpSpPr/>
          <p:nvPr/>
        </p:nvGrpSpPr>
        <p:grpSpPr>
          <a:xfrm>
            <a:off x="7646988" y="5454650"/>
            <a:ext cx="76200" cy="76200"/>
            <a:chOff x="3735" y="3033"/>
            <a:chExt cx="48" cy="48"/>
          </a:xfrm>
        </p:grpSpPr>
        <p:sp>
          <p:nvSpPr>
            <p:cNvPr id="1584" name="Oval 1583">
              <a:extLst>
                <a:ext uri="{FF2B5EF4-FFF2-40B4-BE49-F238E27FC236}">
                  <a16:creationId xmlns="" xmlns:a16="http://schemas.microsoft.com/office/drawing/2014/main" id="{58681AFB-190D-4612-9192-CAAA0EFC19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" y="303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85" name="Line 1584" descr="poLine">
              <a:extLst>
                <a:ext uri="{FF2B5EF4-FFF2-40B4-BE49-F238E27FC236}">
                  <a16:creationId xmlns="" xmlns:a16="http://schemas.microsoft.com/office/drawing/2014/main" id="{3D8AD3CB-783D-4A9D-A281-D8D67236FB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59" y="305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86" name="Line 1585" descr="poLine">
              <a:extLst>
                <a:ext uri="{FF2B5EF4-FFF2-40B4-BE49-F238E27FC236}">
                  <a16:creationId xmlns="" xmlns:a16="http://schemas.microsoft.com/office/drawing/2014/main" id="{855D149E-C5BD-402A-87BE-1CF6C01914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35" y="305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87" name="Line 1586" descr="poLine">
              <a:extLst>
                <a:ext uri="{FF2B5EF4-FFF2-40B4-BE49-F238E27FC236}">
                  <a16:creationId xmlns="" xmlns:a16="http://schemas.microsoft.com/office/drawing/2014/main" id="{6613FC18-2116-4327-B285-362D888EEF8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759" y="303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88" name="Line 1587" descr="poLine">
              <a:extLst>
                <a:ext uri="{FF2B5EF4-FFF2-40B4-BE49-F238E27FC236}">
                  <a16:creationId xmlns="" xmlns:a16="http://schemas.microsoft.com/office/drawing/2014/main" id="{9C0657EC-B759-41E8-8FC3-2A95C828216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59" y="305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89" name="Group 1588" descr="poDot">
            <a:extLst>
              <a:ext uri="{FF2B5EF4-FFF2-40B4-BE49-F238E27FC236}">
                <a16:creationId xmlns="" xmlns:a16="http://schemas.microsoft.com/office/drawing/2014/main" id="{49B1FAB3-E61C-4FC8-85A9-374A49FD1BE3}"/>
              </a:ext>
            </a:extLst>
          </p:cNvPr>
          <p:cNvGrpSpPr/>
          <p:nvPr/>
        </p:nvGrpSpPr>
        <p:grpSpPr>
          <a:xfrm>
            <a:off x="7705725" y="5470525"/>
            <a:ext cx="76200" cy="76200"/>
            <a:chOff x="3772" y="3043"/>
            <a:chExt cx="48" cy="48"/>
          </a:xfrm>
        </p:grpSpPr>
        <p:sp>
          <p:nvSpPr>
            <p:cNvPr id="1590" name="Oval 1589">
              <a:extLst>
                <a:ext uri="{FF2B5EF4-FFF2-40B4-BE49-F238E27FC236}">
                  <a16:creationId xmlns="" xmlns:a16="http://schemas.microsoft.com/office/drawing/2014/main" id="{D5A84F18-9365-436E-97EC-B138D4A68C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2" y="304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91" name="Line 1590" descr="poLine">
              <a:extLst>
                <a:ext uri="{FF2B5EF4-FFF2-40B4-BE49-F238E27FC236}">
                  <a16:creationId xmlns="" xmlns:a16="http://schemas.microsoft.com/office/drawing/2014/main" id="{B5BB9394-C60B-4E95-91F7-A9F3095F0E3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6" y="306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2" name="Line 1591" descr="poLine">
              <a:extLst>
                <a:ext uri="{FF2B5EF4-FFF2-40B4-BE49-F238E27FC236}">
                  <a16:creationId xmlns="" xmlns:a16="http://schemas.microsoft.com/office/drawing/2014/main" id="{09071FB8-250A-4C62-B04B-8380F981F1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72" y="306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3" name="Line 1592" descr="poLine">
              <a:extLst>
                <a:ext uri="{FF2B5EF4-FFF2-40B4-BE49-F238E27FC236}">
                  <a16:creationId xmlns="" xmlns:a16="http://schemas.microsoft.com/office/drawing/2014/main" id="{A29E2DEB-1C66-4F72-B8A2-2415510A68E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796" y="304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4" name="Line 1593" descr="poLine">
              <a:extLst>
                <a:ext uri="{FF2B5EF4-FFF2-40B4-BE49-F238E27FC236}">
                  <a16:creationId xmlns="" xmlns:a16="http://schemas.microsoft.com/office/drawing/2014/main" id="{BCE2A6E3-AA20-4B68-BB06-1A5FDFA8D1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6" y="306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95" name="Group 1594" descr="poDot">
            <a:extLst>
              <a:ext uri="{FF2B5EF4-FFF2-40B4-BE49-F238E27FC236}">
                <a16:creationId xmlns="" xmlns:a16="http://schemas.microsoft.com/office/drawing/2014/main" id="{F18BD8D0-200E-4629-B70C-5FC7FA0E3EF2}"/>
              </a:ext>
            </a:extLst>
          </p:cNvPr>
          <p:cNvGrpSpPr/>
          <p:nvPr/>
        </p:nvGrpSpPr>
        <p:grpSpPr>
          <a:xfrm>
            <a:off x="7764463" y="5486400"/>
            <a:ext cx="76200" cy="76200"/>
            <a:chOff x="3809" y="3053"/>
            <a:chExt cx="48" cy="48"/>
          </a:xfrm>
        </p:grpSpPr>
        <p:sp>
          <p:nvSpPr>
            <p:cNvPr id="1596" name="Oval 1595">
              <a:extLst>
                <a:ext uri="{FF2B5EF4-FFF2-40B4-BE49-F238E27FC236}">
                  <a16:creationId xmlns="" xmlns:a16="http://schemas.microsoft.com/office/drawing/2014/main" id="{2A479C52-C191-482E-925E-3243D064A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9" y="305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97" name="Line 1596" descr="poLine">
              <a:extLst>
                <a:ext uri="{FF2B5EF4-FFF2-40B4-BE49-F238E27FC236}">
                  <a16:creationId xmlns="" xmlns:a16="http://schemas.microsoft.com/office/drawing/2014/main" id="{1A04BFC9-CF82-4D7B-A517-3568601070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33" y="307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8" name="Line 1597" descr="poLine">
              <a:extLst>
                <a:ext uri="{FF2B5EF4-FFF2-40B4-BE49-F238E27FC236}">
                  <a16:creationId xmlns="" xmlns:a16="http://schemas.microsoft.com/office/drawing/2014/main" id="{DD4AF204-DB8B-48EB-A38B-96BEBFFE34A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09" y="307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9" name="Line 1598" descr="poLine">
              <a:extLst>
                <a:ext uri="{FF2B5EF4-FFF2-40B4-BE49-F238E27FC236}">
                  <a16:creationId xmlns="" xmlns:a16="http://schemas.microsoft.com/office/drawing/2014/main" id="{085064D0-FE59-4C1E-8AC0-EECA075D194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833" y="305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00" name="Line 1599" descr="poLine">
              <a:extLst>
                <a:ext uri="{FF2B5EF4-FFF2-40B4-BE49-F238E27FC236}">
                  <a16:creationId xmlns="" xmlns:a16="http://schemas.microsoft.com/office/drawing/2014/main" id="{72641B95-2F83-43C0-BCD3-8B860EB6208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3" y="307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01" name="Group 1600" descr="poDot">
            <a:extLst>
              <a:ext uri="{FF2B5EF4-FFF2-40B4-BE49-F238E27FC236}">
                <a16:creationId xmlns="" xmlns:a16="http://schemas.microsoft.com/office/drawing/2014/main" id="{72A2D77D-A8F0-43A1-A061-0C341915498B}"/>
              </a:ext>
            </a:extLst>
          </p:cNvPr>
          <p:cNvGrpSpPr/>
          <p:nvPr/>
        </p:nvGrpSpPr>
        <p:grpSpPr>
          <a:xfrm>
            <a:off x="7824788" y="5499100"/>
            <a:ext cx="76200" cy="76200"/>
            <a:chOff x="3847" y="3061"/>
            <a:chExt cx="48" cy="48"/>
          </a:xfrm>
        </p:grpSpPr>
        <p:sp>
          <p:nvSpPr>
            <p:cNvPr id="1602" name="Oval 1601">
              <a:extLst>
                <a:ext uri="{FF2B5EF4-FFF2-40B4-BE49-F238E27FC236}">
                  <a16:creationId xmlns="" xmlns:a16="http://schemas.microsoft.com/office/drawing/2014/main" id="{D69CFAAA-D744-4E34-ADE3-EE6B50505C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7" y="306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03" name="Line 1602" descr="poLine">
              <a:extLst>
                <a:ext uri="{FF2B5EF4-FFF2-40B4-BE49-F238E27FC236}">
                  <a16:creationId xmlns="" xmlns:a16="http://schemas.microsoft.com/office/drawing/2014/main" id="{D278A4E7-AEBC-40A4-A76B-074DEAAD46A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71" y="308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04" name="Line 1603" descr="poLine">
              <a:extLst>
                <a:ext uri="{FF2B5EF4-FFF2-40B4-BE49-F238E27FC236}">
                  <a16:creationId xmlns="" xmlns:a16="http://schemas.microsoft.com/office/drawing/2014/main" id="{EAEF045D-D33B-4AE4-8F39-341CAC55B0A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47" y="308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05" name="Line 1604" descr="poLine">
              <a:extLst>
                <a:ext uri="{FF2B5EF4-FFF2-40B4-BE49-F238E27FC236}">
                  <a16:creationId xmlns="" xmlns:a16="http://schemas.microsoft.com/office/drawing/2014/main" id="{FD5C35D8-037A-456C-9B07-5215818ED14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871" y="306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06" name="Line 1605" descr="poLine">
              <a:extLst>
                <a:ext uri="{FF2B5EF4-FFF2-40B4-BE49-F238E27FC236}">
                  <a16:creationId xmlns="" xmlns:a16="http://schemas.microsoft.com/office/drawing/2014/main" id="{A308CE22-175C-4F5D-ABAE-AF3B021537C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71" y="308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07" name="Group 1606" descr="poDot">
            <a:extLst>
              <a:ext uri="{FF2B5EF4-FFF2-40B4-BE49-F238E27FC236}">
                <a16:creationId xmlns="" xmlns:a16="http://schemas.microsoft.com/office/drawing/2014/main" id="{852B85F8-763B-4CF7-8C06-805EE3429965}"/>
              </a:ext>
            </a:extLst>
          </p:cNvPr>
          <p:cNvGrpSpPr/>
          <p:nvPr/>
        </p:nvGrpSpPr>
        <p:grpSpPr>
          <a:xfrm>
            <a:off x="7885113" y="5508625"/>
            <a:ext cx="76200" cy="76200"/>
            <a:chOff x="3885" y="3067"/>
            <a:chExt cx="48" cy="48"/>
          </a:xfrm>
        </p:grpSpPr>
        <p:sp>
          <p:nvSpPr>
            <p:cNvPr id="1608" name="Oval 1607">
              <a:extLst>
                <a:ext uri="{FF2B5EF4-FFF2-40B4-BE49-F238E27FC236}">
                  <a16:creationId xmlns="" xmlns:a16="http://schemas.microsoft.com/office/drawing/2014/main" id="{DAD0BCDA-1ED6-4C32-8ECB-D7798C72CA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5" y="306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09" name="Line 1608" descr="poLine">
              <a:extLst>
                <a:ext uri="{FF2B5EF4-FFF2-40B4-BE49-F238E27FC236}">
                  <a16:creationId xmlns="" xmlns:a16="http://schemas.microsoft.com/office/drawing/2014/main" id="{3964A1E7-333E-400A-91F0-BBB9E68B442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9" y="309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10" name="Line 1609" descr="poLine">
              <a:extLst>
                <a:ext uri="{FF2B5EF4-FFF2-40B4-BE49-F238E27FC236}">
                  <a16:creationId xmlns="" xmlns:a16="http://schemas.microsoft.com/office/drawing/2014/main" id="{E08AD146-C223-448F-B27A-6F52CB4BAA3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85" y="309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11" name="Line 1610" descr="poLine">
              <a:extLst>
                <a:ext uri="{FF2B5EF4-FFF2-40B4-BE49-F238E27FC236}">
                  <a16:creationId xmlns="" xmlns:a16="http://schemas.microsoft.com/office/drawing/2014/main" id="{58D1BB63-73D5-4A0D-89DA-8CC9044509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09" y="306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12" name="Line 1611" descr="poLine">
              <a:extLst>
                <a:ext uri="{FF2B5EF4-FFF2-40B4-BE49-F238E27FC236}">
                  <a16:creationId xmlns="" xmlns:a16="http://schemas.microsoft.com/office/drawing/2014/main" id="{A64E0280-4C0A-4166-B16F-C0083A0175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09" y="309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13" name="Group 1612" descr="poDot">
            <a:extLst>
              <a:ext uri="{FF2B5EF4-FFF2-40B4-BE49-F238E27FC236}">
                <a16:creationId xmlns="" xmlns:a16="http://schemas.microsoft.com/office/drawing/2014/main" id="{6547BFD9-3DAB-43F5-AFC3-C25CD7056B6E}"/>
              </a:ext>
            </a:extLst>
          </p:cNvPr>
          <p:cNvGrpSpPr/>
          <p:nvPr/>
        </p:nvGrpSpPr>
        <p:grpSpPr>
          <a:xfrm>
            <a:off x="7945438" y="5518150"/>
            <a:ext cx="76200" cy="76200"/>
            <a:chOff x="3923" y="3073"/>
            <a:chExt cx="48" cy="48"/>
          </a:xfrm>
        </p:grpSpPr>
        <p:sp>
          <p:nvSpPr>
            <p:cNvPr id="1614" name="Oval 1613">
              <a:extLst>
                <a:ext uri="{FF2B5EF4-FFF2-40B4-BE49-F238E27FC236}">
                  <a16:creationId xmlns="" xmlns:a16="http://schemas.microsoft.com/office/drawing/2014/main" id="{873B19A3-FD17-4AFD-86A0-0D98EB4677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3" y="307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15" name="Line 1614" descr="poLine">
              <a:extLst>
                <a:ext uri="{FF2B5EF4-FFF2-40B4-BE49-F238E27FC236}">
                  <a16:creationId xmlns="" xmlns:a16="http://schemas.microsoft.com/office/drawing/2014/main" id="{606D8DBA-C748-4D8D-B407-A18ADCD7C5E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47" y="309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16" name="Line 1615" descr="poLine">
              <a:extLst>
                <a:ext uri="{FF2B5EF4-FFF2-40B4-BE49-F238E27FC236}">
                  <a16:creationId xmlns="" xmlns:a16="http://schemas.microsoft.com/office/drawing/2014/main" id="{43D85636-221C-4F03-B51E-D51CCB2A4C4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23" y="309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17" name="Line 1616" descr="poLine">
              <a:extLst>
                <a:ext uri="{FF2B5EF4-FFF2-40B4-BE49-F238E27FC236}">
                  <a16:creationId xmlns="" xmlns:a16="http://schemas.microsoft.com/office/drawing/2014/main" id="{6805B63D-E161-401E-8C5F-D012E52516B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47" y="307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18" name="Line 1617" descr="poLine">
              <a:extLst>
                <a:ext uri="{FF2B5EF4-FFF2-40B4-BE49-F238E27FC236}">
                  <a16:creationId xmlns="" xmlns:a16="http://schemas.microsoft.com/office/drawing/2014/main" id="{8CC36137-EA3F-461E-90D6-7D724B5F87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47" y="309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19" name="Group 1618" descr="poDot">
            <a:extLst>
              <a:ext uri="{FF2B5EF4-FFF2-40B4-BE49-F238E27FC236}">
                <a16:creationId xmlns="" xmlns:a16="http://schemas.microsoft.com/office/drawing/2014/main" id="{7035CA4D-736A-441A-A11A-35BB56BD557C}"/>
              </a:ext>
            </a:extLst>
          </p:cNvPr>
          <p:cNvGrpSpPr/>
          <p:nvPr/>
        </p:nvGrpSpPr>
        <p:grpSpPr>
          <a:xfrm>
            <a:off x="8005763" y="5524500"/>
            <a:ext cx="76200" cy="76200"/>
            <a:chOff x="3961" y="3077"/>
            <a:chExt cx="48" cy="48"/>
          </a:xfrm>
        </p:grpSpPr>
        <p:sp>
          <p:nvSpPr>
            <p:cNvPr id="1620" name="Oval 1619">
              <a:extLst>
                <a:ext uri="{FF2B5EF4-FFF2-40B4-BE49-F238E27FC236}">
                  <a16:creationId xmlns="" xmlns:a16="http://schemas.microsoft.com/office/drawing/2014/main" id="{FCA18535-9FD6-473E-BBAC-116ED44C11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1" y="307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21" name="Line 1620" descr="poLine">
              <a:extLst>
                <a:ext uri="{FF2B5EF4-FFF2-40B4-BE49-F238E27FC236}">
                  <a16:creationId xmlns="" xmlns:a16="http://schemas.microsoft.com/office/drawing/2014/main" id="{2FEFCBC3-E83A-40DE-B31F-C712DEEFC0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85" y="31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22" name="Line 1621" descr="poLine">
              <a:extLst>
                <a:ext uri="{FF2B5EF4-FFF2-40B4-BE49-F238E27FC236}">
                  <a16:creationId xmlns="" xmlns:a16="http://schemas.microsoft.com/office/drawing/2014/main" id="{AC96422E-C631-4BE6-80B8-877CA37F9D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61" y="31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23" name="Line 1622" descr="poLine">
              <a:extLst>
                <a:ext uri="{FF2B5EF4-FFF2-40B4-BE49-F238E27FC236}">
                  <a16:creationId xmlns="" xmlns:a16="http://schemas.microsoft.com/office/drawing/2014/main" id="{BAE02E18-DE7C-4D52-A833-36FCA64088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85" y="307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24" name="Line 1623" descr="poLine">
              <a:extLst>
                <a:ext uri="{FF2B5EF4-FFF2-40B4-BE49-F238E27FC236}">
                  <a16:creationId xmlns="" xmlns:a16="http://schemas.microsoft.com/office/drawing/2014/main" id="{568DB650-B606-44E0-81A6-892317AB63D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85" y="310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25" name="Group 1624" descr="poDot">
            <a:extLst>
              <a:ext uri="{FF2B5EF4-FFF2-40B4-BE49-F238E27FC236}">
                <a16:creationId xmlns="" xmlns:a16="http://schemas.microsoft.com/office/drawing/2014/main" id="{46E6AA58-914A-4691-8F8D-C4E3040154E1}"/>
              </a:ext>
            </a:extLst>
          </p:cNvPr>
          <p:cNvGrpSpPr/>
          <p:nvPr/>
        </p:nvGrpSpPr>
        <p:grpSpPr>
          <a:xfrm>
            <a:off x="8067675" y="5527675"/>
            <a:ext cx="76200" cy="76200"/>
            <a:chOff x="4000" y="3079"/>
            <a:chExt cx="48" cy="48"/>
          </a:xfrm>
        </p:grpSpPr>
        <p:sp>
          <p:nvSpPr>
            <p:cNvPr id="1626" name="Oval 1625">
              <a:extLst>
                <a:ext uri="{FF2B5EF4-FFF2-40B4-BE49-F238E27FC236}">
                  <a16:creationId xmlns="" xmlns:a16="http://schemas.microsoft.com/office/drawing/2014/main" id="{F69967D1-2B00-4E1C-B7AA-446D07C729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0" y="307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27" name="Line 1626" descr="poLine">
              <a:extLst>
                <a:ext uri="{FF2B5EF4-FFF2-40B4-BE49-F238E27FC236}">
                  <a16:creationId xmlns="" xmlns:a16="http://schemas.microsoft.com/office/drawing/2014/main" id="{E4E359CD-6A17-479A-BD03-6EE763A5C6C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4" y="31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28" name="Line 1627" descr="poLine">
              <a:extLst>
                <a:ext uri="{FF2B5EF4-FFF2-40B4-BE49-F238E27FC236}">
                  <a16:creationId xmlns="" xmlns:a16="http://schemas.microsoft.com/office/drawing/2014/main" id="{329FB4AA-7C9A-48CC-AD88-76890D5F34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00" y="31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29" name="Line 1628" descr="poLine">
              <a:extLst>
                <a:ext uri="{FF2B5EF4-FFF2-40B4-BE49-F238E27FC236}">
                  <a16:creationId xmlns="" xmlns:a16="http://schemas.microsoft.com/office/drawing/2014/main" id="{A16CBBD3-D6A9-4489-9A52-9CBEC515B7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024" y="307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0" name="Line 1629" descr="poLine">
              <a:extLst>
                <a:ext uri="{FF2B5EF4-FFF2-40B4-BE49-F238E27FC236}">
                  <a16:creationId xmlns="" xmlns:a16="http://schemas.microsoft.com/office/drawing/2014/main" id="{33A158EE-919F-4A7B-9FD2-34682A4AC0D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4" y="31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31" name="Group 1630" descr="poDot">
            <a:extLst>
              <a:ext uri="{FF2B5EF4-FFF2-40B4-BE49-F238E27FC236}">
                <a16:creationId xmlns="" xmlns:a16="http://schemas.microsoft.com/office/drawing/2014/main" id="{4C0CEAD2-E95D-4B12-8A51-4CC0B2FB263F}"/>
              </a:ext>
            </a:extLst>
          </p:cNvPr>
          <p:cNvGrpSpPr/>
          <p:nvPr/>
        </p:nvGrpSpPr>
        <p:grpSpPr>
          <a:xfrm>
            <a:off x="8128000" y="5530850"/>
            <a:ext cx="76200" cy="76200"/>
            <a:chOff x="4038" y="3081"/>
            <a:chExt cx="48" cy="48"/>
          </a:xfrm>
        </p:grpSpPr>
        <p:sp>
          <p:nvSpPr>
            <p:cNvPr id="1632" name="Oval 1631">
              <a:extLst>
                <a:ext uri="{FF2B5EF4-FFF2-40B4-BE49-F238E27FC236}">
                  <a16:creationId xmlns="" xmlns:a16="http://schemas.microsoft.com/office/drawing/2014/main" id="{A2866428-6871-4F48-B5C0-A90583CACD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8" y="308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33" name="Line 1632" descr="poLine">
              <a:extLst>
                <a:ext uri="{FF2B5EF4-FFF2-40B4-BE49-F238E27FC236}">
                  <a16:creationId xmlns="" xmlns:a16="http://schemas.microsoft.com/office/drawing/2014/main" id="{7CA08301-82A8-4C6C-A486-BAA3A17755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62" y="310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4" name="Line 1633" descr="poLine">
              <a:extLst>
                <a:ext uri="{FF2B5EF4-FFF2-40B4-BE49-F238E27FC236}">
                  <a16:creationId xmlns="" xmlns:a16="http://schemas.microsoft.com/office/drawing/2014/main" id="{B421691F-BB5E-479D-BFB1-3A3012C67B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38" y="310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5" name="Line 1634" descr="poLine">
              <a:extLst>
                <a:ext uri="{FF2B5EF4-FFF2-40B4-BE49-F238E27FC236}">
                  <a16:creationId xmlns="" xmlns:a16="http://schemas.microsoft.com/office/drawing/2014/main" id="{27EC714E-8511-4F53-97E5-E99C3023850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062" y="308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6" name="Line 1635" descr="poLine">
              <a:extLst>
                <a:ext uri="{FF2B5EF4-FFF2-40B4-BE49-F238E27FC236}">
                  <a16:creationId xmlns="" xmlns:a16="http://schemas.microsoft.com/office/drawing/2014/main" id="{ACA9A646-318C-401E-86CE-D284262D04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62" y="310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37" name="Group 1636" descr="poDot">
            <a:extLst>
              <a:ext uri="{FF2B5EF4-FFF2-40B4-BE49-F238E27FC236}">
                <a16:creationId xmlns="" xmlns:a16="http://schemas.microsoft.com/office/drawing/2014/main" id="{2B958124-EE5F-4DCD-86DC-2A8FE5B274EB}"/>
              </a:ext>
            </a:extLst>
          </p:cNvPr>
          <p:cNvGrpSpPr/>
          <p:nvPr/>
        </p:nvGrpSpPr>
        <p:grpSpPr>
          <a:xfrm>
            <a:off x="8189913" y="5530850"/>
            <a:ext cx="76200" cy="76200"/>
            <a:chOff x="4077" y="3081"/>
            <a:chExt cx="48" cy="48"/>
          </a:xfrm>
        </p:grpSpPr>
        <p:sp>
          <p:nvSpPr>
            <p:cNvPr id="1638" name="Oval 1637">
              <a:extLst>
                <a:ext uri="{FF2B5EF4-FFF2-40B4-BE49-F238E27FC236}">
                  <a16:creationId xmlns="" xmlns:a16="http://schemas.microsoft.com/office/drawing/2014/main" id="{6048A6D7-7E57-46B9-9630-04892D3A1C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7" y="308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39" name="Line 1638" descr="poLine">
              <a:extLst>
                <a:ext uri="{FF2B5EF4-FFF2-40B4-BE49-F238E27FC236}">
                  <a16:creationId xmlns="" xmlns:a16="http://schemas.microsoft.com/office/drawing/2014/main" id="{5322A4E1-6610-4CBE-95F6-CA4647B9B25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01" y="310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" name="Line 1639" descr="poLine">
              <a:extLst>
                <a:ext uri="{FF2B5EF4-FFF2-40B4-BE49-F238E27FC236}">
                  <a16:creationId xmlns="" xmlns:a16="http://schemas.microsoft.com/office/drawing/2014/main" id="{687396E6-47F4-4B20-B00E-0C736127A6D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77" y="310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" name="Line 1640" descr="poLine">
              <a:extLst>
                <a:ext uri="{FF2B5EF4-FFF2-40B4-BE49-F238E27FC236}">
                  <a16:creationId xmlns="" xmlns:a16="http://schemas.microsoft.com/office/drawing/2014/main" id="{1AFB1019-1E0A-4AAD-843D-C36AF08B34F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101" y="308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2" name="Line 1641" descr="poLine">
              <a:extLst>
                <a:ext uri="{FF2B5EF4-FFF2-40B4-BE49-F238E27FC236}">
                  <a16:creationId xmlns="" xmlns:a16="http://schemas.microsoft.com/office/drawing/2014/main" id="{BEA5F5D3-7456-4D6A-BE0E-09755A7E02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01" y="310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3" name="Group 1642" descr="poDot">
            <a:extLst>
              <a:ext uri="{FF2B5EF4-FFF2-40B4-BE49-F238E27FC236}">
                <a16:creationId xmlns="" xmlns:a16="http://schemas.microsoft.com/office/drawing/2014/main" id="{1D4FD36A-EFAA-4A24-929C-F36DFBAB8E2D}"/>
              </a:ext>
            </a:extLst>
          </p:cNvPr>
          <p:cNvGrpSpPr/>
          <p:nvPr/>
        </p:nvGrpSpPr>
        <p:grpSpPr>
          <a:xfrm>
            <a:off x="8250238" y="5527675"/>
            <a:ext cx="76200" cy="76200"/>
            <a:chOff x="4115" y="3079"/>
            <a:chExt cx="48" cy="48"/>
          </a:xfrm>
        </p:grpSpPr>
        <p:sp>
          <p:nvSpPr>
            <p:cNvPr id="1644" name="Oval 1643">
              <a:extLst>
                <a:ext uri="{FF2B5EF4-FFF2-40B4-BE49-F238E27FC236}">
                  <a16:creationId xmlns="" xmlns:a16="http://schemas.microsoft.com/office/drawing/2014/main" id="{EFAB36D2-9103-4F5B-B8CC-456A220F7F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15" y="307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45" name="Line 1644" descr="poLine">
              <a:extLst>
                <a:ext uri="{FF2B5EF4-FFF2-40B4-BE49-F238E27FC236}">
                  <a16:creationId xmlns="" xmlns:a16="http://schemas.microsoft.com/office/drawing/2014/main" id="{60B9C2B9-FA99-432E-BCD1-EAE02A7DB9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39" y="31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6" name="Line 1645" descr="poLine">
              <a:extLst>
                <a:ext uri="{FF2B5EF4-FFF2-40B4-BE49-F238E27FC236}">
                  <a16:creationId xmlns="" xmlns:a16="http://schemas.microsoft.com/office/drawing/2014/main" id="{C0633AA2-4367-477E-B4BE-EC684BDB829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15" y="31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7" name="Line 1646" descr="poLine">
              <a:extLst>
                <a:ext uri="{FF2B5EF4-FFF2-40B4-BE49-F238E27FC236}">
                  <a16:creationId xmlns="" xmlns:a16="http://schemas.microsoft.com/office/drawing/2014/main" id="{AFD382AB-9697-4839-A813-22306E2C2A8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139" y="307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8" name="Line 1647" descr="poLine">
              <a:extLst>
                <a:ext uri="{FF2B5EF4-FFF2-40B4-BE49-F238E27FC236}">
                  <a16:creationId xmlns="" xmlns:a16="http://schemas.microsoft.com/office/drawing/2014/main" id="{24A39939-684D-4714-B998-0E8FA6A54A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39" y="31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9" name="Group 1648" descr="poDot">
            <a:extLst>
              <a:ext uri="{FF2B5EF4-FFF2-40B4-BE49-F238E27FC236}">
                <a16:creationId xmlns="" xmlns:a16="http://schemas.microsoft.com/office/drawing/2014/main" id="{7CF37B5C-A076-4194-A45D-D128F77CAA54}"/>
              </a:ext>
            </a:extLst>
          </p:cNvPr>
          <p:cNvGrpSpPr/>
          <p:nvPr/>
        </p:nvGrpSpPr>
        <p:grpSpPr>
          <a:xfrm>
            <a:off x="8312150" y="5524500"/>
            <a:ext cx="76200" cy="76200"/>
            <a:chOff x="4154" y="3077"/>
            <a:chExt cx="48" cy="48"/>
          </a:xfrm>
        </p:grpSpPr>
        <p:sp>
          <p:nvSpPr>
            <p:cNvPr id="1650" name="Oval 1649">
              <a:extLst>
                <a:ext uri="{FF2B5EF4-FFF2-40B4-BE49-F238E27FC236}">
                  <a16:creationId xmlns="" xmlns:a16="http://schemas.microsoft.com/office/drawing/2014/main" id="{BB3CC2C5-756E-4550-AE4C-41DD0F309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4" y="307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51" name="Line 1650" descr="poLine">
              <a:extLst>
                <a:ext uri="{FF2B5EF4-FFF2-40B4-BE49-F238E27FC236}">
                  <a16:creationId xmlns="" xmlns:a16="http://schemas.microsoft.com/office/drawing/2014/main" id="{D4296EA1-8458-49BC-B6FD-DAAC27D1AE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8" y="31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2" name="Line 1651" descr="poLine">
              <a:extLst>
                <a:ext uri="{FF2B5EF4-FFF2-40B4-BE49-F238E27FC236}">
                  <a16:creationId xmlns="" xmlns:a16="http://schemas.microsoft.com/office/drawing/2014/main" id="{E7F6726A-0BEE-432F-9C7A-2D84BBAB9B9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54" y="31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3" name="Line 1652" descr="poLine">
              <a:extLst>
                <a:ext uri="{FF2B5EF4-FFF2-40B4-BE49-F238E27FC236}">
                  <a16:creationId xmlns="" xmlns:a16="http://schemas.microsoft.com/office/drawing/2014/main" id="{589260BB-1091-45C6-9285-D38F69D899A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178" y="307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4" name="Line 1653" descr="poLine">
              <a:extLst>
                <a:ext uri="{FF2B5EF4-FFF2-40B4-BE49-F238E27FC236}">
                  <a16:creationId xmlns="" xmlns:a16="http://schemas.microsoft.com/office/drawing/2014/main" id="{9264B43F-C5E4-430D-978D-D80ACEF936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78" y="310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55" name="Group 1654" descr="poDot">
            <a:extLst>
              <a:ext uri="{FF2B5EF4-FFF2-40B4-BE49-F238E27FC236}">
                <a16:creationId xmlns="" xmlns:a16="http://schemas.microsoft.com/office/drawing/2014/main" id="{7D3D5BB7-D8CE-461F-8E43-37B79754867F}"/>
              </a:ext>
            </a:extLst>
          </p:cNvPr>
          <p:cNvGrpSpPr/>
          <p:nvPr/>
        </p:nvGrpSpPr>
        <p:grpSpPr>
          <a:xfrm>
            <a:off x="8372475" y="5518150"/>
            <a:ext cx="76200" cy="76200"/>
            <a:chOff x="4192" y="3073"/>
            <a:chExt cx="48" cy="48"/>
          </a:xfrm>
        </p:grpSpPr>
        <p:sp>
          <p:nvSpPr>
            <p:cNvPr id="1656" name="Oval 1655">
              <a:extLst>
                <a:ext uri="{FF2B5EF4-FFF2-40B4-BE49-F238E27FC236}">
                  <a16:creationId xmlns="" xmlns:a16="http://schemas.microsoft.com/office/drawing/2014/main" id="{2FEB0403-455A-48D1-BDDF-39D22BB293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307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57" name="Line 1656" descr="poLine">
              <a:extLst>
                <a:ext uri="{FF2B5EF4-FFF2-40B4-BE49-F238E27FC236}">
                  <a16:creationId xmlns="" xmlns:a16="http://schemas.microsoft.com/office/drawing/2014/main" id="{27352152-FE5C-40DD-9E44-BE985C4FC8B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16" y="309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8" name="Line 1657" descr="poLine">
              <a:extLst>
                <a:ext uri="{FF2B5EF4-FFF2-40B4-BE49-F238E27FC236}">
                  <a16:creationId xmlns="" xmlns:a16="http://schemas.microsoft.com/office/drawing/2014/main" id="{ED3C64E5-F6E1-4653-B83F-A506FB45E2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92" y="309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9" name="Line 1658" descr="poLine">
              <a:extLst>
                <a:ext uri="{FF2B5EF4-FFF2-40B4-BE49-F238E27FC236}">
                  <a16:creationId xmlns="" xmlns:a16="http://schemas.microsoft.com/office/drawing/2014/main" id="{84902209-8972-4E3B-B55F-CAE574B7B4D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216" y="307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60" name="Line 1659" descr="poLine">
              <a:extLst>
                <a:ext uri="{FF2B5EF4-FFF2-40B4-BE49-F238E27FC236}">
                  <a16:creationId xmlns="" xmlns:a16="http://schemas.microsoft.com/office/drawing/2014/main" id="{CEB7F4B1-D35A-4FBB-BB37-913E0F4877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16" y="309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61" name="Group 1660" descr="poDot">
            <a:extLst>
              <a:ext uri="{FF2B5EF4-FFF2-40B4-BE49-F238E27FC236}">
                <a16:creationId xmlns="" xmlns:a16="http://schemas.microsoft.com/office/drawing/2014/main" id="{A8069E5B-8231-4FEB-B4BD-C49A7C4D9746}"/>
              </a:ext>
            </a:extLst>
          </p:cNvPr>
          <p:cNvGrpSpPr/>
          <p:nvPr/>
        </p:nvGrpSpPr>
        <p:grpSpPr>
          <a:xfrm>
            <a:off x="8432800" y="5508625"/>
            <a:ext cx="76200" cy="76200"/>
            <a:chOff x="4230" y="3067"/>
            <a:chExt cx="48" cy="48"/>
          </a:xfrm>
        </p:grpSpPr>
        <p:sp>
          <p:nvSpPr>
            <p:cNvPr id="1662" name="Oval 1661">
              <a:extLst>
                <a:ext uri="{FF2B5EF4-FFF2-40B4-BE49-F238E27FC236}">
                  <a16:creationId xmlns="" xmlns:a16="http://schemas.microsoft.com/office/drawing/2014/main" id="{7B88AEFE-4FE3-4899-986D-05076DE73B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0" y="306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63" name="Line 1662" descr="poLine">
              <a:extLst>
                <a:ext uri="{FF2B5EF4-FFF2-40B4-BE49-F238E27FC236}">
                  <a16:creationId xmlns="" xmlns:a16="http://schemas.microsoft.com/office/drawing/2014/main" id="{27E5D7BF-B775-47D1-BC64-B736DAAF37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54" y="309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64" name="Line 1663" descr="poLine">
              <a:extLst>
                <a:ext uri="{FF2B5EF4-FFF2-40B4-BE49-F238E27FC236}">
                  <a16:creationId xmlns="" xmlns:a16="http://schemas.microsoft.com/office/drawing/2014/main" id="{464529B6-12BE-46F6-9795-B4F93D7F1B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30" y="309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65" name="Line 1664" descr="poLine">
              <a:extLst>
                <a:ext uri="{FF2B5EF4-FFF2-40B4-BE49-F238E27FC236}">
                  <a16:creationId xmlns="" xmlns:a16="http://schemas.microsoft.com/office/drawing/2014/main" id="{CC630BFB-4C0C-4C96-83B1-CFA9C5265A9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254" y="306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66" name="Line 1665" descr="poLine">
              <a:extLst>
                <a:ext uri="{FF2B5EF4-FFF2-40B4-BE49-F238E27FC236}">
                  <a16:creationId xmlns="" xmlns:a16="http://schemas.microsoft.com/office/drawing/2014/main" id="{FBEA2D9A-2602-4710-A6BF-0450F1E5C13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54" y="309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67" name="Group 1666" descr="poDot">
            <a:extLst>
              <a:ext uri="{FF2B5EF4-FFF2-40B4-BE49-F238E27FC236}">
                <a16:creationId xmlns="" xmlns:a16="http://schemas.microsoft.com/office/drawing/2014/main" id="{510EEC6E-6732-4B36-B0B3-5774EC87C6BD}"/>
              </a:ext>
            </a:extLst>
          </p:cNvPr>
          <p:cNvGrpSpPr/>
          <p:nvPr/>
        </p:nvGrpSpPr>
        <p:grpSpPr>
          <a:xfrm>
            <a:off x="8493125" y="5499100"/>
            <a:ext cx="76200" cy="76200"/>
            <a:chOff x="4268" y="3061"/>
            <a:chExt cx="48" cy="48"/>
          </a:xfrm>
        </p:grpSpPr>
        <p:sp>
          <p:nvSpPr>
            <p:cNvPr id="1668" name="Oval 1667">
              <a:extLst>
                <a:ext uri="{FF2B5EF4-FFF2-40B4-BE49-F238E27FC236}">
                  <a16:creationId xmlns="" xmlns:a16="http://schemas.microsoft.com/office/drawing/2014/main" id="{3A9C5A11-E291-42A3-8701-05CF8A2993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8" y="306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69" name="Line 1668" descr="poLine">
              <a:extLst>
                <a:ext uri="{FF2B5EF4-FFF2-40B4-BE49-F238E27FC236}">
                  <a16:creationId xmlns="" xmlns:a16="http://schemas.microsoft.com/office/drawing/2014/main" id="{C5D0D257-B1D4-4136-8758-DBFADAB6017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92" y="308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0" name="Line 1669" descr="poLine">
              <a:extLst>
                <a:ext uri="{FF2B5EF4-FFF2-40B4-BE49-F238E27FC236}">
                  <a16:creationId xmlns="" xmlns:a16="http://schemas.microsoft.com/office/drawing/2014/main" id="{2C3BED92-CDC0-4E07-BBAD-AE409239F88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68" y="308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1" name="Line 1670" descr="poLine">
              <a:extLst>
                <a:ext uri="{FF2B5EF4-FFF2-40B4-BE49-F238E27FC236}">
                  <a16:creationId xmlns="" xmlns:a16="http://schemas.microsoft.com/office/drawing/2014/main" id="{10685C7C-5D8C-4659-BFF0-B8BB3122464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292" y="306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2" name="Line 1671" descr="poLine">
              <a:extLst>
                <a:ext uri="{FF2B5EF4-FFF2-40B4-BE49-F238E27FC236}">
                  <a16:creationId xmlns="" xmlns:a16="http://schemas.microsoft.com/office/drawing/2014/main" id="{208E74F7-CE9D-4FF5-A927-BCB1ABEE5E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92" y="308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73" name="Group 1672" descr="poDot">
            <a:extLst>
              <a:ext uri="{FF2B5EF4-FFF2-40B4-BE49-F238E27FC236}">
                <a16:creationId xmlns="" xmlns:a16="http://schemas.microsoft.com/office/drawing/2014/main" id="{ECD4D70D-56CE-47B2-8AEC-D0703A9BE724}"/>
              </a:ext>
            </a:extLst>
          </p:cNvPr>
          <p:cNvGrpSpPr/>
          <p:nvPr/>
        </p:nvGrpSpPr>
        <p:grpSpPr>
          <a:xfrm>
            <a:off x="8553450" y="5486400"/>
            <a:ext cx="76200" cy="76200"/>
            <a:chOff x="4306" y="3053"/>
            <a:chExt cx="48" cy="48"/>
          </a:xfrm>
        </p:grpSpPr>
        <p:sp>
          <p:nvSpPr>
            <p:cNvPr id="1674" name="Oval 1673">
              <a:extLst>
                <a:ext uri="{FF2B5EF4-FFF2-40B4-BE49-F238E27FC236}">
                  <a16:creationId xmlns="" xmlns:a16="http://schemas.microsoft.com/office/drawing/2014/main" id="{987B3B5F-2BFC-4330-8045-EB6B1EC2F0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6" y="305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75" name="Line 1674" descr="poLine">
              <a:extLst>
                <a:ext uri="{FF2B5EF4-FFF2-40B4-BE49-F238E27FC236}">
                  <a16:creationId xmlns="" xmlns:a16="http://schemas.microsoft.com/office/drawing/2014/main" id="{003D750A-D6B4-492C-9738-3E4E8758AE1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0" y="307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6" name="Line 1675" descr="poLine">
              <a:extLst>
                <a:ext uri="{FF2B5EF4-FFF2-40B4-BE49-F238E27FC236}">
                  <a16:creationId xmlns="" xmlns:a16="http://schemas.microsoft.com/office/drawing/2014/main" id="{37DE009C-B34F-4D9C-8F48-076527AF5C6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06" y="307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7" name="Line 1676" descr="poLine">
              <a:extLst>
                <a:ext uri="{FF2B5EF4-FFF2-40B4-BE49-F238E27FC236}">
                  <a16:creationId xmlns="" xmlns:a16="http://schemas.microsoft.com/office/drawing/2014/main" id="{78DF2026-E19C-4B84-9CFD-0594CA85E7A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330" y="305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8" name="Line 1677" descr="poLine">
              <a:extLst>
                <a:ext uri="{FF2B5EF4-FFF2-40B4-BE49-F238E27FC236}">
                  <a16:creationId xmlns="" xmlns:a16="http://schemas.microsoft.com/office/drawing/2014/main" id="{A0392BFB-2228-4C0C-BA61-57028A74E3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30" y="307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79" name="Group 1678" descr="poDot">
            <a:extLst>
              <a:ext uri="{FF2B5EF4-FFF2-40B4-BE49-F238E27FC236}">
                <a16:creationId xmlns="" xmlns:a16="http://schemas.microsoft.com/office/drawing/2014/main" id="{597D89D4-DBDD-4354-BC08-DC09438DEA22}"/>
              </a:ext>
            </a:extLst>
          </p:cNvPr>
          <p:cNvGrpSpPr/>
          <p:nvPr/>
        </p:nvGrpSpPr>
        <p:grpSpPr>
          <a:xfrm>
            <a:off x="8612188" y="5470525"/>
            <a:ext cx="76200" cy="76200"/>
            <a:chOff x="4343" y="3043"/>
            <a:chExt cx="48" cy="48"/>
          </a:xfrm>
        </p:grpSpPr>
        <p:sp>
          <p:nvSpPr>
            <p:cNvPr id="1680" name="Oval 1679">
              <a:extLst>
                <a:ext uri="{FF2B5EF4-FFF2-40B4-BE49-F238E27FC236}">
                  <a16:creationId xmlns="" xmlns:a16="http://schemas.microsoft.com/office/drawing/2014/main" id="{1E9468E9-3BD7-45DD-AF1B-C8DAB67A9C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3" y="304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81" name="Line 1680" descr="poLine">
              <a:extLst>
                <a:ext uri="{FF2B5EF4-FFF2-40B4-BE49-F238E27FC236}">
                  <a16:creationId xmlns="" xmlns:a16="http://schemas.microsoft.com/office/drawing/2014/main" id="{15936997-03F8-41C7-BFA5-BDE0877D51C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7" y="306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82" name="Line 1681" descr="poLine">
              <a:extLst>
                <a:ext uri="{FF2B5EF4-FFF2-40B4-BE49-F238E27FC236}">
                  <a16:creationId xmlns="" xmlns:a16="http://schemas.microsoft.com/office/drawing/2014/main" id="{3B376A25-7EB0-4379-B1E0-71E8EECDBB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43" y="306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83" name="Line 1682" descr="poLine">
              <a:extLst>
                <a:ext uri="{FF2B5EF4-FFF2-40B4-BE49-F238E27FC236}">
                  <a16:creationId xmlns="" xmlns:a16="http://schemas.microsoft.com/office/drawing/2014/main" id="{B64E50C6-7518-4996-8799-2D98B2E7A71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367" y="304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84" name="Line 1683" descr="poLine">
              <a:extLst>
                <a:ext uri="{FF2B5EF4-FFF2-40B4-BE49-F238E27FC236}">
                  <a16:creationId xmlns="" xmlns:a16="http://schemas.microsoft.com/office/drawing/2014/main" id="{79562172-0209-40A6-9AA7-53F6234898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67" y="306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85" name="Group 1684" descr="poDot">
            <a:extLst>
              <a:ext uri="{FF2B5EF4-FFF2-40B4-BE49-F238E27FC236}">
                <a16:creationId xmlns="" xmlns:a16="http://schemas.microsoft.com/office/drawing/2014/main" id="{960F7EDB-4737-4F44-A193-FBB686BDADE1}"/>
              </a:ext>
            </a:extLst>
          </p:cNvPr>
          <p:cNvGrpSpPr/>
          <p:nvPr/>
        </p:nvGrpSpPr>
        <p:grpSpPr>
          <a:xfrm>
            <a:off x="8670925" y="5454650"/>
            <a:ext cx="76200" cy="76200"/>
            <a:chOff x="4380" y="3033"/>
            <a:chExt cx="48" cy="48"/>
          </a:xfrm>
        </p:grpSpPr>
        <p:sp>
          <p:nvSpPr>
            <p:cNvPr id="1686" name="Oval 1685">
              <a:extLst>
                <a:ext uri="{FF2B5EF4-FFF2-40B4-BE49-F238E27FC236}">
                  <a16:creationId xmlns="" xmlns:a16="http://schemas.microsoft.com/office/drawing/2014/main" id="{F7F8D309-C10F-49A1-93BA-9137BF25D2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80" y="303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87" name="Line 1686" descr="poLine">
              <a:extLst>
                <a:ext uri="{FF2B5EF4-FFF2-40B4-BE49-F238E27FC236}">
                  <a16:creationId xmlns="" xmlns:a16="http://schemas.microsoft.com/office/drawing/2014/main" id="{A9AC05E0-8278-4A02-AB69-A8E60FDEBA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04" y="305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88" name="Line 1687" descr="poLine">
              <a:extLst>
                <a:ext uri="{FF2B5EF4-FFF2-40B4-BE49-F238E27FC236}">
                  <a16:creationId xmlns="" xmlns:a16="http://schemas.microsoft.com/office/drawing/2014/main" id="{436D72A7-C4FB-4B7D-A52C-8AE714C3008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80" y="305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89" name="Line 1688" descr="poLine">
              <a:extLst>
                <a:ext uri="{FF2B5EF4-FFF2-40B4-BE49-F238E27FC236}">
                  <a16:creationId xmlns="" xmlns:a16="http://schemas.microsoft.com/office/drawing/2014/main" id="{066ABC83-A673-4B20-A489-604CC16F60C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404" y="303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90" name="Line 1689" descr="poLine">
              <a:extLst>
                <a:ext uri="{FF2B5EF4-FFF2-40B4-BE49-F238E27FC236}">
                  <a16:creationId xmlns="" xmlns:a16="http://schemas.microsoft.com/office/drawing/2014/main" id="{A7EBCF9B-9B61-47CD-92FC-B46A79319D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04" y="305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91" name="Group 1690" descr="poDot">
            <a:extLst>
              <a:ext uri="{FF2B5EF4-FFF2-40B4-BE49-F238E27FC236}">
                <a16:creationId xmlns="" xmlns:a16="http://schemas.microsoft.com/office/drawing/2014/main" id="{C027E674-0BC3-4EB1-92B4-56F62B39F6F4}"/>
              </a:ext>
            </a:extLst>
          </p:cNvPr>
          <p:cNvGrpSpPr/>
          <p:nvPr/>
        </p:nvGrpSpPr>
        <p:grpSpPr>
          <a:xfrm>
            <a:off x="8729663" y="5435600"/>
            <a:ext cx="76200" cy="76200"/>
            <a:chOff x="4417" y="3021"/>
            <a:chExt cx="48" cy="48"/>
          </a:xfrm>
        </p:grpSpPr>
        <p:sp>
          <p:nvSpPr>
            <p:cNvPr id="1692" name="Oval 1691">
              <a:extLst>
                <a:ext uri="{FF2B5EF4-FFF2-40B4-BE49-F238E27FC236}">
                  <a16:creationId xmlns="" xmlns:a16="http://schemas.microsoft.com/office/drawing/2014/main" id="{5A6F6287-3912-4147-B044-D84F9AAAB2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7" y="302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93" name="Line 1692" descr="poLine">
              <a:extLst>
                <a:ext uri="{FF2B5EF4-FFF2-40B4-BE49-F238E27FC236}">
                  <a16:creationId xmlns="" xmlns:a16="http://schemas.microsoft.com/office/drawing/2014/main" id="{1C19D971-7162-47F5-9E38-8265B0C6D9B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41" y="304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94" name="Line 1693" descr="poLine">
              <a:extLst>
                <a:ext uri="{FF2B5EF4-FFF2-40B4-BE49-F238E27FC236}">
                  <a16:creationId xmlns="" xmlns:a16="http://schemas.microsoft.com/office/drawing/2014/main" id="{DB833947-DF0B-4965-8DF2-D0FB61DC7FC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17" y="304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95" name="Line 1694" descr="poLine">
              <a:extLst>
                <a:ext uri="{FF2B5EF4-FFF2-40B4-BE49-F238E27FC236}">
                  <a16:creationId xmlns="" xmlns:a16="http://schemas.microsoft.com/office/drawing/2014/main" id="{0D4F38E2-AAF5-429B-9A31-46D12B12CEC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441" y="302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96" name="Line 1695" descr="poLine">
              <a:extLst>
                <a:ext uri="{FF2B5EF4-FFF2-40B4-BE49-F238E27FC236}">
                  <a16:creationId xmlns="" xmlns:a16="http://schemas.microsoft.com/office/drawing/2014/main" id="{8EDE1CB8-7498-4315-9D9A-32C8BFB8249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41" y="304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97" name="Group 1696" descr="poDot">
            <a:extLst>
              <a:ext uri="{FF2B5EF4-FFF2-40B4-BE49-F238E27FC236}">
                <a16:creationId xmlns="" xmlns:a16="http://schemas.microsoft.com/office/drawing/2014/main" id="{60B06573-B2C0-4F4E-A08F-7E8DBFE4997B}"/>
              </a:ext>
            </a:extLst>
          </p:cNvPr>
          <p:cNvGrpSpPr/>
          <p:nvPr/>
        </p:nvGrpSpPr>
        <p:grpSpPr>
          <a:xfrm>
            <a:off x="8786813" y="5414963"/>
            <a:ext cx="76200" cy="76200"/>
            <a:chOff x="4453" y="3008"/>
            <a:chExt cx="48" cy="48"/>
          </a:xfrm>
        </p:grpSpPr>
        <p:sp>
          <p:nvSpPr>
            <p:cNvPr id="1698" name="Oval 1697">
              <a:extLst>
                <a:ext uri="{FF2B5EF4-FFF2-40B4-BE49-F238E27FC236}">
                  <a16:creationId xmlns="" xmlns:a16="http://schemas.microsoft.com/office/drawing/2014/main" id="{AA04A75F-D8FD-4A1A-913D-83308BAC70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53" y="300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699" name="Line 1698" descr="poLine">
              <a:extLst>
                <a:ext uri="{FF2B5EF4-FFF2-40B4-BE49-F238E27FC236}">
                  <a16:creationId xmlns="" xmlns:a16="http://schemas.microsoft.com/office/drawing/2014/main" id="{FEB2AD51-6732-473D-8E7F-96CB4CB8B04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77" y="303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00" name="Line 1699" descr="poLine">
              <a:extLst>
                <a:ext uri="{FF2B5EF4-FFF2-40B4-BE49-F238E27FC236}">
                  <a16:creationId xmlns="" xmlns:a16="http://schemas.microsoft.com/office/drawing/2014/main" id="{62A3A7D4-262A-4604-B51A-6AF00094CC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53" y="303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01" name="Line 1700" descr="poLine">
              <a:extLst>
                <a:ext uri="{FF2B5EF4-FFF2-40B4-BE49-F238E27FC236}">
                  <a16:creationId xmlns="" xmlns:a16="http://schemas.microsoft.com/office/drawing/2014/main" id="{CD82A301-BCA7-459C-B8D7-9139F48D74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477" y="300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02" name="Line 1701" descr="poLine">
              <a:extLst>
                <a:ext uri="{FF2B5EF4-FFF2-40B4-BE49-F238E27FC236}">
                  <a16:creationId xmlns="" xmlns:a16="http://schemas.microsoft.com/office/drawing/2014/main" id="{E9FD2444-67CD-4E60-BC9F-E1A44C1C6BB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77" y="303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03" name="Group 1702" descr="poDot">
            <a:extLst>
              <a:ext uri="{FF2B5EF4-FFF2-40B4-BE49-F238E27FC236}">
                <a16:creationId xmlns="" xmlns:a16="http://schemas.microsoft.com/office/drawing/2014/main" id="{2233775A-621C-41B8-BFAF-F0AFFA7BFA3E}"/>
              </a:ext>
            </a:extLst>
          </p:cNvPr>
          <p:cNvGrpSpPr/>
          <p:nvPr/>
        </p:nvGrpSpPr>
        <p:grpSpPr>
          <a:xfrm>
            <a:off x="8843963" y="5391150"/>
            <a:ext cx="76200" cy="76200"/>
            <a:chOff x="4489" y="2993"/>
            <a:chExt cx="48" cy="48"/>
          </a:xfrm>
        </p:grpSpPr>
        <p:sp>
          <p:nvSpPr>
            <p:cNvPr id="1704" name="Oval 1703">
              <a:extLst>
                <a:ext uri="{FF2B5EF4-FFF2-40B4-BE49-F238E27FC236}">
                  <a16:creationId xmlns="" xmlns:a16="http://schemas.microsoft.com/office/drawing/2014/main" id="{E112A5B3-E46F-47B8-B017-9CE9E6037C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9" y="299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05" name="Line 1704" descr="poLine">
              <a:extLst>
                <a:ext uri="{FF2B5EF4-FFF2-40B4-BE49-F238E27FC236}">
                  <a16:creationId xmlns="" xmlns:a16="http://schemas.microsoft.com/office/drawing/2014/main" id="{8DAF3DA0-9D21-42E0-83E4-7DC13C6778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13" y="301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06" name="Line 1705" descr="poLine">
              <a:extLst>
                <a:ext uri="{FF2B5EF4-FFF2-40B4-BE49-F238E27FC236}">
                  <a16:creationId xmlns="" xmlns:a16="http://schemas.microsoft.com/office/drawing/2014/main" id="{D75E3975-1292-484F-ABFF-E7769EE702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89" y="301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07" name="Line 1706" descr="poLine">
              <a:extLst>
                <a:ext uri="{FF2B5EF4-FFF2-40B4-BE49-F238E27FC236}">
                  <a16:creationId xmlns="" xmlns:a16="http://schemas.microsoft.com/office/drawing/2014/main" id="{EFB8F1F0-4441-401E-8241-B2A070ACF3F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513" y="299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08" name="Line 1707" descr="poLine">
              <a:extLst>
                <a:ext uri="{FF2B5EF4-FFF2-40B4-BE49-F238E27FC236}">
                  <a16:creationId xmlns="" xmlns:a16="http://schemas.microsoft.com/office/drawing/2014/main" id="{003DB924-685A-4592-BF12-D6D5497BD9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13" y="301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09" name="Group 1708" descr="poDot">
            <a:extLst>
              <a:ext uri="{FF2B5EF4-FFF2-40B4-BE49-F238E27FC236}">
                <a16:creationId xmlns="" xmlns:a16="http://schemas.microsoft.com/office/drawing/2014/main" id="{05B7684F-9CDD-499F-8172-C18FB94EBC16}"/>
              </a:ext>
            </a:extLst>
          </p:cNvPr>
          <p:cNvGrpSpPr/>
          <p:nvPr/>
        </p:nvGrpSpPr>
        <p:grpSpPr>
          <a:xfrm>
            <a:off x="8899525" y="5367338"/>
            <a:ext cx="76200" cy="76200"/>
            <a:chOff x="4524" y="2978"/>
            <a:chExt cx="48" cy="48"/>
          </a:xfrm>
        </p:grpSpPr>
        <p:sp>
          <p:nvSpPr>
            <p:cNvPr id="1710" name="Oval 1709">
              <a:extLst>
                <a:ext uri="{FF2B5EF4-FFF2-40B4-BE49-F238E27FC236}">
                  <a16:creationId xmlns="" xmlns:a16="http://schemas.microsoft.com/office/drawing/2014/main" id="{4FCEE913-8880-425C-919C-8680C6B67C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4" y="297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11" name="Line 1710" descr="poLine">
              <a:extLst>
                <a:ext uri="{FF2B5EF4-FFF2-40B4-BE49-F238E27FC236}">
                  <a16:creationId xmlns="" xmlns:a16="http://schemas.microsoft.com/office/drawing/2014/main" id="{D07593CC-AB58-459E-BCEB-4969DBD4200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48" y="30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12" name="Line 1711" descr="poLine">
              <a:extLst>
                <a:ext uri="{FF2B5EF4-FFF2-40B4-BE49-F238E27FC236}">
                  <a16:creationId xmlns="" xmlns:a16="http://schemas.microsoft.com/office/drawing/2014/main" id="{BC3FEAE6-6154-42C2-A8C6-4F03A75B0C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24" y="30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13" name="Line 1712" descr="poLine">
              <a:extLst>
                <a:ext uri="{FF2B5EF4-FFF2-40B4-BE49-F238E27FC236}">
                  <a16:creationId xmlns="" xmlns:a16="http://schemas.microsoft.com/office/drawing/2014/main" id="{68A26A1D-09C9-4E03-AB81-BC31F288121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548" y="29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14" name="Line 1713" descr="poLine">
              <a:extLst>
                <a:ext uri="{FF2B5EF4-FFF2-40B4-BE49-F238E27FC236}">
                  <a16:creationId xmlns="" xmlns:a16="http://schemas.microsoft.com/office/drawing/2014/main" id="{405298D1-E0FB-4FA6-B816-523F877EB49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48" y="30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15" name="Group 1714" descr="poDot">
            <a:extLst>
              <a:ext uri="{FF2B5EF4-FFF2-40B4-BE49-F238E27FC236}">
                <a16:creationId xmlns="" xmlns:a16="http://schemas.microsoft.com/office/drawing/2014/main" id="{6AEB232D-22FF-4D0C-BE48-467326865D87}"/>
              </a:ext>
            </a:extLst>
          </p:cNvPr>
          <p:cNvGrpSpPr/>
          <p:nvPr/>
        </p:nvGrpSpPr>
        <p:grpSpPr>
          <a:xfrm>
            <a:off x="8955088" y="5340350"/>
            <a:ext cx="76200" cy="76200"/>
            <a:chOff x="4559" y="2961"/>
            <a:chExt cx="48" cy="48"/>
          </a:xfrm>
        </p:grpSpPr>
        <p:sp>
          <p:nvSpPr>
            <p:cNvPr id="1716" name="Oval 1715">
              <a:extLst>
                <a:ext uri="{FF2B5EF4-FFF2-40B4-BE49-F238E27FC236}">
                  <a16:creationId xmlns="" xmlns:a16="http://schemas.microsoft.com/office/drawing/2014/main" id="{13C5B891-082D-4CD4-846D-5419A23F63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9" y="296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17" name="Line 1716" descr="poLine">
              <a:extLst>
                <a:ext uri="{FF2B5EF4-FFF2-40B4-BE49-F238E27FC236}">
                  <a16:creationId xmlns="" xmlns:a16="http://schemas.microsoft.com/office/drawing/2014/main" id="{49121773-C863-44F8-8472-ABE3AE01B7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83" y="298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18" name="Line 1717" descr="poLine">
              <a:extLst>
                <a:ext uri="{FF2B5EF4-FFF2-40B4-BE49-F238E27FC236}">
                  <a16:creationId xmlns="" xmlns:a16="http://schemas.microsoft.com/office/drawing/2014/main" id="{AD13B44F-C189-48F3-9E57-089521A09B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59" y="298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19" name="Line 1718" descr="poLine">
              <a:extLst>
                <a:ext uri="{FF2B5EF4-FFF2-40B4-BE49-F238E27FC236}">
                  <a16:creationId xmlns="" xmlns:a16="http://schemas.microsoft.com/office/drawing/2014/main" id="{16EA6FED-0ACB-45F1-8FF3-93943F7DFA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583" y="296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20" name="Line 1719" descr="poLine">
              <a:extLst>
                <a:ext uri="{FF2B5EF4-FFF2-40B4-BE49-F238E27FC236}">
                  <a16:creationId xmlns="" xmlns:a16="http://schemas.microsoft.com/office/drawing/2014/main" id="{D7B4F7DC-4AB9-4299-8E79-ED34584065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83" y="298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21" name="Group 1720" descr="poDot">
            <a:extLst>
              <a:ext uri="{FF2B5EF4-FFF2-40B4-BE49-F238E27FC236}">
                <a16:creationId xmlns="" xmlns:a16="http://schemas.microsoft.com/office/drawing/2014/main" id="{2DCFEC0D-DB2F-44C3-AD28-BB74A2F3247A}"/>
              </a:ext>
            </a:extLst>
          </p:cNvPr>
          <p:cNvGrpSpPr/>
          <p:nvPr/>
        </p:nvGrpSpPr>
        <p:grpSpPr>
          <a:xfrm>
            <a:off x="9009063" y="5311775"/>
            <a:ext cx="76200" cy="76200"/>
            <a:chOff x="4593" y="2943"/>
            <a:chExt cx="48" cy="48"/>
          </a:xfrm>
        </p:grpSpPr>
        <p:sp>
          <p:nvSpPr>
            <p:cNvPr id="1722" name="Oval 1721">
              <a:extLst>
                <a:ext uri="{FF2B5EF4-FFF2-40B4-BE49-F238E27FC236}">
                  <a16:creationId xmlns="" xmlns:a16="http://schemas.microsoft.com/office/drawing/2014/main" id="{F0CE2148-EADC-46D8-BD73-57485A6B98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3" y="294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23" name="Line 1722" descr="poLine">
              <a:extLst>
                <a:ext uri="{FF2B5EF4-FFF2-40B4-BE49-F238E27FC236}">
                  <a16:creationId xmlns="" xmlns:a16="http://schemas.microsoft.com/office/drawing/2014/main" id="{CFA80B4B-CB87-4B7D-B56B-E7F66CE7B4D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17" y="296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24" name="Line 1723" descr="poLine">
              <a:extLst>
                <a:ext uri="{FF2B5EF4-FFF2-40B4-BE49-F238E27FC236}">
                  <a16:creationId xmlns="" xmlns:a16="http://schemas.microsoft.com/office/drawing/2014/main" id="{9AE35628-2261-4769-BB37-145E2CDB73A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93" y="296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25" name="Line 1724" descr="poLine">
              <a:extLst>
                <a:ext uri="{FF2B5EF4-FFF2-40B4-BE49-F238E27FC236}">
                  <a16:creationId xmlns="" xmlns:a16="http://schemas.microsoft.com/office/drawing/2014/main" id="{4B32573F-2CC3-4496-B672-4C4291DE05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617" y="294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26" name="Line 1725" descr="poLine">
              <a:extLst>
                <a:ext uri="{FF2B5EF4-FFF2-40B4-BE49-F238E27FC236}">
                  <a16:creationId xmlns="" xmlns:a16="http://schemas.microsoft.com/office/drawing/2014/main" id="{42630C9C-04E1-4DBB-9EF5-CA141428DA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17" y="296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27" name="Group 1726" descr="poDot">
            <a:extLst>
              <a:ext uri="{FF2B5EF4-FFF2-40B4-BE49-F238E27FC236}">
                <a16:creationId xmlns="" xmlns:a16="http://schemas.microsoft.com/office/drawing/2014/main" id="{C3B10D90-59F1-483A-A090-F74B710634C5}"/>
              </a:ext>
            </a:extLst>
          </p:cNvPr>
          <p:cNvGrpSpPr/>
          <p:nvPr/>
        </p:nvGrpSpPr>
        <p:grpSpPr>
          <a:xfrm>
            <a:off x="9061450" y="5280025"/>
            <a:ext cx="76200" cy="76200"/>
            <a:chOff x="4626" y="2923"/>
            <a:chExt cx="48" cy="48"/>
          </a:xfrm>
        </p:grpSpPr>
        <p:sp>
          <p:nvSpPr>
            <p:cNvPr id="1728" name="Oval 1727">
              <a:extLst>
                <a:ext uri="{FF2B5EF4-FFF2-40B4-BE49-F238E27FC236}">
                  <a16:creationId xmlns="" xmlns:a16="http://schemas.microsoft.com/office/drawing/2014/main" id="{6BC6FFC6-60E1-48AD-BADF-7677FB41AA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6" y="292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29" name="Line 1728" descr="poLine">
              <a:extLst>
                <a:ext uri="{FF2B5EF4-FFF2-40B4-BE49-F238E27FC236}">
                  <a16:creationId xmlns="" xmlns:a16="http://schemas.microsoft.com/office/drawing/2014/main" id="{00EBD25D-2E62-4099-951C-D069A77B1C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50" y="29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0" name="Line 1729" descr="poLine">
              <a:extLst>
                <a:ext uri="{FF2B5EF4-FFF2-40B4-BE49-F238E27FC236}">
                  <a16:creationId xmlns="" xmlns:a16="http://schemas.microsoft.com/office/drawing/2014/main" id="{04B853F5-7F9A-4F04-A73D-11769DFF6F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26" y="29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1" name="Line 1730" descr="poLine">
              <a:extLst>
                <a:ext uri="{FF2B5EF4-FFF2-40B4-BE49-F238E27FC236}">
                  <a16:creationId xmlns="" xmlns:a16="http://schemas.microsoft.com/office/drawing/2014/main" id="{7AC04ADE-7FC4-4FBA-A5B1-71492F9D065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650" y="292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2" name="Line 1731" descr="poLine">
              <a:extLst>
                <a:ext uri="{FF2B5EF4-FFF2-40B4-BE49-F238E27FC236}">
                  <a16:creationId xmlns="" xmlns:a16="http://schemas.microsoft.com/office/drawing/2014/main" id="{B88730C9-CD83-46E2-A6D8-316D26E1ACB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50" y="294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33" name="Group 1732" descr="poDot">
            <a:extLst>
              <a:ext uri="{FF2B5EF4-FFF2-40B4-BE49-F238E27FC236}">
                <a16:creationId xmlns="" xmlns:a16="http://schemas.microsoft.com/office/drawing/2014/main" id="{D03C7B93-949F-4EAB-9E83-BE9369A4D875}"/>
              </a:ext>
            </a:extLst>
          </p:cNvPr>
          <p:cNvGrpSpPr/>
          <p:nvPr/>
        </p:nvGrpSpPr>
        <p:grpSpPr>
          <a:xfrm>
            <a:off x="9113838" y="5248275"/>
            <a:ext cx="76200" cy="76200"/>
            <a:chOff x="4659" y="2903"/>
            <a:chExt cx="48" cy="48"/>
          </a:xfrm>
        </p:grpSpPr>
        <p:sp>
          <p:nvSpPr>
            <p:cNvPr id="1734" name="Oval 1733">
              <a:extLst>
                <a:ext uri="{FF2B5EF4-FFF2-40B4-BE49-F238E27FC236}">
                  <a16:creationId xmlns="" xmlns:a16="http://schemas.microsoft.com/office/drawing/2014/main" id="{BB9A7D5D-57F4-47D8-BC51-DFFFD6E8D6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9" y="290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35" name="Line 1734" descr="poLine">
              <a:extLst>
                <a:ext uri="{FF2B5EF4-FFF2-40B4-BE49-F238E27FC236}">
                  <a16:creationId xmlns="" xmlns:a16="http://schemas.microsoft.com/office/drawing/2014/main" id="{BC765B5E-5881-43D7-8155-D07BB82815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83" y="292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6" name="Line 1735" descr="poLine">
              <a:extLst>
                <a:ext uri="{FF2B5EF4-FFF2-40B4-BE49-F238E27FC236}">
                  <a16:creationId xmlns="" xmlns:a16="http://schemas.microsoft.com/office/drawing/2014/main" id="{A0BB6C54-B7B8-484A-9127-A63D0B6AA83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59" y="292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7" name="Line 1736" descr="poLine">
              <a:extLst>
                <a:ext uri="{FF2B5EF4-FFF2-40B4-BE49-F238E27FC236}">
                  <a16:creationId xmlns="" xmlns:a16="http://schemas.microsoft.com/office/drawing/2014/main" id="{D3B6A1CD-E93D-4FFF-B0E7-C0945070D0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683" y="29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8" name="Line 1737" descr="poLine">
              <a:extLst>
                <a:ext uri="{FF2B5EF4-FFF2-40B4-BE49-F238E27FC236}">
                  <a16:creationId xmlns="" xmlns:a16="http://schemas.microsoft.com/office/drawing/2014/main" id="{2DAE01A0-DB7E-4671-83CA-7C34804474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83" y="292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39" name="Group 1738" descr="poDot">
            <a:extLst>
              <a:ext uri="{FF2B5EF4-FFF2-40B4-BE49-F238E27FC236}">
                <a16:creationId xmlns="" xmlns:a16="http://schemas.microsoft.com/office/drawing/2014/main" id="{1F60872C-EC87-470D-B62A-F12CC1E7A83E}"/>
              </a:ext>
            </a:extLst>
          </p:cNvPr>
          <p:cNvGrpSpPr/>
          <p:nvPr/>
        </p:nvGrpSpPr>
        <p:grpSpPr>
          <a:xfrm>
            <a:off x="9163050" y="5213350"/>
            <a:ext cx="76200" cy="76200"/>
            <a:chOff x="4690" y="2881"/>
            <a:chExt cx="48" cy="48"/>
          </a:xfrm>
        </p:grpSpPr>
        <p:sp>
          <p:nvSpPr>
            <p:cNvPr id="1740" name="Oval 1739">
              <a:extLst>
                <a:ext uri="{FF2B5EF4-FFF2-40B4-BE49-F238E27FC236}">
                  <a16:creationId xmlns="" xmlns:a16="http://schemas.microsoft.com/office/drawing/2014/main" id="{4BA035BE-3D4E-4CEE-99CB-EFA24BA703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0" y="288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41" name="Line 1740" descr="poLine">
              <a:extLst>
                <a:ext uri="{FF2B5EF4-FFF2-40B4-BE49-F238E27FC236}">
                  <a16:creationId xmlns="" xmlns:a16="http://schemas.microsoft.com/office/drawing/2014/main" id="{E071834F-4CD5-4283-9326-832942AF6C4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14" y="290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" name="Line 1741" descr="poLine">
              <a:extLst>
                <a:ext uri="{FF2B5EF4-FFF2-40B4-BE49-F238E27FC236}">
                  <a16:creationId xmlns="" xmlns:a16="http://schemas.microsoft.com/office/drawing/2014/main" id="{578EFC1F-521C-44F3-9A96-799430BFD0E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90" y="290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" name="Line 1742" descr="poLine">
              <a:extLst>
                <a:ext uri="{FF2B5EF4-FFF2-40B4-BE49-F238E27FC236}">
                  <a16:creationId xmlns="" xmlns:a16="http://schemas.microsoft.com/office/drawing/2014/main" id="{F76FBE0F-0017-437D-935D-ACBE87493B8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714" y="288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" name="Line 1743" descr="poLine">
              <a:extLst>
                <a:ext uri="{FF2B5EF4-FFF2-40B4-BE49-F238E27FC236}">
                  <a16:creationId xmlns="" xmlns:a16="http://schemas.microsoft.com/office/drawing/2014/main" id="{85C5193C-CC5A-43FD-AE6C-821A3010F0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14" y="290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5" name="Group 1744" descr="poDot">
            <a:extLst>
              <a:ext uri="{FF2B5EF4-FFF2-40B4-BE49-F238E27FC236}">
                <a16:creationId xmlns="" xmlns:a16="http://schemas.microsoft.com/office/drawing/2014/main" id="{3D533103-327C-4752-8D11-8CDF051AA7F5}"/>
              </a:ext>
            </a:extLst>
          </p:cNvPr>
          <p:cNvGrpSpPr/>
          <p:nvPr/>
        </p:nvGrpSpPr>
        <p:grpSpPr>
          <a:xfrm>
            <a:off x="9213850" y="5178425"/>
            <a:ext cx="76200" cy="76200"/>
            <a:chOff x="4722" y="2859"/>
            <a:chExt cx="48" cy="48"/>
          </a:xfrm>
        </p:grpSpPr>
        <p:sp>
          <p:nvSpPr>
            <p:cNvPr id="1746" name="Oval 1745">
              <a:extLst>
                <a:ext uri="{FF2B5EF4-FFF2-40B4-BE49-F238E27FC236}">
                  <a16:creationId xmlns="" xmlns:a16="http://schemas.microsoft.com/office/drawing/2014/main" id="{D10817EB-84F9-46F1-A364-B0ACFD26AE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2" y="285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47" name="Line 1746" descr="poLine">
              <a:extLst>
                <a:ext uri="{FF2B5EF4-FFF2-40B4-BE49-F238E27FC236}">
                  <a16:creationId xmlns="" xmlns:a16="http://schemas.microsoft.com/office/drawing/2014/main" id="{9B659112-EC63-46E0-992C-F6DCF1BD5D8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46" y="288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" name="Line 1747" descr="poLine">
              <a:extLst>
                <a:ext uri="{FF2B5EF4-FFF2-40B4-BE49-F238E27FC236}">
                  <a16:creationId xmlns="" xmlns:a16="http://schemas.microsoft.com/office/drawing/2014/main" id="{D0A9B442-B2AF-4349-B666-9222D72A4F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22" y="288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" name="Line 1748" descr="poLine">
              <a:extLst>
                <a:ext uri="{FF2B5EF4-FFF2-40B4-BE49-F238E27FC236}">
                  <a16:creationId xmlns="" xmlns:a16="http://schemas.microsoft.com/office/drawing/2014/main" id="{151743C5-FD3A-4F7D-AF61-D5E7B1E0B3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746" y="285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" name="Line 1749" descr="poLine">
              <a:extLst>
                <a:ext uri="{FF2B5EF4-FFF2-40B4-BE49-F238E27FC236}">
                  <a16:creationId xmlns="" xmlns:a16="http://schemas.microsoft.com/office/drawing/2014/main" id="{2DAD21E6-C8B1-45E9-9E37-9EAB68C6E1B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46" y="288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1" name="Group 1750" descr="poDot">
            <a:extLst>
              <a:ext uri="{FF2B5EF4-FFF2-40B4-BE49-F238E27FC236}">
                <a16:creationId xmlns="" xmlns:a16="http://schemas.microsoft.com/office/drawing/2014/main" id="{20A6B1FD-0E3F-4BED-AB17-18637DF27D7C}"/>
              </a:ext>
            </a:extLst>
          </p:cNvPr>
          <p:cNvGrpSpPr/>
          <p:nvPr/>
        </p:nvGrpSpPr>
        <p:grpSpPr>
          <a:xfrm>
            <a:off x="9261475" y="5140325"/>
            <a:ext cx="76200" cy="76200"/>
            <a:chOff x="4752" y="2835"/>
            <a:chExt cx="48" cy="48"/>
          </a:xfrm>
        </p:grpSpPr>
        <p:sp>
          <p:nvSpPr>
            <p:cNvPr id="1752" name="Oval 1751">
              <a:extLst>
                <a:ext uri="{FF2B5EF4-FFF2-40B4-BE49-F238E27FC236}">
                  <a16:creationId xmlns="" xmlns:a16="http://schemas.microsoft.com/office/drawing/2014/main" id="{94709EA9-2B4F-4EC3-AB82-28E7EE4204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2" y="283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53" name="Line 1752" descr="poLine">
              <a:extLst>
                <a:ext uri="{FF2B5EF4-FFF2-40B4-BE49-F238E27FC236}">
                  <a16:creationId xmlns="" xmlns:a16="http://schemas.microsoft.com/office/drawing/2014/main" id="{A8A3CB3B-A562-4B2D-AC1E-4A5FD14A22E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76" y="28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4" name="Line 1753" descr="poLine">
              <a:extLst>
                <a:ext uri="{FF2B5EF4-FFF2-40B4-BE49-F238E27FC236}">
                  <a16:creationId xmlns="" xmlns:a16="http://schemas.microsoft.com/office/drawing/2014/main" id="{876B4E41-BAEA-4578-89F1-213C0D7EB2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52" y="28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5" name="Line 1754" descr="poLine">
              <a:extLst>
                <a:ext uri="{FF2B5EF4-FFF2-40B4-BE49-F238E27FC236}">
                  <a16:creationId xmlns="" xmlns:a16="http://schemas.microsoft.com/office/drawing/2014/main" id="{0943F79A-A630-41D1-81B3-D92F1E88DB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776" y="283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6" name="Line 1755" descr="poLine">
              <a:extLst>
                <a:ext uri="{FF2B5EF4-FFF2-40B4-BE49-F238E27FC236}">
                  <a16:creationId xmlns="" xmlns:a16="http://schemas.microsoft.com/office/drawing/2014/main" id="{4A190438-05E2-4076-A277-7C2A3607B7C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76" y="285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7" name="Group 1756" descr="poDot">
            <a:extLst>
              <a:ext uri="{FF2B5EF4-FFF2-40B4-BE49-F238E27FC236}">
                <a16:creationId xmlns="" xmlns:a16="http://schemas.microsoft.com/office/drawing/2014/main" id="{C15B4348-25AC-40E7-B6FB-0851580CDDE4}"/>
              </a:ext>
            </a:extLst>
          </p:cNvPr>
          <p:cNvGrpSpPr/>
          <p:nvPr/>
        </p:nvGrpSpPr>
        <p:grpSpPr>
          <a:xfrm>
            <a:off x="9307513" y="5100638"/>
            <a:ext cx="76200" cy="76200"/>
            <a:chOff x="4781" y="2810"/>
            <a:chExt cx="48" cy="48"/>
          </a:xfrm>
        </p:grpSpPr>
        <p:sp>
          <p:nvSpPr>
            <p:cNvPr id="1758" name="Oval 1757">
              <a:extLst>
                <a:ext uri="{FF2B5EF4-FFF2-40B4-BE49-F238E27FC236}">
                  <a16:creationId xmlns="" xmlns:a16="http://schemas.microsoft.com/office/drawing/2014/main" id="{1ACF66B8-B30B-4CA3-9BE9-B7BAF1DD0D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1" y="2810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59" name="Line 1758" descr="poLine">
              <a:extLst>
                <a:ext uri="{FF2B5EF4-FFF2-40B4-BE49-F238E27FC236}">
                  <a16:creationId xmlns="" xmlns:a16="http://schemas.microsoft.com/office/drawing/2014/main" id="{D57E9E81-08E7-4BC3-8396-80C495C77EB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5" y="283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0" name="Line 1759" descr="poLine">
              <a:extLst>
                <a:ext uri="{FF2B5EF4-FFF2-40B4-BE49-F238E27FC236}">
                  <a16:creationId xmlns="" xmlns:a16="http://schemas.microsoft.com/office/drawing/2014/main" id="{A3073B4C-0514-44D8-8DA3-05B2615857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81" y="283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1" name="Line 1760" descr="poLine">
              <a:extLst>
                <a:ext uri="{FF2B5EF4-FFF2-40B4-BE49-F238E27FC236}">
                  <a16:creationId xmlns="" xmlns:a16="http://schemas.microsoft.com/office/drawing/2014/main" id="{0B3F2FF6-B3C1-4448-85B9-C8089B69F98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805" y="281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2" name="Line 1761" descr="poLine">
              <a:extLst>
                <a:ext uri="{FF2B5EF4-FFF2-40B4-BE49-F238E27FC236}">
                  <a16:creationId xmlns="" xmlns:a16="http://schemas.microsoft.com/office/drawing/2014/main" id="{A654B1BD-5EF2-45D1-BB4B-DA142DE13E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05" y="283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63" name="Group 1762" descr="poDot">
            <a:extLst>
              <a:ext uri="{FF2B5EF4-FFF2-40B4-BE49-F238E27FC236}">
                <a16:creationId xmlns="" xmlns:a16="http://schemas.microsoft.com/office/drawing/2014/main" id="{A1477A65-ADEC-4C7C-9747-D671D23A0B40}"/>
              </a:ext>
            </a:extLst>
          </p:cNvPr>
          <p:cNvGrpSpPr/>
          <p:nvPr/>
        </p:nvGrpSpPr>
        <p:grpSpPr>
          <a:xfrm>
            <a:off x="9353550" y="5060950"/>
            <a:ext cx="76200" cy="76200"/>
            <a:chOff x="4810" y="2785"/>
            <a:chExt cx="48" cy="48"/>
          </a:xfrm>
        </p:grpSpPr>
        <p:sp>
          <p:nvSpPr>
            <p:cNvPr id="1764" name="Oval 1763">
              <a:extLst>
                <a:ext uri="{FF2B5EF4-FFF2-40B4-BE49-F238E27FC236}">
                  <a16:creationId xmlns="" xmlns:a16="http://schemas.microsoft.com/office/drawing/2014/main" id="{2FF252BC-E15D-4680-ACDF-B8D0631A09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0" y="278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65" name="Line 1764" descr="poLine">
              <a:extLst>
                <a:ext uri="{FF2B5EF4-FFF2-40B4-BE49-F238E27FC236}">
                  <a16:creationId xmlns="" xmlns:a16="http://schemas.microsoft.com/office/drawing/2014/main" id="{BABE44FC-0D23-4D5A-B792-E9870F27A8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34" y="280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6" name="Line 1765" descr="poLine">
              <a:extLst>
                <a:ext uri="{FF2B5EF4-FFF2-40B4-BE49-F238E27FC236}">
                  <a16:creationId xmlns="" xmlns:a16="http://schemas.microsoft.com/office/drawing/2014/main" id="{4FAB68D4-E1C3-480A-82DB-4FD7B958C4C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10" y="280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7" name="Line 1766" descr="poLine">
              <a:extLst>
                <a:ext uri="{FF2B5EF4-FFF2-40B4-BE49-F238E27FC236}">
                  <a16:creationId xmlns="" xmlns:a16="http://schemas.microsoft.com/office/drawing/2014/main" id="{24098A06-917B-4C38-94B6-759276AE97D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834" y="278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8" name="Line 1767" descr="poLine">
              <a:extLst>
                <a:ext uri="{FF2B5EF4-FFF2-40B4-BE49-F238E27FC236}">
                  <a16:creationId xmlns="" xmlns:a16="http://schemas.microsoft.com/office/drawing/2014/main" id="{A0F1453E-1A3D-4F41-9174-F5FEEDA1DF1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34" y="280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69" name="Group 1768" descr="poDot">
            <a:extLst>
              <a:ext uri="{FF2B5EF4-FFF2-40B4-BE49-F238E27FC236}">
                <a16:creationId xmlns="" xmlns:a16="http://schemas.microsoft.com/office/drawing/2014/main" id="{66836B58-B1B7-45E7-B6A1-0DBD560681D0}"/>
              </a:ext>
            </a:extLst>
          </p:cNvPr>
          <p:cNvGrpSpPr/>
          <p:nvPr/>
        </p:nvGrpSpPr>
        <p:grpSpPr>
          <a:xfrm>
            <a:off x="9398000" y="5018088"/>
            <a:ext cx="76200" cy="76200"/>
            <a:chOff x="4838" y="2758"/>
            <a:chExt cx="48" cy="48"/>
          </a:xfrm>
        </p:grpSpPr>
        <p:sp>
          <p:nvSpPr>
            <p:cNvPr id="1770" name="Oval 1769">
              <a:extLst>
                <a:ext uri="{FF2B5EF4-FFF2-40B4-BE49-F238E27FC236}">
                  <a16:creationId xmlns="" xmlns:a16="http://schemas.microsoft.com/office/drawing/2014/main" id="{FE2C4D48-ABCA-4C6D-8104-3D5B2FB408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8" y="275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71" name="Line 1770" descr="poLine">
              <a:extLst>
                <a:ext uri="{FF2B5EF4-FFF2-40B4-BE49-F238E27FC236}">
                  <a16:creationId xmlns="" xmlns:a16="http://schemas.microsoft.com/office/drawing/2014/main" id="{1041BE01-F447-46A1-A3ED-74B41BCF0BE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62" y="278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72" name="Line 1771" descr="poLine">
              <a:extLst>
                <a:ext uri="{FF2B5EF4-FFF2-40B4-BE49-F238E27FC236}">
                  <a16:creationId xmlns="" xmlns:a16="http://schemas.microsoft.com/office/drawing/2014/main" id="{6E0525A7-1CCB-478E-AAE2-AEF2369A70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38" y="278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73" name="Line 1772" descr="poLine">
              <a:extLst>
                <a:ext uri="{FF2B5EF4-FFF2-40B4-BE49-F238E27FC236}">
                  <a16:creationId xmlns="" xmlns:a16="http://schemas.microsoft.com/office/drawing/2014/main" id="{D53C0CBF-8555-442A-B6DE-728CBA287AB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862" y="275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74" name="Line 1773" descr="poLine">
              <a:extLst>
                <a:ext uri="{FF2B5EF4-FFF2-40B4-BE49-F238E27FC236}">
                  <a16:creationId xmlns="" xmlns:a16="http://schemas.microsoft.com/office/drawing/2014/main" id="{B340E730-AB8F-44A1-ABB4-83CCD2028E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62" y="27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75" name="Group 1774" descr="poDot">
            <a:extLst>
              <a:ext uri="{FF2B5EF4-FFF2-40B4-BE49-F238E27FC236}">
                <a16:creationId xmlns="" xmlns:a16="http://schemas.microsoft.com/office/drawing/2014/main" id="{4513ABDF-5695-4166-9ACD-CA284C7D9B50}"/>
              </a:ext>
            </a:extLst>
          </p:cNvPr>
          <p:cNvGrpSpPr/>
          <p:nvPr/>
        </p:nvGrpSpPr>
        <p:grpSpPr>
          <a:xfrm>
            <a:off x="9440863" y="4973638"/>
            <a:ext cx="76200" cy="76200"/>
            <a:chOff x="4865" y="2730"/>
            <a:chExt cx="48" cy="48"/>
          </a:xfrm>
        </p:grpSpPr>
        <p:sp>
          <p:nvSpPr>
            <p:cNvPr id="1776" name="Oval 1775">
              <a:extLst>
                <a:ext uri="{FF2B5EF4-FFF2-40B4-BE49-F238E27FC236}">
                  <a16:creationId xmlns="" xmlns:a16="http://schemas.microsoft.com/office/drawing/2014/main" id="{AC7A5550-D6DA-438B-AD8E-497C712423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65" y="2730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77" name="Line 1776" descr="poLine">
              <a:extLst>
                <a:ext uri="{FF2B5EF4-FFF2-40B4-BE49-F238E27FC236}">
                  <a16:creationId xmlns="" xmlns:a16="http://schemas.microsoft.com/office/drawing/2014/main" id="{1054F319-9998-43FB-AD8C-23C793AA206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89" y="275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78" name="Line 1777" descr="poLine">
              <a:extLst>
                <a:ext uri="{FF2B5EF4-FFF2-40B4-BE49-F238E27FC236}">
                  <a16:creationId xmlns="" xmlns:a16="http://schemas.microsoft.com/office/drawing/2014/main" id="{FC759BE5-372C-4380-97EE-64A17EC5F8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65" y="275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79" name="Line 1778" descr="poLine">
              <a:extLst>
                <a:ext uri="{FF2B5EF4-FFF2-40B4-BE49-F238E27FC236}">
                  <a16:creationId xmlns="" xmlns:a16="http://schemas.microsoft.com/office/drawing/2014/main" id="{13AC236B-F4DE-4383-B638-18CB010C38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889" y="273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80" name="Line 1779" descr="poLine">
              <a:extLst>
                <a:ext uri="{FF2B5EF4-FFF2-40B4-BE49-F238E27FC236}">
                  <a16:creationId xmlns="" xmlns:a16="http://schemas.microsoft.com/office/drawing/2014/main" id="{FE11FB98-3C1A-4948-8487-E29CD3539E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89" y="275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81" name="Group 1780" descr="poDot">
            <a:extLst>
              <a:ext uri="{FF2B5EF4-FFF2-40B4-BE49-F238E27FC236}">
                <a16:creationId xmlns="" xmlns:a16="http://schemas.microsoft.com/office/drawing/2014/main" id="{CD3077E5-3446-4085-B12E-117F01B9C7E8}"/>
              </a:ext>
            </a:extLst>
          </p:cNvPr>
          <p:cNvGrpSpPr/>
          <p:nvPr/>
        </p:nvGrpSpPr>
        <p:grpSpPr>
          <a:xfrm>
            <a:off x="9480550" y="4929188"/>
            <a:ext cx="76200" cy="76200"/>
            <a:chOff x="4890" y="2702"/>
            <a:chExt cx="48" cy="48"/>
          </a:xfrm>
        </p:grpSpPr>
        <p:sp>
          <p:nvSpPr>
            <p:cNvPr id="1782" name="Oval 1781">
              <a:extLst>
                <a:ext uri="{FF2B5EF4-FFF2-40B4-BE49-F238E27FC236}">
                  <a16:creationId xmlns="" xmlns:a16="http://schemas.microsoft.com/office/drawing/2014/main" id="{6D934991-1CF6-458F-AB03-86D862FDEF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0" y="2702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83" name="Line 1782" descr="poLine">
              <a:extLst>
                <a:ext uri="{FF2B5EF4-FFF2-40B4-BE49-F238E27FC236}">
                  <a16:creationId xmlns="" xmlns:a16="http://schemas.microsoft.com/office/drawing/2014/main" id="{F7DD3CBF-8A7B-4039-AD95-99A0D6BFBF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14" y="272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84" name="Line 1783" descr="poLine">
              <a:extLst>
                <a:ext uri="{FF2B5EF4-FFF2-40B4-BE49-F238E27FC236}">
                  <a16:creationId xmlns="" xmlns:a16="http://schemas.microsoft.com/office/drawing/2014/main" id="{B7A4849F-F8FE-435B-9ADC-E97ED71BC8F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90" y="272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85" name="Line 1784" descr="poLine">
              <a:extLst>
                <a:ext uri="{FF2B5EF4-FFF2-40B4-BE49-F238E27FC236}">
                  <a16:creationId xmlns="" xmlns:a16="http://schemas.microsoft.com/office/drawing/2014/main" id="{5E3C805D-A47B-401E-89CA-ABC5FF5FD1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914" y="27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86" name="Line 1785" descr="poLine">
              <a:extLst>
                <a:ext uri="{FF2B5EF4-FFF2-40B4-BE49-F238E27FC236}">
                  <a16:creationId xmlns="" xmlns:a16="http://schemas.microsoft.com/office/drawing/2014/main" id="{457BAB77-2826-4FE4-887C-4527939733F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14" y="272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87" name="Group 1786" descr="poDot">
            <a:extLst>
              <a:ext uri="{FF2B5EF4-FFF2-40B4-BE49-F238E27FC236}">
                <a16:creationId xmlns="" xmlns:a16="http://schemas.microsoft.com/office/drawing/2014/main" id="{3B8DA6C3-D6F6-4FC5-89D5-BBCFCC50EA3D}"/>
              </a:ext>
            </a:extLst>
          </p:cNvPr>
          <p:cNvGrpSpPr/>
          <p:nvPr/>
        </p:nvGrpSpPr>
        <p:grpSpPr>
          <a:xfrm>
            <a:off x="9520238" y="4881563"/>
            <a:ext cx="76200" cy="76200"/>
            <a:chOff x="4915" y="2672"/>
            <a:chExt cx="48" cy="48"/>
          </a:xfrm>
        </p:grpSpPr>
        <p:sp>
          <p:nvSpPr>
            <p:cNvPr id="1788" name="Oval 1787">
              <a:extLst>
                <a:ext uri="{FF2B5EF4-FFF2-40B4-BE49-F238E27FC236}">
                  <a16:creationId xmlns="" xmlns:a16="http://schemas.microsoft.com/office/drawing/2014/main" id="{A388D902-378A-4435-A1C9-46B7034A5A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5" y="2672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89" name="Line 1788" descr="poLine">
              <a:extLst>
                <a:ext uri="{FF2B5EF4-FFF2-40B4-BE49-F238E27FC236}">
                  <a16:creationId xmlns="" xmlns:a16="http://schemas.microsoft.com/office/drawing/2014/main" id="{DDA1F288-AF01-46A9-8B39-4963308F269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39" y="269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90" name="Line 1789" descr="poLine">
              <a:extLst>
                <a:ext uri="{FF2B5EF4-FFF2-40B4-BE49-F238E27FC236}">
                  <a16:creationId xmlns="" xmlns:a16="http://schemas.microsoft.com/office/drawing/2014/main" id="{2976345A-1A21-444E-BC3A-7A8572D9EE9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15" y="269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91" name="Line 1790" descr="poLine">
              <a:extLst>
                <a:ext uri="{FF2B5EF4-FFF2-40B4-BE49-F238E27FC236}">
                  <a16:creationId xmlns="" xmlns:a16="http://schemas.microsoft.com/office/drawing/2014/main" id="{FA54A975-ADC1-4AD5-AC92-115DD2F4C7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939" y="267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92" name="Line 1791" descr="poLine">
              <a:extLst>
                <a:ext uri="{FF2B5EF4-FFF2-40B4-BE49-F238E27FC236}">
                  <a16:creationId xmlns="" xmlns:a16="http://schemas.microsoft.com/office/drawing/2014/main" id="{93255344-8382-4943-9AC0-BA51619616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39" y="269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93" name="Group 1792" descr="poDot">
            <a:extLst>
              <a:ext uri="{FF2B5EF4-FFF2-40B4-BE49-F238E27FC236}">
                <a16:creationId xmlns="" xmlns:a16="http://schemas.microsoft.com/office/drawing/2014/main" id="{8080CC14-9DD9-4E14-AB6B-795801486ABD}"/>
              </a:ext>
            </a:extLst>
          </p:cNvPr>
          <p:cNvGrpSpPr/>
          <p:nvPr/>
        </p:nvGrpSpPr>
        <p:grpSpPr>
          <a:xfrm>
            <a:off x="9558338" y="4833938"/>
            <a:ext cx="76200" cy="76200"/>
            <a:chOff x="4939" y="2642"/>
            <a:chExt cx="48" cy="48"/>
          </a:xfrm>
        </p:grpSpPr>
        <p:sp>
          <p:nvSpPr>
            <p:cNvPr id="1794" name="Oval 1793">
              <a:extLst>
                <a:ext uri="{FF2B5EF4-FFF2-40B4-BE49-F238E27FC236}">
                  <a16:creationId xmlns="" xmlns:a16="http://schemas.microsoft.com/office/drawing/2014/main" id="{C0BCD104-B46D-483A-86FA-322F5BBC86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39" y="2642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95" name="Line 1794" descr="poLine">
              <a:extLst>
                <a:ext uri="{FF2B5EF4-FFF2-40B4-BE49-F238E27FC236}">
                  <a16:creationId xmlns="" xmlns:a16="http://schemas.microsoft.com/office/drawing/2014/main" id="{6A622CAB-B8EB-436C-B0BC-064CECD1FF0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63" y="266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96" name="Line 1795" descr="poLine">
              <a:extLst>
                <a:ext uri="{FF2B5EF4-FFF2-40B4-BE49-F238E27FC236}">
                  <a16:creationId xmlns="" xmlns:a16="http://schemas.microsoft.com/office/drawing/2014/main" id="{19B7EF76-D09E-418B-B909-EDB82BDF1D8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39" y="266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97" name="Line 1796" descr="poLine">
              <a:extLst>
                <a:ext uri="{FF2B5EF4-FFF2-40B4-BE49-F238E27FC236}">
                  <a16:creationId xmlns="" xmlns:a16="http://schemas.microsoft.com/office/drawing/2014/main" id="{317B91CA-D583-49BA-8941-434DAF18C08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963" y="264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98" name="Line 1797" descr="poLine">
              <a:extLst>
                <a:ext uri="{FF2B5EF4-FFF2-40B4-BE49-F238E27FC236}">
                  <a16:creationId xmlns="" xmlns:a16="http://schemas.microsoft.com/office/drawing/2014/main" id="{C9599E41-CCBE-4FD0-A6E3-73F4041FA1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63" y="266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99" name="Group 1798" descr="poDot">
            <a:extLst>
              <a:ext uri="{FF2B5EF4-FFF2-40B4-BE49-F238E27FC236}">
                <a16:creationId xmlns="" xmlns:a16="http://schemas.microsoft.com/office/drawing/2014/main" id="{B12A2FFF-FBA1-438A-9B2C-B7ECED267B7A}"/>
              </a:ext>
            </a:extLst>
          </p:cNvPr>
          <p:cNvGrpSpPr/>
          <p:nvPr/>
        </p:nvGrpSpPr>
        <p:grpSpPr>
          <a:xfrm>
            <a:off x="9593263" y="4784725"/>
            <a:ext cx="76200" cy="76200"/>
            <a:chOff x="4961" y="2611"/>
            <a:chExt cx="48" cy="48"/>
          </a:xfrm>
        </p:grpSpPr>
        <p:sp>
          <p:nvSpPr>
            <p:cNvPr id="1800" name="Oval 1799">
              <a:extLst>
                <a:ext uri="{FF2B5EF4-FFF2-40B4-BE49-F238E27FC236}">
                  <a16:creationId xmlns="" xmlns:a16="http://schemas.microsoft.com/office/drawing/2014/main" id="{34824DFA-A3FA-4CB4-A431-6EEC6D8B88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1" y="261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01" name="Line 1800" descr="poLine">
              <a:extLst>
                <a:ext uri="{FF2B5EF4-FFF2-40B4-BE49-F238E27FC236}">
                  <a16:creationId xmlns="" xmlns:a16="http://schemas.microsoft.com/office/drawing/2014/main" id="{4221F481-7A0F-41B8-9B37-FFD84B5A14E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85" y="263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02" name="Line 1801" descr="poLine">
              <a:extLst>
                <a:ext uri="{FF2B5EF4-FFF2-40B4-BE49-F238E27FC236}">
                  <a16:creationId xmlns="" xmlns:a16="http://schemas.microsoft.com/office/drawing/2014/main" id="{04C2941A-D77B-4348-B3AF-176977E363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61" y="263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03" name="Line 1802" descr="poLine">
              <a:extLst>
                <a:ext uri="{FF2B5EF4-FFF2-40B4-BE49-F238E27FC236}">
                  <a16:creationId xmlns="" xmlns:a16="http://schemas.microsoft.com/office/drawing/2014/main" id="{6F12070E-6CC8-44C6-8AEC-40AB29A7BE9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985" y="261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04" name="Line 1803" descr="poLine">
              <a:extLst>
                <a:ext uri="{FF2B5EF4-FFF2-40B4-BE49-F238E27FC236}">
                  <a16:creationId xmlns="" xmlns:a16="http://schemas.microsoft.com/office/drawing/2014/main" id="{32E1318E-6717-4994-AF0E-52FB8C12717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85" y="263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05" name="Group 1804" descr="poDot">
            <a:extLst>
              <a:ext uri="{FF2B5EF4-FFF2-40B4-BE49-F238E27FC236}">
                <a16:creationId xmlns="" xmlns:a16="http://schemas.microsoft.com/office/drawing/2014/main" id="{B3075950-E69D-4DFB-9F43-9D1E520C5C2F}"/>
              </a:ext>
            </a:extLst>
          </p:cNvPr>
          <p:cNvGrpSpPr/>
          <p:nvPr/>
        </p:nvGrpSpPr>
        <p:grpSpPr>
          <a:xfrm>
            <a:off x="9628188" y="4733925"/>
            <a:ext cx="76200" cy="76200"/>
            <a:chOff x="4983" y="2579"/>
            <a:chExt cx="48" cy="48"/>
          </a:xfrm>
        </p:grpSpPr>
        <p:sp>
          <p:nvSpPr>
            <p:cNvPr id="1806" name="Oval 1805">
              <a:extLst>
                <a:ext uri="{FF2B5EF4-FFF2-40B4-BE49-F238E27FC236}">
                  <a16:creationId xmlns="" xmlns:a16="http://schemas.microsoft.com/office/drawing/2014/main" id="{721810A2-028F-44C5-AF0C-16D570F668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3" y="257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07" name="Line 1806" descr="poLine">
              <a:extLst>
                <a:ext uri="{FF2B5EF4-FFF2-40B4-BE49-F238E27FC236}">
                  <a16:creationId xmlns="" xmlns:a16="http://schemas.microsoft.com/office/drawing/2014/main" id="{CB293307-C9B3-4376-9EBC-9DF3DD40EE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07" y="26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08" name="Line 1807" descr="poLine">
              <a:extLst>
                <a:ext uri="{FF2B5EF4-FFF2-40B4-BE49-F238E27FC236}">
                  <a16:creationId xmlns="" xmlns:a16="http://schemas.microsoft.com/office/drawing/2014/main" id="{F171C394-545E-4075-AFC2-93FD38CF3C1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83" y="26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09" name="Line 1808" descr="poLine">
              <a:extLst>
                <a:ext uri="{FF2B5EF4-FFF2-40B4-BE49-F238E27FC236}">
                  <a16:creationId xmlns="" xmlns:a16="http://schemas.microsoft.com/office/drawing/2014/main" id="{6BC8D693-1ABC-48D0-A62E-BA89F3ECB9B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007" y="257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10" name="Line 1809" descr="poLine">
              <a:extLst>
                <a:ext uri="{FF2B5EF4-FFF2-40B4-BE49-F238E27FC236}">
                  <a16:creationId xmlns="" xmlns:a16="http://schemas.microsoft.com/office/drawing/2014/main" id="{92CAAD93-29DB-4471-BAC3-FEE9C5C74C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07" y="26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11" name="Group 1810" descr="poDot">
            <a:extLst>
              <a:ext uri="{FF2B5EF4-FFF2-40B4-BE49-F238E27FC236}">
                <a16:creationId xmlns="" xmlns:a16="http://schemas.microsoft.com/office/drawing/2014/main" id="{2701EC5C-5FB1-4B48-BE95-306807A88758}"/>
              </a:ext>
            </a:extLst>
          </p:cNvPr>
          <p:cNvGrpSpPr/>
          <p:nvPr/>
        </p:nvGrpSpPr>
        <p:grpSpPr>
          <a:xfrm>
            <a:off x="9659938" y="4681538"/>
            <a:ext cx="76200" cy="76200"/>
            <a:chOff x="5003" y="2546"/>
            <a:chExt cx="48" cy="48"/>
          </a:xfrm>
        </p:grpSpPr>
        <p:sp>
          <p:nvSpPr>
            <p:cNvPr id="1812" name="Oval 1811">
              <a:extLst>
                <a:ext uri="{FF2B5EF4-FFF2-40B4-BE49-F238E27FC236}">
                  <a16:creationId xmlns="" xmlns:a16="http://schemas.microsoft.com/office/drawing/2014/main" id="{109A0070-EA01-46EA-83D5-8F24FB8DAB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3" y="2546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13" name="Line 1812" descr="poLine">
              <a:extLst>
                <a:ext uri="{FF2B5EF4-FFF2-40B4-BE49-F238E27FC236}">
                  <a16:creationId xmlns="" xmlns:a16="http://schemas.microsoft.com/office/drawing/2014/main" id="{977A33DD-96E4-4397-ABB4-379ABABFD0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27" y="25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14" name="Line 1813" descr="poLine">
              <a:extLst>
                <a:ext uri="{FF2B5EF4-FFF2-40B4-BE49-F238E27FC236}">
                  <a16:creationId xmlns="" xmlns:a16="http://schemas.microsoft.com/office/drawing/2014/main" id="{DA509018-D3CE-43D1-81D7-186ACCC909B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03" y="25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15" name="Line 1814" descr="poLine">
              <a:extLst>
                <a:ext uri="{FF2B5EF4-FFF2-40B4-BE49-F238E27FC236}">
                  <a16:creationId xmlns="" xmlns:a16="http://schemas.microsoft.com/office/drawing/2014/main" id="{978C9D80-0FD6-40F8-9974-D7D02196AC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027" y="254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16" name="Line 1815" descr="poLine">
              <a:extLst>
                <a:ext uri="{FF2B5EF4-FFF2-40B4-BE49-F238E27FC236}">
                  <a16:creationId xmlns="" xmlns:a16="http://schemas.microsoft.com/office/drawing/2014/main" id="{5D752D97-8A8F-42D3-8D1E-437FE171A74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27" y="257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17" name="Group 1816" descr="poDot">
            <a:extLst>
              <a:ext uri="{FF2B5EF4-FFF2-40B4-BE49-F238E27FC236}">
                <a16:creationId xmlns="" xmlns:a16="http://schemas.microsoft.com/office/drawing/2014/main" id="{6B4B96A3-EB6D-46A3-9E1D-D7CDB853C176}"/>
              </a:ext>
            </a:extLst>
          </p:cNvPr>
          <p:cNvGrpSpPr/>
          <p:nvPr/>
        </p:nvGrpSpPr>
        <p:grpSpPr>
          <a:xfrm>
            <a:off x="9691688" y="4629150"/>
            <a:ext cx="76200" cy="76200"/>
            <a:chOff x="5023" y="2513"/>
            <a:chExt cx="48" cy="48"/>
          </a:xfrm>
        </p:grpSpPr>
        <p:sp>
          <p:nvSpPr>
            <p:cNvPr id="1818" name="Oval 1817">
              <a:extLst>
                <a:ext uri="{FF2B5EF4-FFF2-40B4-BE49-F238E27FC236}">
                  <a16:creationId xmlns="" xmlns:a16="http://schemas.microsoft.com/office/drawing/2014/main" id="{B73E5E50-E4CE-4120-801C-5E1D13BB5F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23" y="251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19" name="Line 1818" descr="poLine">
              <a:extLst>
                <a:ext uri="{FF2B5EF4-FFF2-40B4-BE49-F238E27FC236}">
                  <a16:creationId xmlns="" xmlns:a16="http://schemas.microsoft.com/office/drawing/2014/main" id="{3477E290-53C8-44BE-8EC4-DC50770207C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47" y="253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20" name="Line 1819" descr="poLine">
              <a:extLst>
                <a:ext uri="{FF2B5EF4-FFF2-40B4-BE49-F238E27FC236}">
                  <a16:creationId xmlns="" xmlns:a16="http://schemas.microsoft.com/office/drawing/2014/main" id="{E46F3EC3-C5E2-4CCA-ADC1-B979A93EB7A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23" y="253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21" name="Line 1820" descr="poLine">
              <a:extLst>
                <a:ext uri="{FF2B5EF4-FFF2-40B4-BE49-F238E27FC236}">
                  <a16:creationId xmlns="" xmlns:a16="http://schemas.microsoft.com/office/drawing/2014/main" id="{47DAAC03-4FA9-4836-B41E-B3E6A37E33A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047" y="251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22" name="Line 1821" descr="poLine">
              <a:extLst>
                <a:ext uri="{FF2B5EF4-FFF2-40B4-BE49-F238E27FC236}">
                  <a16:creationId xmlns="" xmlns:a16="http://schemas.microsoft.com/office/drawing/2014/main" id="{D5CD7DD6-7DA4-473C-9028-3A885FE2342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47" y="253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23" name="Group 1822" descr="poDot">
            <a:extLst>
              <a:ext uri="{FF2B5EF4-FFF2-40B4-BE49-F238E27FC236}">
                <a16:creationId xmlns="" xmlns:a16="http://schemas.microsoft.com/office/drawing/2014/main" id="{465F2EDC-10AD-429E-8FB8-8869A74B6AFC}"/>
              </a:ext>
            </a:extLst>
          </p:cNvPr>
          <p:cNvGrpSpPr/>
          <p:nvPr/>
        </p:nvGrpSpPr>
        <p:grpSpPr>
          <a:xfrm>
            <a:off x="9720263" y="4575175"/>
            <a:ext cx="76200" cy="76200"/>
            <a:chOff x="5041" y="2479"/>
            <a:chExt cx="48" cy="48"/>
          </a:xfrm>
        </p:grpSpPr>
        <p:sp>
          <p:nvSpPr>
            <p:cNvPr id="1824" name="Oval 1823">
              <a:extLst>
                <a:ext uri="{FF2B5EF4-FFF2-40B4-BE49-F238E27FC236}">
                  <a16:creationId xmlns="" xmlns:a16="http://schemas.microsoft.com/office/drawing/2014/main" id="{60A77C22-C867-4929-AD53-8B50F1453B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1" y="247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25" name="Line 1824" descr="poLine">
              <a:extLst>
                <a:ext uri="{FF2B5EF4-FFF2-40B4-BE49-F238E27FC236}">
                  <a16:creationId xmlns="" xmlns:a16="http://schemas.microsoft.com/office/drawing/2014/main" id="{C61FF2F0-0B52-4B5A-B08B-7C2225DCD99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65" y="25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26" name="Line 1825" descr="poLine">
              <a:extLst>
                <a:ext uri="{FF2B5EF4-FFF2-40B4-BE49-F238E27FC236}">
                  <a16:creationId xmlns="" xmlns:a16="http://schemas.microsoft.com/office/drawing/2014/main" id="{4F7B60C4-00C4-4049-ABB3-6A04F6C95B6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41" y="25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27" name="Line 1826" descr="poLine">
              <a:extLst>
                <a:ext uri="{FF2B5EF4-FFF2-40B4-BE49-F238E27FC236}">
                  <a16:creationId xmlns="" xmlns:a16="http://schemas.microsoft.com/office/drawing/2014/main" id="{A2AC1790-E8C1-47E5-85FF-1D3552168ED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065" y="247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28" name="Line 1827" descr="poLine">
              <a:extLst>
                <a:ext uri="{FF2B5EF4-FFF2-40B4-BE49-F238E27FC236}">
                  <a16:creationId xmlns="" xmlns:a16="http://schemas.microsoft.com/office/drawing/2014/main" id="{7835D216-D8F9-428C-B42E-33C8DDBC305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65" y="25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29" name="Group 1828" descr="poDot">
            <a:extLst>
              <a:ext uri="{FF2B5EF4-FFF2-40B4-BE49-F238E27FC236}">
                <a16:creationId xmlns="" xmlns:a16="http://schemas.microsoft.com/office/drawing/2014/main" id="{92B81A6F-9C48-4483-8274-1D91FAA02F20}"/>
              </a:ext>
            </a:extLst>
          </p:cNvPr>
          <p:cNvGrpSpPr/>
          <p:nvPr/>
        </p:nvGrpSpPr>
        <p:grpSpPr>
          <a:xfrm>
            <a:off x="9747250" y="4519613"/>
            <a:ext cx="76200" cy="76200"/>
            <a:chOff x="5058" y="2444"/>
            <a:chExt cx="48" cy="48"/>
          </a:xfrm>
        </p:grpSpPr>
        <p:sp>
          <p:nvSpPr>
            <p:cNvPr id="1830" name="Oval 1829">
              <a:extLst>
                <a:ext uri="{FF2B5EF4-FFF2-40B4-BE49-F238E27FC236}">
                  <a16:creationId xmlns="" xmlns:a16="http://schemas.microsoft.com/office/drawing/2014/main" id="{096BEF18-C2FD-49DF-A554-EB226E2330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8" y="244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31" name="Line 1830" descr="poLine">
              <a:extLst>
                <a:ext uri="{FF2B5EF4-FFF2-40B4-BE49-F238E27FC236}">
                  <a16:creationId xmlns="" xmlns:a16="http://schemas.microsoft.com/office/drawing/2014/main" id="{F3112F40-C1C1-4488-ADDF-0841D086E7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82" y="24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32" name="Line 1831" descr="poLine">
              <a:extLst>
                <a:ext uri="{FF2B5EF4-FFF2-40B4-BE49-F238E27FC236}">
                  <a16:creationId xmlns="" xmlns:a16="http://schemas.microsoft.com/office/drawing/2014/main" id="{3E5145ED-2987-48D1-83E4-9B7E7D27D5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58" y="24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33" name="Line 1832" descr="poLine">
              <a:extLst>
                <a:ext uri="{FF2B5EF4-FFF2-40B4-BE49-F238E27FC236}">
                  <a16:creationId xmlns="" xmlns:a16="http://schemas.microsoft.com/office/drawing/2014/main" id="{8CD1F234-D858-461C-A051-23329DD478B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082" y="244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34" name="Line 1833" descr="poLine">
              <a:extLst>
                <a:ext uri="{FF2B5EF4-FFF2-40B4-BE49-F238E27FC236}">
                  <a16:creationId xmlns="" xmlns:a16="http://schemas.microsoft.com/office/drawing/2014/main" id="{C0AFBA42-8987-4DE3-B1FA-40FE94FB2A8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82" y="246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35" name="Group 1834" descr="poDot">
            <a:extLst>
              <a:ext uri="{FF2B5EF4-FFF2-40B4-BE49-F238E27FC236}">
                <a16:creationId xmlns="" xmlns:a16="http://schemas.microsoft.com/office/drawing/2014/main" id="{CD71F167-350C-42F9-8F88-2C5C0BD700EF}"/>
              </a:ext>
            </a:extLst>
          </p:cNvPr>
          <p:cNvGrpSpPr/>
          <p:nvPr/>
        </p:nvGrpSpPr>
        <p:grpSpPr>
          <a:xfrm>
            <a:off x="9771063" y="4464050"/>
            <a:ext cx="76200" cy="76200"/>
            <a:chOff x="5073" y="2409"/>
            <a:chExt cx="48" cy="48"/>
          </a:xfrm>
        </p:grpSpPr>
        <p:sp>
          <p:nvSpPr>
            <p:cNvPr id="1836" name="Oval 1835">
              <a:extLst>
                <a:ext uri="{FF2B5EF4-FFF2-40B4-BE49-F238E27FC236}">
                  <a16:creationId xmlns="" xmlns:a16="http://schemas.microsoft.com/office/drawing/2014/main" id="{0454B8A6-D7D8-45DF-9BC8-00B43A3658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73" y="240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37" name="Line 1836" descr="poLine">
              <a:extLst>
                <a:ext uri="{FF2B5EF4-FFF2-40B4-BE49-F238E27FC236}">
                  <a16:creationId xmlns="" xmlns:a16="http://schemas.microsoft.com/office/drawing/2014/main" id="{CB06E620-084E-4D0E-A192-DB2CEBD580F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97" y="243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38" name="Line 1837" descr="poLine">
              <a:extLst>
                <a:ext uri="{FF2B5EF4-FFF2-40B4-BE49-F238E27FC236}">
                  <a16:creationId xmlns="" xmlns:a16="http://schemas.microsoft.com/office/drawing/2014/main" id="{C2940DDE-E252-4227-8663-C01B438436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73" y="243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39" name="Line 1838" descr="poLine">
              <a:extLst>
                <a:ext uri="{FF2B5EF4-FFF2-40B4-BE49-F238E27FC236}">
                  <a16:creationId xmlns="" xmlns:a16="http://schemas.microsoft.com/office/drawing/2014/main" id="{AB95A04F-7B13-4EEE-9BB5-8847D23C2CF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097" y="240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0" name="Line 1839" descr="poLine">
              <a:extLst>
                <a:ext uri="{FF2B5EF4-FFF2-40B4-BE49-F238E27FC236}">
                  <a16:creationId xmlns="" xmlns:a16="http://schemas.microsoft.com/office/drawing/2014/main" id="{888A8BC1-3C89-45D7-B2E5-01DF0F45B6D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97" y="243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1" name="Group 1840" descr="poDot">
            <a:extLst>
              <a:ext uri="{FF2B5EF4-FFF2-40B4-BE49-F238E27FC236}">
                <a16:creationId xmlns="" xmlns:a16="http://schemas.microsoft.com/office/drawing/2014/main" id="{5C2D1394-4368-4528-AFFA-C65B34CF2A1A}"/>
              </a:ext>
            </a:extLst>
          </p:cNvPr>
          <p:cNvGrpSpPr/>
          <p:nvPr/>
        </p:nvGrpSpPr>
        <p:grpSpPr>
          <a:xfrm>
            <a:off x="9794875" y="4406900"/>
            <a:ext cx="76200" cy="76200"/>
            <a:chOff x="5088" y="2373"/>
            <a:chExt cx="48" cy="48"/>
          </a:xfrm>
        </p:grpSpPr>
        <p:sp>
          <p:nvSpPr>
            <p:cNvPr id="1842" name="Oval 1841">
              <a:extLst>
                <a:ext uri="{FF2B5EF4-FFF2-40B4-BE49-F238E27FC236}">
                  <a16:creationId xmlns="" xmlns:a16="http://schemas.microsoft.com/office/drawing/2014/main" id="{DBC5A6CB-4A51-4D90-BA6E-0F5391B0C9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8" y="237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43" name="Line 1842" descr="poLine">
              <a:extLst>
                <a:ext uri="{FF2B5EF4-FFF2-40B4-BE49-F238E27FC236}">
                  <a16:creationId xmlns="" xmlns:a16="http://schemas.microsoft.com/office/drawing/2014/main" id="{D2ACA485-E6BC-4FF6-B406-C03B4882E4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12" y="239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" name="Line 1843" descr="poLine">
              <a:extLst>
                <a:ext uri="{FF2B5EF4-FFF2-40B4-BE49-F238E27FC236}">
                  <a16:creationId xmlns="" xmlns:a16="http://schemas.microsoft.com/office/drawing/2014/main" id="{29A105F8-7906-489E-A257-19EA8F080A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88" y="239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" name="Line 1844" descr="poLine">
              <a:extLst>
                <a:ext uri="{FF2B5EF4-FFF2-40B4-BE49-F238E27FC236}">
                  <a16:creationId xmlns="" xmlns:a16="http://schemas.microsoft.com/office/drawing/2014/main" id="{BE63CFBB-E2D9-417F-91C0-0794C7C55FB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12" y="237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" name="Line 1845" descr="poLine">
              <a:extLst>
                <a:ext uri="{FF2B5EF4-FFF2-40B4-BE49-F238E27FC236}">
                  <a16:creationId xmlns="" xmlns:a16="http://schemas.microsoft.com/office/drawing/2014/main" id="{D2C8768C-6957-4049-9B60-24E967130B7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12" y="239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7" name="Group 1846" descr="poDot">
            <a:extLst>
              <a:ext uri="{FF2B5EF4-FFF2-40B4-BE49-F238E27FC236}">
                <a16:creationId xmlns="" xmlns:a16="http://schemas.microsoft.com/office/drawing/2014/main" id="{C1E23289-A358-4848-B601-F0C0FC2F0D5B}"/>
              </a:ext>
            </a:extLst>
          </p:cNvPr>
          <p:cNvGrpSpPr/>
          <p:nvPr/>
        </p:nvGrpSpPr>
        <p:grpSpPr>
          <a:xfrm>
            <a:off x="9815513" y="4349750"/>
            <a:ext cx="76200" cy="76200"/>
            <a:chOff x="5101" y="2337"/>
            <a:chExt cx="48" cy="48"/>
          </a:xfrm>
        </p:grpSpPr>
        <p:sp>
          <p:nvSpPr>
            <p:cNvPr id="1848" name="Oval 1847">
              <a:extLst>
                <a:ext uri="{FF2B5EF4-FFF2-40B4-BE49-F238E27FC236}">
                  <a16:creationId xmlns="" xmlns:a16="http://schemas.microsoft.com/office/drawing/2014/main" id="{59C5A25C-4B27-4519-A3B6-11E2010585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01" y="233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49" name="Line 1848" descr="poLine">
              <a:extLst>
                <a:ext uri="{FF2B5EF4-FFF2-40B4-BE49-F238E27FC236}">
                  <a16:creationId xmlns="" xmlns:a16="http://schemas.microsoft.com/office/drawing/2014/main" id="{5C919E75-DAE7-4816-BC2F-5E7BB9B1F9C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25" y="236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" name="Line 1849" descr="poLine">
              <a:extLst>
                <a:ext uri="{FF2B5EF4-FFF2-40B4-BE49-F238E27FC236}">
                  <a16:creationId xmlns="" xmlns:a16="http://schemas.microsoft.com/office/drawing/2014/main" id="{40AC6F4A-B70B-4DA4-A9EF-653ACC51ED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01" y="236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" name="Line 1850" descr="poLine">
              <a:extLst>
                <a:ext uri="{FF2B5EF4-FFF2-40B4-BE49-F238E27FC236}">
                  <a16:creationId xmlns="" xmlns:a16="http://schemas.microsoft.com/office/drawing/2014/main" id="{7DE9305F-1360-4641-9135-AB47692F56E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25" y="233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" name="Line 1851" descr="poLine">
              <a:extLst>
                <a:ext uri="{FF2B5EF4-FFF2-40B4-BE49-F238E27FC236}">
                  <a16:creationId xmlns="" xmlns:a16="http://schemas.microsoft.com/office/drawing/2014/main" id="{8AF4E605-DF3F-4FA2-9E0A-C87772B8823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25" y="236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53" name="Group 1852" descr="poDot">
            <a:extLst>
              <a:ext uri="{FF2B5EF4-FFF2-40B4-BE49-F238E27FC236}">
                <a16:creationId xmlns="" xmlns:a16="http://schemas.microsoft.com/office/drawing/2014/main" id="{1779AA28-8B7B-4967-970D-670553F78441}"/>
              </a:ext>
            </a:extLst>
          </p:cNvPr>
          <p:cNvGrpSpPr/>
          <p:nvPr/>
        </p:nvGrpSpPr>
        <p:grpSpPr>
          <a:xfrm>
            <a:off x="9834563" y="4291013"/>
            <a:ext cx="76200" cy="76200"/>
            <a:chOff x="5113" y="2300"/>
            <a:chExt cx="48" cy="48"/>
          </a:xfrm>
        </p:grpSpPr>
        <p:sp>
          <p:nvSpPr>
            <p:cNvPr id="1854" name="Oval 1853">
              <a:extLst>
                <a:ext uri="{FF2B5EF4-FFF2-40B4-BE49-F238E27FC236}">
                  <a16:creationId xmlns="" xmlns:a16="http://schemas.microsoft.com/office/drawing/2014/main" id="{D7CD5526-FFE0-4759-BEFF-B83FF5FC9B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13" y="2300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55" name="Line 1854" descr="poLine">
              <a:extLst>
                <a:ext uri="{FF2B5EF4-FFF2-40B4-BE49-F238E27FC236}">
                  <a16:creationId xmlns="" xmlns:a16="http://schemas.microsoft.com/office/drawing/2014/main" id="{2EAE2F5A-9070-4506-8B8F-E0B3A40E17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37" y="23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6" name="Line 1855" descr="poLine">
              <a:extLst>
                <a:ext uri="{FF2B5EF4-FFF2-40B4-BE49-F238E27FC236}">
                  <a16:creationId xmlns="" xmlns:a16="http://schemas.microsoft.com/office/drawing/2014/main" id="{098C2AA9-DF55-48F0-8415-F72E44A73ED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13" y="232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7" name="Line 1856" descr="poLine">
              <a:extLst>
                <a:ext uri="{FF2B5EF4-FFF2-40B4-BE49-F238E27FC236}">
                  <a16:creationId xmlns="" xmlns:a16="http://schemas.microsoft.com/office/drawing/2014/main" id="{97D429DF-BAEE-4DA6-A7BE-7BB6CD62E34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37" y="230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8" name="Line 1857" descr="poLine">
              <a:extLst>
                <a:ext uri="{FF2B5EF4-FFF2-40B4-BE49-F238E27FC236}">
                  <a16:creationId xmlns="" xmlns:a16="http://schemas.microsoft.com/office/drawing/2014/main" id="{F94C6702-91BE-41D3-A72C-F58B981769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37" y="232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59" name="Group 1858" descr="poDot">
            <a:extLst>
              <a:ext uri="{FF2B5EF4-FFF2-40B4-BE49-F238E27FC236}">
                <a16:creationId xmlns="" xmlns:a16="http://schemas.microsoft.com/office/drawing/2014/main" id="{B53EBEB7-B8BD-463E-B45D-77AD03E32BF2}"/>
              </a:ext>
            </a:extLst>
          </p:cNvPr>
          <p:cNvGrpSpPr/>
          <p:nvPr/>
        </p:nvGrpSpPr>
        <p:grpSpPr>
          <a:xfrm>
            <a:off x="9850438" y="4232275"/>
            <a:ext cx="76200" cy="76200"/>
            <a:chOff x="5123" y="2263"/>
            <a:chExt cx="48" cy="48"/>
          </a:xfrm>
        </p:grpSpPr>
        <p:sp>
          <p:nvSpPr>
            <p:cNvPr id="1860" name="Oval 1859">
              <a:extLst>
                <a:ext uri="{FF2B5EF4-FFF2-40B4-BE49-F238E27FC236}">
                  <a16:creationId xmlns="" xmlns:a16="http://schemas.microsoft.com/office/drawing/2014/main" id="{30C7E8D0-7639-4AA5-9FC1-7C60DA7ED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23" y="226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61" name="Line 1860" descr="poLine">
              <a:extLst>
                <a:ext uri="{FF2B5EF4-FFF2-40B4-BE49-F238E27FC236}">
                  <a16:creationId xmlns="" xmlns:a16="http://schemas.microsoft.com/office/drawing/2014/main" id="{DE6B6BCC-A795-48E8-9AD8-716B0B5B60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47" y="228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62" name="Line 1861" descr="poLine">
              <a:extLst>
                <a:ext uri="{FF2B5EF4-FFF2-40B4-BE49-F238E27FC236}">
                  <a16:creationId xmlns="" xmlns:a16="http://schemas.microsoft.com/office/drawing/2014/main" id="{B7FAC2E4-105E-4945-A3A1-83BF7301BD5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23" y="228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63" name="Line 1862" descr="poLine">
              <a:extLst>
                <a:ext uri="{FF2B5EF4-FFF2-40B4-BE49-F238E27FC236}">
                  <a16:creationId xmlns="" xmlns:a16="http://schemas.microsoft.com/office/drawing/2014/main" id="{F08FBFB0-9A1E-45CD-BF6B-FB79358C0D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47" y="226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64" name="Line 1863" descr="poLine">
              <a:extLst>
                <a:ext uri="{FF2B5EF4-FFF2-40B4-BE49-F238E27FC236}">
                  <a16:creationId xmlns="" xmlns:a16="http://schemas.microsoft.com/office/drawing/2014/main" id="{6946B75E-CA9F-468F-A159-1A98B802B59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47" y="228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65" name="Group 1864" descr="poDot">
            <a:extLst>
              <a:ext uri="{FF2B5EF4-FFF2-40B4-BE49-F238E27FC236}">
                <a16:creationId xmlns="" xmlns:a16="http://schemas.microsoft.com/office/drawing/2014/main" id="{D9DC6DBA-CE7F-4A50-B92D-69399D56D0AD}"/>
              </a:ext>
            </a:extLst>
          </p:cNvPr>
          <p:cNvGrpSpPr/>
          <p:nvPr/>
        </p:nvGrpSpPr>
        <p:grpSpPr>
          <a:xfrm>
            <a:off x="9866313" y="4173538"/>
            <a:ext cx="76200" cy="76200"/>
            <a:chOff x="5133" y="2226"/>
            <a:chExt cx="48" cy="48"/>
          </a:xfrm>
        </p:grpSpPr>
        <p:sp>
          <p:nvSpPr>
            <p:cNvPr id="1866" name="Oval 1865">
              <a:extLst>
                <a:ext uri="{FF2B5EF4-FFF2-40B4-BE49-F238E27FC236}">
                  <a16:creationId xmlns="" xmlns:a16="http://schemas.microsoft.com/office/drawing/2014/main" id="{89B6DCD7-D238-4AEB-AD7D-23E2DBF3B7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3" y="2226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67" name="Line 1866" descr="poLine">
              <a:extLst>
                <a:ext uri="{FF2B5EF4-FFF2-40B4-BE49-F238E27FC236}">
                  <a16:creationId xmlns="" xmlns:a16="http://schemas.microsoft.com/office/drawing/2014/main" id="{692394E3-A4E2-45C9-B478-43825A35724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57" y="225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68" name="Line 1867" descr="poLine">
              <a:extLst>
                <a:ext uri="{FF2B5EF4-FFF2-40B4-BE49-F238E27FC236}">
                  <a16:creationId xmlns="" xmlns:a16="http://schemas.microsoft.com/office/drawing/2014/main" id="{D6E12872-6C7C-4A77-ABBC-6909B8FEE1A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33" y="225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69" name="Line 1868" descr="poLine">
              <a:extLst>
                <a:ext uri="{FF2B5EF4-FFF2-40B4-BE49-F238E27FC236}">
                  <a16:creationId xmlns="" xmlns:a16="http://schemas.microsoft.com/office/drawing/2014/main" id="{B762C7DD-8064-4C74-BDFE-2696C062009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57" y="222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70" name="Line 1869" descr="poLine">
              <a:extLst>
                <a:ext uri="{FF2B5EF4-FFF2-40B4-BE49-F238E27FC236}">
                  <a16:creationId xmlns="" xmlns:a16="http://schemas.microsoft.com/office/drawing/2014/main" id="{92DF84F2-BA16-4A6B-A79F-4D5EF50E900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57" y="225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71" name="Group 1870" descr="poDot">
            <a:extLst>
              <a:ext uri="{FF2B5EF4-FFF2-40B4-BE49-F238E27FC236}">
                <a16:creationId xmlns="" xmlns:a16="http://schemas.microsoft.com/office/drawing/2014/main" id="{CFA361AF-33AE-4722-A21B-9FAE1974FBA0}"/>
              </a:ext>
            </a:extLst>
          </p:cNvPr>
          <p:cNvGrpSpPr/>
          <p:nvPr/>
        </p:nvGrpSpPr>
        <p:grpSpPr>
          <a:xfrm>
            <a:off x="9879013" y="4113213"/>
            <a:ext cx="76200" cy="76200"/>
            <a:chOff x="5141" y="2188"/>
            <a:chExt cx="48" cy="48"/>
          </a:xfrm>
        </p:grpSpPr>
        <p:sp>
          <p:nvSpPr>
            <p:cNvPr id="1872" name="Oval 1871">
              <a:extLst>
                <a:ext uri="{FF2B5EF4-FFF2-40B4-BE49-F238E27FC236}">
                  <a16:creationId xmlns="" xmlns:a16="http://schemas.microsoft.com/office/drawing/2014/main" id="{D7381F14-6DE4-48B2-902B-AE7685A5B9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1" y="218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73" name="Line 1872" descr="poLine">
              <a:extLst>
                <a:ext uri="{FF2B5EF4-FFF2-40B4-BE49-F238E27FC236}">
                  <a16:creationId xmlns="" xmlns:a16="http://schemas.microsoft.com/office/drawing/2014/main" id="{2BB15633-B5A2-4764-ADE0-FF188DBF96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65" y="221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74" name="Line 1873" descr="poLine">
              <a:extLst>
                <a:ext uri="{FF2B5EF4-FFF2-40B4-BE49-F238E27FC236}">
                  <a16:creationId xmlns="" xmlns:a16="http://schemas.microsoft.com/office/drawing/2014/main" id="{BB7D9490-9FB9-4DE7-9451-8919905986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41" y="221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75" name="Line 1874" descr="poLine">
              <a:extLst>
                <a:ext uri="{FF2B5EF4-FFF2-40B4-BE49-F238E27FC236}">
                  <a16:creationId xmlns="" xmlns:a16="http://schemas.microsoft.com/office/drawing/2014/main" id="{039BA06A-B367-4693-9A69-BCD291E21DA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65" y="218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76" name="Line 1875" descr="poLine">
              <a:extLst>
                <a:ext uri="{FF2B5EF4-FFF2-40B4-BE49-F238E27FC236}">
                  <a16:creationId xmlns="" xmlns:a16="http://schemas.microsoft.com/office/drawing/2014/main" id="{107A645E-2FD8-4FA5-8ACB-8BF42C6D81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65" y="221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77" name="Group 1876" descr="poDot">
            <a:extLst>
              <a:ext uri="{FF2B5EF4-FFF2-40B4-BE49-F238E27FC236}">
                <a16:creationId xmlns="" xmlns:a16="http://schemas.microsoft.com/office/drawing/2014/main" id="{11658A65-D1EA-4B26-A00D-7934D11ACB2E}"/>
              </a:ext>
            </a:extLst>
          </p:cNvPr>
          <p:cNvGrpSpPr/>
          <p:nvPr/>
        </p:nvGrpSpPr>
        <p:grpSpPr>
          <a:xfrm>
            <a:off x="9888538" y="4052888"/>
            <a:ext cx="76200" cy="76200"/>
            <a:chOff x="5147" y="2150"/>
            <a:chExt cx="48" cy="48"/>
          </a:xfrm>
        </p:grpSpPr>
        <p:sp>
          <p:nvSpPr>
            <p:cNvPr id="1878" name="Oval 1877">
              <a:extLst>
                <a:ext uri="{FF2B5EF4-FFF2-40B4-BE49-F238E27FC236}">
                  <a16:creationId xmlns="" xmlns:a16="http://schemas.microsoft.com/office/drawing/2014/main" id="{673F6756-B453-41CB-8BF9-5621CBF959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7" y="2150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79" name="Line 1878" descr="poLine">
              <a:extLst>
                <a:ext uri="{FF2B5EF4-FFF2-40B4-BE49-F238E27FC236}">
                  <a16:creationId xmlns="" xmlns:a16="http://schemas.microsoft.com/office/drawing/2014/main" id="{DA7530D6-4F4B-45CD-8112-1524AA8C31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71" y="217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80" name="Line 1879" descr="poLine">
              <a:extLst>
                <a:ext uri="{FF2B5EF4-FFF2-40B4-BE49-F238E27FC236}">
                  <a16:creationId xmlns="" xmlns:a16="http://schemas.microsoft.com/office/drawing/2014/main" id="{B6014719-311E-483B-A0DE-CC8B76A4AE3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47" y="217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81" name="Line 1880" descr="poLine">
              <a:extLst>
                <a:ext uri="{FF2B5EF4-FFF2-40B4-BE49-F238E27FC236}">
                  <a16:creationId xmlns="" xmlns:a16="http://schemas.microsoft.com/office/drawing/2014/main" id="{FC85AEE0-8C8D-4FBB-894F-318422433C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71" y="215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82" name="Line 1881" descr="poLine">
              <a:extLst>
                <a:ext uri="{FF2B5EF4-FFF2-40B4-BE49-F238E27FC236}">
                  <a16:creationId xmlns="" xmlns:a16="http://schemas.microsoft.com/office/drawing/2014/main" id="{97A78C16-787E-4CE8-AB45-E74A556308A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71" y="217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83" name="Group 1882" descr="poDot">
            <a:extLst>
              <a:ext uri="{FF2B5EF4-FFF2-40B4-BE49-F238E27FC236}">
                <a16:creationId xmlns="" xmlns:a16="http://schemas.microsoft.com/office/drawing/2014/main" id="{D5588FA2-8E92-4972-AD20-1602D8AA7D76}"/>
              </a:ext>
            </a:extLst>
          </p:cNvPr>
          <p:cNvGrpSpPr/>
          <p:nvPr/>
        </p:nvGrpSpPr>
        <p:grpSpPr>
          <a:xfrm>
            <a:off x="9898063" y="3992563"/>
            <a:ext cx="76200" cy="76200"/>
            <a:chOff x="5153" y="2112"/>
            <a:chExt cx="48" cy="48"/>
          </a:xfrm>
        </p:grpSpPr>
        <p:sp>
          <p:nvSpPr>
            <p:cNvPr id="1884" name="Oval 1883">
              <a:extLst>
                <a:ext uri="{FF2B5EF4-FFF2-40B4-BE49-F238E27FC236}">
                  <a16:creationId xmlns="" xmlns:a16="http://schemas.microsoft.com/office/drawing/2014/main" id="{082DA6CD-D634-49E1-939C-D1F82C31D4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3" y="2112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85" name="Line 1884" descr="poLine">
              <a:extLst>
                <a:ext uri="{FF2B5EF4-FFF2-40B4-BE49-F238E27FC236}">
                  <a16:creationId xmlns="" xmlns:a16="http://schemas.microsoft.com/office/drawing/2014/main" id="{C6009E49-B605-4E73-9B52-2B07B05AB4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77" y="213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86" name="Line 1885" descr="poLine">
              <a:extLst>
                <a:ext uri="{FF2B5EF4-FFF2-40B4-BE49-F238E27FC236}">
                  <a16:creationId xmlns="" xmlns:a16="http://schemas.microsoft.com/office/drawing/2014/main" id="{E1485A9C-C6AD-454A-AB9A-5D74FC13F8B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53" y="213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87" name="Line 1886" descr="poLine">
              <a:extLst>
                <a:ext uri="{FF2B5EF4-FFF2-40B4-BE49-F238E27FC236}">
                  <a16:creationId xmlns="" xmlns:a16="http://schemas.microsoft.com/office/drawing/2014/main" id="{C4B2E8D8-FD53-4BF5-9D81-397EFBCF8F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77" y="211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88" name="Line 1887" descr="poLine">
              <a:extLst>
                <a:ext uri="{FF2B5EF4-FFF2-40B4-BE49-F238E27FC236}">
                  <a16:creationId xmlns="" xmlns:a16="http://schemas.microsoft.com/office/drawing/2014/main" id="{A22E63B3-26B9-4428-B92E-BCCB53C0F9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77" y="213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89" name="Group 1888" descr="poDot">
            <a:extLst>
              <a:ext uri="{FF2B5EF4-FFF2-40B4-BE49-F238E27FC236}">
                <a16:creationId xmlns="" xmlns:a16="http://schemas.microsoft.com/office/drawing/2014/main" id="{655970CF-B30A-421A-85B6-8B35D6E8F10E}"/>
              </a:ext>
            </a:extLst>
          </p:cNvPr>
          <p:cNvGrpSpPr/>
          <p:nvPr/>
        </p:nvGrpSpPr>
        <p:grpSpPr>
          <a:xfrm>
            <a:off x="9904413" y="3932238"/>
            <a:ext cx="76200" cy="76200"/>
            <a:chOff x="5157" y="2074"/>
            <a:chExt cx="48" cy="48"/>
          </a:xfrm>
        </p:grpSpPr>
        <p:sp>
          <p:nvSpPr>
            <p:cNvPr id="1890" name="Oval 1889">
              <a:extLst>
                <a:ext uri="{FF2B5EF4-FFF2-40B4-BE49-F238E27FC236}">
                  <a16:creationId xmlns="" xmlns:a16="http://schemas.microsoft.com/office/drawing/2014/main" id="{5E5481C8-CFB9-4C87-9CE6-9C1E215C2D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7" y="207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91" name="Line 1890" descr="poLine">
              <a:extLst>
                <a:ext uri="{FF2B5EF4-FFF2-40B4-BE49-F238E27FC236}">
                  <a16:creationId xmlns="" xmlns:a16="http://schemas.microsoft.com/office/drawing/2014/main" id="{3C665C38-229A-4D03-AF86-CBE06F26A3A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81" y="209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92" name="Line 1891" descr="poLine">
              <a:extLst>
                <a:ext uri="{FF2B5EF4-FFF2-40B4-BE49-F238E27FC236}">
                  <a16:creationId xmlns="" xmlns:a16="http://schemas.microsoft.com/office/drawing/2014/main" id="{71C34D99-69AD-4B11-B3C5-A710B89C64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57" y="209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93" name="Line 1892" descr="poLine">
              <a:extLst>
                <a:ext uri="{FF2B5EF4-FFF2-40B4-BE49-F238E27FC236}">
                  <a16:creationId xmlns="" xmlns:a16="http://schemas.microsoft.com/office/drawing/2014/main" id="{FD374F6D-3425-4771-99E8-39206C1145F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81" y="207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94" name="Line 1893" descr="poLine">
              <a:extLst>
                <a:ext uri="{FF2B5EF4-FFF2-40B4-BE49-F238E27FC236}">
                  <a16:creationId xmlns="" xmlns:a16="http://schemas.microsoft.com/office/drawing/2014/main" id="{7575FF69-F2D2-4F6D-B4AF-E5817C9610E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81" y="209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95" name="Group 1894" descr="poDot">
            <a:extLst>
              <a:ext uri="{FF2B5EF4-FFF2-40B4-BE49-F238E27FC236}">
                <a16:creationId xmlns="" xmlns:a16="http://schemas.microsoft.com/office/drawing/2014/main" id="{6A354392-867D-4B6B-9836-79950F1F9780}"/>
              </a:ext>
            </a:extLst>
          </p:cNvPr>
          <p:cNvGrpSpPr/>
          <p:nvPr/>
        </p:nvGrpSpPr>
        <p:grpSpPr>
          <a:xfrm>
            <a:off x="9907588" y="3871913"/>
            <a:ext cx="76200" cy="76200"/>
            <a:chOff x="5159" y="2036"/>
            <a:chExt cx="48" cy="48"/>
          </a:xfrm>
        </p:grpSpPr>
        <p:sp>
          <p:nvSpPr>
            <p:cNvPr id="1896" name="Oval 1895">
              <a:extLst>
                <a:ext uri="{FF2B5EF4-FFF2-40B4-BE49-F238E27FC236}">
                  <a16:creationId xmlns="" xmlns:a16="http://schemas.microsoft.com/office/drawing/2014/main" id="{05869229-DF72-4D96-9877-8816F97BDE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9" y="2036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97" name="Line 1896" descr="poLine">
              <a:extLst>
                <a:ext uri="{FF2B5EF4-FFF2-40B4-BE49-F238E27FC236}">
                  <a16:creationId xmlns="" xmlns:a16="http://schemas.microsoft.com/office/drawing/2014/main" id="{D7B7A092-B58F-49A6-8E4D-D5D69F6DCC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83" y="206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98" name="Line 1897" descr="poLine">
              <a:extLst>
                <a:ext uri="{FF2B5EF4-FFF2-40B4-BE49-F238E27FC236}">
                  <a16:creationId xmlns="" xmlns:a16="http://schemas.microsoft.com/office/drawing/2014/main" id="{4ED7A682-6E4A-4B7A-BE67-DEB9F714B30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59" y="206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99" name="Line 1898" descr="poLine">
              <a:extLst>
                <a:ext uri="{FF2B5EF4-FFF2-40B4-BE49-F238E27FC236}">
                  <a16:creationId xmlns="" xmlns:a16="http://schemas.microsoft.com/office/drawing/2014/main" id="{B94C1E3B-29BE-4E95-8B0A-64361416FA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83" y="203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00" name="Line 1899" descr="poLine">
              <a:extLst>
                <a:ext uri="{FF2B5EF4-FFF2-40B4-BE49-F238E27FC236}">
                  <a16:creationId xmlns="" xmlns:a16="http://schemas.microsoft.com/office/drawing/2014/main" id="{8464F958-2869-46E4-8D76-28EDAB85D4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83" y="206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01" name="Group 1900" descr="poDot">
            <a:extLst>
              <a:ext uri="{FF2B5EF4-FFF2-40B4-BE49-F238E27FC236}">
                <a16:creationId xmlns="" xmlns:a16="http://schemas.microsoft.com/office/drawing/2014/main" id="{F7F6C183-19F8-46D3-8DE1-B4E23C3EDBEF}"/>
              </a:ext>
            </a:extLst>
          </p:cNvPr>
          <p:cNvGrpSpPr/>
          <p:nvPr/>
        </p:nvGrpSpPr>
        <p:grpSpPr>
          <a:xfrm>
            <a:off x="9910763" y="3810000"/>
            <a:ext cx="76200" cy="76200"/>
            <a:chOff x="5161" y="1997"/>
            <a:chExt cx="48" cy="48"/>
          </a:xfrm>
        </p:grpSpPr>
        <p:sp>
          <p:nvSpPr>
            <p:cNvPr id="1902" name="Oval 1901">
              <a:extLst>
                <a:ext uri="{FF2B5EF4-FFF2-40B4-BE49-F238E27FC236}">
                  <a16:creationId xmlns="" xmlns:a16="http://schemas.microsoft.com/office/drawing/2014/main" id="{ECCA31A0-1D11-4481-8F70-D00BAE1712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61" y="199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03" name="Line 1902" descr="poLine">
              <a:extLst>
                <a:ext uri="{FF2B5EF4-FFF2-40B4-BE49-F238E27FC236}">
                  <a16:creationId xmlns="" xmlns:a16="http://schemas.microsoft.com/office/drawing/2014/main" id="{1D8B977C-55B1-4F37-8E7F-7A385603BE4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85" y="202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04" name="Line 1903" descr="poLine">
              <a:extLst>
                <a:ext uri="{FF2B5EF4-FFF2-40B4-BE49-F238E27FC236}">
                  <a16:creationId xmlns="" xmlns:a16="http://schemas.microsoft.com/office/drawing/2014/main" id="{A204D7DE-5C4B-4F16-96F8-930AF3659AF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61" y="202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05" name="Line 1904" descr="poLine">
              <a:extLst>
                <a:ext uri="{FF2B5EF4-FFF2-40B4-BE49-F238E27FC236}">
                  <a16:creationId xmlns="" xmlns:a16="http://schemas.microsoft.com/office/drawing/2014/main" id="{69460F45-2111-498E-97CB-533F6F0AE64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85" y="199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06" name="Line 1905" descr="poLine">
              <a:extLst>
                <a:ext uri="{FF2B5EF4-FFF2-40B4-BE49-F238E27FC236}">
                  <a16:creationId xmlns="" xmlns:a16="http://schemas.microsoft.com/office/drawing/2014/main" id="{348E9B23-071D-4967-B99E-D40F7EFCDB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85" y="202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07" name="Group 1906" descr="poDot">
            <a:extLst>
              <a:ext uri="{FF2B5EF4-FFF2-40B4-BE49-F238E27FC236}">
                <a16:creationId xmlns="" xmlns:a16="http://schemas.microsoft.com/office/drawing/2014/main" id="{888AA23B-B0E4-4CF4-A09B-ED0C4904246E}"/>
              </a:ext>
            </a:extLst>
          </p:cNvPr>
          <p:cNvGrpSpPr/>
          <p:nvPr/>
        </p:nvGrpSpPr>
        <p:grpSpPr>
          <a:xfrm>
            <a:off x="9910763" y="3749675"/>
            <a:ext cx="76200" cy="76200"/>
            <a:chOff x="5161" y="1959"/>
            <a:chExt cx="48" cy="48"/>
          </a:xfrm>
        </p:grpSpPr>
        <p:sp>
          <p:nvSpPr>
            <p:cNvPr id="1908" name="Oval 1907">
              <a:extLst>
                <a:ext uri="{FF2B5EF4-FFF2-40B4-BE49-F238E27FC236}">
                  <a16:creationId xmlns="" xmlns:a16="http://schemas.microsoft.com/office/drawing/2014/main" id="{7F7E4DFA-4F92-4427-B701-88483C8A0A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61" y="195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09" name="Line 1908" descr="poLine">
              <a:extLst>
                <a:ext uri="{FF2B5EF4-FFF2-40B4-BE49-F238E27FC236}">
                  <a16:creationId xmlns="" xmlns:a16="http://schemas.microsoft.com/office/drawing/2014/main" id="{7FFCA9A3-6780-427D-9F5E-31B42902ACE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85" y="198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10" name="Line 1909" descr="poLine">
              <a:extLst>
                <a:ext uri="{FF2B5EF4-FFF2-40B4-BE49-F238E27FC236}">
                  <a16:creationId xmlns="" xmlns:a16="http://schemas.microsoft.com/office/drawing/2014/main" id="{235900F9-83E4-46F2-AFF5-E0888909B4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61" y="198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11" name="Line 1910" descr="poLine">
              <a:extLst>
                <a:ext uri="{FF2B5EF4-FFF2-40B4-BE49-F238E27FC236}">
                  <a16:creationId xmlns="" xmlns:a16="http://schemas.microsoft.com/office/drawing/2014/main" id="{764854BC-D49D-4519-82AC-466655F40FA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85" y="195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12" name="Line 1911" descr="poLine">
              <a:extLst>
                <a:ext uri="{FF2B5EF4-FFF2-40B4-BE49-F238E27FC236}">
                  <a16:creationId xmlns="" xmlns:a16="http://schemas.microsoft.com/office/drawing/2014/main" id="{9293499B-930E-4F61-A0A9-69FCC7F82E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85" y="198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13" name="Group 1912" descr="poDot">
            <a:extLst>
              <a:ext uri="{FF2B5EF4-FFF2-40B4-BE49-F238E27FC236}">
                <a16:creationId xmlns="" xmlns:a16="http://schemas.microsoft.com/office/drawing/2014/main" id="{55E4FCCA-BD92-4D15-9987-9C5525C5CC04}"/>
              </a:ext>
            </a:extLst>
          </p:cNvPr>
          <p:cNvGrpSpPr/>
          <p:nvPr/>
        </p:nvGrpSpPr>
        <p:grpSpPr>
          <a:xfrm>
            <a:off x="9907588" y="3687763"/>
            <a:ext cx="76200" cy="76200"/>
            <a:chOff x="5159" y="1920"/>
            <a:chExt cx="48" cy="48"/>
          </a:xfrm>
        </p:grpSpPr>
        <p:sp>
          <p:nvSpPr>
            <p:cNvPr id="1914" name="Oval 1913">
              <a:extLst>
                <a:ext uri="{FF2B5EF4-FFF2-40B4-BE49-F238E27FC236}">
                  <a16:creationId xmlns="" xmlns:a16="http://schemas.microsoft.com/office/drawing/2014/main" id="{20AE3A23-E99C-4BA7-9376-37347D3237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9" y="1920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15" name="Line 1914" descr="poLine">
              <a:extLst>
                <a:ext uri="{FF2B5EF4-FFF2-40B4-BE49-F238E27FC236}">
                  <a16:creationId xmlns="" xmlns:a16="http://schemas.microsoft.com/office/drawing/2014/main" id="{883529C2-93A4-4771-8055-D6A6BAD8E4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83" y="194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16" name="Line 1915" descr="poLine">
              <a:extLst>
                <a:ext uri="{FF2B5EF4-FFF2-40B4-BE49-F238E27FC236}">
                  <a16:creationId xmlns="" xmlns:a16="http://schemas.microsoft.com/office/drawing/2014/main" id="{3CA08D99-442B-4533-A727-ED4DAE03134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59" y="194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17" name="Line 1916" descr="poLine">
              <a:extLst>
                <a:ext uri="{FF2B5EF4-FFF2-40B4-BE49-F238E27FC236}">
                  <a16:creationId xmlns="" xmlns:a16="http://schemas.microsoft.com/office/drawing/2014/main" id="{CE4B494F-5CC5-46C8-9429-E21786C507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83" y="192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18" name="Line 1917" descr="poLine">
              <a:extLst>
                <a:ext uri="{FF2B5EF4-FFF2-40B4-BE49-F238E27FC236}">
                  <a16:creationId xmlns="" xmlns:a16="http://schemas.microsoft.com/office/drawing/2014/main" id="{D4F6669E-CD12-4A4D-BB69-C2209A50C9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83" y="194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19" name="Group 1918" descr="poDot">
            <a:extLst>
              <a:ext uri="{FF2B5EF4-FFF2-40B4-BE49-F238E27FC236}">
                <a16:creationId xmlns="" xmlns:a16="http://schemas.microsoft.com/office/drawing/2014/main" id="{2B75709C-1890-46A8-8B03-23BCB86FEB49}"/>
              </a:ext>
            </a:extLst>
          </p:cNvPr>
          <p:cNvGrpSpPr/>
          <p:nvPr/>
        </p:nvGrpSpPr>
        <p:grpSpPr>
          <a:xfrm>
            <a:off x="9904413" y="3627438"/>
            <a:ext cx="76200" cy="76200"/>
            <a:chOff x="5157" y="1882"/>
            <a:chExt cx="48" cy="48"/>
          </a:xfrm>
        </p:grpSpPr>
        <p:sp>
          <p:nvSpPr>
            <p:cNvPr id="1920" name="Oval 1919">
              <a:extLst>
                <a:ext uri="{FF2B5EF4-FFF2-40B4-BE49-F238E27FC236}">
                  <a16:creationId xmlns="" xmlns:a16="http://schemas.microsoft.com/office/drawing/2014/main" id="{B3C4AC0B-0B1A-4A25-AD37-958145C096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7" y="1882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21" name="Line 1920" descr="poLine">
              <a:extLst>
                <a:ext uri="{FF2B5EF4-FFF2-40B4-BE49-F238E27FC236}">
                  <a16:creationId xmlns="" xmlns:a16="http://schemas.microsoft.com/office/drawing/2014/main" id="{157CEFAF-11FF-4A39-A0C6-B7843810B6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81" y="19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22" name="Line 1921" descr="poLine">
              <a:extLst>
                <a:ext uri="{FF2B5EF4-FFF2-40B4-BE49-F238E27FC236}">
                  <a16:creationId xmlns="" xmlns:a16="http://schemas.microsoft.com/office/drawing/2014/main" id="{696F3662-64B6-4C1C-B930-D1AFECC7D5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57" y="190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23" name="Line 1922" descr="poLine">
              <a:extLst>
                <a:ext uri="{FF2B5EF4-FFF2-40B4-BE49-F238E27FC236}">
                  <a16:creationId xmlns="" xmlns:a16="http://schemas.microsoft.com/office/drawing/2014/main" id="{F070587D-3887-4A07-84E5-30306403BD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81" y="188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24" name="Line 1923" descr="poLine">
              <a:extLst>
                <a:ext uri="{FF2B5EF4-FFF2-40B4-BE49-F238E27FC236}">
                  <a16:creationId xmlns="" xmlns:a16="http://schemas.microsoft.com/office/drawing/2014/main" id="{F9DCE889-54C1-4F8A-8C8E-D747046731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81" y="190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25" name="Group 1924" descr="poDot">
            <a:extLst>
              <a:ext uri="{FF2B5EF4-FFF2-40B4-BE49-F238E27FC236}">
                <a16:creationId xmlns="" xmlns:a16="http://schemas.microsoft.com/office/drawing/2014/main" id="{396C9DFD-9731-4E9C-8240-07F56352DA92}"/>
              </a:ext>
            </a:extLst>
          </p:cNvPr>
          <p:cNvGrpSpPr/>
          <p:nvPr/>
        </p:nvGrpSpPr>
        <p:grpSpPr>
          <a:xfrm>
            <a:off x="9898063" y="3567113"/>
            <a:ext cx="76200" cy="76200"/>
            <a:chOff x="5153" y="1844"/>
            <a:chExt cx="48" cy="48"/>
          </a:xfrm>
        </p:grpSpPr>
        <p:sp>
          <p:nvSpPr>
            <p:cNvPr id="1926" name="Oval 1925">
              <a:extLst>
                <a:ext uri="{FF2B5EF4-FFF2-40B4-BE49-F238E27FC236}">
                  <a16:creationId xmlns="" xmlns:a16="http://schemas.microsoft.com/office/drawing/2014/main" id="{E8006283-B3F4-4D18-A14A-B605CD9B4E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3" y="184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27" name="Line 1926" descr="poLine">
              <a:extLst>
                <a:ext uri="{FF2B5EF4-FFF2-40B4-BE49-F238E27FC236}">
                  <a16:creationId xmlns="" xmlns:a16="http://schemas.microsoft.com/office/drawing/2014/main" id="{1BBE801C-06FB-45A2-B75E-088CADAE021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77" y="18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28" name="Line 1927" descr="poLine">
              <a:extLst>
                <a:ext uri="{FF2B5EF4-FFF2-40B4-BE49-F238E27FC236}">
                  <a16:creationId xmlns="" xmlns:a16="http://schemas.microsoft.com/office/drawing/2014/main" id="{D7977066-8C26-468D-8BF3-8C83E2FAA1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53" y="186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29" name="Line 1928" descr="poLine">
              <a:extLst>
                <a:ext uri="{FF2B5EF4-FFF2-40B4-BE49-F238E27FC236}">
                  <a16:creationId xmlns="" xmlns:a16="http://schemas.microsoft.com/office/drawing/2014/main" id="{C74EBD83-EF75-4BFB-B8AA-BD8AE964DC4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77" y="184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30" name="Line 1929" descr="poLine">
              <a:extLst>
                <a:ext uri="{FF2B5EF4-FFF2-40B4-BE49-F238E27FC236}">
                  <a16:creationId xmlns="" xmlns:a16="http://schemas.microsoft.com/office/drawing/2014/main" id="{63D8185D-4FEA-4EE1-B0EF-D74DCBF112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77" y="186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31" name="Group 1930" descr="poDot">
            <a:extLst>
              <a:ext uri="{FF2B5EF4-FFF2-40B4-BE49-F238E27FC236}">
                <a16:creationId xmlns="" xmlns:a16="http://schemas.microsoft.com/office/drawing/2014/main" id="{4E47A8F9-9630-4358-8720-D99B04DCDD46}"/>
              </a:ext>
            </a:extLst>
          </p:cNvPr>
          <p:cNvGrpSpPr/>
          <p:nvPr/>
        </p:nvGrpSpPr>
        <p:grpSpPr>
          <a:xfrm>
            <a:off x="9888538" y="3505200"/>
            <a:ext cx="76200" cy="76200"/>
            <a:chOff x="5147" y="1805"/>
            <a:chExt cx="48" cy="48"/>
          </a:xfrm>
        </p:grpSpPr>
        <p:sp>
          <p:nvSpPr>
            <p:cNvPr id="1932" name="Oval 1931">
              <a:extLst>
                <a:ext uri="{FF2B5EF4-FFF2-40B4-BE49-F238E27FC236}">
                  <a16:creationId xmlns="" xmlns:a16="http://schemas.microsoft.com/office/drawing/2014/main" id="{2D32523E-45CB-473B-8FB7-7BF713F509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7" y="180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33" name="Line 1932" descr="poLine">
              <a:extLst>
                <a:ext uri="{FF2B5EF4-FFF2-40B4-BE49-F238E27FC236}">
                  <a16:creationId xmlns="" xmlns:a16="http://schemas.microsoft.com/office/drawing/2014/main" id="{27C6CF6C-A2F3-432B-B350-B7E69A349A7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71" y="182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34" name="Line 1933" descr="poLine">
              <a:extLst>
                <a:ext uri="{FF2B5EF4-FFF2-40B4-BE49-F238E27FC236}">
                  <a16:creationId xmlns="" xmlns:a16="http://schemas.microsoft.com/office/drawing/2014/main" id="{D7D9D7C5-008D-40BD-BB96-B66461E9BB1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47" y="182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35" name="Line 1934" descr="poLine">
              <a:extLst>
                <a:ext uri="{FF2B5EF4-FFF2-40B4-BE49-F238E27FC236}">
                  <a16:creationId xmlns="" xmlns:a16="http://schemas.microsoft.com/office/drawing/2014/main" id="{AB29AF6D-6A3C-4E83-999C-6F0967DBB6C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71" y="180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36" name="Line 1935" descr="poLine">
              <a:extLst>
                <a:ext uri="{FF2B5EF4-FFF2-40B4-BE49-F238E27FC236}">
                  <a16:creationId xmlns="" xmlns:a16="http://schemas.microsoft.com/office/drawing/2014/main" id="{5DB8DCD3-D2B5-4D6E-A2E7-81871A61F03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71" y="182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37" name="Group 1936" descr="poDot">
            <a:extLst>
              <a:ext uri="{FF2B5EF4-FFF2-40B4-BE49-F238E27FC236}">
                <a16:creationId xmlns="" xmlns:a16="http://schemas.microsoft.com/office/drawing/2014/main" id="{C8ACF0C7-CC57-446D-B238-01488D20633C}"/>
              </a:ext>
            </a:extLst>
          </p:cNvPr>
          <p:cNvGrpSpPr/>
          <p:nvPr/>
        </p:nvGrpSpPr>
        <p:grpSpPr>
          <a:xfrm>
            <a:off x="9879013" y="3444875"/>
            <a:ext cx="76200" cy="76200"/>
            <a:chOff x="5141" y="1767"/>
            <a:chExt cx="48" cy="48"/>
          </a:xfrm>
        </p:grpSpPr>
        <p:sp>
          <p:nvSpPr>
            <p:cNvPr id="1938" name="Oval 1937">
              <a:extLst>
                <a:ext uri="{FF2B5EF4-FFF2-40B4-BE49-F238E27FC236}">
                  <a16:creationId xmlns="" xmlns:a16="http://schemas.microsoft.com/office/drawing/2014/main" id="{B16214DB-3F2F-4A1E-8AFD-03C646F1AB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1" y="176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39" name="Line 1938" descr="poLine">
              <a:extLst>
                <a:ext uri="{FF2B5EF4-FFF2-40B4-BE49-F238E27FC236}">
                  <a16:creationId xmlns="" xmlns:a16="http://schemas.microsoft.com/office/drawing/2014/main" id="{2C632B92-82EB-4867-A894-1F78F19190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65" y="179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0" name="Line 1939" descr="poLine">
              <a:extLst>
                <a:ext uri="{FF2B5EF4-FFF2-40B4-BE49-F238E27FC236}">
                  <a16:creationId xmlns="" xmlns:a16="http://schemas.microsoft.com/office/drawing/2014/main" id="{EED9AEEF-AAD5-4168-B89E-112313458B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41" y="179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1" name="Line 1940" descr="poLine">
              <a:extLst>
                <a:ext uri="{FF2B5EF4-FFF2-40B4-BE49-F238E27FC236}">
                  <a16:creationId xmlns="" xmlns:a16="http://schemas.microsoft.com/office/drawing/2014/main" id="{B29BED7A-66E4-4976-AAAF-551B59BC6B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65" y="176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2" name="Line 1941" descr="poLine">
              <a:extLst>
                <a:ext uri="{FF2B5EF4-FFF2-40B4-BE49-F238E27FC236}">
                  <a16:creationId xmlns="" xmlns:a16="http://schemas.microsoft.com/office/drawing/2014/main" id="{EB66B6D0-8225-4E80-92DA-9835E202A52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65" y="179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3" name="Group 1942" descr="poDot">
            <a:extLst>
              <a:ext uri="{FF2B5EF4-FFF2-40B4-BE49-F238E27FC236}">
                <a16:creationId xmlns="" xmlns:a16="http://schemas.microsoft.com/office/drawing/2014/main" id="{4AD9C057-1BD7-4B0A-9294-A08C84A76D49}"/>
              </a:ext>
            </a:extLst>
          </p:cNvPr>
          <p:cNvGrpSpPr/>
          <p:nvPr/>
        </p:nvGrpSpPr>
        <p:grpSpPr>
          <a:xfrm>
            <a:off x="9866313" y="3386138"/>
            <a:ext cx="76200" cy="76200"/>
            <a:chOff x="5133" y="1730"/>
            <a:chExt cx="48" cy="48"/>
          </a:xfrm>
        </p:grpSpPr>
        <p:sp>
          <p:nvSpPr>
            <p:cNvPr id="1944" name="Oval 1943">
              <a:extLst>
                <a:ext uri="{FF2B5EF4-FFF2-40B4-BE49-F238E27FC236}">
                  <a16:creationId xmlns="" xmlns:a16="http://schemas.microsoft.com/office/drawing/2014/main" id="{7EAD7B79-0246-4B29-88F1-373F8BA001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3" y="1730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45" name="Line 1944" descr="poLine">
              <a:extLst>
                <a:ext uri="{FF2B5EF4-FFF2-40B4-BE49-F238E27FC236}">
                  <a16:creationId xmlns="" xmlns:a16="http://schemas.microsoft.com/office/drawing/2014/main" id="{233E1D4B-68CE-450B-9B2E-D91FFE5FFF5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57" y="175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" name="Line 1945" descr="poLine">
              <a:extLst>
                <a:ext uri="{FF2B5EF4-FFF2-40B4-BE49-F238E27FC236}">
                  <a16:creationId xmlns="" xmlns:a16="http://schemas.microsoft.com/office/drawing/2014/main" id="{C469AC81-363C-43F6-8A69-653D9CB97F8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33" y="175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" name="Line 1946" descr="poLine">
              <a:extLst>
                <a:ext uri="{FF2B5EF4-FFF2-40B4-BE49-F238E27FC236}">
                  <a16:creationId xmlns="" xmlns:a16="http://schemas.microsoft.com/office/drawing/2014/main" id="{5462C187-2C35-49E7-B2C8-BADD55F64FD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57" y="173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" name="Line 1947" descr="poLine">
              <a:extLst>
                <a:ext uri="{FF2B5EF4-FFF2-40B4-BE49-F238E27FC236}">
                  <a16:creationId xmlns="" xmlns:a16="http://schemas.microsoft.com/office/drawing/2014/main" id="{D7F02485-3205-4821-85F5-42DCF94DF8C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57" y="175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9" name="Group 1948" descr="poDot">
            <a:extLst>
              <a:ext uri="{FF2B5EF4-FFF2-40B4-BE49-F238E27FC236}">
                <a16:creationId xmlns="" xmlns:a16="http://schemas.microsoft.com/office/drawing/2014/main" id="{8A7E28AF-9F5C-4494-821D-458FE85680DC}"/>
              </a:ext>
            </a:extLst>
          </p:cNvPr>
          <p:cNvGrpSpPr/>
          <p:nvPr/>
        </p:nvGrpSpPr>
        <p:grpSpPr>
          <a:xfrm>
            <a:off x="9850438" y="3325813"/>
            <a:ext cx="76200" cy="76200"/>
            <a:chOff x="5123" y="1692"/>
            <a:chExt cx="48" cy="48"/>
          </a:xfrm>
        </p:grpSpPr>
        <p:sp>
          <p:nvSpPr>
            <p:cNvPr id="1950" name="Oval 1949">
              <a:extLst>
                <a:ext uri="{FF2B5EF4-FFF2-40B4-BE49-F238E27FC236}">
                  <a16:creationId xmlns="" xmlns:a16="http://schemas.microsoft.com/office/drawing/2014/main" id="{6E8009F8-88B8-47D5-9ABB-EA95E0C14F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23" y="1692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51" name="Line 1950" descr="poLine">
              <a:extLst>
                <a:ext uri="{FF2B5EF4-FFF2-40B4-BE49-F238E27FC236}">
                  <a16:creationId xmlns="" xmlns:a16="http://schemas.microsoft.com/office/drawing/2014/main" id="{605ACBD1-A109-490A-A1BD-5C2DCBCDF5A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47" y="171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2" name="Line 1951" descr="poLine">
              <a:extLst>
                <a:ext uri="{FF2B5EF4-FFF2-40B4-BE49-F238E27FC236}">
                  <a16:creationId xmlns="" xmlns:a16="http://schemas.microsoft.com/office/drawing/2014/main" id="{DCF89A0F-24A6-4347-B983-85EA888CD14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23" y="171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3" name="Line 1952" descr="poLine">
              <a:extLst>
                <a:ext uri="{FF2B5EF4-FFF2-40B4-BE49-F238E27FC236}">
                  <a16:creationId xmlns="" xmlns:a16="http://schemas.microsoft.com/office/drawing/2014/main" id="{61A33820-5BC0-43C8-AC0C-1C2C3D9FFC4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47" y="169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4" name="Line 1953" descr="poLine">
              <a:extLst>
                <a:ext uri="{FF2B5EF4-FFF2-40B4-BE49-F238E27FC236}">
                  <a16:creationId xmlns="" xmlns:a16="http://schemas.microsoft.com/office/drawing/2014/main" id="{B75B866D-7B2E-4889-8ABB-C2BF4EEC2F4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47" y="171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55" name="Group 1954" descr="poDot">
            <a:extLst>
              <a:ext uri="{FF2B5EF4-FFF2-40B4-BE49-F238E27FC236}">
                <a16:creationId xmlns="" xmlns:a16="http://schemas.microsoft.com/office/drawing/2014/main" id="{FB39E08E-B091-4FBA-914E-16BB400DED80}"/>
              </a:ext>
            </a:extLst>
          </p:cNvPr>
          <p:cNvGrpSpPr/>
          <p:nvPr/>
        </p:nvGrpSpPr>
        <p:grpSpPr>
          <a:xfrm>
            <a:off x="9834563" y="3267075"/>
            <a:ext cx="76200" cy="76200"/>
            <a:chOff x="5113" y="1655"/>
            <a:chExt cx="48" cy="48"/>
          </a:xfrm>
        </p:grpSpPr>
        <p:sp>
          <p:nvSpPr>
            <p:cNvPr id="1956" name="Oval 1955">
              <a:extLst>
                <a:ext uri="{FF2B5EF4-FFF2-40B4-BE49-F238E27FC236}">
                  <a16:creationId xmlns="" xmlns:a16="http://schemas.microsoft.com/office/drawing/2014/main" id="{EDF4A9DC-5F56-475C-B7EE-5BD377561B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13" y="165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57" name="Line 1956" descr="poLine">
              <a:extLst>
                <a:ext uri="{FF2B5EF4-FFF2-40B4-BE49-F238E27FC236}">
                  <a16:creationId xmlns="" xmlns:a16="http://schemas.microsoft.com/office/drawing/2014/main" id="{2837960C-96BB-40CA-9E1F-7277B3FC1AF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37" y="167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8" name="Line 1957" descr="poLine">
              <a:extLst>
                <a:ext uri="{FF2B5EF4-FFF2-40B4-BE49-F238E27FC236}">
                  <a16:creationId xmlns="" xmlns:a16="http://schemas.microsoft.com/office/drawing/2014/main" id="{D612110F-1E2C-4693-B684-50A586F79C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13" y="167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9" name="Line 1958" descr="poLine">
              <a:extLst>
                <a:ext uri="{FF2B5EF4-FFF2-40B4-BE49-F238E27FC236}">
                  <a16:creationId xmlns="" xmlns:a16="http://schemas.microsoft.com/office/drawing/2014/main" id="{410F5F63-42AC-4C9E-8B4B-4A71FA25ED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37" y="165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60" name="Line 1959" descr="poLine">
              <a:extLst>
                <a:ext uri="{FF2B5EF4-FFF2-40B4-BE49-F238E27FC236}">
                  <a16:creationId xmlns="" xmlns:a16="http://schemas.microsoft.com/office/drawing/2014/main" id="{774BEF84-AC38-4E48-8EEB-1E404E864C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37" y="167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61" name="Group 1960" descr="poDot">
            <a:extLst>
              <a:ext uri="{FF2B5EF4-FFF2-40B4-BE49-F238E27FC236}">
                <a16:creationId xmlns="" xmlns:a16="http://schemas.microsoft.com/office/drawing/2014/main" id="{D06CE678-11B6-44BB-A7F2-FAD71541FB0F}"/>
              </a:ext>
            </a:extLst>
          </p:cNvPr>
          <p:cNvGrpSpPr/>
          <p:nvPr/>
        </p:nvGrpSpPr>
        <p:grpSpPr>
          <a:xfrm>
            <a:off x="9815513" y="3209925"/>
            <a:ext cx="76200" cy="76200"/>
            <a:chOff x="5101" y="1619"/>
            <a:chExt cx="48" cy="48"/>
          </a:xfrm>
        </p:grpSpPr>
        <p:sp>
          <p:nvSpPr>
            <p:cNvPr id="1962" name="Oval 1961">
              <a:extLst>
                <a:ext uri="{FF2B5EF4-FFF2-40B4-BE49-F238E27FC236}">
                  <a16:creationId xmlns="" xmlns:a16="http://schemas.microsoft.com/office/drawing/2014/main" id="{763D3DA7-0003-4E5E-BFAA-BE9ECCAF19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01" y="161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63" name="Line 1962" descr="poLine">
              <a:extLst>
                <a:ext uri="{FF2B5EF4-FFF2-40B4-BE49-F238E27FC236}">
                  <a16:creationId xmlns="" xmlns:a16="http://schemas.microsoft.com/office/drawing/2014/main" id="{6B809767-4258-4C67-9F3C-B5E9315BEA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25" y="164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64" name="Line 1963" descr="poLine">
              <a:extLst>
                <a:ext uri="{FF2B5EF4-FFF2-40B4-BE49-F238E27FC236}">
                  <a16:creationId xmlns="" xmlns:a16="http://schemas.microsoft.com/office/drawing/2014/main" id="{74EFF656-C64D-4744-A014-211E9A4D7D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01" y="164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65" name="Line 1964" descr="poLine">
              <a:extLst>
                <a:ext uri="{FF2B5EF4-FFF2-40B4-BE49-F238E27FC236}">
                  <a16:creationId xmlns="" xmlns:a16="http://schemas.microsoft.com/office/drawing/2014/main" id="{EC2CB43F-E914-4615-ABE8-B9CFD30489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25" y="161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66" name="Line 1965" descr="poLine">
              <a:extLst>
                <a:ext uri="{FF2B5EF4-FFF2-40B4-BE49-F238E27FC236}">
                  <a16:creationId xmlns="" xmlns:a16="http://schemas.microsoft.com/office/drawing/2014/main" id="{38D417D4-0D6E-4517-9B0D-BF5CAA0253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25" y="164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67" name="Group 1966" descr="poDot">
            <a:extLst>
              <a:ext uri="{FF2B5EF4-FFF2-40B4-BE49-F238E27FC236}">
                <a16:creationId xmlns="" xmlns:a16="http://schemas.microsoft.com/office/drawing/2014/main" id="{D79F3CCA-081F-4E2E-8DDA-01608D2F10C3}"/>
              </a:ext>
            </a:extLst>
          </p:cNvPr>
          <p:cNvGrpSpPr/>
          <p:nvPr/>
        </p:nvGrpSpPr>
        <p:grpSpPr>
          <a:xfrm>
            <a:off x="9794875" y="3152775"/>
            <a:ext cx="76200" cy="76200"/>
            <a:chOff x="5088" y="1583"/>
            <a:chExt cx="48" cy="48"/>
          </a:xfrm>
        </p:grpSpPr>
        <p:sp>
          <p:nvSpPr>
            <p:cNvPr id="1968" name="Oval 1967">
              <a:extLst>
                <a:ext uri="{FF2B5EF4-FFF2-40B4-BE49-F238E27FC236}">
                  <a16:creationId xmlns="" xmlns:a16="http://schemas.microsoft.com/office/drawing/2014/main" id="{9B21579F-F310-4CB3-9D03-47C0E1C2B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8" y="158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69" name="Line 1968" descr="poLine">
              <a:extLst>
                <a:ext uri="{FF2B5EF4-FFF2-40B4-BE49-F238E27FC236}">
                  <a16:creationId xmlns="" xmlns:a16="http://schemas.microsoft.com/office/drawing/2014/main" id="{EAEA8BAA-5723-40F9-9D24-06AE8E19702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12" y="160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0" name="Line 1969" descr="poLine">
              <a:extLst>
                <a:ext uri="{FF2B5EF4-FFF2-40B4-BE49-F238E27FC236}">
                  <a16:creationId xmlns="" xmlns:a16="http://schemas.microsoft.com/office/drawing/2014/main" id="{34FC23F9-D094-4D1D-A773-DF35F060F96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88" y="160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1" name="Line 1970" descr="poLine">
              <a:extLst>
                <a:ext uri="{FF2B5EF4-FFF2-40B4-BE49-F238E27FC236}">
                  <a16:creationId xmlns="" xmlns:a16="http://schemas.microsoft.com/office/drawing/2014/main" id="{A175748B-D3D6-40DD-B75B-E6DF85883D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12" y="158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2" name="Line 1971" descr="poLine">
              <a:extLst>
                <a:ext uri="{FF2B5EF4-FFF2-40B4-BE49-F238E27FC236}">
                  <a16:creationId xmlns="" xmlns:a16="http://schemas.microsoft.com/office/drawing/2014/main" id="{F0EFE314-05E4-4352-9713-F298C362650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12" y="160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73" name="Group 1972" descr="poDot">
            <a:extLst>
              <a:ext uri="{FF2B5EF4-FFF2-40B4-BE49-F238E27FC236}">
                <a16:creationId xmlns="" xmlns:a16="http://schemas.microsoft.com/office/drawing/2014/main" id="{85505791-955B-4B69-8279-979EC4AEA057}"/>
              </a:ext>
            </a:extLst>
          </p:cNvPr>
          <p:cNvGrpSpPr/>
          <p:nvPr/>
        </p:nvGrpSpPr>
        <p:grpSpPr>
          <a:xfrm>
            <a:off x="9771063" y="3095625"/>
            <a:ext cx="76200" cy="76200"/>
            <a:chOff x="5073" y="1547"/>
            <a:chExt cx="48" cy="48"/>
          </a:xfrm>
        </p:grpSpPr>
        <p:sp>
          <p:nvSpPr>
            <p:cNvPr id="1974" name="Oval 1973">
              <a:extLst>
                <a:ext uri="{FF2B5EF4-FFF2-40B4-BE49-F238E27FC236}">
                  <a16:creationId xmlns="" xmlns:a16="http://schemas.microsoft.com/office/drawing/2014/main" id="{700D2D79-538A-4F50-B3DF-A50490C4F6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73" y="154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75" name="Line 1974" descr="poLine">
              <a:extLst>
                <a:ext uri="{FF2B5EF4-FFF2-40B4-BE49-F238E27FC236}">
                  <a16:creationId xmlns="" xmlns:a16="http://schemas.microsoft.com/office/drawing/2014/main" id="{A3470A6C-F070-4AD1-965D-1CF0F493567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97" y="157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6" name="Line 1975" descr="poLine">
              <a:extLst>
                <a:ext uri="{FF2B5EF4-FFF2-40B4-BE49-F238E27FC236}">
                  <a16:creationId xmlns="" xmlns:a16="http://schemas.microsoft.com/office/drawing/2014/main" id="{28329315-6096-4E6F-9428-5004D9B4D23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73" y="157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7" name="Line 1976" descr="poLine">
              <a:extLst>
                <a:ext uri="{FF2B5EF4-FFF2-40B4-BE49-F238E27FC236}">
                  <a16:creationId xmlns="" xmlns:a16="http://schemas.microsoft.com/office/drawing/2014/main" id="{14875FFA-7097-4BEE-BBE8-45D5D5FC7DA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097" y="154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8" name="Line 1977" descr="poLine">
              <a:extLst>
                <a:ext uri="{FF2B5EF4-FFF2-40B4-BE49-F238E27FC236}">
                  <a16:creationId xmlns="" xmlns:a16="http://schemas.microsoft.com/office/drawing/2014/main" id="{9724D78F-2C52-4CCE-92A4-E839A2B877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97" y="157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79" name="Group 1978" descr="poDot">
            <a:extLst>
              <a:ext uri="{FF2B5EF4-FFF2-40B4-BE49-F238E27FC236}">
                <a16:creationId xmlns="" xmlns:a16="http://schemas.microsoft.com/office/drawing/2014/main" id="{693306BC-679E-4538-8501-DA248418B22F}"/>
              </a:ext>
            </a:extLst>
          </p:cNvPr>
          <p:cNvGrpSpPr/>
          <p:nvPr/>
        </p:nvGrpSpPr>
        <p:grpSpPr>
          <a:xfrm>
            <a:off x="9747250" y="3040063"/>
            <a:ext cx="76200" cy="76200"/>
            <a:chOff x="5058" y="1512"/>
            <a:chExt cx="48" cy="48"/>
          </a:xfrm>
        </p:grpSpPr>
        <p:sp>
          <p:nvSpPr>
            <p:cNvPr id="1980" name="Oval 1979">
              <a:extLst>
                <a:ext uri="{FF2B5EF4-FFF2-40B4-BE49-F238E27FC236}">
                  <a16:creationId xmlns="" xmlns:a16="http://schemas.microsoft.com/office/drawing/2014/main" id="{E8DD4596-74E5-4782-9437-8C38A2DC89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8" y="1512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81" name="Line 1980" descr="poLine">
              <a:extLst>
                <a:ext uri="{FF2B5EF4-FFF2-40B4-BE49-F238E27FC236}">
                  <a16:creationId xmlns="" xmlns:a16="http://schemas.microsoft.com/office/drawing/2014/main" id="{EE4D99B0-D822-4D98-B1AB-E54DD4AADBF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82" y="153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Line 1981" descr="poLine">
              <a:extLst>
                <a:ext uri="{FF2B5EF4-FFF2-40B4-BE49-F238E27FC236}">
                  <a16:creationId xmlns="" xmlns:a16="http://schemas.microsoft.com/office/drawing/2014/main" id="{42703ADC-D649-45D5-8730-5C3A73DCCD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58" y="1536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3" name="Line 1982" descr="poLine">
              <a:extLst>
                <a:ext uri="{FF2B5EF4-FFF2-40B4-BE49-F238E27FC236}">
                  <a16:creationId xmlns="" xmlns:a16="http://schemas.microsoft.com/office/drawing/2014/main" id="{B7F19721-7E13-4882-95D4-1D5BB4B6F3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082" y="151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4" name="Line 1983" descr="poLine">
              <a:extLst>
                <a:ext uri="{FF2B5EF4-FFF2-40B4-BE49-F238E27FC236}">
                  <a16:creationId xmlns="" xmlns:a16="http://schemas.microsoft.com/office/drawing/2014/main" id="{F5D92DED-204E-4C77-8701-D7FA7D654E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82" y="153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85" name="Group 1984" descr="poDot">
            <a:extLst>
              <a:ext uri="{FF2B5EF4-FFF2-40B4-BE49-F238E27FC236}">
                <a16:creationId xmlns="" xmlns:a16="http://schemas.microsoft.com/office/drawing/2014/main" id="{03124EAA-0908-4E51-AF52-97924BDDE732}"/>
              </a:ext>
            </a:extLst>
          </p:cNvPr>
          <p:cNvGrpSpPr/>
          <p:nvPr/>
        </p:nvGrpSpPr>
        <p:grpSpPr>
          <a:xfrm>
            <a:off x="9720263" y="2984500"/>
            <a:ext cx="76200" cy="76200"/>
            <a:chOff x="5041" y="1477"/>
            <a:chExt cx="48" cy="48"/>
          </a:xfrm>
        </p:grpSpPr>
        <p:sp>
          <p:nvSpPr>
            <p:cNvPr id="1986" name="Oval 1985">
              <a:extLst>
                <a:ext uri="{FF2B5EF4-FFF2-40B4-BE49-F238E27FC236}">
                  <a16:creationId xmlns="" xmlns:a16="http://schemas.microsoft.com/office/drawing/2014/main" id="{4318AEA1-FE9E-4803-B55B-CEF566696B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1" y="147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87" name="Line 1986" descr="poLine">
              <a:extLst>
                <a:ext uri="{FF2B5EF4-FFF2-40B4-BE49-F238E27FC236}">
                  <a16:creationId xmlns="" xmlns:a16="http://schemas.microsoft.com/office/drawing/2014/main" id="{F6BB90C5-A8D8-4950-8EC0-B3B458F5F3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65" y="15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8" name="Line 1987" descr="poLine">
              <a:extLst>
                <a:ext uri="{FF2B5EF4-FFF2-40B4-BE49-F238E27FC236}">
                  <a16:creationId xmlns="" xmlns:a16="http://schemas.microsoft.com/office/drawing/2014/main" id="{7045AC85-20D9-4D68-9BD4-5F91F7EC7A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41" y="15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9" name="Line 1988" descr="poLine">
              <a:extLst>
                <a:ext uri="{FF2B5EF4-FFF2-40B4-BE49-F238E27FC236}">
                  <a16:creationId xmlns="" xmlns:a16="http://schemas.microsoft.com/office/drawing/2014/main" id="{4A0E8B37-33AB-43EC-823A-D3BC42B203D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065" y="147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0" name="Line 1989" descr="poLine">
              <a:extLst>
                <a:ext uri="{FF2B5EF4-FFF2-40B4-BE49-F238E27FC236}">
                  <a16:creationId xmlns="" xmlns:a16="http://schemas.microsoft.com/office/drawing/2014/main" id="{4EA1DE79-D547-4EA9-BEA4-C6E46BA5C9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65" y="150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91" name="Group 1990" descr="poDot">
            <a:extLst>
              <a:ext uri="{FF2B5EF4-FFF2-40B4-BE49-F238E27FC236}">
                <a16:creationId xmlns="" xmlns:a16="http://schemas.microsoft.com/office/drawing/2014/main" id="{EB604FDE-4A6F-4CDB-9831-2F306FA2EFAB}"/>
              </a:ext>
            </a:extLst>
          </p:cNvPr>
          <p:cNvGrpSpPr/>
          <p:nvPr/>
        </p:nvGrpSpPr>
        <p:grpSpPr>
          <a:xfrm>
            <a:off x="9691688" y="2930525"/>
            <a:ext cx="76200" cy="76200"/>
            <a:chOff x="5023" y="1443"/>
            <a:chExt cx="48" cy="48"/>
          </a:xfrm>
        </p:grpSpPr>
        <p:sp>
          <p:nvSpPr>
            <p:cNvPr id="1992" name="Oval 1991">
              <a:extLst>
                <a:ext uri="{FF2B5EF4-FFF2-40B4-BE49-F238E27FC236}">
                  <a16:creationId xmlns="" xmlns:a16="http://schemas.microsoft.com/office/drawing/2014/main" id="{E314CC37-84A3-446B-8123-C94207C462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23" y="144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93" name="Line 1992" descr="poLine">
              <a:extLst>
                <a:ext uri="{FF2B5EF4-FFF2-40B4-BE49-F238E27FC236}">
                  <a16:creationId xmlns="" xmlns:a16="http://schemas.microsoft.com/office/drawing/2014/main" id="{70C33FDC-6A95-440B-B8E7-59085B4485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47" y="146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4" name="Line 1993" descr="poLine">
              <a:extLst>
                <a:ext uri="{FF2B5EF4-FFF2-40B4-BE49-F238E27FC236}">
                  <a16:creationId xmlns="" xmlns:a16="http://schemas.microsoft.com/office/drawing/2014/main" id="{72956D0C-B4CE-4DD2-BE77-04922D01FD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23" y="146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5" name="Line 1994" descr="poLine">
              <a:extLst>
                <a:ext uri="{FF2B5EF4-FFF2-40B4-BE49-F238E27FC236}">
                  <a16:creationId xmlns="" xmlns:a16="http://schemas.microsoft.com/office/drawing/2014/main" id="{CD8771A2-D956-487F-985B-C0CC33B279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047" y="144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6" name="Line 1995" descr="poLine">
              <a:extLst>
                <a:ext uri="{FF2B5EF4-FFF2-40B4-BE49-F238E27FC236}">
                  <a16:creationId xmlns="" xmlns:a16="http://schemas.microsoft.com/office/drawing/2014/main" id="{D83075A3-9B42-47A0-93E8-833E066ABD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47" y="146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97" name="Group 1996" descr="poDot">
            <a:extLst>
              <a:ext uri="{FF2B5EF4-FFF2-40B4-BE49-F238E27FC236}">
                <a16:creationId xmlns="" xmlns:a16="http://schemas.microsoft.com/office/drawing/2014/main" id="{AF77056A-A33C-4E19-A92D-8DC2FC6F42FD}"/>
              </a:ext>
            </a:extLst>
          </p:cNvPr>
          <p:cNvGrpSpPr/>
          <p:nvPr/>
        </p:nvGrpSpPr>
        <p:grpSpPr>
          <a:xfrm>
            <a:off x="9659938" y="2878138"/>
            <a:ext cx="76200" cy="76200"/>
            <a:chOff x="5003" y="1410"/>
            <a:chExt cx="48" cy="48"/>
          </a:xfrm>
        </p:grpSpPr>
        <p:sp>
          <p:nvSpPr>
            <p:cNvPr id="1998" name="Oval 1997">
              <a:extLst>
                <a:ext uri="{FF2B5EF4-FFF2-40B4-BE49-F238E27FC236}">
                  <a16:creationId xmlns="" xmlns:a16="http://schemas.microsoft.com/office/drawing/2014/main" id="{85A86CBC-5362-42AB-BC23-EB1943B318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3" y="1410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99" name="Line 1998" descr="poLine">
              <a:extLst>
                <a:ext uri="{FF2B5EF4-FFF2-40B4-BE49-F238E27FC236}">
                  <a16:creationId xmlns="" xmlns:a16="http://schemas.microsoft.com/office/drawing/2014/main" id="{74BD0F87-6733-48C6-860D-B04F25DE0D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27" y="143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Line 1999" descr="poLine">
              <a:extLst>
                <a:ext uri="{FF2B5EF4-FFF2-40B4-BE49-F238E27FC236}">
                  <a16:creationId xmlns="" xmlns:a16="http://schemas.microsoft.com/office/drawing/2014/main" id="{5A16C438-2B88-4FBD-BB50-4372B332EB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03" y="1434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Line 2000" descr="poLine">
              <a:extLst>
                <a:ext uri="{FF2B5EF4-FFF2-40B4-BE49-F238E27FC236}">
                  <a16:creationId xmlns="" xmlns:a16="http://schemas.microsoft.com/office/drawing/2014/main" id="{56E0F0FA-0B1B-4AF3-9824-D690752C28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027" y="141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Line 2001" descr="poLine">
              <a:extLst>
                <a:ext uri="{FF2B5EF4-FFF2-40B4-BE49-F238E27FC236}">
                  <a16:creationId xmlns="" xmlns:a16="http://schemas.microsoft.com/office/drawing/2014/main" id="{624AC548-D454-44EF-A73D-333BD6026B4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27" y="143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03" name="Group 2002" descr="poDot">
            <a:extLst>
              <a:ext uri="{FF2B5EF4-FFF2-40B4-BE49-F238E27FC236}">
                <a16:creationId xmlns="" xmlns:a16="http://schemas.microsoft.com/office/drawing/2014/main" id="{D7C9E35C-D698-42D3-B5C5-4CB0291E52A3}"/>
              </a:ext>
            </a:extLst>
          </p:cNvPr>
          <p:cNvGrpSpPr/>
          <p:nvPr/>
        </p:nvGrpSpPr>
        <p:grpSpPr>
          <a:xfrm>
            <a:off x="9628188" y="2825750"/>
            <a:ext cx="76200" cy="76200"/>
            <a:chOff x="4983" y="1377"/>
            <a:chExt cx="48" cy="48"/>
          </a:xfrm>
        </p:grpSpPr>
        <p:sp>
          <p:nvSpPr>
            <p:cNvPr id="2004" name="Oval 2003">
              <a:extLst>
                <a:ext uri="{FF2B5EF4-FFF2-40B4-BE49-F238E27FC236}">
                  <a16:creationId xmlns="" xmlns:a16="http://schemas.microsoft.com/office/drawing/2014/main" id="{ECA3AA27-CE20-4B5E-BE30-99AEBB88DE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3" y="137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05" name="Line 2004" descr="poLine">
              <a:extLst>
                <a:ext uri="{FF2B5EF4-FFF2-40B4-BE49-F238E27FC236}">
                  <a16:creationId xmlns="" xmlns:a16="http://schemas.microsoft.com/office/drawing/2014/main" id="{D6752CCD-447F-410F-B048-56D7F71C5B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07" y="14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Line 2005" descr="poLine">
              <a:extLst>
                <a:ext uri="{FF2B5EF4-FFF2-40B4-BE49-F238E27FC236}">
                  <a16:creationId xmlns="" xmlns:a16="http://schemas.microsoft.com/office/drawing/2014/main" id="{61247398-1172-4661-A137-D89AAB72DF5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83" y="14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Line 2006" descr="poLine">
              <a:extLst>
                <a:ext uri="{FF2B5EF4-FFF2-40B4-BE49-F238E27FC236}">
                  <a16:creationId xmlns="" xmlns:a16="http://schemas.microsoft.com/office/drawing/2014/main" id="{52AB2077-85F9-4CC6-BA0B-1AA6AEEBBD5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007" y="137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Line 2007" descr="poLine">
              <a:extLst>
                <a:ext uri="{FF2B5EF4-FFF2-40B4-BE49-F238E27FC236}">
                  <a16:creationId xmlns="" xmlns:a16="http://schemas.microsoft.com/office/drawing/2014/main" id="{93B54A3A-A37F-4CD7-878B-574C1FBA70E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07" y="140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09" name="Group 2008" descr="poDot">
            <a:extLst>
              <a:ext uri="{FF2B5EF4-FFF2-40B4-BE49-F238E27FC236}">
                <a16:creationId xmlns="" xmlns:a16="http://schemas.microsoft.com/office/drawing/2014/main" id="{03E93CF1-D1F8-498E-8B65-BADEFC6AE29D}"/>
              </a:ext>
            </a:extLst>
          </p:cNvPr>
          <p:cNvGrpSpPr/>
          <p:nvPr/>
        </p:nvGrpSpPr>
        <p:grpSpPr>
          <a:xfrm>
            <a:off x="9593263" y="2774950"/>
            <a:ext cx="76200" cy="76200"/>
            <a:chOff x="4961" y="1345"/>
            <a:chExt cx="48" cy="48"/>
          </a:xfrm>
        </p:grpSpPr>
        <p:sp>
          <p:nvSpPr>
            <p:cNvPr id="2010" name="Oval 2009">
              <a:extLst>
                <a:ext uri="{FF2B5EF4-FFF2-40B4-BE49-F238E27FC236}">
                  <a16:creationId xmlns="" xmlns:a16="http://schemas.microsoft.com/office/drawing/2014/main" id="{5818914F-7F82-4A14-B812-EC82999391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1" y="134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11" name="Line 2010" descr="poLine">
              <a:extLst>
                <a:ext uri="{FF2B5EF4-FFF2-40B4-BE49-F238E27FC236}">
                  <a16:creationId xmlns="" xmlns:a16="http://schemas.microsoft.com/office/drawing/2014/main" id="{B780468D-7BAA-48E2-B013-9F96E78A92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85" y="13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Line 2011" descr="poLine">
              <a:extLst>
                <a:ext uri="{FF2B5EF4-FFF2-40B4-BE49-F238E27FC236}">
                  <a16:creationId xmlns="" xmlns:a16="http://schemas.microsoft.com/office/drawing/2014/main" id="{4F3119FD-BFA3-467D-B239-D8606BBB00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61" y="136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3" name="Line 2012" descr="poLine">
              <a:extLst>
                <a:ext uri="{FF2B5EF4-FFF2-40B4-BE49-F238E27FC236}">
                  <a16:creationId xmlns="" xmlns:a16="http://schemas.microsoft.com/office/drawing/2014/main" id="{B453D12A-F5C6-49BB-8A5B-5444D71FCA5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985" y="134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4" name="Line 2013" descr="poLine">
              <a:extLst>
                <a:ext uri="{FF2B5EF4-FFF2-40B4-BE49-F238E27FC236}">
                  <a16:creationId xmlns="" xmlns:a16="http://schemas.microsoft.com/office/drawing/2014/main" id="{55762F0B-F057-4BD1-BAE4-7307EB1852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85" y="136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15" name="Group 2014" descr="poDot">
            <a:extLst>
              <a:ext uri="{FF2B5EF4-FFF2-40B4-BE49-F238E27FC236}">
                <a16:creationId xmlns="" xmlns:a16="http://schemas.microsoft.com/office/drawing/2014/main" id="{A3E6DFC8-3C5D-4303-B3E0-2D95E250E06F}"/>
              </a:ext>
            </a:extLst>
          </p:cNvPr>
          <p:cNvGrpSpPr/>
          <p:nvPr/>
        </p:nvGrpSpPr>
        <p:grpSpPr>
          <a:xfrm>
            <a:off x="9558338" y="2725738"/>
            <a:ext cx="76200" cy="76200"/>
            <a:chOff x="4939" y="1314"/>
            <a:chExt cx="48" cy="48"/>
          </a:xfrm>
        </p:grpSpPr>
        <p:sp>
          <p:nvSpPr>
            <p:cNvPr id="2016" name="Oval 2015">
              <a:extLst>
                <a:ext uri="{FF2B5EF4-FFF2-40B4-BE49-F238E27FC236}">
                  <a16:creationId xmlns="" xmlns:a16="http://schemas.microsoft.com/office/drawing/2014/main" id="{2CB7C755-4C57-4014-BCBD-85BC3809A0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39" y="131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17" name="Line 2016" descr="poLine">
              <a:extLst>
                <a:ext uri="{FF2B5EF4-FFF2-40B4-BE49-F238E27FC236}">
                  <a16:creationId xmlns="" xmlns:a16="http://schemas.microsoft.com/office/drawing/2014/main" id="{9768C67B-E536-4190-9E29-BEE4BDA2BB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63" y="133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8" name="Line 2017" descr="poLine">
              <a:extLst>
                <a:ext uri="{FF2B5EF4-FFF2-40B4-BE49-F238E27FC236}">
                  <a16:creationId xmlns="" xmlns:a16="http://schemas.microsoft.com/office/drawing/2014/main" id="{DB046D0B-BD81-4F17-8CCC-2857F0D9E78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39" y="133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9" name="Line 2018" descr="poLine">
              <a:extLst>
                <a:ext uri="{FF2B5EF4-FFF2-40B4-BE49-F238E27FC236}">
                  <a16:creationId xmlns="" xmlns:a16="http://schemas.microsoft.com/office/drawing/2014/main" id="{E2131F1D-3753-423E-A4E7-52A5B7D6AD5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963" y="131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20" name="Line 2019" descr="poLine">
              <a:extLst>
                <a:ext uri="{FF2B5EF4-FFF2-40B4-BE49-F238E27FC236}">
                  <a16:creationId xmlns="" xmlns:a16="http://schemas.microsoft.com/office/drawing/2014/main" id="{D8C3A253-DBE7-425D-943B-25F4887B7F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63" y="133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21" name="Group 2020" descr="poDot">
            <a:extLst>
              <a:ext uri="{FF2B5EF4-FFF2-40B4-BE49-F238E27FC236}">
                <a16:creationId xmlns="" xmlns:a16="http://schemas.microsoft.com/office/drawing/2014/main" id="{4D4B5486-A7D9-431D-945C-633E71CF504E}"/>
              </a:ext>
            </a:extLst>
          </p:cNvPr>
          <p:cNvGrpSpPr/>
          <p:nvPr/>
        </p:nvGrpSpPr>
        <p:grpSpPr>
          <a:xfrm>
            <a:off x="9520238" y="2678113"/>
            <a:ext cx="76200" cy="76200"/>
            <a:chOff x="4915" y="1284"/>
            <a:chExt cx="48" cy="48"/>
          </a:xfrm>
        </p:grpSpPr>
        <p:sp>
          <p:nvSpPr>
            <p:cNvPr id="2022" name="Oval 2021">
              <a:extLst>
                <a:ext uri="{FF2B5EF4-FFF2-40B4-BE49-F238E27FC236}">
                  <a16:creationId xmlns="" xmlns:a16="http://schemas.microsoft.com/office/drawing/2014/main" id="{A3180117-BF52-468E-8CF4-951BEE0651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5" y="128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23" name="Line 2022" descr="poLine">
              <a:extLst>
                <a:ext uri="{FF2B5EF4-FFF2-40B4-BE49-F238E27FC236}">
                  <a16:creationId xmlns="" xmlns:a16="http://schemas.microsoft.com/office/drawing/2014/main" id="{47A5A4C2-7400-4F73-852F-FD91FE3D7F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39" y="130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24" name="Line 2023" descr="poLine">
              <a:extLst>
                <a:ext uri="{FF2B5EF4-FFF2-40B4-BE49-F238E27FC236}">
                  <a16:creationId xmlns="" xmlns:a16="http://schemas.microsoft.com/office/drawing/2014/main" id="{D414845D-2637-484B-A9CD-A9B52B30FC9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15" y="130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25" name="Line 2024" descr="poLine">
              <a:extLst>
                <a:ext uri="{FF2B5EF4-FFF2-40B4-BE49-F238E27FC236}">
                  <a16:creationId xmlns="" xmlns:a16="http://schemas.microsoft.com/office/drawing/2014/main" id="{3D0E811F-0BC0-4A5D-A87D-6A64D84E1C2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939" y="128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26" name="Line 2025" descr="poLine">
              <a:extLst>
                <a:ext uri="{FF2B5EF4-FFF2-40B4-BE49-F238E27FC236}">
                  <a16:creationId xmlns="" xmlns:a16="http://schemas.microsoft.com/office/drawing/2014/main" id="{6350F114-4FDB-4F56-A527-DEDE664748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39" y="130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27" name="Group 2026" descr="poDot">
            <a:extLst>
              <a:ext uri="{FF2B5EF4-FFF2-40B4-BE49-F238E27FC236}">
                <a16:creationId xmlns="" xmlns:a16="http://schemas.microsoft.com/office/drawing/2014/main" id="{DD9AA96A-CE53-4B95-B236-757DC349CEBA}"/>
              </a:ext>
            </a:extLst>
          </p:cNvPr>
          <p:cNvGrpSpPr/>
          <p:nvPr/>
        </p:nvGrpSpPr>
        <p:grpSpPr>
          <a:xfrm>
            <a:off x="9480550" y="2630488"/>
            <a:ext cx="76200" cy="76200"/>
            <a:chOff x="4890" y="1254"/>
            <a:chExt cx="48" cy="48"/>
          </a:xfrm>
        </p:grpSpPr>
        <p:sp>
          <p:nvSpPr>
            <p:cNvPr id="2028" name="Oval 2027">
              <a:extLst>
                <a:ext uri="{FF2B5EF4-FFF2-40B4-BE49-F238E27FC236}">
                  <a16:creationId xmlns="" xmlns:a16="http://schemas.microsoft.com/office/drawing/2014/main" id="{3933473C-C39D-494B-A489-7956BFA276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0" y="125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29" name="Line 2028" descr="poLine">
              <a:extLst>
                <a:ext uri="{FF2B5EF4-FFF2-40B4-BE49-F238E27FC236}">
                  <a16:creationId xmlns="" xmlns:a16="http://schemas.microsoft.com/office/drawing/2014/main" id="{BDEC18DC-E812-42DA-A752-233C80A41CF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14" y="127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0" name="Line 2029" descr="poLine">
              <a:extLst>
                <a:ext uri="{FF2B5EF4-FFF2-40B4-BE49-F238E27FC236}">
                  <a16:creationId xmlns="" xmlns:a16="http://schemas.microsoft.com/office/drawing/2014/main" id="{BF1D496F-834C-48F9-B098-94A635F2983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90" y="127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1" name="Line 2030" descr="poLine">
              <a:extLst>
                <a:ext uri="{FF2B5EF4-FFF2-40B4-BE49-F238E27FC236}">
                  <a16:creationId xmlns="" xmlns:a16="http://schemas.microsoft.com/office/drawing/2014/main" id="{62B5EF50-F663-475F-9A75-961F4FBCAA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914" y="125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2" name="Line 2031" descr="poLine">
              <a:extLst>
                <a:ext uri="{FF2B5EF4-FFF2-40B4-BE49-F238E27FC236}">
                  <a16:creationId xmlns="" xmlns:a16="http://schemas.microsoft.com/office/drawing/2014/main" id="{E8C9C395-46AC-4DD0-8418-4E7B0F17F2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14" y="12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33" name="Group 2032" descr="poDot">
            <a:extLst>
              <a:ext uri="{FF2B5EF4-FFF2-40B4-BE49-F238E27FC236}">
                <a16:creationId xmlns="" xmlns:a16="http://schemas.microsoft.com/office/drawing/2014/main" id="{405FFBF5-823B-4723-9AC2-920D95EF615F}"/>
              </a:ext>
            </a:extLst>
          </p:cNvPr>
          <p:cNvGrpSpPr/>
          <p:nvPr/>
        </p:nvGrpSpPr>
        <p:grpSpPr>
          <a:xfrm>
            <a:off x="9440863" y="2586038"/>
            <a:ext cx="76200" cy="76200"/>
            <a:chOff x="4865" y="1226"/>
            <a:chExt cx="48" cy="48"/>
          </a:xfrm>
        </p:grpSpPr>
        <p:sp>
          <p:nvSpPr>
            <p:cNvPr id="2034" name="Oval 2033">
              <a:extLst>
                <a:ext uri="{FF2B5EF4-FFF2-40B4-BE49-F238E27FC236}">
                  <a16:creationId xmlns="" xmlns:a16="http://schemas.microsoft.com/office/drawing/2014/main" id="{AB712F29-244D-499D-A66E-D1983AA048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65" y="1226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35" name="Line 2034" descr="poLine">
              <a:extLst>
                <a:ext uri="{FF2B5EF4-FFF2-40B4-BE49-F238E27FC236}">
                  <a16:creationId xmlns="" xmlns:a16="http://schemas.microsoft.com/office/drawing/2014/main" id="{D4161B36-FD07-441C-988E-61153EA042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89" y="125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6" name="Line 2035" descr="poLine">
              <a:extLst>
                <a:ext uri="{FF2B5EF4-FFF2-40B4-BE49-F238E27FC236}">
                  <a16:creationId xmlns="" xmlns:a16="http://schemas.microsoft.com/office/drawing/2014/main" id="{2A6C3162-227D-454C-9BC1-E96B8ED578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65" y="125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7" name="Line 2036" descr="poLine">
              <a:extLst>
                <a:ext uri="{FF2B5EF4-FFF2-40B4-BE49-F238E27FC236}">
                  <a16:creationId xmlns="" xmlns:a16="http://schemas.microsoft.com/office/drawing/2014/main" id="{9D5E4715-802F-45A7-86B3-B1FDDE7E1E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889" y="122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8" name="Line 2037" descr="poLine">
              <a:extLst>
                <a:ext uri="{FF2B5EF4-FFF2-40B4-BE49-F238E27FC236}">
                  <a16:creationId xmlns="" xmlns:a16="http://schemas.microsoft.com/office/drawing/2014/main" id="{6DDB5249-B108-43D8-9C2E-758573F242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89" y="125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39" name="Group 2038" descr="poDot">
            <a:extLst>
              <a:ext uri="{FF2B5EF4-FFF2-40B4-BE49-F238E27FC236}">
                <a16:creationId xmlns="" xmlns:a16="http://schemas.microsoft.com/office/drawing/2014/main" id="{FDD41E0B-3060-4319-B074-A9EA712E3015}"/>
              </a:ext>
            </a:extLst>
          </p:cNvPr>
          <p:cNvGrpSpPr/>
          <p:nvPr/>
        </p:nvGrpSpPr>
        <p:grpSpPr>
          <a:xfrm>
            <a:off x="9398000" y="2541588"/>
            <a:ext cx="76200" cy="76200"/>
            <a:chOff x="4838" y="1198"/>
            <a:chExt cx="48" cy="48"/>
          </a:xfrm>
        </p:grpSpPr>
        <p:sp>
          <p:nvSpPr>
            <p:cNvPr id="2040" name="Oval 2039">
              <a:extLst>
                <a:ext uri="{FF2B5EF4-FFF2-40B4-BE49-F238E27FC236}">
                  <a16:creationId xmlns="" xmlns:a16="http://schemas.microsoft.com/office/drawing/2014/main" id="{05AACD8D-3599-4D8F-9177-9181B797FA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8" y="119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41" name="Line 2040" descr="poLine">
              <a:extLst>
                <a:ext uri="{FF2B5EF4-FFF2-40B4-BE49-F238E27FC236}">
                  <a16:creationId xmlns="" xmlns:a16="http://schemas.microsoft.com/office/drawing/2014/main" id="{E81BE7AE-F425-439A-8241-22C2F7965A1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62" y="122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2" name="Line 2041" descr="poLine">
              <a:extLst>
                <a:ext uri="{FF2B5EF4-FFF2-40B4-BE49-F238E27FC236}">
                  <a16:creationId xmlns="" xmlns:a16="http://schemas.microsoft.com/office/drawing/2014/main" id="{386903E6-82E1-4902-B44C-99CCB9AAB8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38" y="122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3" name="Line 2042" descr="poLine">
              <a:extLst>
                <a:ext uri="{FF2B5EF4-FFF2-40B4-BE49-F238E27FC236}">
                  <a16:creationId xmlns="" xmlns:a16="http://schemas.microsoft.com/office/drawing/2014/main" id="{2C3FEA74-9620-4C92-AFAE-FAC402BE6B1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862" y="119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4" name="Line 2043" descr="poLine">
              <a:extLst>
                <a:ext uri="{FF2B5EF4-FFF2-40B4-BE49-F238E27FC236}">
                  <a16:creationId xmlns="" xmlns:a16="http://schemas.microsoft.com/office/drawing/2014/main" id="{FF63AC1D-912E-4227-B002-C564C52A454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62" y="122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5" name="Group 2044" descr="poDot">
            <a:extLst>
              <a:ext uri="{FF2B5EF4-FFF2-40B4-BE49-F238E27FC236}">
                <a16:creationId xmlns="" xmlns:a16="http://schemas.microsoft.com/office/drawing/2014/main" id="{FAE1AF51-7538-4B57-834C-F894DC01735E}"/>
              </a:ext>
            </a:extLst>
          </p:cNvPr>
          <p:cNvGrpSpPr/>
          <p:nvPr/>
        </p:nvGrpSpPr>
        <p:grpSpPr>
          <a:xfrm>
            <a:off x="9353550" y="2498725"/>
            <a:ext cx="76200" cy="76200"/>
            <a:chOff x="4810" y="1171"/>
            <a:chExt cx="48" cy="48"/>
          </a:xfrm>
        </p:grpSpPr>
        <p:sp>
          <p:nvSpPr>
            <p:cNvPr id="2046" name="Oval 2045">
              <a:extLst>
                <a:ext uri="{FF2B5EF4-FFF2-40B4-BE49-F238E27FC236}">
                  <a16:creationId xmlns="" xmlns:a16="http://schemas.microsoft.com/office/drawing/2014/main" id="{A8E0FFED-BCD9-408B-9790-FF4EC77DEB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0" y="117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47" name="Line 2046" descr="poLine">
              <a:extLst>
                <a:ext uri="{FF2B5EF4-FFF2-40B4-BE49-F238E27FC236}">
                  <a16:creationId xmlns="" xmlns:a16="http://schemas.microsoft.com/office/drawing/2014/main" id="{B9DCC4A1-85B6-44F5-9DD7-D489AA52B12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34" y="119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8" name="Line 2047" descr="poLine">
              <a:extLst>
                <a:ext uri="{FF2B5EF4-FFF2-40B4-BE49-F238E27FC236}">
                  <a16:creationId xmlns="" xmlns:a16="http://schemas.microsoft.com/office/drawing/2014/main" id="{F5E7FF44-E1FC-49C2-B713-247AC56580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10" y="119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9" name="Line 2048" descr="poLine">
              <a:extLst>
                <a:ext uri="{FF2B5EF4-FFF2-40B4-BE49-F238E27FC236}">
                  <a16:creationId xmlns="" xmlns:a16="http://schemas.microsoft.com/office/drawing/2014/main" id="{EAC50374-4D40-486B-9D08-7DDF53DD42B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834" y="117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" name="Line 2049" descr="poLine">
              <a:extLst>
                <a:ext uri="{FF2B5EF4-FFF2-40B4-BE49-F238E27FC236}">
                  <a16:creationId xmlns="" xmlns:a16="http://schemas.microsoft.com/office/drawing/2014/main" id="{65EE83AB-E1F5-48AA-B6A4-636F1D633C8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34" y="119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1" name="Group 2050" descr="poDot">
            <a:extLst>
              <a:ext uri="{FF2B5EF4-FFF2-40B4-BE49-F238E27FC236}">
                <a16:creationId xmlns="" xmlns:a16="http://schemas.microsoft.com/office/drawing/2014/main" id="{FF1C73FA-6B71-487E-BFA2-6DE446EB4F38}"/>
              </a:ext>
            </a:extLst>
          </p:cNvPr>
          <p:cNvGrpSpPr/>
          <p:nvPr/>
        </p:nvGrpSpPr>
        <p:grpSpPr>
          <a:xfrm>
            <a:off x="9307513" y="2459038"/>
            <a:ext cx="76200" cy="76200"/>
            <a:chOff x="4781" y="1146"/>
            <a:chExt cx="48" cy="48"/>
          </a:xfrm>
        </p:grpSpPr>
        <p:sp>
          <p:nvSpPr>
            <p:cNvPr id="2052" name="Oval 2051">
              <a:extLst>
                <a:ext uri="{FF2B5EF4-FFF2-40B4-BE49-F238E27FC236}">
                  <a16:creationId xmlns="" xmlns:a16="http://schemas.microsoft.com/office/drawing/2014/main" id="{EC468DF4-B7B3-425C-AF28-21883B0D7E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1" y="1146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53" name="Line 2052" descr="poLine">
              <a:extLst>
                <a:ext uri="{FF2B5EF4-FFF2-40B4-BE49-F238E27FC236}">
                  <a16:creationId xmlns="" xmlns:a16="http://schemas.microsoft.com/office/drawing/2014/main" id="{6AD84E13-D0AC-4A78-B4AA-AB54EAE095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5" y="11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4" name="Line 2053" descr="poLine">
              <a:extLst>
                <a:ext uri="{FF2B5EF4-FFF2-40B4-BE49-F238E27FC236}">
                  <a16:creationId xmlns="" xmlns:a16="http://schemas.microsoft.com/office/drawing/2014/main" id="{C6B8363E-33B9-4E46-8709-A13C521469A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81" y="1170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5" name="Line 2054" descr="poLine">
              <a:extLst>
                <a:ext uri="{FF2B5EF4-FFF2-40B4-BE49-F238E27FC236}">
                  <a16:creationId xmlns="" xmlns:a16="http://schemas.microsoft.com/office/drawing/2014/main" id="{A144612B-0993-438D-8CB6-E1E27B7963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805" y="1146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6" name="Line 2055" descr="poLine">
              <a:extLst>
                <a:ext uri="{FF2B5EF4-FFF2-40B4-BE49-F238E27FC236}">
                  <a16:creationId xmlns="" xmlns:a16="http://schemas.microsoft.com/office/drawing/2014/main" id="{512A7F55-45B8-4227-B20D-04BC3EC5599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05" y="1170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7" name="Group 2056" descr="poDot">
            <a:extLst>
              <a:ext uri="{FF2B5EF4-FFF2-40B4-BE49-F238E27FC236}">
                <a16:creationId xmlns="" xmlns:a16="http://schemas.microsoft.com/office/drawing/2014/main" id="{E31972EC-5049-4360-BACA-6DA92B9D7118}"/>
              </a:ext>
            </a:extLst>
          </p:cNvPr>
          <p:cNvGrpSpPr/>
          <p:nvPr/>
        </p:nvGrpSpPr>
        <p:grpSpPr>
          <a:xfrm>
            <a:off x="9261475" y="2419350"/>
            <a:ext cx="76200" cy="76200"/>
            <a:chOff x="4752" y="1121"/>
            <a:chExt cx="48" cy="48"/>
          </a:xfrm>
        </p:grpSpPr>
        <p:sp>
          <p:nvSpPr>
            <p:cNvPr id="2058" name="Oval 2057">
              <a:extLst>
                <a:ext uri="{FF2B5EF4-FFF2-40B4-BE49-F238E27FC236}">
                  <a16:creationId xmlns="" xmlns:a16="http://schemas.microsoft.com/office/drawing/2014/main" id="{571182D8-7E6A-426F-9F6F-3B8B0AE1B4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2" y="1121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59" name="Line 2058" descr="poLine">
              <a:extLst>
                <a:ext uri="{FF2B5EF4-FFF2-40B4-BE49-F238E27FC236}">
                  <a16:creationId xmlns="" xmlns:a16="http://schemas.microsoft.com/office/drawing/2014/main" id="{F94803CE-0829-4625-B574-96E09ED696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76" y="114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0" name="Line 2059" descr="poLine">
              <a:extLst>
                <a:ext uri="{FF2B5EF4-FFF2-40B4-BE49-F238E27FC236}">
                  <a16:creationId xmlns="" xmlns:a16="http://schemas.microsoft.com/office/drawing/2014/main" id="{3FE51925-3E9F-4FC9-9474-D2E377B516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52" y="1145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1" name="Line 2060" descr="poLine">
              <a:extLst>
                <a:ext uri="{FF2B5EF4-FFF2-40B4-BE49-F238E27FC236}">
                  <a16:creationId xmlns="" xmlns:a16="http://schemas.microsoft.com/office/drawing/2014/main" id="{266A96AF-FEC1-46F8-8D2D-A60E0218D5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776" y="112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2" name="Line 2061" descr="poLine">
              <a:extLst>
                <a:ext uri="{FF2B5EF4-FFF2-40B4-BE49-F238E27FC236}">
                  <a16:creationId xmlns="" xmlns:a16="http://schemas.microsoft.com/office/drawing/2014/main" id="{D943FE10-96FA-4DA4-B0E3-9CD6F988223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76" y="114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63" name="Group 2062" descr="poDot">
            <a:extLst>
              <a:ext uri="{FF2B5EF4-FFF2-40B4-BE49-F238E27FC236}">
                <a16:creationId xmlns="" xmlns:a16="http://schemas.microsoft.com/office/drawing/2014/main" id="{1F44D4CD-087D-4BA5-A37B-A558CB8FF628}"/>
              </a:ext>
            </a:extLst>
          </p:cNvPr>
          <p:cNvGrpSpPr/>
          <p:nvPr/>
        </p:nvGrpSpPr>
        <p:grpSpPr>
          <a:xfrm>
            <a:off x="9213850" y="2381250"/>
            <a:ext cx="76200" cy="76200"/>
            <a:chOff x="4722" y="1097"/>
            <a:chExt cx="48" cy="48"/>
          </a:xfrm>
        </p:grpSpPr>
        <p:sp>
          <p:nvSpPr>
            <p:cNvPr id="2064" name="Oval 2063">
              <a:extLst>
                <a:ext uri="{FF2B5EF4-FFF2-40B4-BE49-F238E27FC236}">
                  <a16:creationId xmlns="" xmlns:a16="http://schemas.microsoft.com/office/drawing/2014/main" id="{1E4CC594-797E-4208-8F06-8ECED717CF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2" y="109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65" name="Line 2064" descr="poLine">
              <a:extLst>
                <a:ext uri="{FF2B5EF4-FFF2-40B4-BE49-F238E27FC236}">
                  <a16:creationId xmlns="" xmlns:a16="http://schemas.microsoft.com/office/drawing/2014/main" id="{82087036-A52F-4640-8DF4-0FA0EA0B186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46" y="112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6" name="Line 2065" descr="poLine">
              <a:extLst>
                <a:ext uri="{FF2B5EF4-FFF2-40B4-BE49-F238E27FC236}">
                  <a16:creationId xmlns="" xmlns:a16="http://schemas.microsoft.com/office/drawing/2014/main" id="{28019E9B-39CC-4B42-9DA4-0F2C362A808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22" y="112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7" name="Line 2066" descr="poLine">
              <a:extLst>
                <a:ext uri="{FF2B5EF4-FFF2-40B4-BE49-F238E27FC236}">
                  <a16:creationId xmlns="" xmlns:a16="http://schemas.microsoft.com/office/drawing/2014/main" id="{8CD95B48-4442-425E-93C6-6DDCB5C8BC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746" y="109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8" name="Line 2067" descr="poLine">
              <a:extLst>
                <a:ext uri="{FF2B5EF4-FFF2-40B4-BE49-F238E27FC236}">
                  <a16:creationId xmlns="" xmlns:a16="http://schemas.microsoft.com/office/drawing/2014/main" id="{85089FB1-ACED-42B5-A793-315E7B4DDC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46" y="112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69" name="Group 2068" descr="poDot">
            <a:extLst>
              <a:ext uri="{FF2B5EF4-FFF2-40B4-BE49-F238E27FC236}">
                <a16:creationId xmlns="" xmlns:a16="http://schemas.microsoft.com/office/drawing/2014/main" id="{B3F88760-A887-44DC-A6A8-AE347F574671}"/>
              </a:ext>
            </a:extLst>
          </p:cNvPr>
          <p:cNvGrpSpPr/>
          <p:nvPr/>
        </p:nvGrpSpPr>
        <p:grpSpPr>
          <a:xfrm>
            <a:off x="9163050" y="2344738"/>
            <a:ext cx="76200" cy="76200"/>
            <a:chOff x="4690" y="1074"/>
            <a:chExt cx="48" cy="48"/>
          </a:xfrm>
        </p:grpSpPr>
        <p:sp>
          <p:nvSpPr>
            <p:cNvPr id="2070" name="Oval 2069">
              <a:extLst>
                <a:ext uri="{FF2B5EF4-FFF2-40B4-BE49-F238E27FC236}">
                  <a16:creationId xmlns="" xmlns:a16="http://schemas.microsoft.com/office/drawing/2014/main" id="{1940682D-BEBB-4932-9329-2E76AB8DAB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0" y="1074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71" name="Line 2070" descr="poLine">
              <a:extLst>
                <a:ext uri="{FF2B5EF4-FFF2-40B4-BE49-F238E27FC236}">
                  <a16:creationId xmlns="" xmlns:a16="http://schemas.microsoft.com/office/drawing/2014/main" id="{330B9222-0586-458C-87D9-69EEE736BB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14" y="109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2" name="Line 2071" descr="poLine">
              <a:extLst>
                <a:ext uri="{FF2B5EF4-FFF2-40B4-BE49-F238E27FC236}">
                  <a16:creationId xmlns="" xmlns:a16="http://schemas.microsoft.com/office/drawing/2014/main" id="{4CA807A7-07AE-41CC-9B8B-C6DD158ED3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90" y="1098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3" name="Line 2072" descr="poLine">
              <a:extLst>
                <a:ext uri="{FF2B5EF4-FFF2-40B4-BE49-F238E27FC236}">
                  <a16:creationId xmlns="" xmlns:a16="http://schemas.microsoft.com/office/drawing/2014/main" id="{BC98DA3A-4D06-41E6-A519-BA820492AE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714" y="1074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4" name="Line 2073" descr="poLine">
              <a:extLst>
                <a:ext uri="{FF2B5EF4-FFF2-40B4-BE49-F238E27FC236}">
                  <a16:creationId xmlns="" xmlns:a16="http://schemas.microsoft.com/office/drawing/2014/main" id="{A4446CC0-503E-4DA0-9471-E64C50D9F9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14" y="109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75" name="Group 2074" descr="poDot">
            <a:extLst>
              <a:ext uri="{FF2B5EF4-FFF2-40B4-BE49-F238E27FC236}">
                <a16:creationId xmlns="" xmlns:a16="http://schemas.microsoft.com/office/drawing/2014/main" id="{58F3DA80-3C6E-42FB-BB93-77E2F30B886D}"/>
              </a:ext>
            </a:extLst>
          </p:cNvPr>
          <p:cNvGrpSpPr/>
          <p:nvPr/>
        </p:nvGrpSpPr>
        <p:grpSpPr>
          <a:xfrm>
            <a:off x="9112250" y="2311400"/>
            <a:ext cx="76200" cy="76200"/>
            <a:chOff x="4658" y="1053"/>
            <a:chExt cx="48" cy="48"/>
          </a:xfrm>
        </p:grpSpPr>
        <p:sp>
          <p:nvSpPr>
            <p:cNvPr id="2076" name="Oval 2075">
              <a:extLst>
                <a:ext uri="{FF2B5EF4-FFF2-40B4-BE49-F238E27FC236}">
                  <a16:creationId xmlns="" xmlns:a16="http://schemas.microsoft.com/office/drawing/2014/main" id="{C17AD2AC-D59B-47E4-AA68-BC98B01E80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8" y="105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77" name="Line 2076" descr="poLine">
              <a:extLst>
                <a:ext uri="{FF2B5EF4-FFF2-40B4-BE49-F238E27FC236}">
                  <a16:creationId xmlns="" xmlns:a16="http://schemas.microsoft.com/office/drawing/2014/main" id="{6E714B6B-F5B2-476F-9F66-822F7FEFF3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82" y="107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8" name="Line 2077" descr="poLine">
              <a:extLst>
                <a:ext uri="{FF2B5EF4-FFF2-40B4-BE49-F238E27FC236}">
                  <a16:creationId xmlns="" xmlns:a16="http://schemas.microsoft.com/office/drawing/2014/main" id="{D2861303-398B-44E5-BE45-E8C2F7F8E08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58" y="107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9" name="Line 2078" descr="poLine">
              <a:extLst>
                <a:ext uri="{FF2B5EF4-FFF2-40B4-BE49-F238E27FC236}">
                  <a16:creationId xmlns="" xmlns:a16="http://schemas.microsoft.com/office/drawing/2014/main" id="{A5AA2A90-1690-4657-86CE-CE1CAA415C4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682" y="105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0" name="Line 2079" descr="poLine">
              <a:extLst>
                <a:ext uri="{FF2B5EF4-FFF2-40B4-BE49-F238E27FC236}">
                  <a16:creationId xmlns="" xmlns:a16="http://schemas.microsoft.com/office/drawing/2014/main" id="{0DC92E7C-C46B-4482-848F-7A29BD826B4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82" y="107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81" name="Group 2080" descr="poDot">
            <a:extLst>
              <a:ext uri="{FF2B5EF4-FFF2-40B4-BE49-F238E27FC236}">
                <a16:creationId xmlns="" xmlns:a16="http://schemas.microsoft.com/office/drawing/2014/main" id="{CE68C3C7-B0A6-4511-95BA-8EC034A95887}"/>
              </a:ext>
            </a:extLst>
          </p:cNvPr>
          <p:cNvGrpSpPr/>
          <p:nvPr/>
        </p:nvGrpSpPr>
        <p:grpSpPr>
          <a:xfrm>
            <a:off x="9061450" y="2279650"/>
            <a:ext cx="76200" cy="76200"/>
            <a:chOff x="4626" y="1033"/>
            <a:chExt cx="48" cy="48"/>
          </a:xfrm>
        </p:grpSpPr>
        <p:sp>
          <p:nvSpPr>
            <p:cNvPr id="2082" name="Oval 2081">
              <a:extLst>
                <a:ext uri="{FF2B5EF4-FFF2-40B4-BE49-F238E27FC236}">
                  <a16:creationId xmlns="" xmlns:a16="http://schemas.microsoft.com/office/drawing/2014/main" id="{FB4F7E41-6F6A-4180-BD79-D7659721F4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6" y="103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83" name="Line 2082" descr="poLine">
              <a:extLst>
                <a:ext uri="{FF2B5EF4-FFF2-40B4-BE49-F238E27FC236}">
                  <a16:creationId xmlns="" xmlns:a16="http://schemas.microsoft.com/office/drawing/2014/main" id="{270EF33A-F171-4976-8DD9-448042CA88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50" y="105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4" name="Line 2083" descr="poLine">
              <a:extLst>
                <a:ext uri="{FF2B5EF4-FFF2-40B4-BE49-F238E27FC236}">
                  <a16:creationId xmlns="" xmlns:a16="http://schemas.microsoft.com/office/drawing/2014/main" id="{32B512F3-D318-4628-ACEA-F2C76EF5804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26" y="105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5" name="Line 2084" descr="poLine">
              <a:extLst>
                <a:ext uri="{FF2B5EF4-FFF2-40B4-BE49-F238E27FC236}">
                  <a16:creationId xmlns="" xmlns:a16="http://schemas.microsoft.com/office/drawing/2014/main" id="{E8182156-17AF-48E1-8378-7D4C96B3E6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650" y="103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6" name="Line 2085" descr="poLine">
              <a:extLst>
                <a:ext uri="{FF2B5EF4-FFF2-40B4-BE49-F238E27FC236}">
                  <a16:creationId xmlns="" xmlns:a16="http://schemas.microsoft.com/office/drawing/2014/main" id="{25FEE98C-2D14-4C07-B275-09183259F34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50" y="105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87" name="Group 2086" descr="poDot">
            <a:extLst>
              <a:ext uri="{FF2B5EF4-FFF2-40B4-BE49-F238E27FC236}">
                <a16:creationId xmlns="" xmlns:a16="http://schemas.microsoft.com/office/drawing/2014/main" id="{BB37BA2E-DD3D-4274-A1F6-18047A07D10B}"/>
              </a:ext>
            </a:extLst>
          </p:cNvPr>
          <p:cNvGrpSpPr/>
          <p:nvPr/>
        </p:nvGrpSpPr>
        <p:grpSpPr>
          <a:xfrm>
            <a:off x="9007475" y="2247900"/>
            <a:ext cx="76200" cy="76200"/>
            <a:chOff x="4592" y="1013"/>
            <a:chExt cx="48" cy="48"/>
          </a:xfrm>
        </p:grpSpPr>
        <p:sp>
          <p:nvSpPr>
            <p:cNvPr id="2088" name="Oval 2087">
              <a:extLst>
                <a:ext uri="{FF2B5EF4-FFF2-40B4-BE49-F238E27FC236}">
                  <a16:creationId xmlns="" xmlns:a16="http://schemas.microsoft.com/office/drawing/2014/main" id="{F07DB434-FE96-43D1-8178-302971924D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2" y="101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89" name="Line 2088" descr="poLine">
              <a:extLst>
                <a:ext uri="{FF2B5EF4-FFF2-40B4-BE49-F238E27FC236}">
                  <a16:creationId xmlns="" xmlns:a16="http://schemas.microsoft.com/office/drawing/2014/main" id="{9E6FFE77-2BF3-4E82-8F78-33A22B2E15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16" y="103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0" name="Line 2089" descr="poLine">
              <a:extLst>
                <a:ext uri="{FF2B5EF4-FFF2-40B4-BE49-F238E27FC236}">
                  <a16:creationId xmlns="" xmlns:a16="http://schemas.microsoft.com/office/drawing/2014/main" id="{00152A4B-93EB-4708-94A8-FC2AEE1DA67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92" y="103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1" name="Line 2090" descr="poLine">
              <a:extLst>
                <a:ext uri="{FF2B5EF4-FFF2-40B4-BE49-F238E27FC236}">
                  <a16:creationId xmlns="" xmlns:a16="http://schemas.microsoft.com/office/drawing/2014/main" id="{F925DD84-032D-408E-92FF-3F7248CE689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616" y="101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2" name="Line 2091" descr="poLine">
              <a:extLst>
                <a:ext uri="{FF2B5EF4-FFF2-40B4-BE49-F238E27FC236}">
                  <a16:creationId xmlns="" xmlns:a16="http://schemas.microsoft.com/office/drawing/2014/main" id="{664007F6-0111-43D0-AC57-2335ABF2C4E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16" y="103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93" name="Group 2092" descr="poDot">
            <a:extLst>
              <a:ext uri="{FF2B5EF4-FFF2-40B4-BE49-F238E27FC236}">
                <a16:creationId xmlns="" xmlns:a16="http://schemas.microsoft.com/office/drawing/2014/main" id="{56F9047D-4290-41D3-89E0-0043861BDABE}"/>
              </a:ext>
            </a:extLst>
          </p:cNvPr>
          <p:cNvGrpSpPr/>
          <p:nvPr/>
        </p:nvGrpSpPr>
        <p:grpSpPr>
          <a:xfrm>
            <a:off x="8953500" y="2219325"/>
            <a:ext cx="76200" cy="76200"/>
            <a:chOff x="4558" y="995"/>
            <a:chExt cx="48" cy="48"/>
          </a:xfrm>
        </p:grpSpPr>
        <p:sp>
          <p:nvSpPr>
            <p:cNvPr id="2094" name="Oval 2093">
              <a:extLst>
                <a:ext uri="{FF2B5EF4-FFF2-40B4-BE49-F238E27FC236}">
                  <a16:creationId xmlns="" xmlns:a16="http://schemas.microsoft.com/office/drawing/2014/main" id="{666BF38F-F6CF-4983-AEEB-C44EFD4D2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8" y="99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95" name="Line 2094" descr="poLine">
              <a:extLst>
                <a:ext uri="{FF2B5EF4-FFF2-40B4-BE49-F238E27FC236}">
                  <a16:creationId xmlns="" xmlns:a16="http://schemas.microsoft.com/office/drawing/2014/main" id="{4D237FAB-4B03-4148-82D5-BED6A8F6F8C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82" y="101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6" name="Line 2095" descr="poLine">
              <a:extLst>
                <a:ext uri="{FF2B5EF4-FFF2-40B4-BE49-F238E27FC236}">
                  <a16:creationId xmlns="" xmlns:a16="http://schemas.microsoft.com/office/drawing/2014/main" id="{3A19D29E-C63E-4EEF-9CF0-43DF34A4A5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58" y="101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7" name="Line 2096" descr="poLine">
              <a:extLst>
                <a:ext uri="{FF2B5EF4-FFF2-40B4-BE49-F238E27FC236}">
                  <a16:creationId xmlns="" xmlns:a16="http://schemas.microsoft.com/office/drawing/2014/main" id="{0C2BAF7D-5F55-4CD0-A69E-434C4DE72E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582" y="99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8" name="Line 2097" descr="poLine">
              <a:extLst>
                <a:ext uri="{FF2B5EF4-FFF2-40B4-BE49-F238E27FC236}">
                  <a16:creationId xmlns="" xmlns:a16="http://schemas.microsoft.com/office/drawing/2014/main" id="{0C0D032E-0CBC-4310-B47F-3257025E4A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82" y="101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99" name="Group 2098" descr="poDot">
            <a:extLst>
              <a:ext uri="{FF2B5EF4-FFF2-40B4-BE49-F238E27FC236}">
                <a16:creationId xmlns="" xmlns:a16="http://schemas.microsoft.com/office/drawing/2014/main" id="{2523F8B1-293B-4F3F-9557-CF1BD1FF1C9A}"/>
              </a:ext>
            </a:extLst>
          </p:cNvPr>
          <p:cNvGrpSpPr/>
          <p:nvPr/>
        </p:nvGrpSpPr>
        <p:grpSpPr>
          <a:xfrm>
            <a:off x="8899525" y="2192338"/>
            <a:ext cx="76200" cy="76200"/>
            <a:chOff x="4524" y="978"/>
            <a:chExt cx="48" cy="48"/>
          </a:xfrm>
        </p:grpSpPr>
        <p:sp>
          <p:nvSpPr>
            <p:cNvPr id="2100" name="Oval 2099">
              <a:extLst>
                <a:ext uri="{FF2B5EF4-FFF2-40B4-BE49-F238E27FC236}">
                  <a16:creationId xmlns="" xmlns:a16="http://schemas.microsoft.com/office/drawing/2014/main" id="{43312E42-C6FC-4B8B-A414-A648FC9F12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4" y="97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01" name="Line 2100" descr="poLine">
              <a:extLst>
                <a:ext uri="{FF2B5EF4-FFF2-40B4-BE49-F238E27FC236}">
                  <a16:creationId xmlns="" xmlns:a16="http://schemas.microsoft.com/office/drawing/2014/main" id="{741A74C9-6A5C-4D11-B599-372550F8F9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48" y="10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2" name="Line 2101" descr="poLine">
              <a:extLst>
                <a:ext uri="{FF2B5EF4-FFF2-40B4-BE49-F238E27FC236}">
                  <a16:creationId xmlns="" xmlns:a16="http://schemas.microsoft.com/office/drawing/2014/main" id="{CAA23827-81BE-47C8-AB3D-470F2EB1247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24" y="100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3" name="Line 2102" descr="poLine">
              <a:extLst>
                <a:ext uri="{FF2B5EF4-FFF2-40B4-BE49-F238E27FC236}">
                  <a16:creationId xmlns="" xmlns:a16="http://schemas.microsoft.com/office/drawing/2014/main" id="{624321FA-91DC-4B62-A369-D93F0B2AE3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548" y="97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4" name="Line 2103" descr="poLine">
              <a:extLst>
                <a:ext uri="{FF2B5EF4-FFF2-40B4-BE49-F238E27FC236}">
                  <a16:creationId xmlns="" xmlns:a16="http://schemas.microsoft.com/office/drawing/2014/main" id="{C17F7B11-54D3-445D-852C-AE76C00ECC5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48" y="100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05" name="Group 2104" descr="poDot">
            <a:extLst>
              <a:ext uri="{FF2B5EF4-FFF2-40B4-BE49-F238E27FC236}">
                <a16:creationId xmlns="" xmlns:a16="http://schemas.microsoft.com/office/drawing/2014/main" id="{B1AD18D8-0663-4F92-B0A8-EA1EE8BC3A1B}"/>
              </a:ext>
            </a:extLst>
          </p:cNvPr>
          <p:cNvGrpSpPr/>
          <p:nvPr/>
        </p:nvGrpSpPr>
        <p:grpSpPr>
          <a:xfrm>
            <a:off x="8843963" y="2168525"/>
            <a:ext cx="76200" cy="76200"/>
            <a:chOff x="4489" y="963"/>
            <a:chExt cx="48" cy="48"/>
          </a:xfrm>
        </p:grpSpPr>
        <p:sp>
          <p:nvSpPr>
            <p:cNvPr id="2106" name="Oval 2105">
              <a:extLst>
                <a:ext uri="{FF2B5EF4-FFF2-40B4-BE49-F238E27FC236}">
                  <a16:creationId xmlns="" xmlns:a16="http://schemas.microsoft.com/office/drawing/2014/main" id="{33FFB883-4D3C-4443-A0DA-6E4CADF3A9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9" y="96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07" name="Line 2106" descr="poLine">
              <a:extLst>
                <a:ext uri="{FF2B5EF4-FFF2-40B4-BE49-F238E27FC236}">
                  <a16:creationId xmlns="" xmlns:a16="http://schemas.microsoft.com/office/drawing/2014/main" id="{6D31FB52-A175-4BB5-8084-233F2954BC6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13" y="98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8" name="Line 2107" descr="poLine">
              <a:extLst>
                <a:ext uri="{FF2B5EF4-FFF2-40B4-BE49-F238E27FC236}">
                  <a16:creationId xmlns="" xmlns:a16="http://schemas.microsoft.com/office/drawing/2014/main" id="{4C1BCF66-3C5C-4D94-B259-0E0E5C026E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89" y="98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9" name="Line 2108" descr="poLine">
              <a:extLst>
                <a:ext uri="{FF2B5EF4-FFF2-40B4-BE49-F238E27FC236}">
                  <a16:creationId xmlns="" xmlns:a16="http://schemas.microsoft.com/office/drawing/2014/main" id="{A2B2E0D9-0F93-423A-870B-FA7D991D1B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513" y="96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0" name="Line 2109" descr="poLine">
              <a:extLst>
                <a:ext uri="{FF2B5EF4-FFF2-40B4-BE49-F238E27FC236}">
                  <a16:creationId xmlns="" xmlns:a16="http://schemas.microsoft.com/office/drawing/2014/main" id="{5AD23806-39AE-40D1-A7E1-08F7D33CF8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13" y="98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11" name="Group 2110" descr="poDot">
            <a:extLst>
              <a:ext uri="{FF2B5EF4-FFF2-40B4-BE49-F238E27FC236}">
                <a16:creationId xmlns="" xmlns:a16="http://schemas.microsoft.com/office/drawing/2014/main" id="{EA26D453-27C7-43D1-9265-B63830032B2F}"/>
              </a:ext>
            </a:extLst>
          </p:cNvPr>
          <p:cNvGrpSpPr/>
          <p:nvPr/>
        </p:nvGrpSpPr>
        <p:grpSpPr>
          <a:xfrm>
            <a:off x="8786813" y="2144713"/>
            <a:ext cx="76200" cy="76200"/>
            <a:chOff x="4453" y="948"/>
            <a:chExt cx="48" cy="48"/>
          </a:xfrm>
        </p:grpSpPr>
        <p:sp>
          <p:nvSpPr>
            <p:cNvPr id="2112" name="Oval 2111">
              <a:extLst>
                <a:ext uri="{FF2B5EF4-FFF2-40B4-BE49-F238E27FC236}">
                  <a16:creationId xmlns="" xmlns:a16="http://schemas.microsoft.com/office/drawing/2014/main" id="{B85323E7-FD72-4FE4-856B-4AAA1611D4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53" y="948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13" name="Line 2112" descr="poLine">
              <a:extLst>
                <a:ext uri="{FF2B5EF4-FFF2-40B4-BE49-F238E27FC236}">
                  <a16:creationId xmlns="" xmlns:a16="http://schemas.microsoft.com/office/drawing/2014/main" id="{CA56611A-41D5-4C91-B42B-F300067995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77" y="97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4" name="Line 2113" descr="poLine">
              <a:extLst>
                <a:ext uri="{FF2B5EF4-FFF2-40B4-BE49-F238E27FC236}">
                  <a16:creationId xmlns="" xmlns:a16="http://schemas.microsoft.com/office/drawing/2014/main" id="{1AB193AC-D10C-4F03-BD58-C1242A6C0E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53" y="972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5" name="Line 2114" descr="poLine">
              <a:extLst>
                <a:ext uri="{FF2B5EF4-FFF2-40B4-BE49-F238E27FC236}">
                  <a16:creationId xmlns="" xmlns:a16="http://schemas.microsoft.com/office/drawing/2014/main" id="{475D6AA2-D122-4897-B64C-46814BB76CD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477" y="948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6" name="Line 2115" descr="poLine">
              <a:extLst>
                <a:ext uri="{FF2B5EF4-FFF2-40B4-BE49-F238E27FC236}">
                  <a16:creationId xmlns="" xmlns:a16="http://schemas.microsoft.com/office/drawing/2014/main" id="{A7713A75-6360-43A8-9308-4589B0BD00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77" y="972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17" name="Group 2116" descr="poDot">
            <a:extLst>
              <a:ext uri="{FF2B5EF4-FFF2-40B4-BE49-F238E27FC236}">
                <a16:creationId xmlns="" xmlns:a16="http://schemas.microsoft.com/office/drawing/2014/main" id="{A3C50726-CC6F-48FD-A503-F83652F46816}"/>
              </a:ext>
            </a:extLst>
          </p:cNvPr>
          <p:cNvGrpSpPr/>
          <p:nvPr/>
        </p:nvGrpSpPr>
        <p:grpSpPr>
          <a:xfrm>
            <a:off x="8729663" y="2124075"/>
            <a:ext cx="76200" cy="76200"/>
            <a:chOff x="4417" y="935"/>
            <a:chExt cx="48" cy="48"/>
          </a:xfrm>
        </p:grpSpPr>
        <p:sp>
          <p:nvSpPr>
            <p:cNvPr id="2118" name="Oval 2117">
              <a:extLst>
                <a:ext uri="{FF2B5EF4-FFF2-40B4-BE49-F238E27FC236}">
                  <a16:creationId xmlns="" xmlns:a16="http://schemas.microsoft.com/office/drawing/2014/main" id="{8C0CEBE9-219A-4E7C-BAA0-1EB4B3B4A8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7" y="93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19" name="Line 2118" descr="poLine">
              <a:extLst>
                <a:ext uri="{FF2B5EF4-FFF2-40B4-BE49-F238E27FC236}">
                  <a16:creationId xmlns="" xmlns:a16="http://schemas.microsoft.com/office/drawing/2014/main" id="{32651D1B-F998-4F79-8D4C-66937BC45C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41" y="9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0" name="Line 2119" descr="poLine">
              <a:extLst>
                <a:ext uri="{FF2B5EF4-FFF2-40B4-BE49-F238E27FC236}">
                  <a16:creationId xmlns="" xmlns:a16="http://schemas.microsoft.com/office/drawing/2014/main" id="{0A0CF911-0434-4B99-9BF6-6ED6DE3697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17" y="95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1" name="Line 2120" descr="poLine">
              <a:extLst>
                <a:ext uri="{FF2B5EF4-FFF2-40B4-BE49-F238E27FC236}">
                  <a16:creationId xmlns="" xmlns:a16="http://schemas.microsoft.com/office/drawing/2014/main" id="{5977E949-7968-4E98-AA0F-703D700864A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441" y="93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2" name="Line 2121" descr="poLine">
              <a:extLst>
                <a:ext uri="{FF2B5EF4-FFF2-40B4-BE49-F238E27FC236}">
                  <a16:creationId xmlns="" xmlns:a16="http://schemas.microsoft.com/office/drawing/2014/main" id="{8D03FC05-2D0B-4287-B17D-FAFC6F7F14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41" y="95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23" name="Group 2122" descr="poDot">
            <a:extLst>
              <a:ext uri="{FF2B5EF4-FFF2-40B4-BE49-F238E27FC236}">
                <a16:creationId xmlns="" xmlns:a16="http://schemas.microsoft.com/office/drawing/2014/main" id="{E7BF5281-24EC-429D-A86A-00F5BC7AF7E3}"/>
              </a:ext>
            </a:extLst>
          </p:cNvPr>
          <p:cNvGrpSpPr/>
          <p:nvPr/>
        </p:nvGrpSpPr>
        <p:grpSpPr>
          <a:xfrm>
            <a:off x="8670925" y="2105025"/>
            <a:ext cx="76200" cy="76200"/>
            <a:chOff x="4380" y="923"/>
            <a:chExt cx="48" cy="48"/>
          </a:xfrm>
        </p:grpSpPr>
        <p:sp>
          <p:nvSpPr>
            <p:cNvPr id="2124" name="Oval 2123">
              <a:extLst>
                <a:ext uri="{FF2B5EF4-FFF2-40B4-BE49-F238E27FC236}">
                  <a16:creationId xmlns="" xmlns:a16="http://schemas.microsoft.com/office/drawing/2014/main" id="{E47D8772-5EF2-496D-8CB4-7C78A6340E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80" y="92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25" name="Line 2124" descr="poLine">
              <a:extLst>
                <a:ext uri="{FF2B5EF4-FFF2-40B4-BE49-F238E27FC236}">
                  <a16:creationId xmlns="" xmlns:a16="http://schemas.microsoft.com/office/drawing/2014/main" id="{C9E3F715-8538-4556-8BD1-CF06B36BA0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04" y="9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6" name="Line 2125" descr="poLine">
              <a:extLst>
                <a:ext uri="{FF2B5EF4-FFF2-40B4-BE49-F238E27FC236}">
                  <a16:creationId xmlns="" xmlns:a16="http://schemas.microsoft.com/office/drawing/2014/main" id="{2DB5A699-BC22-495F-B2E8-0322A7D6674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80" y="94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7" name="Line 2126" descr="poLine">
              <a:extLst>
                <a:ext uri="{FF2B5EF4-FFF2-40B4-BE49-F238E27FC236}">
                  <a16:creationId xmlns="" xmlns:a16="http://schemas.microsoft.com/office/drawing/2014/main" id="{774D8200-7979-41CD-A882-AB43CBAF6F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404" y="92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8" name="Line 2127" descr="poLine">
              <a:extLst>
                <a:ext uri="{FF2B5EF4-FFF2-40B4-BE49-F238E27FC236}">
                  <a16:creationId xmlns="" xmlns:a16="http://schemas.microsoft.com/office/drawing/2014/main" id="{978C3776-AB05-43FA-89E0-E75DFDEE46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04" y="94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29" name="Group 2128" descr="poDot">
            <a:extLst>
              <a:ext uri="{FF2B5EF4-FFF2-40B4-BE49-F238E27FC236}">
                <a16:creationId xmlns="" xmlns:a16="http://schemas.microsoft.com/office/drawing/2014/main" id="{F1FBFB25-369E-483B-B2B5-6A837905F699}"/>
              </a:ext>
            </a:extLst>
          </p:cNvPr>
          <p:cNvGrpSpPr/>
          <p:nvPr/>
        </p:nvGrpSpPr>
        <p:grpSpPr>
          <a:xfrm>
            <a:off x="8612188" y="2089150"/>
            <a:ext cx="76200" cy="76200"/>
            <a:chOff x="4343" y="913"/>
            <a:chExt cx="48" cy="48"/>
          </a:xfrm>
        </p:grpSpPr>
        <p:sp>
          <p:nvSpPr>
            <p:cNvPr id="2130" name="Oval 2129">
              <a:extLst>
                <a:ext uri="{FF2B5EF4-FFF2-40B4-BE49-F238E27FC236}">
                  <a16:creationId xmlns="" xmlns:a16="http://schemas.microsoft.com/office/drawing/2014/main" id="{E2125224-5A53-4821-8778-A80EAD24DF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3" y="91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31" name="Line 2130" descr="poLine">
              <a:extLst>
                <a:ext uri="{FF2B5EF4-FFF2-40B4-BE49-F238E27FC236}">
                  <a16:creationId xmlns="" xmlns:a16="http://schemas.microsoft.com/office/drawing/2014/main" id="{4538F171-FB05-4BE1-9E26-6FE2E571A0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7" y="93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2" name="Line 2131" descr="poLine">
              <a:extLst>
                <a:ext uri="{FF2B5EF4-FFF2-40B4-BE49-F238E27FC236}">
                  <a16:creationId xmlns="" xmlns:a16="http://schemas.microsoft.com/office/drawing/2014/main" id="{B14CE0D2-8869-4B04-A7C5-E635415F5B1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43" y="93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3" name="Line 2132" descr="poLine">
              <a:extLst>
                <a:ext uri="{FF2B5EF4-FFF2-40B4-BE49-F238E27FC236}">
                  <a16:creationId xmlns="" xmlns:a16="http://schemas.microsoft.com/office/drawing/2014/main" id="{E8D56CAD-AC1A-4756-AD01-B6E94B596C7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367" y="91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4" name="Line 2133" descr="poLine">
              <a:extLst>
                <a:ext uri="{FF2B5EF4-FFF2-40B4-BE49-F238E27FC236}">
                  <a16:creationId xmlns="" xmlns:a16="http://schemas.microsoft.com/office/drawing/2014/main" id="{D1F235CB-7A30-4945-B418-D88F8FBE0F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67" y="93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35" name="Group 2134" descr="poDot">
            <a:extLst>
              <a:ext uri="{FF2B5EF4-FFF2-40B4-BE49-F238E27FC236}">
                <a16:creationId xmlns="" xmlns:a16="http://schemas.microsoft.com/office/drawing/2014/main" id="{3DC30A37-CF65-48B9-BF17-A910B366E500}"/>
              </a:ext>
            </a:extLst>
          </p:cNvPr>
          <p:cNvGrpSpPr/>
          <p:nvPr/>
        </p:nvGrpSpPr>
        <p:grpSpPr>
          <a:xfrm>
            <a:off x="8553450" y="2073275"/>
            <a:ext cx="76200" cy="76200"/>
            <a:chOff x="4306" y="903"/>
            <a:chExt cx="48" cy="48"/>
          </a:xfrm>
        </p:grpSpPr>
        <p:sp>
          <p:nvSpPr>
            <p:cNvPr id="2136" name="Oval 2135">
              <a:extLst>
                <a:ext uri="{FF2B5EF4-FFF2-40B4-BE49-F238E27FC236}">
                  <a16:creationId xmlns="" xmlns:a16="http://schemas.microsoft.com/office/drawing/2014/main" id="{AA485C51-C35A-4345-AE71-D689AC132B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6" y="90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37" name="Line 2136" descr="poLine">
              <a:extLst>
                <a:ext uri="{FF2B5EF4-FFF2-40B4-BE49-F238E27FC236}">
                  <a16:creationId xmlns="" xmlns:a16="http://schemas.microsoft.com/office/drawing/2014/main" id="{2B2B48F2-88D3-4544-A8B8-B3A2369164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0" y="92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8" name="Line 2137" descr="poLine">
              <a:extLst>
                <a:ext uri="{FF2B5EF4-FFF2-40B4-BE49-F238E27FC236}">
                  <a16:creationId xmlns="" xmlns:a16="http://schemas.microsoft.com/office/drawing/2014/main" id="{E4CEE218-6ECE-42A9-A4B2-CAA9190843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06" y="92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9" name="Line 2138" descr="poLine">
              <a:extLst>
                <a:ext uri="{FF2B5EF4-FFF2-40B4-BE49-F238E27FC236}">
                  <a16:creationId xmlns="" xmlns:a16="http://schemas.microsoft.com/office/drawing/2014/main" id="{54440403-EB52-4DE4-8C33-484F3EFD82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330" y="9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40" name="Line 2139" descr="poLine">
              <a:extLst>
                <a:ext uri="{FF2B5EF4-FFF2-40B4-BE49-F238E27FC236}">
                  <a16:creationId xmlns="" xmlns:a16="http://schemas.microsoft.com/office/drawing/2014/main" id="{84A6B232-B865-45FE-B5D5-FFBFB586ED3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30" y="92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41" name="Group 2140" descr="poDot">
            <a:extLst>
              <a:ext uri="{FF2B5EF4-FFF2-40B4-BE49-F238E27FC236}">
                <a16:creationId xmlns="" xmlns:a16="http://schemas.microsoft.com/office/drawing/2014/main" id="{4BF98386-D69D-4957-97AC-72EAB0831FEB}"/>
              </a:ext>
            </a:extLst>
          </p:cNvPr>
          <p:cNvGrpSpPr/>
          <p:nvPr/>
        </p:nvGrpSpPr>
        <p:grpSpPr>
          <a:xfrm>
            <a:off x="8493125" y="2060575"/>
            <a:ext cx="76200" cy="76200"/>
            <a:chOff x="4268" y="895"/>
            <a:chExt cx="48" cy="48"/>
          </a:xfrm>
        </p:grpSpPr>
        <p:sp>
          <p:nvSpPr>
            <p:cNvPr id="2142" name="Oval 2141">
              <a:extLst>
                <a:ext uri="{FF2B5EF4-FFF2-40B4-BE49-F238E27FC236}">
                  <a16:creationId xmlns="" xmlns:a16="http://schemas.microsoft.com/office/drawing/2014/main" id="{FE8F6336-C1E4-4D37-BE36-BE1BEC1EA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8" y="89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43" name="Line 2142" descr="poLine">
              <a:extLst>
                <a:ext uri="{FF2B5EF4-FFF2-40B4-BE49-F238E27FC236}">
                  <a16:creationId xmlns="" xmlns:a16="http://schemas.microsoft.com/office/drawing/2014/main" id="{97BDE009-A3E7-4591-AAD8-8A703ED4909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92" y="91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44" name="Line 2143" descr="poLine">
              <a:extLst>
                <a:ext uri="{FF2B5EF4-FFF2-40B4-BE49-F238E27FC236}">
                  <a16:creationId xmlns="" xmlns:a16="http://schemas.microsoft.com/office/drawing/2014/main" id="{D82E053A-69ED-4F5F-9C33-311174E0B37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68" y="91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45" name="Line 2144" descr="poLine">
              <a:extLst>
                <a:ext uri="{FF2B5EF4-FFF2-40B4-BE49-F238E27FC236}">
                  <a16:creationId xmlns="" xmlns:a16="http://schemas.microsoft.com/office/drawing/2014/main" id="{DEAAB6D8-5A12-4866-BDAF-97F7B856EE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292" y="89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46" name="Line 2145" descr="poLine">
              <a:extLst>
                <a:ext uri="{FF2B5EF4-FFF2-40B4-BE49-F238E27FC236}">
                  <a16:creationId xmlns="" xmlns:a16="http://schemas.microsoft.com/office/drawing/2014/main" id="{F3C0A680-FB1C-4580-8EBE-DE2484D4C4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92" y="91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47" name="Group 2146" descr="poDot">
            <a:extLst>
              <a:ext uri="{FF2B5EF4-FFF2-40B4-BE49-F238E27FC236}">
                <a16:creationId xmlns="" xmlns:a16="http://schemas.microsoft.com/office/drawing/2014/main" id="{59982A4E-7541-466E-B108-8681740BE7A2}"/>
              </a:ext>
            </a:extLst>
          </p:cNvPr>
          <p:cNvGrpSpPr/>
          <p:nvPr/>
        </p:nvGrpSpPr>
        <p:grpSpPr>
          <a:xfrm>
            <a:off x="8432800" y="2051050"/>
            <a:ext cx="76200" cy="76200"/>
            <a:chOff x="4230" y="889"/>
            <a:chExt cx="48" cy="48"/>
          </a:xfrm>
        </p:grpSpPr>
        <p:sp>
          <p:nvSpPr>
            <p:cNvPr id="2148" name="Oval 2147">
              <a:extLst>
                <a:ext uri="{FF2B5EF4-FFF2-40B4-BE49-F238E27FC236}">
                  <a16:creationId xmlns="" xmlns:a16="http://schemas.microsoft.com/office/drawing/2014/main" id="{706FC752-8EB1-4709-BF1A-D64845C3D6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0" y="88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49" name="Line 2148" descr="poLine">
              <a:extLst>
                <a:ext uri="{FF2B5EF4-FFF2-40B4-BE49-F238E27FC236}">
                  <a16:creationId xmlns="" xmlns:a16="http://schemas.microsoft.com/office/drawing/2014/main" id="{133C9C6C-A885-430E-B2A7-FF2A33857BD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54" y="91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0" name="Line 2149" descr="poLine">
              <a:extLst>
                <a:ext uri="{FF2B5EF4-FFF2-40B4-BE49-F238E27FC236}">
                  <a16:creationId xmlns="" xmlns:a16="http://schemas.microsoft.com/office/drawing/2014/main" id="{39931710-8F89-41DF-83D9-5AC323A6A99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30" y="91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" name="Line 2150" descr="poLine">
              <a:extLst>
                <a:ext uri="{FF2B5EF4-FFF2-40B4-BE49-F238E27FC236}">
                  <a16:creationId xmlns="" xmlns:a16="http://schemas.microsoft.com/office/drawing/2014/main" id="{1DC82982-4259-4411-8DBE-D0CFBADBF4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254" y="88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" name="Line 2151" descr="poLine">
              <a:extLst>
                <a:ext uri="{FF2B5EF4-FFF2-40B4-BE49-F238E27FC236}">
                  <a16:creationId xmlns="" xmlns:a16="http://schemas.microsoft.com/office/drawing/2014/main" id="{D32696A3-76F0-4543-80E2-E11E7AE0744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54" y="91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53" name="Group 2152" descr="poDot">
            <a:extLst>
              <a:ext uri="{FF2B5EF4-FFF2-40B4-BE49-F238E27FC236}">
                <a16:creationId xmlns="" xmlns:a16="http://schemas.microsoft.com/office/drawing/2014/main" id="{5070104B-6423-4DCC-BD74-B088131762B5}"/>
              </a:ext>
            </a:extLst>
          </p:cNvPr>
          <p:cNvGrpSpPr/>
          <p:nvPr/>
        </p:nvGrpSpPr>
        <p:grpSpPr>
          <a:xfrm>
            <a:off x="8372475" y="2041525"/>
            <a:ext cx="76200" cy="76200"/>
            <a:chOff x="4192" y="883"/>
            <a:chExt cx="48" cy="48"/>
          </a:xfrm>
        </p:grpSpPr>
        <p:sp>
          <p:nvSpPr>
            <p:cNvPr id="2154" name="Oval 2153">
              <a:extLst>
                <a:ext uri="{FF2B5EF4-FFF2-40B4-BE49-F238E27FC236}">
                  <a16:creationId xmlns="" xmlns:a16="http://schemas.microsoft.com/office/drawing/2014/main" id="{FFBB2708-B290-406D-B9A0-1DDCB9CAA9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883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55" name="Line 2154" descr="poLine">
              <a:extLst>
                <a:ext uri="{FF2B5EF4-FFF2-40B4-BE49-F238E27FC236}">
                  <a16:creationId xmlns="" xmlns:a16="http://schemas.microsoft.com/office/drawing/2014/main" id="{C0FFD812-B4E8-4E1C-AE7D-09D3588585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16" y="90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6" name="Line 2155" descr="poLine">
              <a:extLst>
                <a:ext uri="{FF2B5EF4-FFF2-40B4-BE49-F238E27FC236}">
                  <a16:creationId xmlns="" xmlns:a16="http://schemas.microsoft.com/office/drawing/2014/main" id="{9D76A6A1-FEA9-42FC-911D-8339678825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92" y="907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7" name="Line 2156" descr="poLine">
              <a:extLst>
                <a:ext uri="{FF2B5EF4-FFF2-40B4-BE49-F238E27FC236}">
                  <a16:creationId xmlns="" xmlns:a16="http://schemas.microsoft.com/office/drawing/2014/main" id="{365C76EF-7118-4DBC-BEFE-D85A1A0213C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216" y="88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8" name="Line 2157" descr="poLine">
              <a:extLst>
                <a:ext uri="{FF2B5EF4-FFF2-40B4-BE49-F238E27FC236}">
                  <a16:creationId xmlns="" xmlns:a16="http://schemas.microsoft.com/office/drawing/2014/main" id="{AA94ECA0-18C2-47C2-944F-FB739D77F3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16" y="90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59" name="Group 2158" descr="poDot">
            <a:extLst>
              <a:ext uri="{FF2B5EF4-FFF2-40B4-BE49-F238E27FC236}">
                <a16:creationId xmlns="" xmlns:a16="http://schemas.microsoft.com/office/drawing/2014/main" id="{07DC58F7-A542-4E2F-9A22-84F83F6E6F34}"/>
              </a:ext>
            </a:extLst>
          </p:cNvPr>
          <p:cNvGrpSpPr/>
          <p:nvPr/>
        </p:nvGrpSpPr>
        <p:grpSpPr>
          <a:xfrm>
            <a:off x="8312150" y="2035175"/>
            <a:ext cx="76200" cy="76200"/>
            <a:chOff x="4154" y="879"/>
            <a:chExt cx="48" cy="48"/>
          </a:xfrm>
        </p:grpSpPr>
        <p:sp>
          <p:nvSpPr>
            <p:cNvPr id="2160" name="Oval 2159">
              <a:extLst>
                <a:ext uri="{FF2B5EF4-FFF2-40B4-BE49-F238E27FC236}">
                  <a16:creationId xmlns="" xmlns:a16="http://schemas.microsoft.com/office/drawing/2014/main" id="{F531DD0C-13FC-4CC9-84A8-07A67FCC7A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4" y="879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61" name="Line 2160" descr="poLine">
              <a:extLst>
                <a:ext uri="{FF2B5EF4-FFF2-40B4-BE49-F238E27FC236}">
                  <a16:creationId xmlns="" xmlns:a16="http://schemas.microsoft.com/office/drawing/2014/main" id="{93B421AA-D087-447E-B0A2-949C1B017DF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8" y="9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62" name="Line 2161" descr="poLine">
              <a:extLst>
                <a:ext uri="{FF2B5EF4-FFF2-40B4-BE49-F238E27FC236}">
                  <a16:creationId xmlns="" xmlns:a16="http://schemas.microsoft.com/office/drawing/2014/main" id="{F68481FA-B38B-4EB8-9745-0829C81F7C2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54" y="903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63" name="Line 2162" descr="poLine">
              <a:extLst>
                <a:ext uri="{FF2B5EF4-FFF2-40B4-BE49-F238E27FC236}">
                  <a16:creationId xmlns="" xmlns:a16="http://schemas.microsoft.com/office/drawing/2014/main" id="{65AC8988-16F0-40CF-B33F-2A2F1FADB9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178" y="87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64" name="Line 2163" descr="poLine">
              <a:extLst>
                <a:ext uri="{FF2B5EF4-FFF2-40B4-BE49-F238E27FC236}">
                  <a16:creationId xmlns="" xmlns:a16="http://schemas.microsoft.com/office/drawing/2014/main" id="{4F511C53-059C-45E6-B577-A41E111F14A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78" y="903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65" name="Group 2164" descr="poDot">
            <a:extLst>
              <a:ext uri="{FF2B5EF4-FFF2-40B4-BE49-F238E27FC236}">
                <a16:creationId xmlns="" xmlns:a16="http://schemas.microsoft.com/office/drawing/2014/main" id="{3383C54E-8DF4-4744-B71A-9965E9D4E5D4}"/>
              </a:ext>
            </a:extLst>
          </p:cNvPr>
          <p:cNvGrpSpPr/>
          <p:nvPr/>
        </p:nvGrpSpPr>
        <p:grpSpPr>
          <a:xfrm>
            <a:off x="8250238" y="2032000"/>
            <a:ext cx="76200" cy="76200"/>
            <a:chOff x="4115" y="877"/>
            <a:chExt cx="48" cy="48"/>
          </a:xfrm>
        </p:grpSpPr>
        <p:sp>
          <p:nvSpPr>
            <p:cNvPr id="2166" name="Oval 2165">
              <a:extLst>
                <a:ext uri="{FF2B5EF4-FFF2-40B4-BE49-F238E27FC236}">
                  <a16:creationId xmlns="" xmlns:a16="http://schemas.microsoft.com/office/drawing/2014/main" id="{D436DE8E-2367-4E2B-BDBB-6B302AB378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15" y="877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67" name="Line 2166" descr="poLine">
              <a:extLst>
                <a:ext uri="{FF2B5EF4-FFF2-40B4-BE49-F238E27FC236}">
                  <a16:creationId xmlns="" xmlns:a16="http://schemas.microsoft.com/office/drawing/2014/main" id="{DEDED2D0-25E3-482E-9810-18B9DD3B984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39" y="9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68" name="Line 2167" descr="poLine">
              <a:extLst>
                <a:ext uri="{FF2B5EF4-FFF2-40B4-BE49-F238E27FC236}">
                  <a16:creationId xmlns="" xmlns:a16="http://schemas.microsoft.com/office/drawing/2014/main" id="{BC741D25-E3E7-48DE-AB74-1D616127D49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15" y="901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69" name="Line 2168" descr="poLine">
              <a:extLst>
                <a:ext uri="{FF2B5EF4-FFF2-40B4-BE49-F238E27FC236}">
                  <a16:creationId xmlns="" xmlns:a16="http://schemas.microsoft.com/office/drawing/2014/main" id="{8565A352-B979-44C3-B5AD-1FB2B70C2EB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139" y="877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70" name="Line 2169" descr="poLine">
              <a:extLst>
                <a:ext uri="{FF2B5EF4-FFF2-40B4-BE49-F238E27FC236}">
                  <a16:creationId xmlns="" xmlns:a16="http://schemas.microsoft.com/office/drawing/2014/main" id="{65026928-7B6E-46DA-9F9C-B5A4E22C859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39" y="901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71" name="Group 2170" descr="poDot">
            <a:extLst>
              <a:ext uri="{FF2B5EF4-FFF2-40B4-BE49-F238E27FC236}">
                <a16:creationId xmlns="" xmlns:a16="http://schemas.microsoft.com/office/drawing/2014/main" id="{3A5E0E6B-9024-47C0-927F-5ABC22EDD6BB}"/>
              </a:ext>
            </a:extLst>
          </p:cNvPr>
          <p:cNvGrpSpPr/>
          <p:nvPr/>
        </p:nvGrpSpPr>
        <p:grpSpPr>
          <a:xfrm>
            <a:off x="8189913" y="2028825"/>
            <a:ext cx="76200" cy="76200"/>
            <a:chOff x="4077" y="875"/>
            <a:chExt cx="48" cy="48"/>
          </a:xfrm>
        </p:grpSpPr>
        <p:sp>
          <p:nvSpPr>
            <p:cNvPr id="2172" name="Oval 2171">
              <a:extLst>
                <a:ext uri="{FF2B5EF4-FFF2-40B4-BE49-F238E27FC236}">
                  <a16:creationId xmlns="" xmlns:a16="http://schemas.microsoft.com/office/drawing/2014/main" id="{51ACB0B9-AF0E-40DE-82CB-AB9F412BD1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7" y="875"/>
              <a:ext cx="48" cy="4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73" name="Line 2172" descr="poLine">
              <a:extLst>
                <a:ext uri="{FF2B5EF4-FFF2-40B4-BE49-F238E27FC236}">
                  <a16:creationId xmlns="" xmlns:a16="http://schemas.microsoft.com/office/drawing/2014/main" id="{0510ECC3-574C-415C-BE95-467080D0D6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01" y="89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74" name="Line 2173" descr="poLine">
              <a:extLst>
                <a:ext uri="{FF2B5EF4-FFF2-40B4-BE49-F238E27FC236}">
                  <a16:creationId xmlns="" xmlns:a16="http://schemas.microsoft.com/office/drawing/2014/main" id="{25CE816B-9099-497D-BD52-36A88DD8D8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77" y="899"/>
              <a:ext cx="2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75" name="Line 2174" descr="poLine">
              <a:extLst>
                <a:ext uri="{FF2B5EF4-FFF2-40B4-BE49-F238E27FC236}">
                  <a16:creationId xmlns="" xmlns:a16="http://schemas.microsoft.com/office/drawing/2014/main" id="{10D68301-1A7B-4C19-826B-55E52A99033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101" y="875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76" name="Line 2175" descr="poLine">
              <a:extLst>
                <a:ext uri="{FF2B5EF4-FFF2-40B4-BE49-F238E27FC236}">
                  <a16:creationId xmlns="" xmlns:a16="http://schemas.microsoft.com/office/drawing/2014/main" id="{65965189-A330-4AC5-BD33-A5A372AF2D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01" y="899"/>
              <a:ext cx="0" cy="2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77" name="Oval 2176">
            <a:extLst>
              <a:ext uri="{FF2B5EF4-FFF2-40B4-BE49-F238E27FC236}">
                <a16:creationId xmlns="" xmlns:a16="http://schemas.microsoft.com/office/drawing/2014/main" id="{723071FE-A06E-4F13-BA13-1DE114C5E5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5251" y="2066926"/>
            <a:ext cx="3503613" cy="3502025"/>
          </a:xfrm>
          <a:prstGeom prst="ellipse">
            <a:avLst/>
          </a:prstGeom>
          <a:noFill/>
          <a:ln w="76200">
            <a:solidFill>
              <a:srgbClr val="FF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178" name="AutoShape 2178">
            <a:extLst>
              <a:ext uri="{FF2B5EF4-FFF2-40B4-BE49-F238E27FC236}">
                <a16:creationId xmlns="" xmlns:a16="http://schemas.microsoft.com/office/drawing/2014/main" id="{C628F027-6419-4254-B6D8-4919B853BE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5489" y="4164013"/>
            <a:ext cx="1830387" cy="576262"/>
          </a:xfrm>
          <a:prstGeom prst="wedgeRoundRectCallout">
            <a:avLst>
              <a:gd name="adj1" fmla="val -95926"/>
              <a:gd name="adj2" fmla="val -28236"/>
              <a:gd name="adj3" fmla="val 16667"/>
            </a:avLst>
          </a:prstGeom>
          <a:noFill/>
          <a:ln w="19050">
            <a:solidFill>
              <a:srgbClr val="0070C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0070C0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有间隙吗？</a:t>
            </a:r>
          </a:p>
        </p:txBody>
      </p:sp>
      <p:sp>
        <p:nvSpPr>
          <p:cNvPr id="2179" name="AutoShape 2179">
            <a:extLst>
              <a:ext uri="{FF2B5EF4-FFF2-40B4-BE49-F238E27FC236}">
                <a16:creationId xmlns="" xmlns:a16="http://schemas.microsoft.com/office/drawing/2014/main" id="{85ED8213-73C9-444B-AF57-E1D47D71B4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376" y="1129805"/>
            <a:ext cx="5184775" cy="584200"/>
          </a:xfrm>
          <a:prstGeom prst="rightArrow">
            <a:avLst>
              <a:gd name="adj1" fmla="val 100000"/>
              <a:gd name="adj2" fmla="val 56660"/>
            </a:avLst>
          </a:prstGeom>
          <a:solidFill>
            <a:srgbClr val="0070C0"/>
          </a:solidFill>
          <a:ln w="28575">
            <a:solidFill>
              <a:srgbClr val="0070C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圆也可以看成是由多个点</a:t>
            </a:r>
            <a:r>
              <a:rPr lang="zh-CN" altLang="en-US" sz="2400" b="1" u="sng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组成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</a:p>
        </p:txBody>
      </p:sp>
      <p:sp>
        <p:nvSpPr>
          <p:cNvPr id="2180" name="Text Box 5">
            <a:extLst>
              <a:ext uri="{FF2B5EF4-FFF2-40B4-BE49-F238E27FC236}">
                <a16:creationId xmlns="" xmlns:a16="http://schemas.microsoft.com/office/drawing/2014/main" id="{9BC7DE6F-8E47-4071-9970-C784B0982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6750" y="933936"/>
            <a:ext cx="6325914" cy="1133195"/>
          </a:xfrm>
          <a:prstGeom prst="wedgeRectCallout">
            <a:avLst>
              <a:gd name="adj1" fmla="val -48213"/>
              <a:gd name="adj2" fmla="val 3424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到定点的距离等于定长的点都在同一个圆上吗？</a:t>
            </a:r>
          </a:p>
        </p:txBody>
      </p:sp>
      <p:sp>
        <p:nvSpPr>
          <p:cNvPr id="2181" name="矩形 2180">
            <a:extLst>
              <a:ext uri="{FF2B5EF4-FFF2-40B4-BE49-F238E27FC236}">
                <a16:creationId xmlns="" xmlns:a16="http://schemas.microsoft.com/office/drawing/2014/main" id="{8BD96C0E-A1B9-4BF1-83D0-DD1F96EF5634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16546340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3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5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3520"/>
                            </p:stCondLst>
                            <p:childTnLst>
                              <p:par>
                                <p:cTn id="6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3540"/>
                            </p:stCondLst>
                            <p:childTnLst>
                              <p:par>
                                <p:cTn id="6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3560"/>
                            </p:stCondLst>
                            <p:childTnLst>
                              <p:par>
                                <p:cTn id="7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580"/>
                            </p:stCondLst>
                            <p:childTnLst>
                              <p:par>
                                <p:cTn id="7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8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3620"/>
                            </p:stCondLst>
                            <p:childTnLst>
                              <p:par>
                                <p:cTn id="8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640"/>
                            </p:stCondLst>
                            <p:childTnLst>
                              <p:par>
                                <p:cTn id="9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3660"/>
                            </p:stCondLst>
                            <p:childTnLst>
                              <p:par>
                                <p:cTn id="9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3680"/>
                            </p:stCondLst>
                            <p:childTnLst>
                              <p:par>
                                <p:cTn id="10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10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3720"/>
                            </p:stCondLst>
                            <p:childTnLst>
                              <p:par>
                                <p:cTn id="1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3740"/>
                            </p:stCondLst>
                            <p:childTnLst>
                              <p:par>
                                <p:cTn id="1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3760"/>
                            </p:stCondLst>
                            <p:childTnLst>
                              <p:par>
                                <p:cTn id="1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3780"/>
                            </p:stCondLst>
                            <p:childTnLst>
                              <p:par>
                                <p:cTn id="12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13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3820"/>
                            </p:stCondLst>
                            <p:childTnLst>
                              <p:par>
                                <p:cTn id="13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3840"/>
                            </p:stCondLst>
                            <p:childTnLst>
                              <p:par>
                                <p:cTn id="14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3860"/>
                            </p:stCondLst>
                            <p:childTnLst>
                              <p:par>
                                <p:cTn id="1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3880"/>
                            </p:stCondLst>
                            <p:childTnLst>
                              <p:par>
                                <p:cTn id="15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15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 nodeType="afterGroup">
                            <p:stCondLst>
                              <p:cond delay="3920"/>
                            </p:stCondLst>
                            <p:childTnLst>
                              <p:par>
                                <p:cTn id="16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3940"/>
                            </p:stCondLst>
                            <p:childTnLst>
                              <p:par>
                                <p:cTn id="16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 nodeType="afterGroup">
                            <p:stCondLst>
                              <p:cond delay="3960"/>
                            </p:stCondLst>
                            <p:childTnLst>
                              <p:par>
                                <p:cTn id="17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3980"/>
                            </p:stCondLst>
                            <p:childTnLst>
                              <p:par>
                                <p:cTn id="17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 nodeType="afterGroup">
                            <p:stCondLst>
                              <p:cond delay="4020"/>
                            </p:stCondLst>
                            <p:childTnLst>
                              <p:par>
                                <p:cTn id="18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 nodeType="afterGroup">
                            <p:stCondLst>
                              <p:cond delay="4040"/>
                            </p:stCondLst>
                            <p:childTnLst>
                              <p:par>
                                <p:cTn id="19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 nodeType="afterGroup">
                            <p:stCondLst>
                              <p:cond delay="4060"/>
                            </p:stCondLst>
                            <p:childTnLst>
                              <p:par>
                                <p:cTn id="19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 nodeType="afterGroup">
                            <p:stCondLst>
                              <p:cond delay="4080"/>
                            </p:stCondLst>
                            <p:childTnLst>
                              <p:par>
                                <p:cTn id="20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20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 nodeType="afterGroup">
                            <p:stCondLst>
                              <p:cond delay="4120"/>
                            </p:stCondLst>
                            <p:childTnLst>
                              <p:par>
                                <p:cTn id="2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2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 nodeType="afterGroup">
                            <p:stCondLst>
                              <p:cond delay="4140"/>
                            </p:stCondLst>
                            <p:childTnLst>
                              <p:par>
                                <p:cTn id="2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 nodeType="afterGroup">
                            <p:stCondLst>
                              <p:cond delay="4160"/>
                            </p:stCondLst>
                            <p:childTnLst>
                              <p:par>
                                <p:cTn id="2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 nodeType="afterGroup">
                            <p:stCondLst>
                              <p:cond delay="4180"/>
                            </p:stCondLst>
                            <p:childTnLst>
                              <p:par>
                                <p:cTn id="22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3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2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 nodeType="afterGroup">
                            <p:stCondLst>
                              <p:cond delay="4220"/>
                            </p:stCondLst>
                            <p:childTnLst>
                              <p:par>
                                <p:cTn id="23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 nodeType="afterGroup">
                            <p:stCondLst>
                              <p:cond delay="4240"/>
                            </p:stCondLst>
                            <p:childTnLst>
                              <p:par>
                                <p:cTn id="24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 nodeType="afterGroup">
                            <p:stCondLst>
                              <p:cond delay="4260"/>
                            </p:stCondLst>
                            <p:childTnLst>
                              <p:par>
                                <p:cTn id="2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 nodeType="afterGroup">
                            <p:stCondLst>
                              <p:cond delay="4280"/>
                            </p:stCondLst>
                            <p:childTnLst>
                              <p:par>
                                <p:cTn id="25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2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25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 nodeType="afterGroup">
                            <p:stCondLst>
                              <p:cond delay="4320"/>
                            </p:stCondLst>
                            <p:childTnLst>
                              <p:par>
                                <p:cTn id="26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 nodeType="afterGroup">
                            <p:stCondLst>
                              <p:cond delay="4340"/>
                            </p:stCondLst>
                            <p:childTnLst>
                              <p:par>
                                <p:cTn id="26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2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 nodeType="afterGroup">
                            <p:stCondLst>
                              <p:cond delay="4360"/>
                            </p:stCondLst>
                            <p:childTnLst>
                              <p:par>
                                <p:cTn id="27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2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 nodeType="afterGroup">
                            <p:stCondLst>
                              <p:cond delay="4380"/>
                            </p:stCondLst>
                            <p:childTnLst>
                              <p:par>
                                <p:cTn id="27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2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28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 nodeType="afterGroup">
                            <p:stCondLst>
                              <p:cond delay="4420"/>
                            </p:stCondLst>
                            <p:childTnLst>
                              <p:par>
                                <p:cTn id="28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2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 nodeType="afterGroup">
                            <p:stCondLst>
                              <p:cond delay="4440"/>
                            </p:stCondLst>
                            <p:childTnLst>
                              <p:par>
                                <p:cTn id="29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2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 nodeType="afterGroup">
                            <p:stCondLst>
                              <p:cond delay="4460"/>
                            </p:stCondLst>
                            <p:childTnLst>
                              <p:par>
                                <p:cTn id="29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2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 nodeType="afterGroup">
                            <p:stCondLst>
                              <p:cond delay="4480"/>
                            </p:stCondLst>
                            <p:childTnLst>
                              <p:par>
                                <p:cTn id="30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2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0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2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 nodeType="afterGroup">
                            <p:stCondLst>
                              <p:cond delay="4520"/>
                            </p:stCondLst>
                            <p:childTnLst>
                              <p:par>
                                <p:cTn id="3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2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 nodeType="afterGroup">
                            <p:stCondLst>
                              <p:cond delay="4540"/>
                            </p:stCondLst>
                            <p:childTnLst>
                              <p:par>
                                <p:cTn id="3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2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 nodeType="afterGroup">
                            <p:stCondLst>
                              <p:cond delay="4560"/>
                            </p:stCondLst>
                            <p:childTnLst>
                              <p:par>
                                <p:cTn id="3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2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 nodeType="afterGroup">
                            <p:stCondLst>
                              <p:cond delay="4580"/>
                            </p:stCondLst>
                            <p:childTnLst>
                              <p:par>
                                <p:cTn id="32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3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33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20" fill="hold"/>
                                        <p:tgtEl>
                                          <p:spTgt spid="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" fill="hold"/>
                                        <p:tgtEl>
                                          <p:spTgt spid="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 nodeType="afterGroup">
                            <p:stCondLst>
                              <p:cond delay="4620"/>
                            </p:stCondLst>
                            <p:childTnLst>
                              <p:par>
                                <p:cTn id="33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20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 nodeType="afterGroup">
                            <p:stCondLst>
                              <p:cond delay="4640"/>
                            </p:stCondLst>
                            <p:childTnLst>
                              <p:par>
                                <p:cTn id="34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" fill="hold"/>
                                        <p:tgtEl>
                                          <p:spTgt spid="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" fill="hold"/>
                                        <p:tgtEl>
                                          <p:spTgt spid="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 nodeType="afterGroup">
                            <p:stCondLst>
                              <p:cond delay="4660"/>
                            </p:stCondLst>
                            <p:childTnLst>
                              <p:par>
                                <p:cTn id="3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20" fill="hold"/>
                                        <p:tgtEl>
                                          <p:spTgt spid="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" fill="hold"/>
                                        <p:tgtEl>
                                          <p:spTgt spid="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 nodeType="afterGroup">
                            <p:stCondLst>
                              <p:cond delay="4680"/>
                            </p:stCondLst>
                            <p:childTnLst>
                              <p:par>
                                <p:cTn id="35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2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8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35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20" fill="hold"/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" fill="hold"/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3" fill="hold" nodeType="afterGroup">
                            <p:stCondLst>
                              <p:cond delay="4720"/>
                            </p:stCondLst>
                            <p:childTnLst>
                              <p:par>
                                <p:cTn id="36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20" fill="hold"/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" fill="hold"/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 nodeType="afterGroup">
                            <p:stCondLst>
                              <p:cond delay="4740"/>
                            </p:stCondLst>
                            <p:childTnLst>
                              <p:par>
                                <p:cTn id="36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" fill="hold"/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" fill="hold"/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 nodeType="afterGroup">
                            <p:stCondLst>
                              <p:cond delay="4760"/>
                            </p:stCondLst>
                            <p:childTnLst>
                              <p:par>
                                <p:cTn id="37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20" fill="hold"/>
                                        <p:tgtEl>
                                          <p:spTgt spid="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" fill="hold"/>
                                        <p:tgtEl>
                                          <p:spTgt spid="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 nodeType="afterGroup">
                            <p:stCondLst>
                              <p:cond delay="4780"/>
                            </p:stCondLst>
                            <p:childTnLst>
                              <p:par>
                                <p:cTn id="37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1" dur="2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8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20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 nodeType="afterGroup">
                            <p:stCondLst>
                              <p:cond delay="4820"/>
                            </p:stCondLst>
                            <p:childTnLst>
                              <p:par>
                                <p:cTn id="38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20" fill="hold"/>
                                        <p:tgtEl>
                                          <p:spTgt spid="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" fill="hold"/>
                                        <p:tgtEl>
                                          <p:spTgt spid="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3" fill="hold" nodeType="afterGroup">
                            <p:stCondLst>
                              <p:cond delay="4840"/>
                            </p:stCondLst>
                            <p:childTnLst>
                              <p:par>
                                <p:cTn id="39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2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8" fill="hold" nodeType="afterGroup">
                            <p:stCondLst>
                              <p:cond delay="4860"/>
                            </p:stCondLst>
                            <p:childTnLst>
                              <p:par>
                                <p:cTn id="39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20" fill="hold"/>
                                        <p:tgtEl>
                                          <p:spTgt spid="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" fill="hold"/>
                                        <p:tgtEl>
                                          <p:spTgt spid="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3" fill="hold" nodeType="afterGroup">
                            <p:stCondLst>
                              <p:cond delay="4880"/>
                            </p:stCondLst>
                            <p:childTnLst>
                              <p:par>
                                <p:cTn id="40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" fill="hold"/>
                                        <p:tgtEl>
                                          <p:spTgt spid="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" fill="hold"/>
                                        <p:tgtEl>
                                          <p:spTgt spid="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40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1" dur="20" fill="hold"/>
                                        <p:tgtEl>
                                          <p:spTgt spid="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" fill="hold"/>
                                        <p:tgtEl>
                                          <p:spTgt spid="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3" fill="hold" nodeType="afterGroup">
                            <p:stCondLst>
                              <p:cond delay="4920"/>
                            </p:stCondLst>
                            <p:childTnLst>
                              <p:par>
                                <p:cTn id="4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6" dur="20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8" fill="hold" nodeType="afterGroup">
                            <p:stCondLst>
                              <p:cond delay="4940"/>
                            </p:stCondLst>
                            <p:childTnLst>
                              <p:par>
                                <p:cTn id="4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1" dur="20" fill="hold"/>
                                        <p:tgtEl>
                                          <p:spTgt spid="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" fill="hold"/>
                                        <p:tgtEl>
                                          <p:spTgt spid="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3" fill="hold" nodeType="afterGroup">
                            <p:stCondLst>
                              <p:cond delay="4960"/>
                            </p:stCondLst>
                            <p:childTnLst>
                              <p:par>
                                <p:cTn id="4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20" fill="hold"/>
                                        <p:tgtEl>
                                          <p:spTgt spid="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" fill="hold"/>
                                        <p:tgtEl>
                                          <p:spTgt spid="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8" fill="hold" nodeType="afterGroup">
                            <p:stCondLst>
                              <p:cond delay="4980"/>
                            </p:stCondLst>
                            <p:childTnLst>
                              <p:par>
                                <p:cTn id="42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20" fill="hold"/>
                                        <p:tgtEl>
                                          <p:spTgt spid="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" fill="hold"/>
                                        <p:tgtEl>
                                          <p:spTgt spid="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3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6" dur="20" fill="hold"/>
                                        <p:tgtEl>
                                          <p:spTgt spid="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" fill="hold"/>
                                        <p:tgtEl>
                                          <p:spTgt spid="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8" fill="hold" nodeType="afterGroup">
                            <p:stCondLst>
                              <p:cond delay="5020"/>
                            </p:stCondLst>
                            <p:childTnLst>
                              <p:par>
                                <p:cTn id="43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1" dur="2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3" fill="hold" nodeType="afterGroup">
                            <p:stCondLst>
                              <p:cond delay="5040"/>
                            </p:stCondLst>
                            <p:childTnLst>
                              <p:par>
                                <p:cTn id="44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6" dur="20" fill="hold"/>
                                        <p:tgtEl>
                                          <p:spTgt spid="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" fill="hold"/>
                                        <p:tgtEl>
                                          <p:spTgt spid="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8" fill="hold" nodeType="afterGroup">
                            <p:stCondLst>
                              <p:cond delay="5060"/>
                            </p:stCondLst>
                            <p:childTnLst>
                              <p:par>
                                <p:cTn id="4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20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3" fill="hold" nodeType="afterGroup">
                            <p:stCondLst>
                              <p:cond delay="5080"/>
                            </p:stCondLst>
                            <p:childTnLst>
                              <p:par>
                                <p:cTn id="45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20" fill="hold"/>
                                        <p:tgtEl>
                                          <p:spTgt spid="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" fill="hold"/>
                                        <p:tgtEl>
                                          <p:spTgt spid="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8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45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20" fill="hold"/>
                                        <p:tgtEl>
                                          <p:spTgt spid="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" fill="hold"/>
                                        <p:tgtEl>
                                          <p:spTgt spid="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 nodeType="afterGroup">
                            <p:stCondLst>
                              <p:cond delay="5120"/>
                            </p:stCondLst>
                            <p:childTnLst>
                              <p:par>
                                <p:cTn id="46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6" dur="20" fill="hold"/>
                                        <p:tgtEl>
                                          <p:spTgt spid="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" fill="hold"/>
                                        <p:tgtEl>
                                          <p:spTgt spid="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8" fill="hold" nodeType="afterGroup">
                            <p:stCondLst>
                              <p:cond delay="5140"/>
                            </p:stCondLst>
                            <p:childTnLst>
                              <p:par>
                                <p:cTn id="46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1" dur="20" fill="hold"/>
                                        <p:tgtEl>
                                          <p:spTgt spid="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" fill="hold"/>
                                        <p:tgtEl>
                                          <p:spTgt spid="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3" fill="hold" nodeType="afterGroup">
                            <p:stCondLst>
                              <p:cond delay="5160"/>
                            </p:stCondLst>
                            <p:childTnLst>
                              <p:par>
                                <p:cTn id="47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6" dur="20" fill="hold"/>
                                        <p:tgtEl>
                                          <p:spTgt spid="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" fill="hold"/>
                                        <p:tgtEl>
                                          <p:spTgt spid="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8" fill="hold" nodeType="afterGroup">
                            <p:stCondLst>
                              <p:cond delay="5180"/>
                            </p:stCondLst>
                            <p:childTnLst>
                              <p:par>
                                <p:cTn id="47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1" dur="20" fill="hold"/>
                                        <p:tgtEl>
                                          <p:spTgt spid="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" fill="hold"/>
                                        <p:tgtEl>
                                          <p:spTgt spid="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3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48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20" fill="hold"/>
                                        <p:tgtEl>
                                          <p:spTgt spid="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" fill="hold"/>
                                        <p:tgtEl>
                                          <p:spTgt spid="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8" fill="hold" nodeType="afterGroup">
                            <p:stCondLst>
                              <p:cond delay="5220"/>
                            </p:stCondLst>
                            <p:childTnLst>
                              <p:par>
                                <p:cTn id="48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" fill="hold"/>
                                        <p:tgtEl>
                                          <p:spTgt spid="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" fill="hold"/>
                                        <p:tgtEl>
                                          <p:spTgt spid="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3" fill="hold" nodeType="afterGroup">
                            <p:stCondLst>
                              <p:cond delay="5240"/>
                            </p:stCondLst>
                            <p:childTnLst>
                              <p:par>
                                <p:cTn id="49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6" dur="20" fill="hold"/>
                                        <p:tgtEl>
                                          <p:spTgt spid="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20" fill="hold"/>
                                        <p:tgtEl>
                                          <p:spTgt spid="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8" fill="hold" nodeType="afterGroup">
                            <p:stCondLst>
                              <p:cond delay="5260"/>
                            </p:stCondLst>
                            <p:childTnLst>
                              <p:par>
                                <p:cTn id="49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1" dur="2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2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3" fill="hold" nodeType="afterGroup">
                            <p:stCondLst>
                              <p:cond delay="5280"/>
                            </p:stCondLst>
                            <p:childTnLst>
                              <p:par>
                                <p:cTn id="50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6" dur="20" fill="hold"/>
                                        <p:tgtEl>
                                          <p:spTgt spid="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" fill="hold"/>
                                        <p:tgtEl>
                                          <p:spTgt spid="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8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50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1" dur="20" fill="hold"/>
                                        <p:tgtEl>
                                          <p:spTgt spid="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" fill="hold"/>
                                        <p:tgtEl>
                                          <p:spTgt spid="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3" fill="hold" nodeType="afterGroup">
                            <p:stCondLst>
                              <p:cond delay="5320"/>
                            </p:stCondLst>
                            <p:childTnLst>
                              <p:par>
                                <p:cTn id="5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20" fill="hold"/>
                                        <p:tgtEl>
                                          <p:spTgt spid="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" fill="hold"/>
                                        <p:tgtEl>
                                          <p:spTgt spid="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8" fill="hold" nodeType="afterGroup">
                            <p:stCondLst>
                              <p:cond delay="5340"/>
                            </p:stCondLst>
                            <p:childTnLst>
                              <p:par>
                                <p:cTn id="5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1" dur="20" fill="hold"/>
                                        <p:tgtEl>
                                          <p:spTgt spid="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20" fill="hold"/>
                                        <p:tgtEl>
                                          <p:spTgt spid="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3" fill="hold" nodeType="afterGroup">
                            <p:stCondLst>
                              <p:cond delay="5360"/>
                            </p:stCondLst>
                            <p:childTnLst>
                              <p:par>
                                <p:cTn id="5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6" dur="20" fill="hold"/>
                                        <p:tgtEl>
                                          <p:spTgt spid="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20" fill="hold"/>
                                        <p:tgtEl>
                                          <p:spTgt spid="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8" fill="hold" nodeType="afterGroup">
                            <p:stCondLst>
                              <p:cond delay="5380"/>
                            </p:stCondLst>
                            <p:childTnLst>
                              <p:par>
                                <p:cTn id="52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1" dur="20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20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3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3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6" dur="20" fill="hold"/>
                                        <p:tgtEl>
                                          <p:spTgt spid="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20" fill="hold"/>
                                        <p:tgtEl>
                                          <p:spTgt spid="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8" fill="hold" nodeType="afterGroup">
                            <p:stCondLst>
                              <p:cond delay="5420"/>
                            </p:stCondLst>
                            <p:childTnLst>
                              <p:par>
                                <p:cTn id="53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1" dur="20" fill="hold"/>
                                        <p:tgtEl>
                                          <p:spTgt spid="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20" fill="hold"/>
                                        <p:tgtEl>
                                          <p:spTgt spid="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3" fill="hold" nodeType="afterGroup">
                            <p:stCondLst>
                              <p:cond delay="5440"/>
                            </p:stCondLst>
                            <p:childTnLst>
                              <p:par>
                                <p:cTn id="54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20" fill="hold"/>
                                        <p:tgtEl>
                                          <p:spTgt spid="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20" fill="hold"/>
                                        <p:tgtEl>
                                          <p:spTgt spid="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 nodeType="afterGroup">
                            <p:stCondLst>
                              <p:cond delay="5460"/>
                            </p:stCondLst>
                            <p:childTnLst>
                              <p:par>
                                <p:cTn id="5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20" fill="hold"/>
                                        <p:tgtEl>
                                          <p:spTgt spid="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" fill="hold"/>
                                        <p:tgtEl>
                                          <p:spTgt spid="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3" fill="hold" nodeType="afterGroup">
                            <p:stCondLst>
                              <p:cond delay="5480"/>
                            </p:stCondLst>
                            <p:childTnLst>
                              <p:par>
                                <p:cTn id="55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6" dur="20" fill="hold"/>
                                        <p:tgtEl>
                                          <p:spTgt spid="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20" fill="hold"/>
                                        <p:tgtEl>
                                          <p:spTgt spid="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1" dur="20" fill="hold"/>
                                        <p:tgtEl>
                                          <p:spTgt spid="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20" fill="hold"/>
                                        <p:tgtEl>
                                          <p:spTgt spid="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3" fill="hold" nodeType="afterGroup">
                            <p:stCondLst>
                              <p:cond delay="5520"/>
                            </p:stCondLst>
                            <p:childTnLst>
                              <p:par>
                                <p:cTn id="56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6" dur="20" fill="hold"/>
                                        <p:tgtEl>
                                          <p:spTgt spid="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20" fill="hold"/>
                                        <p:tgtEl>
                                          <p:spTgt spid="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 nodeType="afterGroup">
                            <p:stCondLst>
                              <p:cond delay="5540"/>
                            </p:stCondLst>
                            <p:childTnLst>
                              <p:par>
                                <p:cTn id="56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0" fill="hold"/>
                                        <p:tgtEl>
                                          <p:spTgt spid="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" fill="hold"/>
                                        <p:tgtEl>
                                          <p:spTgt spid="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3" fill="hold" nodeType="afterGroup">
                            <p:stCondLst>
                              <p:cond delay="5560"/>
                            </p:stCondLst>
                            <p:childTnLst>
                              <p:par>
                                <p:cTn id="57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20" fill="hold"/>
                                        <p:tgtEl>
                                          <p:spTgt spid="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20" fill="hold"/>
                                        <p:tgtEl>
                                          <p:spTgt spid="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8" fill="hold" nodeType="afterGroup">
                            <p:stCondLst>
                              <p:cond delay="5580"/>
                            </p:stCondLst>
                            <p:childTnLst>
                              <p:par>
                                <p:cTn id="57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1" dur="20" fill="hold"/>
                                        <p:tgtEl>
                                          <p:spTgt spid="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20" fill="hold"/>
                                        <p:tgtEl>
                                          <p:spTgt spid="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3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58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" fill="hold"/>
                                        <p:tgtEl>
                                          <p:spTgt spid="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" fill="hold"/>
                                        <p:tgtEl>
                                          <p:spTgt spid="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8" fill="hold" nodeType="afterGroup">
                            <p:stCondLst>
                              <p:cond delay="5620"/>
                            </p:stCondLst>
                            <p:childTnLst>
                              <p:par>
                                <p:cTn id="58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1" dur="20" fill="hold"/>
                                        <p:tgtEl>
                                          <p:spTgt spid="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20" fill="hold"/>
                                        <p:tgtEl>
                                          <p:spTgt spid="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 nodeType="afterGroup">
                            <p:stCondLst>
                              <p:cond delay="5640"/>
                            </p:stCondLst>
                            <p:childTnLst>
                              <p:par>
                                <p:cTn id="59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6" dur="20" fill="hold"/>
                                        <p:tgtEl>
                                          <p:spTgt spid="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0" fill="hold"/>
                                        <p:tgtEl>
                                          <p:spTgt spid="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8" fill="hold" nodeType="afterGroup">
                            <p:stCondLst>
                              <p:cond delay="5660"/>
                            </p:stCondLst>
                            <p:childTnLst>
                              <p:par>
                                <p:cTn id="59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1" dur="2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2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3" fill="hold" nodeType="afterGroup">
                            <p:stCondLst>
                              <p:cond delay="5680"/>
                            </p:stCondLst>
                            <p:childTnLst>
                              <p:par>
                                <p:cTn id="60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6" dur="20" fill="hold"/>
                                        <p:tgtEl>
                                          <p:spTgt spid="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20" fill="hold"/>
                                        <p:tgtEl>
                                          <p:spTgt spid="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8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60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1" dur="20" fill="hold"/>
                                        <p:tgtEl>
                                          <p:spTgt spid="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2" dur="20" fill="hold"/>
                                        <p:tgtEl>
                                          <p:spTgt spid="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3" fill="hold" nodeType="afterGroup">
                            <p:stCondLst>
                              <p:cond delay="5720"/>
                            </p:stCondLst>
                            <p:childTnLst>
                              <p:par>
                                <p:cTn id="6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6" dur="20" fill="hold"/>
                                        <p:tgtEl>
                                          <p:spTgt spid="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20" fill="hold"/>
                                        <p:tgtEl>
                                          <p:spTgt spid="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8" fill="hold" nodeType="afterGroup">
                            <p:stCondLst>
                              <p:cond delay="5740"/>
                            </p:stCondLst>
                            <p:childTnLst>
                              <p:par>
                                <p:cTn id="6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1" dur="20" fill="hold"/>
                                        <p:tgtEl>
                                          <p:spTgt spid="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" fill="hold"/>
                                        <p:tgtEl>
                                          <p:spTgt spid="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3" fill="hold" nodeType="afterGroup">
                            <p:stCondLst>
                              <p:cond delay="5760"/>
                            </p:stCondLst>
                            <p:childTnLst>
                              <p:par>
                                <p:cTn id="6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6" dur="20" fill="hold"/>
                                        <p:tgtEl>
                                          <p:spTgt spid="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" fill="hold"/>
                                        <p:tgtEl>
                                          <p:spTgt spid="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8" fill="hold" nodeType="afterGroup">
                            <p:stCondLst>
                              <p:cond delay="5780"/>
                            </p:stCondLst>
                            <p:childTnLst>
                              <p:par>
                                <p:cTn id="62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1" dur="20" fill="hold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2" dur="20" fill="hold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3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63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6" dur="20" fill="hold"/>
                                        <p:tgtEl>
                                          <p:spTgt spid="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20" fill="hold"/>
                                        <p:tgtEl>
                                          <p:spTgt spid="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8" fill="hold" nodeType="afterGroup">
                            <p:stCondLst>
                              <p:cond delay="5820"/>
                            </p:stCondLst>
                            <p:childTnLst>
                              <p:par>
                                <p:cTn id="63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20" fill="hold"/>
                                        <p:tgtEl>
                                          <p:spTgt spid="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20" fill="hold"/>
                                        <p:tgtEl>
                                          <p:spTgt spid="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3" fill="hold" nodeType="afterGroup">
                            <p:stCondLst>
                              <p:cond delay="5840"/>
                            </p:stCondLst>
                            <p:childTnLst>
                              <p:par>
                                <p:cTn id="64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6" dur="20" fill="hold"/>
                                        <p:tgtEl>
                                          <p:spTgt spid="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20" fill="hold"/>
                                        <p:tgtEl>
                                          <p:spTgt spid="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8" fill="hold" nodeType="afterGroup">
                            <p:stCondLst>
                              <p:cond delay="5860"/>
                            </p:stCondLst>
                            <p:childTnLst>
                              <p:par>
                                <p:cTn id="6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20" fill="hold"/>
                                        <p:tgtEl>
                                          <p:spTgt spid="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20" fill="hold"/>
                                        <p:tgtEl>
                                          <p:spTgt spid="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3" fill="hold" nodeType="afterGroup">
                            <p:stCondLst>
                              <p:cond delay="5880"/>
                            </p:stCondLst>
                            <p:childTnLst>
                              <p:par>
                                <p:cTn id="65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6" dur="20" fill="hold"/>
                                        <p:tgtEl>
                                          <p:spTgt spid="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20" fill="hold"/>
                                        <p:tgtEl>
                                          <p:spTgt spid="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8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65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1" dur="20" fill="hold"/>
                                        <p:tgtEl>
                                          <p:spTgt spid="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20" fill="hold"/>
                                        <p:tgtEl>
                                          <p:spTgt spid="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3" fill="hold" nodeType="afterGroup">
                            <p:stCondLst>
                              <p:cond delay="5920"/>
                            </p:stCondLst>
                            <p:childTnLst>
                              <p:par>
                                <p:cTn id="66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6" dur="20" fill="hold"/>
                                        <p:tgtEl>
                                          <p:spTgt spid="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20" fill="hold"/>
                                        <p:tgtEl>
                                          <p:spTgt spid="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8" fill="hold" nodeType="afterGroup">
                            <p:stCondLst>
                              <p:cond delay="5940"/>
                            </p:stCondLst>
                            <p:childTnLst>
                              <p:par>
                                <p:cTn id="66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1" dur="20" fill="hold"/>
                                        <p:tgtEl>
                                          <p:spTgt spid="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2" dur="20" fill="hold"/>
                                        <p:tgtEl>
                                          <p:spTgt spid="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3" fill="hold" nodeType="afterGroup">
                            <p:stCondLst>
                              <p:cond delay="5960"/>
                            </p:stCondLst>
                            <p:childTnLst>
                              <p:par>
                                <p:cTn id="67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6" dur="20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20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8" fill="hold" nodeType="afterGroup">
                            <p:stCondLst>
                              <p:cond delay="5980"/>
                            </p:stCondLst>
                            <p:childTnLst>
                              <p:par>
                                <p:cTn id="67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1" dur="20" fill="hold"/>
                                        <p:tgtEl>
                                          <p:spTgt spid="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20" fill="hold"/>
                                        <p:tgtEl>
                                          <p:spTgt spid="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8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6" dur="20" fill="hold"/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20" fill="hold"/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8" fill="hold" nodeType="afterGroup">
                            <p:stCondLst>
                              <p:cond delay="6020"/>
                            </p:stCondLst>
                            <p:childTnLst>
                              <p:par>
                                <p:cTn id="68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1" dur="2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2" dur="2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3" fill="hold" nodeType="afterGroup">
                            <p:stCondLst>
                              <p:cond delay="6040"/>
                            </p:stCondLst>
                            <p:childTnLst>
                              <p:par>
                                <p:cTn id="69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6" dur="20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7" dur="20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8" fill="hold" nodeType="afterGroup">
                            <p:stCondLst>
                              <p:cond delay="6060"/>
                            </p:stCondLst>
                            <p:childTnLst>
                              <p:par>
                                <p:cTn id="69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20" fill="hold"/>
                                        <p:tgtEl>
                                          <p:spTgt spid="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" fill="hold"/>
                                        <p:tgtEl>
                                          <p:spTgt spid="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3" fill="hold" nodeType="afterGroup">
                            <p:stCondLst>
                              <p:cond delay="6080"/>
                            </p:stCondLst>
                            <p:childTnLst>
                              <p:par>
                                <p:cTn id="70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6" dur="20" fill="hold"/>
                                        <p:tgtEl>
                                          <p:spTgt spid="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20" fill="hold"/>
                                        <p:tgtEl>
                                          <p:spTgt spid="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8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70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1" dur="20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2" dur="20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3" fill="hold" nodeType="afterGroup">
                            <p:stCondLst>
                              <p:cond delay="6120"/>
                            </p:stCondLst>
                            <p:childTnLst>
                              <p:par>
                                <p:cTn id="7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6" dur="2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7" dur="2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8" fill="hold" nodeType="afterGroup">
                            <p:stCondLst>
                              <p:cond delay="6140"/>
                            </p:stCondLst>
                            <p:childTnLst>
                              <p:par>
                                <p:cTn id="7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1" dur="2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2" dur="2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3" fill="hold" nodeType="afterGroup">
                            <p:stCondLst>
                              <p:cond delay="6160"/>
                            </p:stCondLst>
                            <p:childTnLst>
                              <p:par>
                                <p:cTn id="7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6" dur="2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2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8" fill="hold" nodeType="afterGroup">
                            <p:stCondLst>
                              <p:cond delay="6180"/>
                            </p:stCondLst>
                            <p:childTnLst>
                              <p:par>
                                <p:cTn id="72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20" fill="hold"/>
                                        <p:tgtEl>
                                          <p:spTgt spid="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20" fill="hold"/>
                                        <p:tgtEl>
                                          <p:spTgt spid="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3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73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6" dur="20" fill="hold"/>
                                        <p:tgtEl>
                                          <p:spTgt spid="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7" dur="20" fill="hold"/>
                                        <p:tgtEl>
                                          <p:spTgt spid="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8" fill="hold" nodeType="afterGroup">
                            <p:stCondLst>
                              <p:cond delay="6220"/>
                            </p:stCondLst>
                            <p:childTnLst>
                              <p:par>
                                <p:cTn id="73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1" dur="20" fill="hold"/>
                                        <p:tgtEl>
                                          <p:spTgt spid="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2" dur="20" fill="hold"/>
                                        <p:tgtEl>
                                          <p:spTgt spid="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3" fill="hold" nodeType="afterGroup">
                            <p:stCondLst>
                              <p:cond delay="6240"/>
                            </p:stCondLst>
                            <p:childTnLst>
                              <p:par>
                                <p:cTn id="74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6" dur="20" fill="hold"/>
                                        <p:tgtEl>
                                          <p:spTgt spid="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20" fill="hold"/>
                                        <p:tgtEl>
                                          <p:spTgt spid="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8" fill="hold" nodeType="afterGroup">
                            <p:stCondLst>
                              <p:cond delay="6260"/>
                            </p:stCondLst>
                            <p:childTnLst>
                              <p:par>
                                <p:cTn id="7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1" dur="20" fill="hold"/>
                                        <p:tgtEl>
                                          <p:spTgt spid="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2" dur="20" fill="hold"/>
                                        <p:tgtEl>
                                          <p:spTgt spid="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3" fill="hold" nodeType="afterGroup">
                            <p:stCondLst>
                              <p:cond delay="6280"/>
                            </p:stCondLst>
                            <p:childTnLst>
                              <p:par>
                                <p:cTn id="75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6" dur="20" fill="hold"/>
                                        <p:tgtEl>
                                          <p:spTgt spid="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7" dur="20" fill="hold"/>
                                        <p:tgtEl>
                                          <p:spTgt spid="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8" fill="hold" nodeType="afterGroup">
                            <p:stCondLst>
                              <p:cond delay="6300"/>
                            </p:stCondLst>
                            <p:childTnLst>
                              <p:par>
                                <p:cTn id="75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1" dur="20" fill="hold"/>
                                        <p:tgtEl>
                                          <p:spTgt spid="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2" dur="20" fill="hold"/>
                                        <p:tgtEl>
                                          <p:spTgt spid="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3" fill="hold" nodeType="afterGroup">
                            <p:stCondLst>
                              <p:cond delay="6320"/>
                            </p:stCondLst>
                            <p:childTnLst>
                              <p:par>
                                <p:cTn id="76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6" dur="20" fill="hold"/>
                                        <p:tgtEl>
                                          <p:spTgt spid="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7" dur="20" fill="hold"/>
                                        <p:tgtEl>
                                          <p:spTgt spid="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8" fill="hold" nodeType="afterGroup">
                            <p:stCondLst>
                              <p:cond delay="6340"/>
                            </p:stCondLst>
                            <p:childTnLst>
                              <p:par>
                                <p:cTn id="76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1" dur="20" fill="hold"/>
                                        <p:tgtEl>
                                          <p:spTgt spid="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2" dur="20" fill="hold"/>
                                        <p:tgtEl>
                                          <p:spTgt spid="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3" fill="hold" nodeType="afterGroup">
                            <p:stCondLst>
                              <p:cond delay="6360"/>
                            </p:stCondLst>
                            <p:childTnLst>
                              <p:par>
                                <p:cTn id="77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6" dur="20" fill="hold"/>
                                        <p:tgtEl>
                                          <p:spTgt spid="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7" dur="20" fill="hold"/>
                                        <p:tgtEl>
                                          <p:spTgt spid="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8" fill="hold" nodeType="afterGroup">
                            <p:stCondLst>
                              <p:cond delay="6380"/>
                            </p:stCondLst>
                            <p:childTnLst>
                              <p:par>
                                <p:cTn id="77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1" dur="20" fill="hold"/>
                                        <p:tgtEl>
                                          <p:spTgt spid="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2" dur="20" fill="hold"/>
                                        <p:tgtEl>
                                          <p:spTgt spid="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3" fill="hold" nodeType="afterGroup">
                            <p:stCondLst>
                              <p:cond delay="6400"/>
                            </p:stCondLst>
                            <p:childTnLst>
                              <p:par>
                                <p:cTn id="78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6" dur="20" fill="hold"/>
                                        <p:tgtEl>
                                          <p:spTgt spid="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7" dur="20" fill="hold"/>
                                        <p:tgtEl>
                                          <p:spTgt spid="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8" fill="hold" nodeType="afterGroup">
                            <p:stCondLst>
                              <p:cond delay="6420"/>
                            </p:stCondLst>
                            <p:childTnLst>
                              <p:par>
                                <p:cTn id="78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1" dur="20" fill="hold"/>
                                        <p:tgtEl>
                                          <p:spTgt spid="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2" dur="20" fill="hold"/>
                                        <p:tgtEl>
                                          <p:spTgt spid="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3" fill="hold" nodeType="afterGroup">
                            <p:stCondLst>
                              <p:cond delay="6440"/>
                            </p:stCondLst>
                            <p:childTnLst>
                              <p:par>
                                <p:cTn id="79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6" dur="20" fill="hold"/>
                                        <p:tgtEl>
                                          <p:spTgt spid="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7" dur="20" fill="hold"/>
                                        <p:tgtEl>
                                          <p:spTgt spid="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8" fill="hold" nodeType="afterGroup">
                            <p:stCondLst>
                              <p:cond delay="6460"/>
                            </p:stCondLst>
                            <p:childTnLst>
                              <p:par>
                                <p:cTn id="79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1" dur="20" fill="hold"/>
                                        <p:tgtEl>
                                          <p:spTgt spid="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2" dur="20" fill="hold"/>
                                        <p:tgtEl>
                                          <p:spTgt spid="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3" fill="hold" nodeType="afterGroup">
                            <p:stCondLst>
                              <p:cond delay="6480"/>
                            </p:stCondLst>
                            <p:childTnLst>
                              <p:par>
                                <p:cTn id="80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6" dur="20" fill="hold"/>
                                        <p:tgtEl>
                                          <p:spTgt spid="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7" dur="20" fill="hold"/>
                                        <p:tgtEl>
                                          <p:spTgt spid="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80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1" dur="20" fill="hold"/>
                                        <p:tgtEl>
                                          <p:spTgt spid="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2" dur="20" fill="hold"/>
                                        <p:tgtEl>
                                          <p:spTgt spid="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3" fill="hold" nodeType="afterGroup">
                            <p:stCondLst>
                              <p:cond delay="6520"/>
                            </p:stCondLst>
                            <p:childTnLst>
                              <p:par>
                                <p:cTn id="8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6" dur="20" fill="hold"/>
                                        <p:tgtEl>
                                          <p:spTgt spid="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7" dur="20" fill="hold"/>
                                        <p:tgtEl>
                                          <p:spTgt spid="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8" fill="hold" nodeType="afterGroup">
                            <p:stCondLst>
                              <p:cond delay="6540"/>
                            </p:stCondLst>
                            <p:childTnLst>
                              <p:par>
                                <p:cTn id="8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1" dur="20" fill="hold"/>
                                        <p:tgtEl>
                                          <p:spTgt spid="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2" dur="20" fill="hold"/>
                                        <p:tgtEl>
                                          <p:spTgt spid="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3" fill="hold" nodeType="afterGroup">
                            <p:stCondLst>
                              <p:cond delay="6560"/>
                            </p:stCondLst>
                            <p:childTnLst>
                              <p:par>
                                <p:cTn id="8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6" dur="20" fill="hold"/>
                                        <p:tgtEl>
                                          <p:spTgt spid="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7" dur="20" fill="hold"/>
                                        <p:tgtEl>
                                          <p:spTgt spid="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8" fill="hold" nodeType="afterGroup">
                            <p:stCondLst>
                              <p:cond delay="6580"/>
                            </p:stCondLst>
                            <p:childTnLst>
                              <p:par>
                                <p:cTn id="82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1" dur="20" fill="hold"/>
                                        <p:tgtEl>
                                          <p:spTgt spid="1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2" dur="20" fill="hold"/>
                                        <p:tgtEl>
                                          <p:spTgt spid="1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3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83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6" dur="20" fill="hold"/>
                                        <p:tgtEl>
                                          <p:spTgt spid="1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7" dur="20" fill="hold"/>
                                        <p:tgtEl>
                                          <p:spTgt spid="1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8" fill="hold" nodeType="afterGroup">
                            <p:stCondLst>
                              <p:cond delay="6620"/>
                            </p:stCondLst>
                            <p:childTnLst>
                              <p:par>
                                <p:cTn id="83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1" dur="20" fill="hold"/>
                                        <p:tgtEl>
                                          <p:spTgt spid="1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2" dur="20" fill="hold"/>
                                        <p:tgtEl>
                                          <p:spTgt spid="1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3" fill="hold" nodeType="afterGroup">
                            <p:stCondLst>
                              <p:cond delay="6640"/>
                            </p:stCondLst>
                            <p:childTnLst>
                              <p:par>
                                <p:cTn id="84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6" dur="20" fill="hold"/>
                                        <p:tgtEl>
                                          <p:spTgt spid="1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7" dur="20" fill="hold"/>
                                        <p:tgtEl>
                                          <p:spTgt spid="1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8" fill="hold" nodeType="afterGroup">
                            <p:stCondLst>
                              <p:cond delay="6660"/>
                            </p:stCondLst>
                            <p:childTnLst>
                              <p:par>
                                <p:cTn id="8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1" dur="2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2" dur="2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3" fill="hold" nodeType="afterGroup">
                            <p:stCondLst>
                              <p:cond delay="6680"/>
                            </p:stCondLst>
                            <p:childTnLst>
                              <p:par>
                                <p:cTn id="85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6" dur="2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7" dur="2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8" fill="hold" nodeType="afterGroup">
                            <p:stCondLst>
                              <p:cond delay="6700"/>
                            </p:stCondLst>
                            <p:childTnLst>
                              <p:par>
                                <p:cTn id="85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1" dur="2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2" dur="2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3" fill="hold" nodeType="afterGroup">
                            <p:stCondLst>
                              <p:cond delay="6720"/>
                            </p:stCondLst>
                            <p:childTnLst>
                              <p:par>
                                <p:cTn id="86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6" dur="2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2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8" fill="hold" nodeType="afterGroup">
                            <p:stCondLst>
                              <p:cond delay="6740"/>
                            </p:stCondLst>
                            <p:childTnLst>
                              <p:par>
                                <p:cTn id="86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1" dur="2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2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3" fill="hold" nodeType="afterGroup">
                            <p:stCondLst>
                              <p:cond delay="6760"/>
                            </p:stCondLst>
                            <p:childTnLst>
                              <p:par>
                                <p:cTn id="87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6" dur="2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7" dur="2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8" fill="hold" nodeType="afterGroup">
                            <p:stCondLst>
                              <p:cond delay="6780"/>
                            </p:stCondLst>
                            <p:childTnLst>
                              <p:par>
                                <p:cTn id="87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1" dur="2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2" dur="2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3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88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6" dur="2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2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8" fill="hold" nodeType="afterGroup">
                            <p:stCondLst>
                              <p:cond delay="6820"/>
                            </p:stCondLst>
                            <p:childTnLst>
                              <p:par>
                                <p:cTn id="88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1" dur="20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20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3" fill="hold" nodeType="afterGroup">
                            <p:stCondLst>
                              <p:cond delay="6840"/>
                            </p:stCondLst>
                            <p:childTnLst>
                              <p:par>
                                <p:cTn id="89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6" dur="20" fill="hold"/>
                                        <p:tgtEl>
                                          <p:spTgt spid="1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7" dur="20" fill="hold"/>
                                        <p:tgtEl>
                                          <p:spTgt spid="1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8" fill="hold" nodeType="afterGroup">
                            <p:stCondLst>
                              <p:cond delay="6860"/>
                            </p:stCondLst>
                            <p:childTnLst>
                              <p:par>
                                <p:cTn id="89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1" dur="20" fill="hold"/>
                                        <p:tgtEl>
                                          <p:spTgt spid="1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2" dur="20" fill="hold"/>
                                        <p:tgtEl>
                                          <p:spTgt spid="1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3" fill="hold" nodeType="afterGroup">
                            <p:stCondLst>
                              <p:cond delay="6880"/>
                            </p:stCondLst>
                            <p:childTnLst>
                              <p:par>
                                <p:cTn id="90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6" dur="20" fill="hold"/>
                                        <p:tgtEl>
                                          <p:spTgt spid="1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20" fill="hold"/>
                                        <p:tgtEl>
                                          <p:spTgt spid="1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8" fill="hold" nodeType="clickPar">
                      <p:stCondLst>
                        <p:cond delay="indefinite"/>
                        <p:cond evt="onBegin" delay="0">
                          <p:tn val="907"/>
                        </p:cond>
                      </p:stCondLst>
                      <p:childTnLst>
                        <p:par>
                          <p:cTn id="90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2" dur="500" fill="hold"/>
                                        <p:tgtEl>
                                          <p:spTgt spid="2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3" dur="500" fill="hold"/>
                                        <p:tgtEl>
                                          <p:spTgt spid="2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4" fill="hold" nodeType="clickPar">
                      <p:stCondLst>
                        <p:cond delay="indefinite"/>
                        <p:cond evt="onBegin" delay="0">
                          <p:tn val="913"/>
                        </p:cond>
                      </p:stCondLst>
                      <p:childTnLst>
                        <p:par>
                          <p:cTn id="9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8" dur="500" fill="hold"/>
                                        <p:tgtEl>
                                          <p:spTgt spid="2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500" fill="hold"/>
                                        <p:tgtEl>
                                          <p:spTgt spid="2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0" fill="hold" nodeType="clickPar">
                      <p:stCondLst>
                        <p:cond delay="indefinite"/>
                        <p:cond evt="onBegin" delay="0">
                          <p:tn val="919"/>
                        </p:cond>
                      </p:stCondLst>
                      <p:childTnLst>
                        <p:par>
                          <p:cTn id="9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2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0" fill="hold" nodeType="clickPar">
                      <p:stCondLst>
                        <p:cond delay="indefinite"/>
                        <p:cond evt="onBegin" delay="0">
                          <p:tn val="929"/>
                        </p:cond>
                      </p:stCondLst>
                      <p:childTnLst>
                        <p:par>
                          <p:cTn id="9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32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5" fill="hold" nodeType="clickPar">
                      <p:stCondLst>
                        <p:cond delay="indefinite"/>
                        <p:cond evt="onBegin" delay="0">
                          <p:tn val="934"/>
                        </p:cond>
                      </p:stCondLst>
                      <p:childTnLst>
                        <p:par>
                          <p:cTn id="9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3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500"/>
                                        <p:tgtEl>
                                          <p:spTgt spid="2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500"/>
                                        <p:tgtEl>
                                          <p:spTgt spid="2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4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4" dur="500"/>
                                        <p:tgtEl>
                                          <p:spTgt spid="1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8" fill="hold" nodeType="clickPar">
                      <p:stCondLst>
                        <p:cond delay="indefinite"/>
                        <p:cond evt="onBegin" delay="0">
                          <p:tn val="947"/>
                        </p:cond>
                      </p:stCondLst>
                      <p:childTnLst>
                        <p:par>
                          <p:cTn id="9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2" dur="500"/>
                                        <p:tgtEl>
                                          <p:spTgt spid="2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3" fill="hold" nodeType="clickPar">
                      <p:stCondLst>
                        <p:cond delay="indefinite"/>
                        <p:cond evt="onBegin" delay="0">
                          <p:tn val="952"/>
                        </p:cond>
                      </p:stCondLst>
                      <p:childTnLst>
                        <p:par>
                          <p:cTn id="9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5" presetID="2" presetClass="entr" presetSubtype="3" fill="hold" nodeType="clickEffect">
                                  <p:stCondLst>
                                    <p:cond delay="7683"/>
                                  </p:stCondLst>
                                  <p:childTnLs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7" dur="500" fill="hold"/>
                                        <p:tgtEl>
                                          <p:spTgt spid="1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8" dur="500" fill="hold"/>
                                        <p:tgtEl>
                                          <p:spTgt spid="1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9" presetID="2" presetClass="entr" presetSubtype="3" fill="hold" nodeType="withEffect">
                                  <p:stCondLst>
                                    <p:cond delay="917"/>
                                  </p:stCondLst>
                                  <p:childTnLs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1" dur="500" fill="hold"/>
                                        <p:tgtEl>
                                          <p:spTgt spid="1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2" dur="500" fill="hold"/>
                                        <p:tgtEl>
                                          <p:spTgt spid="1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3" presetID="2" presetClass="entr" presetSubtype="3" fill="hold" nodeType="withEffect">
                                  <p:stCondLst>
                                    <p:cond delay="7388"/>
                                  </p:stCondLst>
                                  <p:childTnLs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5" dur="500" fill="hold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6" dur="500" fill="hold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7" presetID="2" presetClass="entr" presetSubtype="3" fill="hold" nodeType="withEffect">
                                  <p:stCondLst>
                                    <p:cond delay="4962"/>
                                  </p:stCondLst>
                                  <p:childTnLs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9" dur="500" fill="hold"/>
                                        <p:tgtEl>
                                          <p:spTgt spid="1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0" dur="500" fill="hold"/>
                                        <p:tgtEl>
                                          <p:spTgt spid="1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1" presetID="2" presetClass="entr" presetSubtype="3" fill="hold" nodeType="withEffect">
                                  <p:stCondLst>
                                    <p:cond delay="2782"/>
                                  </p:stCondLst>
                                  <p:childTnLs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3" dur="500" fill="hold"/>
                                        <p:tgtEl>
                                          <p:spTgt spid="1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4" dur="500" fill="hold"/>
                                        <p:tgtEl>
                                          <p:spTgt spid="1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5" presetID="2" presetClass="entr" presetSubtype="3" fill="hold" nodeType="withEffect">
                                  <p:stCondLst>
                                    <p:cond delay="1194"/>
                                  </p:stCondLst>
                                  <p:childTnLst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7" dur="500" fill="hold"/>
                                        <p:tgtEl>
                                          <p:spTgt spid="1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8" dur="500" fill="hold"/>
                                        <p:tgtEl>
                                          <p:spTgt spid="1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9" presetID="2" presetClass="entr" presetSubtype="3" fill="hold" nodeType="withEffect">
                                  <p:stCondLst>
                                    <p:cond delay="3840"/>
                                  </p:stCondLst>
                                  <p:childTnLs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1" dur="500" fill="hold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2" dur="500" fill="hold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3" presetID="2" presetClass="entr" presetSubtype="3" fill="hold" nodeType="withEffect">
                                  <p:stCondLst>
                                    <p:cond delay="1755"/>
                                  </p:stCondLst>
                                  <p:childTnLs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5" dur="500" fill="hold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" fill="hold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7" presetID="2" presetClass="entr" presetSubtype="3" fill="hold" nodeType="withEffect">
                                  <p:stCondLst>
                                    <p:cond delay="7950"/>
                                  </p:stCondLst>
                                  <p:childTnLst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9" dur="500" fill="hold"/>
                                        <p:tgtEl>
                                          <p:spTgt spid="1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0" dur="500" fill="hold"/>
                                        <p:tgtEl>
                                          <p:spTgt spid="1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1" presetID="2" presetClass="entr" presetSubtype="3" fill="hold" nodeType="withEffect">
                                  <p:stCondLst>
                                    <p:cond delay="1043"/>
                                  </p:stCondLst>
                                  <p:childTnLs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3" dur="500" fill="hold"/>
                                        <p:tgtEl>
                                          <p:spTgt spid="1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4" dur="500" fill="hold"/>
                                        <p:tgtEl>
                                          <p:spTgt spid="1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5" presetID="2" presetClass="entr" presetSubtype="3" fill="hold" nodeType="withEffect">
                                  <p:stCondLst>
                                    <p:cond delay="231"/>
                                  </p:stCondLst>
                                  <p:childTnLs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7" dur="500" fill="hold"/>
                                        <p:tgtEl>
                                          <p:spTgt spid="1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8" dur="500" fill="hold"/>
                                        <p:tgtEl>
                                          <p:spTgt spid="1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9" presetID="2" presetClass="entr" presetSubtype="3" fill="hold" nodeType="withEffect">
                                  <p:stCondLst>
                                    <p:cond delay="2763"/>
                                  </p:stCondLst>
                                  <p:childTnLst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1" dur="500" fill="hold"/>
                                        <p:tgtEl>
                                          <p:spTgt spid="1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2" dur="500" fill="hold"/>
                                        <p:tgtEl>
                                          <p:spTgt spid="1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3" presetID="2" presetClass="entr" presetSubtype="3" fill="hold" nodeType="withEffect">
                                  <p:stCondLst>
                                    <p:cond delay="4381"/>
                                  </p:stCondLst>
                                  <p:childTnLs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5" dur="500" fill="hold"/>
                                        <p:tgtEl>
                                          <p:spTgt spid="1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6" dur="500" fill="hold"/>
                                        <p:tgtEl>
                                          <p:spTgt spid="1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7" presetID="2" presetClass="entr" presetSubtype="3" fill="hold" nodeType="withEffect">
                                  <p:stCondLst>
                                    <p:cond delay="7384"/>
                                  </p:stCondLst>
                                  <p:childTnLs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9" dur="500" fill="hold"/>
                                        <p:tgtEl>
                                          <p:spTgt spid="1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0" dur="500" fill="hold"/>
                                        <p:tgtEl>
                                          <p:spTgt spid="1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1" presetID="2" presetClass="entr" presetSubtype="3" fill="hold" nodeType="withEffect">
                                  <p:stCondLst>
                                    <p:cond delay="4306"/>
                                  </p:stCondLst>
                                  <p:childTnLst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3" dur="500" fill="hold"/>
                                        <p:tgtEl>
                                          <p:spTgt spid="1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4" dur="500" fill="hold"/>
                                        <p:tgtEl>
                                          <p:spTgt spid="1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5" presetID="2" presetClass="entr" presetSubtype="3" fill="hold" nodeType="withEffect">
                                  <p:stCondLst>
                                    <p:cond delay="3251"/>
                                  </p:stCondLst>
                                  <p:childTnLs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7" dur="500" fill="hold"/>
                                        <p:tgtEl>
                                          <p:spTgt spid="1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8" dur="500" fill="hold"/>
                                        <p:tgtEl>
                                          <p:spTgt spid="1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9" presetID="2" presetClass="entr" presetSubtype="3" fill="hold" nodeType="withEffect">
                                  <p:stCondLst>
                                    <p:cond delay="6778"/>
                                  </p:stCondLst>
                                  <p:childTnLs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1" dur="500" fill="hold"/>
                                        <p:tgtEl>
                                          <p:spTgt spid="1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2" dur="500" fill="hold"/>
                                        <p:tgtEl>
                                          <p:spTgt spid="1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3" presetID="2" presetClass="entr" presetSubtype="3" fill="hold" nodeType="withEffect">
                                  <p:stCondLst>
                                    <p:cond delay="6610"/>
                                  </p:stCondLst>
                                  <p:childTnLst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5" dur="500" fill="hold"/>
                                        <p:tgtEl>
                                          <p:spTgt spid="1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6" dur="500" fill="hold"/>
                                        <p:tgtEl>
                                          <p:spTgt spid="1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7" presetID="2" presetClass="entr" presetSubtype="3" fill="hold" nodeType="withEffect">
                                  <p:stCondLst>
                                    <p:cond delay="5379"/>
                                  </p:stCondLst>
                                  <p:childTnLs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9" dur="500" fill="hold"/>
                                        <p:tgtEl>
                                          <p:spTgt spid="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0" dur="500" fill="hold"/>
                                        <p:tgtEl>
                                          <p:spTgt spid="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1" presetID="2" presetClass="entr" presetSubtype="3" fill="hold" nodeType="withEffect">
                                  <p:stCondLst>
                                    <p:cond delay="5775"/>
                                  </p:stCondLst>
                                  <p:childTnLs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3" dur="500" fill="hold"/>
                                        <p:tgtEl>
                                          <p:spTgt spid="1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4" dur="500" fill="hold"/>
                                        <p:tgtEl>
                                          <p:spTgt spid="1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5" presetID="2" presetClass="entr" presetSubtype="3" fill="hold" nodeType="withEffect">
                                  <p:stCondLst>
                                    <p:cond delay="7974"/>
                                  </p:stCondLst>
                                  <p:childTnLst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7" dur="500" fill="hold"/>
                                        <p:tgtEl>
                                          <p:spTgt spid="1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8" dur="500" fill="hold"/>
                                        <p:tgtEl>
                                          <p:spTgt spid="1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9" presetID="2" presetClass="entr" presetSubtype="3" fill="hold" nodeType="withEffect">
                                  <p:stCondLst>
                                    <p:cond delay="2718"/>
                                  </p:stCondLst>
                                  <p:childTnLs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1" dur="500" fill="hold"/>
                                        <p:tgtEl>
                                          <p:spTgt spid="1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2" dur="500" fill="hold"/>
                                        <p:tgtEl>
                                          <p:spTgt spid="1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3" presetID="2" presetClass="entr" presetSubtype="3" fill="hold" nodeType="withEffect">
                                  <p:stCondLst>
                                    <p:cond delay="3962"/>
                                  </p:stCondLst>
                                  <p:childTnLs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5" dur="500" fill="hold"/>
                                        <p:tgtEl>
                                          <p:spTgt spid="1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6" dur="500" fill="hold"/>
                                        <p:tgtEl>
                                          <p:spTgt spid="1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7" presetID="2" presetClass="entr" presetSubtype="3" fill="hold" nodeType="withEffect">
                                  <p:stCondLst>
                                    <p:cond delay="3304"/>
                                  </p:stCondLst>
                                  <p:childTnLst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9" dur="500" fill="hold"/>
                                        <p:tgtEl>
                                          <p:spTgt spid="1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0" dur="500" fill="hold"/>
                                        <p:tgtEl>
                                          <p:spTgt spid="1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1" presetID="2" presetClass="entr" presetSubtype="3" fill="hold" nodeType="withEffect">
                                  <p:stCondLst>
                                    <p:cond delay="5562"/>
                                  </p:stCondLst>
                                  <p:childTnLs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3" dur="500" fill="hold"/>
                                        <p:tgtEl>
                                          <p:spTgt spid="1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4" dur="500" fill="hold"/>
                                        <p:tgtEl>
                                          <p:spTgt spid="1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5" presetID="2" presetClass="entr" presetSubtype="3" fill="hold" nodeType="withEffect">
                                  <p:stCondLst>
                                    <p:cond delay="1433"/>
                                  </p:stCondLst>
                                  <p:childTnLs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7" dur="500" fill="hold"/>
                                        <p:tgtEl>
                                          <p:spTgt spid="1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8" dur="500" fill="hold"/>
                                        <p:tgtEl>
                                          <p:spTgt spid="1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9" presetID="2" presetClass="entr" presetSubtype="3" fill="hold" nodeType="withEffect">
                                  <p:stCondLst>
                                    <p:cond delay="3383"/>
                                  </p:stCondLst>
                                  <p:childTnLst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1" dur="500" fill="hold"/>
                                        <p:tgtEl>
                                          <p:spTgt spid="1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2" dur="500" fill="hold"/>
                                        <p:tgtEl>
                                          <p:spTgt spid="1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3" presetID="2" presetClass="entr" presetSubtype="3" fill="hold" nodeType="withEffect">
                                  <p:stCondLst>
                                    <p:cond delay="4345"/>
                                  </p:stCondLst>
                                  <p:childTnLs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5" dur="500" fill="hold"/>
                                        <p:tgtEl>
                                          <p:spTgt spid="1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6" dur="500" fill="hold"/>
                                        <p:tgtEl>
                                          <p:spTgt spid="1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7" presetID="2" presetClass="entr" presetSubtype="3" fill="hold" nodeType="withEffect">
                                  <p:stCondLst>
                                    <p:cond delay="6517"/>
                                  </p:stCondLst>
                                  <p:childTnLs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9" dur="500" fill="hold"/>
                                        <p:tgtEl>
                                          <p:spTgt spid="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0" dur="500" fill="hold"/>
                                        <p:tgtEl>
                                          <p:spTgt spid="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1" presetID="2" presetClass="entr" presetSubtype="3" fill="hold" nodeType="withEffect">
                                  <p:stCondLst>
                                    <p:cond delay="4327"/>
                                  </p:stCondLst>
                                  <p:childTnLst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3" dur="500" fill="hold"/>
                                        <p:tgtEl>
                                          <p:spTgt spid="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4" dur="500" fill="hold"/>
                                        <p:tgtEl>
                                          <p:spTgt spid="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5" presetID="2" presetClass="entr" presetSubtype="3" fill="hold" nodeType="withEffect">
                                  <p:stCondLst>
                                    <p:cond delay="3420"/>
                                  </p:stCondLst>
                                  <p:childTnLs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7" dur="500" fill="hold"/>
                                        <p:tgtEl>
                                          <p:spTgt spid="1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8" dur="500" fill="hold"/>
                                        <p:tgtEl>
                                          <p:spTgt spid="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9" presetID="2" presetClass="entr" presetSubtype="3" fill="hold" nodeType="withEffect">
                                  <p:stCondLst>
                                    <p:cond delay="4073"/>
                                  </p:stCondLst>
                                  <p:childTnLs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1" dur="500" fill="hold"/>
                                        <p:tgtEl>
                                          <p:spTgt spid="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2" dur="500" fill="hold"/>
                                        <p:tgtEl>
                                          <p:spTgt spid="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3" presetID="2" presetClass="entr" presetSubtype="3" fill="hold" nodeType="withEffect">
                                  <p:stCondLst>
                                    <p:cond delay="1822"/>
                                  </p:stCondLst>
                                  <p:childTnLst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5" dur="500" fill="hold"/>
                                        <p:tgtEl>
                                          <p:spTgt spid="1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6" dur="500" fill="hold"/>
                                        <p:tgtEl>
                                          <p:spTgt spid="1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7" presetID="2" presetClass="entr" presetSubtype="3" fill="hold" nodeType="withEffect">
                                  <p:stCondLst>
                                    <p:cond delay="4954"/>
                                  </p:stCondLst>
                                  <p:childTnLs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9" dur="500" fill="hold"/>
                                        <p:tgtEl>
                                          <p:spTgt spid="1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0" dur="500" fill="hold"/>
                                        <p:tgtEl>
                                          <p:spTgt spid="1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1" presetID="2" presetClass="entr" presetSubtype="3" fill="hold" nodeType="withEffect">
                                  <p:stCondLst>
                                    <p:cond delay="3919"/>
                                  </p:stCondLst>
                                  <p:childTnLs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3" dur="500" fill="hold"/>
                                        <p:tgtEl>
                                          <p:spTgt spid="1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4" dur="500" fill="hold"/>
                                        <p:tgtEl>
                                          <p:spTgt spid="1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5" presetID="2" presetClass="entr" presetSubtype="3" fill="hold" nodeType="withEffect">
                                  <p:stCondLst>
                                    <p:cond delay="5447"/>
                                  </p:stCondLst>
                                  <p:childTnLst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7" dur="500" fill="hold"/>
                                        <p:tgtEl>
                                          <p:spTgt spid="1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8" dur="500" fill="hold"/>
                                        <p:tgtEl>
                                          <p:spTgt spid="1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9" presetID="2" presetClass="entr" presetSubtype="3" fill="hold" nodeType="withEffect">
                                  <p:stCondLst>
                                    <p:cond delay="7093"/>
                                  </p:stCondLst>
                                  <p:childTnLs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1" dur="500" fill="hold"/>
                                        <p:tgtEl>
                                          <p:spTgt spid="1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2" dur="500" fill="hold"/>
                                        <p:tgtEl>
                                          <p:spTgt spid="1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3" presetID="2" presetClass="entr" presetSubtype="3" fill="hold" nodeType="withEffect">
                                  <p:stCondLst>
                                    <p:cond delay="2964"/>
                                  </p:stCondLst>
                                  <p:childTnLs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5" dur="500" fill="hold"/>
                                        <p:tgtEl>
                                          <p:spTgt spid="1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6" dur="500" fill="hold"/>
                                        <p:tgtEl>
                                          <p:spTgt spid="1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7" presetID="2" presetClass="entr" presetSubtype="3" fill="hold" nodeType="withEffect">
                                  <p:stCondLst>
                                    <p:cond delay="2420"/>
                                  </p:stCondLst>
                                  <p:childTnLst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9" dur="500" fill="hold"/>
                                        <p:tgtEl>
                                          <p:spTgt spid="1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0" dur="500" fill="hold"/>
                                        <p:tgtEl>
                                          <p:spTgt spid="1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1" presetID="2" presetClass="entr" presetSubtype="3" fill="hold" nodeType="withEffect">
                                  <p:stCondLst>
                                    <p:cond delay="2343"/>
                                  </p:stCondLst>
                                  <p:childTnLs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3" dur="500" fill="hold"/>
                                        <p:tgtEl>
                                          <p:spTgt spid="1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4" dur="500" fill="hold"/>
                                        <p:tgtEl>
                                          <p:spTgt spid="1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5" presetID="2" presetClass="entr" presetSubtype="3" fill="hold" nodeType="withEffect">
                                  <p:stCondLst>
                                    <p:cond delay="1202"/>
                                  </p:stCondLst>
                                  <p:childTnLs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7" dur="500" fill="hold"/>
                                        <p:tgtEl>
                                          <p:spTgt spid="1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500" fill="hold"/>
                                        <p:tgtEl>
                                          <p:spTgt spid="1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9" presetID="2" presetClass="entr" presetSubtype="3" fill="hold" nodeType="withEffect">
                                  <p:stCondLst>
                                    <p:cond delay="4239"/>
                                  </p:stCondLst>
                                  <p:childTnLst>
                                    <p:set>
                                      <p:cBhvr>
                                        <p:cTn id="1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1" dur="500" fill="hold"/>
                                        <p:tgtEl>
                                          <p:spTgt spid="1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2" dur="500" fill="hold"/>
                                        <p:tgtEl>
                                          <p:spTgt spid="1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3" presetID="2" presetClass="entr" presetSubtype="3" fill="hold" nodeType="withEffect">
                                  <p:stCondLst>
                                    <p:cond delay="1786"/>
                                  </p:stCondLst>
                                  <p:childTnLs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5" dur="500" fill="hold"/>
                                        <p:tgtEl>
                                          <p:spTgt spid="1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6" dur="500" fill="hold"/>
                                        <p:tgtEl>
                                          <p:spTgt spid="1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7" presetID="2" presetClass="entr" presetSubtype="3" fill="hold" nodeType="withEffect">
                                  <p:stCondLst>
                                    <p:cond delay="4676"/>
                                  </p:stCondLst>
                                  <p:childTnLs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9" dur="500" fill="hold"/>
                                        <p:tgtEl>
                                          <p:spTgt spid="1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0" dur="500" fill="hold"/>
                                        <p:tgtEl>
                                          <p:spTgt spid="1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1" presetID="2" presetClass="entr" presetSubtype="3" fill="hold" nodeType="withEffect">
                                  <p:stCondLst>
                                    <p:cond delay="2908"/>
                                  </p:stCondLst>
                                  <p:childTnLst>
                                    <p:set>
                                      <p:cBhvr>
                                        <p:cTn id="1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3" dur="500" fill="hold"/>
                                        <p:tgtEl>
                                          <p:spTgt spid="1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500" fill="hold"/>
                                        <p:tgtEl>
                                          <p:spTgt spid="1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5" presetID="2" presetClass="entr" presetSubtype="3" fill="hold" nodeType="withEffect">
                                  <p:stCondLst>
                                    <p:cond delay="7008"/>
                                  </p:stCondLst>
                                  <p:childTnLst>
                                    <p:set>
                                      <p:cBhvr>
                                        <p:cTn id="1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7" dur="500" fill="hold"/>
                                        <p:tgtEl>
                                          <p:spTgt spid="1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8" dur="500" fill="hold"/>
                                        <p:tgtEl>
                                          <p:spTgt spid="1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9" presetID="2" presetClass="entr" presetSubtype="3" fill="hold" nodeType="withEffect">
                                  <p:stCondLst>
                                    <p:cond delay="3824"/>
                                  </p:stCondLst>
                                  <p:childTnLst>
                                    <p:set>
                                      <p:cBhvr>
                                        <p:cTn id="1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1" dur="500" fill="hold"/>
                                        <p:tgtEl>
                                          <p:spTgt spid="1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2" dur="500" fill="hold"/>
                                        <p:tgtEl>
                                          <p:spTgt spid="1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3" presetID="2" presetClass="entr" presetSubtype="3" fill="hold" nodeType="withEffect">
                                  <p:stCondLst>
                                    <p:cond delay="1525"/>
                                  </p:stCondLst>
                                  <p:childTnLst>
                                    <p:set>
                                      <p:cBhvr>
                                        <p:cTn id="1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5" dur="500" fill="hold"/>
                                        <p:tgtEl>
                                          <p:spTgt spid="1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6" dur="500" fill="hold"/>
                                        <p:tgtEl>
                                          <p:spTgt spid="1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7" presetID="2" presetClass="entr" presetSubtype="3" fill="hold" nodeType="withEffect">
                                  <p:stCondLst>
                                    <p:cond delay="5472"/>
                                  </p:stCondLst>
                                  <p:childTnLst>
                                    <p:set>
                                      <p:cBhvr>
                                        <p:cTn id="1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9" dur="500" fill="hold"/>
                                        <p:tgtEl>
                                          <p:spTgt spid="1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0" dur="500" fill="hold"/>
                                        <p:tgtEl>
                                          <p:spTgt spid="1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1" presetID="2" presetClass="entr" presetSubtype="3" fill="hold" nodeType="withEffect">
                                  <p:stCondLst>
                                    <p:cond delay="5979"/>
                                  </p:stCondLst>
                                  <p:childTnLst>
                                    <p:set>
                                      <p:cBhvr>
                                        <p:cTn id="1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3" dur="500" fill="hold"/>
                                        <p:tgtEl>
                                          <p:spTgt spid="1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4" dur="500" fill="hold"/>
                                        <p:tgtEl>
                                          <p:spTgt spid="1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5" presetID="2" presetClass="entr" presetSubtype="3" fill="hold" nodeType="withEffect">
                                  <p:stCondLst>
                                    <p:cond delay="4911"/>
                                  </p:stCondLst>
                                  <p:childTnLst>
                                    <p:set>
                                      <p:cBhvr>
                                        <p:cTn id="1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7" dur="500" fill="hold"/>
                                        <p:tgtEl>
                                          <p:spTgt spid="1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8" dur="500" fill="hold"/>
                                        <p:tgtEl>
                                          <p:spTgt spid="1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9" presetID="2" presetClass="entr" presetSubtype="3" fill="hold" nodeType="withEffect">
                                  <p:stCondLst>
                                    <p:cond delay="6257"/>
                                  </p:stCondLst>
                                  <p:childTnLst>
                                    <p:set>
                                      <p:cBhvr>
                                        <p:cTn id="1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1" dur="500" fill="hold"/>
                                        <p:tgtEl>
                                          <p:spTgt spid="1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2" dur="500" fill="hold"/>
                                        <p:tgtEl>
                                          <p:spTgt spid="1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3" presetID="2" presetClass="entr" presetSubtype="3" fill="hold" nodeType="withEffect">
                                  <p:stCondLst>
                                    <p:cond delay="1294"/>
                                  </p:stCondLst>
                                  <p:childTnLst>
                                    <p:set>
                                      <p:cBhvr>
                                        <p:cTn id="1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5" dur="500" fill="hold"/>
                                        <p:tgtEl>
                                          <p:spTgt spid="1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6" dur="500" fill="hold"/>
                                        <p:tgtEl>
                                          <p:spTgt spid="1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7" presetID="2" presetClass="entr" presetSubtype="3" fill="hold" nodeType="withEffect">
                                  <p:stCondLst>
                                    <p:cond delay="6462"/>
                                  </p:stCondLst>
                                  <p:childTnLst>
                                    <p:set>
                                      <p:cBhvr>
                                        <p:cTn id="1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9" dur="500" fill="hold"/>
                                        <p:tgtEl>
                                          <p:spTgt spid="1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0" dur="500" fill="hold"/>
                                        <p:tgtEl>
                                          <p:spTgt spid="1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1" presetID="2" presetClass="entr" presetSubtype="3" fill="hold" nodeType="withEffect">
                                  <p:stCondLst>
                                    <p:cond delay="1621"/>
                                  </p:stCondLst>
                                  <p:childTnLst>
                                    <p:set>
                                      <p:cBhvr>
                                        <p:cTn id="1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3" dur="500" fill="hold"/>
                                        <p:tgtEl>
                                          <p:spTgt spid="1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4" dur="500" fill="hold"/>
                                        <p:tgtEl>
                                          <p:spTgt spid="1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5" presetID="2" presetClass="entr" presetSubtype="3" fill="hold" nodeType="withEffect">
                                  <p:stCondLst>
                                    <p:cond delay="7654"/>
                                  </p:stCondLst>
                                  <p:childTnLst>
                                    <p:set>
                                      <p:cBhvr>
                                        <p:cTn id="1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7" dur="500" fill="hold"/>
                                        <p:tgtEl>
                                          <p:spTgt spid="1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8" dur="500" fill="hold"/>
                                        <p:tgtEl>
                                          <p:spTgt spid="1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9" presetID="2" presetClass="entr" presetSubtype="3" fill="hold" nodeType="withEffect">
                                  <p:stCondLst>
                                    <p:cond delay="527"/>
                                  </p:stCondLst>
                                  <p:childTnLst>
                                    <p:set>
                                      <p:cBhvr>
                                        <p:cTn id="1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1" dur="500" fill="hold"/>
                                        <p:tgtEl>
                                          <p:spTgt spid="1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2" dur="500" fill="hold"/>
                                        <p:tgtEl>
                                          <p:spTgt spid="1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3" presetID="2" presetClass="entr" presetSubtype="3" fill="hold" nodeType="withEffect">
                                  <p:stCondLst>
                                    <p:cond delay="492"/>
                                  </p:stCondLst>
                                  <p:childTnLst>
                                    <p:set>
                                      <p:cBhvr>
                                        <p:cTn id="1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5" dur="500" fill="hold"/>
                                        <p:tgtEl>
                                          <p:spTgt spid="1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6" dur="500" fill="hold"/>
                                        <p:tgtEl>
                                          <p:spTgt spid="1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7" presetID="2" presetClass="entr" presetSubtype="3" fill="hold" nodeType="withEffect">
                                  <p:stCondLst>
                                    <p:cond delay="6346"/>
                                  </p:stCondLst>
                                  <p:childTnLst>
                                    <p:set>
                                      <p:cBhvr>
                                        <p:cTn id="1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9" dur="500" fill="hold"/>
                                        <p:tgtEl>
                                          <p:spTgt spid="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0" dur="500" fill="hold"/>
                                        <p:tgtEl>
                                          <p:spTgt spid="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1" presetID="2" presetClass="entr" presetSubtype="3" fill="hold" nodeType="withEffect">
                                  <p:stCondLst>
                                    <p:cond delay="3037"/>
                                  </p:stCondLst>
                                  <p:childTnLst>
                                    <p:set>
                                      <p:cBhvr>
                                        <p:cTn id="1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3" dur="500" fill="hold"/>
                                        <p:tgtEl>
                                          <p:spTgt spid="1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4" dur="500" fill="hold"/>
                                        <p:tgtEl>
                                          <p:spTgt spid="1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5" presetID="2" presetClass="entr" presetSubtype="3" fill="hold" nodeType="withEffect">
                                  <p:stCondLst>
                                    <p:cond delay="3709"/>
                                  </p:stCondLst>
                                  <p:childTnLst>
                                    <p:set>
                                      <p:cBhvr>
                                        <p:cTn id="1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7" dur="500" fill="hold"/>
                                        <p:tgtEl>
                                          <p:spTgt spid="1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8" dur="500" fill="hold"/>
                                        <p:tgtEl>
                                          <p:spTgt spid="1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9" presetID="2" presetClass="entr" presetSubtype="3" fill="hold" nodeType="withEffect">
                                  <p:stCondLst>
                                    <p:cond delay="956"/>
                                  </p:stCondLst>
                                  <p:childTnLst>
                                    <p:set>
                                      <p:cBhvr>
                                        <p:cTn id="1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1" dur="500" fill="hold"/>
                                        <p:tgtEl>
                                          <p:spTgt spid="1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2" dur="500" fill="hold"/>
                                        <p:tgtEl>
                                          <p:spTgt spid="1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3" presetID="2" presetClass="entr" presetSubtype="3" fill="hold" nodeType="withEffect">
                                  <p:stCondLst>
                                    <p:cond delay="924"/>
                                  </p:stCondLst>
                                  <p:childTnLst>
                                    <p:set>
                                      <p:cBhvr>
                                        <p:cTn id="1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5" dur="500" fill="hold"/>
                                        <p:tgtEl>
                                          <p:spTgt spid="1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6" dur="500" fill="hold"/>
                                        <p:tgtEl>
                                          <p:spTgt spid="1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7" presetID="2" presetClass="entr" presetSubtype="3" fill="hold" nodeType="withEffect">
                                  <p:stCondLst>
                                    <p:cond delay="1390"/>
                                  </p:stCondLst>
                                  <p:childTnLst>
                                    <p:set>
                                      <p:cBhvr>
                                        <p:cTn id="1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9" dur="500" fill="hold"/>
                                        <p:tgtEl>
                                          <p:spTgt spid="1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0" dur="500" fill="hold"/>
                                        <p:tgtEl>
                                          <p:spTgt spid="1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1" presetID="2" presetClass="entr" presetSubtype="3" fill="hold" nodeType="withEffect">
                                  <p:stCondLst>
                                    <p:cond delay="385"/>
                                  </p:stCondLst>
                                  <p:childTnLst>
                                    <p:set>
                                      <p:cBhvr>
                                        <p:cTn id="1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3" dur="500" fill="hold"/>
                                        <p:tgtEl>
                                          <p:spTgt spid="1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4" dur="500" fill="hold"/>
                                        <p:tgtEl>
                                          <p:spTgt spid="1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5" presetID="2" presetClass="entr" presetSubtype="3" fill="hold" nodeType="withEffect">
                                  <p:stCondLst>
                                    <p:cond delay="5719"/>
                                  </p:stCondLst>
                                  <p:childTnLst>
                                    <p:set>
                                      <p:cBhvr>
                                        <p:cTn id="1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7" dur="500" fill="hold"/>
                                        <p:tgtEl>
                                          <p:spTgt spid="1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8" dur="500" fill="hold"/>
                                        <p:tgtEl>
                                          <p:spTgt spid="1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9" presetID="2" presetClass="entr" presetSubtype="3" fill="hold" nodeType="withEffect">
                                  <p:stCondLst>
                                    <p:cond delay="4264"/>
                                  </p:stCondLst>
                                  <p:childTnLst>
                                    <p:set>
                                      <p:cBhvr>
                                        <p:cTn id="1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1" dur="500" fill="hold"/>
                                        <p:tgtEl>
                                          <p:spTgt spid="1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2" dur="500" fill="hold"/>
                                        <p:tgtEl>
                                          <p:spTgt spid="1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3" presetID="2" presetClass="entr" presetSubtype="3" fill="hold" nodeType="withEffect">
                                  <p:stCondLst>
                                    <p:cond delay="4488"/>
                                  </p:stCondLst>
                                  <p:childTnLst>
                                    <p:set>
                                      <p:cBhvr>
                                        <p:cTn id="1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5" dur="500" fill="hold"/>
                                        <p:tgtEl>
                                          <p:spTgt spid="1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6" dur="500" fill="hold"/>
                                        <p:tgtEl>
                                          <p:spTgt spid="1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7" presetID="2" presetClass="entr" presetSubtype="3" fill="hold" nodeType="withEffect">
                                  <p:stCondLst>
                                    <p:cond delay="1734"/>
                                  </p:stCondLst>
                                  <p:childTnLst>
                                    <p:set>
                                      <p:cBhvr>
                                        <p:cTn id="1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9" dur="500" fill="hold"/>
                                        <p:tgtEl>
                                          <p:spTgt spid="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0" dur="500" fill="hold"/>
                                        <p:tgtEl>
                                          <p:spTgt spid="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1" presetID="2" presetClass="entr" presetSubtype="3" fill="hold" nodeType="withEffect">
                                  <p:stCondLst>
                                    <p:cond delay="3744"/>
                                  </p:stCondLst>
                                  <p:childTnLst>
                                    <p:set>
                                      <p:cBhvr>
                                        <p:cTn id="1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3" dur="500" fill="hold"/>
                                        <p:tgtEl>
                                          <p:spTgt spid="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4" dur="500" fill="hold"/>
                                        <p:tgtEl>
                                          <p:spTgt spid="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5" presetID="2" presetClass="entr" presetSubtype="3" fill="hold" nodeType="withEffect">
                                  <p:stCondLst>
                                    <p:cond delay="5971"/>
                                  </p:stCondLst>
                                  <p:childTnLst>
                                    <p:set>
                                      <p:cBhvr>
                                        <p:cTn id="1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7" dur="500" fill="hold"/>
                                        <p:tgtEl>
                                          <p:spTgt spid="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8" dur="500" fill="hold"/>
                                        <p:tgtEl>
                                          <p:spTgt spid="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9" presetID="2" presetClass="entr" presetSubtype="3" fill="hold" nodeType="withEffect">
                                  <p:stCondLst>
                                    <p:cond delay="6018"/>
                                  </p:stCondLst>
                                  <p:childTnLst>
                                    <p:set>
                                      <p:cBhvr>
                                        <p:cTn id="1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1" dur="500" fill="hold"/>
                                        <p:tgtEl>
                                          <p:spTgt spid="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2" dur="500" fill="hold"/>
                                        <p:tgtEl>
                                          <p:spTgt spid="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3" presetID="2" presetClass="entr" presetSubtype="3" fill="hold" nodeType="withEffect">
                                  <p:stCondLst>
                                    <p:cond delay="3191"/>
                                  </p:stCondLst>
                                  <p:childTnLst>
                                    <p:set>
                                      <p:cBhvr>
                                        <p:cTn id="1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5" dur="500" fill="hold"/>
                                        <p:tgtEl>
                                          <p:spTgt spid="1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6" dur="500" fill="hold"/>
                                        <p:tgtEl>
                                          <p:spTgt spid="1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7" presetID="2" presetClass="entr" presetSubtype="3" fill="hold" nodeType="withEffect">
                                  <p:stCondLst>
                                    <p:cond delay="7225"/>
                                  </p:stCondLst>
                                  <p:childTnLst>
                                    <p:set>
                                      <p:cBhvr>
                                        <p:cTn id="1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9" dur="500" fill="hold"/>
                                        <p:tgtEl>
                                          <p:spTgt spid="1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0" dur="500" fill="hold"/>
                                        <p:tgtEl>
                                          <p:spTgt spid="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1" presetID="2" presetClass="entr" presetSubtype="3" fill="hold" nodeType="withEffect">
                                  <p:stCondLst>
                                    <p:cond delay="5968"/>
                                  </p:stCondLst>
                                  <p:childTnLst>
                                    <p:set>
                                      <p:cBhvr>
                                        <p:cTn id="1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3" dur="500" fill="hold"/>
                                        <p:tgtEl>
                                          <p:spTgt spid="1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4" dur="500" fill="hold"/>
                                        <p:tgtEl>
                                          <p:spTgt spid="1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5" presetID="2" presetClass="entr" presetSubtype="3" fill="hold" nodeType="withEffect">
                                  <p:stCondLst>
                                    <p:cond delay="708"/>
                                  </p:stCondLst>
                                  <p:childTnLst>
                                    <p:set>
                                      <p:cBhvr>
                                        <p:cTn id="1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7" dur="500" fill="hold"/>
                                        <p:tgtEl>
                                          <p:spTgt spid="1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8" dur="500" fill="hold"/>
                                        <p:tgtEl>
                                          <p:spTgt spid="1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9" presetID="2" presetClass="entr" presetSubtype="3" fill="hold" nodeType="withEffect">
                                  <p:stCondLst>
                                    <p:cond delay="5077"/>
                                  </p:stCondLst>
                                  <p:childTnLst>
                                    <p:set>
                                      <p:cBhvr>
                                        <p:cTn id="1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1" dur="500" fill="hold"/>
                                        <p:tgtEl>
                                          <p:spTgt spid="1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2" dur="500" fill="hold"/>
                                        <p:tgtEl>
                                          <p:spTgt spid="1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3" presetID="2" presetClass="entr" presetSubtype="3" fill="hold" nodeType="withEffect">
                                  <p:stCondLst>
                                    <p:cond delay="5704"/>
                                  </p:stCondLst>
                                  <p:childTnLst>
                                    <p:set>
                                      <p:cBhvr>
                                        <p:cTn id="1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5" dur="500" fill="hold"/>
                                        <p:tgtEl>
                                          <p:spTgt spid="1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6" dur="500" fill="hold"/>
                                        <p:tgtEl>
                                          <p:spTgt spid="1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7" presetID="2" presetClass="entr" presetSubtype="3" fill="hold" nodeType="withEffect">
                                  <p:stCondLst>
                                    <p:cond delay="125"/>
                                  </p:stCondLst>
                                  <p:childTnLst>
                                    <p:set>
                                      <p:cBhvr>
                                        <p:cTn id="1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9" dur="500" fill="hold"/>
                                        <p:tgtEl>
                                          <p:spTgt spid="1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0" dur="500" fill="hold"/>
                                        <p:tgtEl>
                                          <p:spTgt spid="1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1" presetID="2" presetClass="entr" presetSubtype="3" fill="hold" nodeType="withEffect">
                                  <p:stCondLst>
                                    <p:cond delay="3449"/>
                                  </p:stCondLst>
                                  <p:childTnLst>
                                    <p:set>
                                      <p:cBhvr>
                                        <p:cTn id="1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3" dur="500" fill="hold"/>
                                        <p:tgtEl>
                                          <p:spTgt spid="1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4" dur="500" fill="hold"/>
                                        <p:tgtEl>
                                          <p:spTgt spid="1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5" presetID="2" presetClass="entr" presetSubtype="3" fill="hold" nodeType="withEffect">
                                  <p:stCondLst>
                                    <p:cond delay="3216"/>
                                  </p:stCondLst>
                                  <p:childTnLst>
                                    <p:set>
                                      <p:cBhvr>
                                        <p:cTn id="1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7" dur="500" fill="hold"/>
                                        <p:tgtEl>
                                          <p:spTgt spid="1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8" dur="500" fill="hold"/>
                                        <p:tgtEl>
                                          <p:spTgt spid="1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9" presetID="2" presetClass="entr" presetSubtype="3" fill="hold" nodeType="withEffect">
                                  <p:stCondLst>
                                    <p:cond delay="2202"/>
                                  </p:stCondLst>
                                  <p:childTnLst>
                                    <p:set>
                                      <p:cBhvr>
                                        <p:cTn id="1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1" dur="500" fill="hold"/>
                                        <p:tgtEl>
                                          <p:spTgt spid="1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2" dur="500" fill="hold"/>
                                        <p:tgtEl>
                                          <p:spTgt spid="1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3" presetID="2" presetClass="entr" presetSubtype="3" fill="hold" nodeType="withEffect">
                                  <p:stCondLst>
                                    <p:cond delay="7883"/>
                                  </p:stCondLst>
                                  <p:childTnLst>
                                    <p:set>
                                      <p:cBhvr>
                                        <p:cTn id="1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5" dur="500" fill="hold"/>
                                        <p:tgtEl>
                                          <p:spTgt spid="1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6" dur="500" fill="hold"/>
                                        <p:tgtEl>
                                          <p:spTgt spid="1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7" presetID="2" presetClass="entr" presetSubtype="3" fill="hold" nodeType="withEffect">
                                  <p:stCondLst>
                                    <p:cond delay="6421"/>
                                  </p:stCondLst>
                                  <p:childTnLst>
                                    <p:set>
                                      <p:cBhvr>
                                        <p:cTn id="1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9" dur="500" fill="hold"/>
                                        <p:tgtEl>
                                          <p:spTgt spid="1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0" dur="500" fill="hold"/>
                                        <p:tgtEl>
                                          <p:spTgt spid="1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1" presetID="2" presetClass="entr" presetSubtype="3" fill="hold" nodeType="withEffect">
                                  <p:stCondLst>
                                    <p:cond delay="5569"/>
                                  </p:stCondLst>
                                  <p:childTnLst>
                                    <p:set>
                                      <p:cBhvr>
                                        <p:cTn id="1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3" dur="500" fill="hold"/>
                                        <p:tgtEl>
                                          <p:spTgt spid="1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4" dur="500" fill="hold"/>
                                        <p:tgtEl>
                                          <p:spTgt spid="1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5" presetID="2" presetClass="entr" presetSubtype="3" fill="hold" nodeType="withEffect">
                                  <p:stCondLst>
                                    <p:cond delay="3341"/>
                                  </p:stCondLst>
                                  <p:childTnLst>
                                    <p:set>
                                      <p:cBhvr>
                                        <p:cTn id="1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7" dur="500" fill="hold"/>
                                        <p:tgtEl>
                                          <p:spTgt spid="1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8" dur="500" fill="hold"/>
                                        <p:tgtEl>
                                          <p:spTgt spid="1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9" presetID="2" presetClass="entr" presetSubtype="3" fill="hold" nodeType="withEffect">
                                  <p:stCondLst>
                                    <p:cond delay="5876"/>
                                  </p:stCondLst>
                                  <p:childTnLst>
                                    <p:set>
                                      <p:cBhvr>
                                        <p:cTn id="1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1" dur="500" fill="hold"/>
                                        <p:tgtEl>
                                          <p:spTgt spid="1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2" dur="500" fill="hold"/>
                                        <p:tgtEl>
                                          <p:spTgt spid="1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3" presetID="2" presetClass="entr" presetSubtype="3" fill="hold" nodeType="withEffect">
                                  <p:stCondLst>
                                    <p:cond delay="2217"/>
                                  </p:stCondLst>
                                  <p:childTnLst>
                                    <p:set>
                                      <p:cBhvr>
                                        <p:cTn id="1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5" dur="500" fill="hold"/>
                                        <p:tgtEl>
                                          <p:spTgt spid="1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6" dur="500" fill="hold"/>
                                        <p:tgtEl>
                                          <p:spTgt spid="1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7" presetID="2" presetClass="entr" presetSubtype="3" fill="hold" nodeType="withEffect">
                                  <p:stCondLst>
                                    <p:cond delay="2853"/>
                                  </p:stCondLst>
                                  <p:childTnLst>
                                    <p:set>
                                      <p:cBhvr>
                                        <p:cTn id="1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9" dur="500" fill="hold"/>
                                        <p:tgtEl>
                                          <p:spTgt spid="1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0" dur="500" fill="hold"/>
                                        <p:tgtEl>
                                          <p:spTgt spid="1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1" presetID="2" presetClass="entr" presetSubtype="3" fill="hold" nodeType="withEffect">
                                  <p:stCondLst>
                                    <p:cond delay="3468"/>
                                  </p:stCondLst>
                                  <p:childTnLst>
                                    <p:set>
                                      <p:cBhvr>
                                        <p:cTn id="1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3" dur="500" fill="hold"/>
                                        <p:tgtEl>
                                          <p:spTgt spid="1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4" dur="500" fill="hold"/>
                                        <p:tgtEl>
                                          <p:spTgt spid="1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5" presetID="2" presetClass="entr" presetSubtype="3" fill="hold" nodeType="withEffect">
                                  <p:stCondLst>
                                    <p:cond delay="7560"/>
                                  </p:stCondLst>
                                  <p:childTnLst>
                                    <p:set>
                                      <p:cBhvr>
                                        <p:cTn id="1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7" dur="500" fill="hold"/>
                                        <p:tgtEl>
                                          <p:spTgt spid="1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8" dur="500" fill="hold"/>
                                        <p:tgtEl>
                                          <p:spTgt spid="1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9" presetID="2" presetClass="entr" presetSubtype="3" fill="hold" nodeType="withEffect">
                                  <p:stCondLst>
                                    <p:cond delay="972"/>
                                  </p:stCondLst>
                                  <p:childTnLst>
                                    <p:set>
                                      <p:cBhvr>
                                        <p:cTn id="1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1" dur="500" fill="hold"/>
                                        <p:tgtEl>
                                          <p:spTgt spid="1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2" dur="500" fill="hold"/>
                                        <p:tgtEl>
                                          <p:spTgt spid="1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3" presetID="2" presetClass="entr" presetSubtype="3" fill="hold" nodeType="withEffect">
                                  <p:stCondLst>
                                    <p:cond delay="5168"/>
                                  </p:stCondLst>
                                  <p:childTnLst>
                                    <p:set>
                                      <p:cBhvr>
                                        <p:cTn id="1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5" dur="500" fill="hold"/>
                                        <p:tgtEl>
                                          <p:spTgt spid="1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6" dur="500" fill="hold"/>
                                        <p:tgtEl>
                                          <p:spTgt spid="1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7" presetID="2" presetClass="entr" presetSubtype="3" fill="hold" nodeType="withEffect">
                                  <p:stCondLst>
                                    <p:cond delay="2783"/>
                                  </p:stCondLst>
                                  <p:childTnLst>
                                    <p:set>
                                      <p:cBhvr>
                                        <p:cTn id="1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9" dur="500" fill="hold"/>
                                        <p:tgtEl>
                                          <p:spTgt spid="1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0" dur="500" fill="hold"/>
                                        <p:tgtEl>
                                          <p:spTgt spid="1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1" presetID="2" presetClass="entr" presetSubtype="3" fill="hold" nodeType="withEffect">
                                  <p:stCondLst>
                                    <p:cond delay="835"/>
                                  </p:stCondLst>
                                  <p:childTnLst>
                                    <p:set>
                                      <p:cBhvr>
                                        <p:cTn id="1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3" dur="500" fill="hold"/>
                                        <p:tgtEl>
                                          <p:spTgt spid="1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4" dur="500" fill="hold"/>
                                        <p:tgtEl>
                                          <p:spTgt spid="1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5" presetID="2" presetClass="entr" presetSubtype="3" fill="hold" nodeType="withEffect">
                                  <p:stCondLst>
                                    <p:cond delay="1483"/>
                                  </p:stCondLst>
                                  <p:childTnLst>
                                    <p:set>
                                      <p:cBhvr>
                                        <p:cTn id="1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7" dur="500" fill="hold"/>
                                        <p:tgtEl>
                                          <p:spTgt spid="1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8" dur="500" fill="hold"/>
                                        <p:tgtEl>
                                          <p:spTgt spid="1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9" presetID="2" presetClass="entr" presetSubtype="3" fill="hold" nodeType="withEffect">
                                  <p:stCondLst>
                                    <p:cond delay="621"/>
                                  </p:stCondLst>
                                  <p:childTnLst>
                                    <p:set>
                                      <p:cBhvr>
                                        <p:cTn id="1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1" dur="500" fill="hold"/>
                                        <p:tgtEl>
                                          <p:spTgt spid="1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2" dur="500" fill="hold"/>
                                        <p:tgtEl>
                                          <p:spTgt spid="1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3" presetID="2" presetClass="entr" presetSubtype="3" fill="hold" nodeType="withEffect">
                                  <p:stCondLst>
                                    <p:cond delay="3462"/>
                                  </p:stCondLst>
                                  <p:childTnLst>
                                    <p:set>
                                      <p:cBhvr>
                                        <p:cTn id="1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5" dur="500" fill="hold"/>
                                        <p:tgtEl>
                                          <p:spTgt spid="1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6" dur="500" fill="hold"/>
                                        <p:tgtEl>
                                          <p:spTgt spid="1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7" presetID="2" presetClass="entr" presetSubtype="3" fill="hold" nodeType="withEffect">
                                  <p:stCondLst>
                                    <p:cond delay="7674"/>
                                  </p:stCondLst>
                                  <p:childTnLst>
                                    <p:set>
                                      <p:cBhvr>
                                        <p:cTn id="1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9" dur="500" fill="hold"/>
                                        <p:tgtEl>
                                          <p:spTgt spid="1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0" dur="500" fill="hold"/>
                                        <p:tgtEl>
                                          <p:spTgt spid="1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1" presetID="2" presetClass="entr" presetSubtype="3" fill="hold" nodeType="withEffect">
                                  <p:stCondLst>
                                    <p:cond delay="4336"/>
                                  </p:stCondLst>
                                  <p:childTnLst>
                                    <p:set>
                                      <p:cBhvr>
                                        <p:cTn id="1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3" dur="500" fill="hold"/>
                                        <p:tgtEl>
                                          <p:spTgt spid="1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4" dur="500" fill="hold"/>
                                        <p:tgtEl>
                                          <p:spTgt spid="1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5" presetID="2" presetClass="entr" presetSubtype="3" fill="hold" nodeType="withEffect">
                                  <p:stCondLst>
                                    <p:cond delay="3955"/>
                                  </p:stCondLst>
                                  <p:childTnLst>
                                    <p:set>
                                      <p:cBhvr>
                                        <p:cTn id="1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7" dur="500" fill="hold"/>
                                        <p:tgtEl>
                                          <p:spTgt spid="1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8" dur="500" fill="hold"/>
                                        <p:tgtEl>
                                          <p:spTgt spid="1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9" presetID="2" presetClass="entr" presetSubtype="3" fill="hold" nodeType="withEffect">
                                  <p:stCondLst>
                                    <p:cond delay="7784"/>
                                  </p:stCondLst>
                                  <p:childTnLst>
                                    <p:set>
                                      <p:cBhvr>
                                        <p:cTn id="1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1" dur="500" fill="hold"/>
                                        <p:tgtEl>
                                          <p:spTgt spid="1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2" dur="500" fill="hold"/>
                                        <p:tgtEl>
                                          <p:spTgt spid="1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3" presetID="2" presetClass="entr" presetSubtype="3" fill="hold" nodeType="withEffect">
                                  <p:stCondLst>
                                    <p:cond delay="1742"/>
                                  </p:stCondLst>
                                  <p:childTnLst>
                                    <p:set>
                                      <p:cBhvr>
                                        <p:cTn id="1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5" dur="500" fill="hold"/>
                                        <p:tgtEl>
                                          <p:spTgt spid="1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6" dur="500" fill="hold"/>
                                        <p:tgtEl>
                                          <p:spTgt spid="1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7" presetID="2" presetClass="entr" presetSubtype="3" fill="hold" nodeType="withEffect">
                                  <p:stCondLst>
                                    <p:cond delay="3032"/>
                                  </p:stCondLst>
                                  <p:childTnLst>
                                    <p:set>
                                      <p:cBhvr>
                                        <p:cTn id="1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9" dur="500" fill="hold"/>
                                        <p:tgtEl>
                                          <p:spTgt spid="1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0" dur="500" fill="hold"/>
                                        <p:tgtEl>
                                          <p:spTgt spid="1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1" presetID="2" presetClass="entr" presetSubtype="3" fill="hold" nodeType="withEffect">
                                  <p:stCondLst>
                                    <p:cond delay="3167"/>
                                  </p:stCondLst>
                                  <p:childTnLst>
                                    <p:set>
                                      <p:cBhvr>
                                        <p:cTn id="1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3" dur="500" fill="hold"/>
                                        <p:tgtEl>
                                          <p:spTgt spid="1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4" dur="500" fill="hold"/>
                                        <p:tgtEl>
                                          <p:spTgt spid="1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5" presetID="2" presetClass="entr" presetSubtype="3" fill="hold" nodeType="withEffect">
                                  <p:stCondLst>
                                    <p:cond delay="2252"/>
                                  </p:stCondLst>
                                  <p:childTnLst>
                                    <p:set>
                                      <p:cBhvr>
                                        <p:cTn id="1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7" dur="500" fill="hold"/>
                                        <p:tgtEl>
                                          <p:spTgt spid="1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8" dur="500" fill="hold"/>
                                        <p:tgtEl>
                                          <p:spTgt spid="1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9" presetID="2" presetClass="entr" presetSubtype="3" fill="hold" nodeType="withEffect">
                                  <p:stCondLst>
                                    <p:cond delay="4027"/>
                                  </p:stCondLst>
                                  <p:childTnLst>
                                    <p:set>
                                      <p:cBhvr>
                                        <p:cTn id="1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1" dur="500" fill="hold"/>
                                        <p:tgtEl>
                                          <p:spTgt spid="1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2" dur="500" fill="hold"/>
                                        <p:tgtEl>
                                          <p:spTgt spid="1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3" presetID="2" presetClass="entr" presetSubtype="3" fill="hold" nodeType="withEffect">
                                  <p:stCondLst>
                                    <p:cond delay="1110"/>
                                  </p:stCondLst>
                                  <p:childTnLst>
                                    <p:set>
                                      <p:cBhvr>
                                        <p:cTn id="1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5" dur="500" fill="hold"/>
                                        <p:tgtEl>
                                          <p:spTgt spid="1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6" dur="500" fill="hold"/>
                                        <p:tgtEl>
                                          <p:spTgt spid="1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7" presetID="2" presetClass="entr" presetSubtype="3" fill="hold" nodeType="withEffect">
                                  <p:stCondLst>
                                    <p:cond delay="4138"/>
                                  </p:stCondLst>
                                  <p:childTnLst>
                                    <p:set>
                                      <p:cBhvr>
                                        <p:cTn id="1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9" dur="500" fill="hold"/>
                                        <p:tgtEl>
                                          <p:spTgt spid="1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0" dur="500" fill="hold"/>
                                        <p:tgtEl>
                                          <p:spTgt spid="1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1" presetID="2" presetClass="entr" presetSubtype="3" fill="hold" nodeType="withEffect">
                                  <p:stCondLst>
                                    <p:cond delay="7723"/>
                                  </p:stCondLst>
                                  <p:childTnLst>
                                    <p:set>
                                      <p:cBhvr>
                                        <p:cTn id="1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3" dur="500" fill="hold"/>
                                        <p:tgtEl>
                                          <p:spTgt spid="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4" dur="500" fill="hold"/>
                                        <p:tgtEl>
                                          <p:spTgt spid="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5" presetID="2" presetClass="entr" presetSubtype="3" fill="hold" nodeType="withEffect">
                                  <p:stCondLst>
                                    <p:cond delay="4460"/>
                                  </p:stCondLst>
                                  <p:childTnLst>
                                    <p:set>
                                      <p:cBhvr>
                                        <p:cTn id="1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7" dur="500" fill="hold"/>
                                        <p:tgtEl>
                                          <p:spTgt spid="1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8" dur="500" fill="hold"/>
                                        <p:tgtEl>
                                          <p:spTgt spid="1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9" presetID="2" presetClass="entr" presetSubtype="3" fill="hold" nodeType="withEffect">
                                  <p:stCondLst>
                                    <p:cond delay="7274"/>
                                  </p:stCondLst>
                                  <p:childTnLst>
                                    <p:set>
                                      <p:cBhvr>
                                        <p:cTn id="1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1" dur="500" fill="hold"/>
                                        <p:tgtEl>
                                          <p:spTgt spid="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2" dur="500" fill="hold"/>
                                        <p:tgtEl>
                                          <p:spTgt spid="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3" presetID="2" presetClass="entr" presetSubtype="3" fill="hold" nodeType="withEffect">
                                  <p:stCondLst>
                                    <p:cond delay="5258"/>
                                  </p:stCondLst>
                                  <p:childTnLst>
                                    <p:set>
                                      <p:cBhvr>
                                        <p:cTn id="1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5" dur="500" fill="hold"/>
                                        <p:tgtEl>
                                          <p:spTgt spid="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6" dur="500" fill="hold"/>
                                        <p:tgtEl>
                                          <p:spTgt spid="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7" presetID="2" presetClass="entr" presetSubtype="3" fill="hold" nodeType="withEffect">
                                  <p:stCondLst>
                                    <p:cond delay="3529"/>
                                  </p:stCondLst>
                                  <p:childTnLst>
                                    <p:set>
                                      <p:cBhvr>
                                        <p:cTn id="1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9" dur="500" fill="hold"/>
                                        <p:tgtEl>
                                          <p:spTgt spid="1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0" dur="500" fill="hold"/>
                                        <p:tgtEl>
                                          <p:spTgt spid="1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1" presetID="2" presetClass="entr" presetSubtype="3" fill="hold" nodeType="withEffect">
                                  <p:stCondLst>
                                    <p:cond delay="5544"/>
                                  </p:stCondLst>
                                  <p:childTnLst>
                                    <p:set>
                                      <p:cBhvr>
                                        <p:cTn id="1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3" dur="500" fill="hold"/>
                                        <p:tgtEl>
                                          <p:spTgt spid="1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4" dur="500" fill="hold"/>
                                        <p:tgtEl>
                                          <p:spTgt spid="1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5" presetID="2" presetClass="entr" presetSubtype="3" fill="hold" nodeType="withEffect">
                                  <p:stCondLst>
                                    <p:cond delay="516"/>
                                  </p:stCondLst>
                                  <p:childTnLst>
                                    <p:set>
                                      <p:cBhvr>
                                        <p:cTn id="1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7" dur="500" fill="hold"/>
                                        <p:tgtEl>
                                          <p:spTgt spid="1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8" dur="500" fill="hold"/>
                                        <p:tgtEl>
                                          <p:spTgt spid="1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9" presetID="2" presetClass="entr" presetSubtype="3" fill="hold" nodeType="withEffect">
                                  <p:stCondLst>
                                    <p:cond delay="6049"/>
                                  </p:stCondLst>
                                  <p:childTnLst>
                                    <p:set>
                                      <p:cBhvr>
                                        <p:cTn id="1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1" dur="500" fill="hold"/>
                                        <p:tgtEl>
                                          <p:spTgt spid="1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2" dur="500" fill="hold"/>
                                        <p:tgtEl>
                                          <p:spTgt spid="1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3" presetID="2" presetClass="entr" presetSubtype="3" fill="hold" nodeType="withEffect">
                                  <p:stCondLst>
                                    <p:cond delay="5604"/>
                                  </p:stCondLst>
                                  <p:childTnLst>
                                    <p:set>
                                      <p:cBhvr>
                                        <p:cTn id="1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5" dur="500" fill="hold"/>
                                        <p:tgtEl>
                                          <p:spTgt spid="1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6" dur="500" fill="hold"/>
                                        <p:tgtEl>
                                          <p:spTgt spid="1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7" presetID="2" presetClass="entr" presetSubtype="3" fill="hold" nodeType="withEffect">
                                  <p:stCondLst>
                                    <p:cond delay="3977"/>
                                  </p:stCondLst>
                                  <p:childTnLst>
                                    <p:set>
                                      <p:cBhvr>
                                        <p:cTn id="1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9" dur="500" fill="hold"/>
                                        <p:tgtEl>
                                          <p:spTgt spid="1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0" dur="500" fill="hold"/>
                                        <p:tgtEl>
                                          <p:spTgt spid="1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1" presetID="2" presetClass="entr" presetSubtype="3" fill="hold" nodeType="withEffect">
                                  <p:stCondLst>
                                    <p:cond delay="1243"/>
                                  </p:stCondLst>
                                  <p:childTnLst>
                                    <p:set>
                                      <p:cBhvr>
                                        <p:cTn id="1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3" dur="500" fill="hold"/>
                                        <p:tgtEl>
                                          <p:spTgt spid="1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4" dur="500" fill="hold"/>
                                        <p:tgtEl>
                                          <p:spTgt spid="1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5" presetID="2" presetClass="entr" presetSubtype="3" fill="hold" nodeType="withEffect">
                                  <p:stCondLst>
                                    <p:cond delay="1790"/>
                                  </p:stCondLst>
                                  <p:childTnLst>
                                    <p:set>
                                      <p:cBhvr>
                                        <p:cTn id="1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7" dur="500" fill="hold"/>
                                        <p:tgtEl>
                                          <p:spTgt spid="1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8" dur="500" fill="hold"/>
                                        <p:tgtEl>
                                          <p:spTgt spid="1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9" presetID="2" presetClass="entr" presetSubtype="3" fill="hold" nodeType="withEffect">
                                  <p:stCondLst>
                                    <p:cond delay="2609"/>
                                  </p:stCondLst>
                                  <p:childTnLst>
                                    <p:set>
                                      <p:cBhvr>
                                        <p:cTn id="1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1" dur="500" fill="hold"/>
                                        <p:tgtEl>
                                          <p:spTgt spid="1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2" dur="500" fill="hold"/>
                                        <p:tgtEl>
                                          <p:spTgt spid="1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3" presetID="2" presetClass="entr" presetSubtype="3" fill="hold" nodeType="withEffect">
                                  <p:stCondLst>
                                    <p:cond delay="6276"/>
                                  </p:stCondLst>
                                  <p:childTnLst>
                                    <p:set>
                                      <p:cBhvr>
                                        <p:cTn id="1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5" dur="500" fill="hold"/>
                                        <p:tgtEl>
                                          <p:spTgt spid="1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6" dur="500" fill="hold"/>
                                        <p:tgtEl>
                                          <p:spTgt spid="1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7" presetID="2" presetClass="entr" presetSubtype="3" fill="hold" nodeType="withEffect">
                                  <p:stCondLst>
                                    <p:cond delay="402"/>
                                  </p:stCondLst>
                                  <p:childTnLst>
                                    <p:set>
                                      <p:cBhvr>
                                        <p:cTn id="1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9" dur="500" fill="hold"/>
                                        <p:tgtEl>
                                          <p:spTgt spid="1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0" dur="500" fill="hold"/>
                                        <p:tgtEl>
                                          <p:spTgt spid="1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1" presetID="2" presetClass="entr" presetSubtype="3" fill="hold" nodeType="withEffect">
                                  <p:stCondLst>
                                    <p:cond delay="4144"/>
                                  </p:stCondLst>
                                  <p:childTnLst>
                                    <p:set>
                                      <p:cBhvr>
                                        <p:cTn id="1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3" dur="500" fill="hold"/>
                                        <p:tgtEl>
                                          <p:spTgt spid="1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4" dur="500" fill="hold"/>
                                        <p:tgtEl>
                                          <p:spTgt spid="1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5" presetID="2" presetClass="entr" presetSubtype="3" fill="hold" nodeType="withEffect">
                                  <p:stCondLst>
                                    <p:cond delay="6056"/>
                                  </p:stCondLst>
                                  <p:childTnLst>
                                    <p:set>
                                      <p:cBhvr>
                                        <p:cTn id="1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7" dur="500" fill="hold"/>
                                        <p:tgtEl>
                                          <p:spTgt spid="1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8" dur="500" fill="hold"/>
                                        <p:tgtEl>
                                          <p:spTgt spid="1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9" presetID="2" presetClass="entr" presetSubtype="3" fill="hold" nodeType="withEffect">
                                  <p:stCondLst>
                                    <p:cond delay="6405"/>
                                  </p:stCondLst>
                                  <p:childTnLst>
                                    <p:set>
                                      <p:cBhvr>
                                        <p:cTn id="1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1" dur="500" fill="hold"/>
                                        <p:tgtEl>
                                          <p:spTgt spid="1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2" dur="500" fill="hold"/>
                                        <p:tgtEl>
                                          <p:spTgt spid="1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3" presetID="2" presetClass="entr" presetSubtype="3" fill="hold" nodeType="withEffect">
                                  <p:stCondLst>
                                    <p:cond delay="2602"/>
                                  </p:stCondLst>
                                  <p:childTnLst>
                                    <p:set>
                                      <p:cBhvr>
                                        <p:cTn id="1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5" dur="500" fill="hold"/>
                                        <p:tgtEl>
                                          <p:spTgt spid="1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6" dur="500" fill="hold"/>
                                        <p:tgtEl>
                                          <p:spTgt spid="1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7" presetID="2" presetClass="entr" presetSubtype="3" fill="hold" nodeType="withEffect">
                                  <p:stCondLst>
                                    <p:cond delay="7782"/>
                                  </p:stCondLst>
                                  <p:childTnLst>
                                    <p:set>
                                      <p:cBhvr>
                                        <p:cTn id="1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9" dur="500" fill="hold"/>
                                        <p:tgtEl>
                                          <p:spTgt spid="1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0" dur="500" fill="hold"/>
                                        <p:tgtEl>
                                          <p:spTgt spid="1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1" presetID="2" presetClass="entr" presetSubtype="3" fill="hold" nodeType="withEffect">
                                  <p:stCondLst>
                                    <p:cond delay="6434"/>
                                  </p:stCondLst>
                                  <p:childTnLst>
                                    <p:set>
                                      <p:cBhvr>
                                        <p:cTn id="1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3" dur="500" fill="hold"/>
                                        <p:tgtEl>
                                          <p:spTgt spid="1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4" dur="500" fill="hold"/>
                                        <p:tgtEl>
                                          <p:spTgt spid="1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5" presetID="2" presetClass="entr" presetSubtype="3" fill="hold" nodeType="withEffect">
                                  <p:stCondLst>
                                    <p:cond delay="5399"/>
                                  </p:stCondLst>
                                  <p:childTnLst>
                                    <p:set>
                                      <p:cBhvr>
                                        <p:cTn id="1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7" dur="500" fill="hold"/>
                                        <p:tgtEl>
                                          <p:spTgt spid="1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8" dur="500" fill="hold"/>
                                        <p:tgtEl>
                                          <p:spTgt spid="1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9" presetID="2" presetClass="entr" presetSubtype="3" fill="hold" nodeType="withEffect">
                                  <p:stCondLst>
                                    <p:cond delay="7241"/>
                                  </p:stCondLst>
                                  <p:childTnLst>
                                    <p:set>
                                      <p:cBhvr>
                                        <p:cTn id="1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1" dur="500" fill="hold"/>
                                        <p:tgtEl>
                                          <p:spTgt spid="1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2" dur="500" fill="hold"/>
                                        <p:tgtEl>
                                          <p:spTgt spid="1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3" presetID="2" presetClass="entr" presetSubtype="3" fill="hold" nodeType="withEffect">
                                  <p:stCondLst>
                                    <p:cond delay="7006"/>
                                  </p:stCondLst>
                                  <p:childTnLst>
                                    <p:set>
                                      <p:cBhvr>
                                        <p:cTn id="1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5" dur="500" fill="hold"/>
                                        <p:tgtEl>
                                          <p:spTgt spid="18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6" dur="500" fill="hold"/>
                                        <p:tgtEl>
                                          <p:spTgt spid="1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7" presetID="2" presetClass="entr" presetSubtype="3" fill="hold" nodeType="withEffect">
                                  <p:stCondLst>
                                    <p:cond delay="3333"/>
                                  </p:stCondLst>
                                  <p:childTnLst>
                                    <p:set>
                                      <p:cBhvr>
                                        <p:cTn id="1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9" dur="500" fill="hold"/>
                                        <p:tgtEl>
                                          <p:spTgt spid="1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0" dur="500" fill="hold"/>
                                        <p:tgtEl>
                                          <p:spTgt spid="1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1" presetID="2" presetClass="entr" presetSubtype="3" fill="hold" nodeType="withEffect">
                                  <p:stCondLst>
                                    <p:cond delay="985"/>
                                  </p:stCondLst>
                                  <p:childTnLst>
                                    <p:set>
                                      <p:cBhvr>
                                        <p:cTn id="1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3" dur="500" fill="hold"/>
                                        <p:tgtEl>
                                          <p:spTgt spid="1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4" dur="500" fill="hold"/>
                                        <p:tgtEl>
                                          <p:spTgt spid="1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5" presetID="2" presetClass="entr" presetSubtype="3" fill="hold" nodeType="withEffect">
                                  <p:stCondLst>
                                    <p:cond delay="7633"/>
                                  </p:stCondLst>
                                  <p:childTnLst>
                                    <p:set>
                                      <p:cBhvr>
                                        <p:cTn id="1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7" dur="500" fill="hold"/>
                                        <p:tgtEl>
                                          <p:spTgt spid="1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8" dur="500" fill="hold"/>
                                        <p:tgtEl>
                                          <p:spTgt spid="1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9" presetID="2" presetClass="entr" presetSubtype="3" fill="hold" nodeType="withEffect">
                                  <p:stCondLst>
                                    <p:cond delay="6378"/>
                                  </p:stCondLst>
                                  <p:childTnLst>
                                    <p:set>
                                      <p:cBhvr>
                                        <p:cTn id="1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1" dur="500" fill="hold"/>
                                        <p:tgtEl>
                                          <p:spTgt spid="1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2" dur="500" fill="hold"/>
                                        <p:tgtEl>
                                          <p:spTgt spid="1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3" presetID="2" presetClass="entr" presetSubtype="3" fill="hold" nodeType="withEffect">
                                  <p:stCondLst>
                                    <p:cond delay="5570"/>
                                  </p:stCondLst>
                                  <p:childTnLst>
                                    <p:set>
                                      <p:cBhvr>
                                        <p:cTn id="1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5" dur="500" fill="hold"/>
                                        <p:tgtEl>
                                          <p:spTgt spid="1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6" dur="500" fill="hold"/>
                                        <p:tgtEl>
                                          <p:spTgt spid="1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7" presetID="2" presetClass="entr" presetSubtype="3" fill="hold" nodeType="withEffect">
                                  <p:stCondLst>
                                    <p:cond delay="3213"/>
                                  </p:stCondLst>
                                  <p:childTnLst>
                                    <p:set>
                                      <p:cBhvr>
                                        <p:cTn id="1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9" dur="500" fill="hold"/>
                                        <p:tgtEl>
                                          <p:spTgt spid="1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0" dur="500" fill="hold"/>
                                        <p:tgtEl>
                                          <p:spTgt spid="1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1" presetID="2" presetClass="entr" presetSubtype="3" fill="hold" nodeType="withEffect">
                                  <p:stCondLst>
                                    <p:cond delay="130"/>
                                  </p:stCondLst>
                                  <p:childTnLst>
                                    <p:set>
                                      <p:cBhvr>
                                        <p:cTn id="1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3" dur="500" fill="hold"/>
                                        <p:tgtEl>
                                          <p:spTgt spid="1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4" dur="500" fill="hold"/>
                                        <p:tgtEl>
                                          <p:spTgt spid="1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5" presetID="2" presetClass="entr" presetSubtype="3" fill="hold" nodeType="withEffect">
                                  <p:stCondLst>
                                    <p:cond delay="1342"/>
                                  </p:stCondLst>
                                  <p:childTnLst>
                                    <p:set>
                                      <p:cBhvr>
                                        <p:cTn id="1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7" dur="500" fill="hold"/>
                                        <p:tgtEl>
                                          <p:spTgt spid="1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8" dur="500" fill="hold"/>
                                        <p:tgtEl>
                                          <p:spTgt spid="1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9" presetID="2" presetClass="entr" presetSubtype="3" fill="hold" nodeType="withEffect">
                                  <p:stCondLst>
                                    <p:cond delay="1314"/>
                                  </p:stCondLst>
                                  <p:childTnLst>
                                    <p:set>
                                      <p:cBhvr>
                                        <p:cTn id="1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1" dur="500" fill="hold"/>
                                        <p:tgtEl>
                                          <p:spTgt spid="1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2" dur="500" fill="hold"/>
                                        <p:tgtEl>
                                          <p:spTgt spid="1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3" presetID="2" presetClass="entr" presetSubtype="3" fill="hold" nodeType="withEffect">
                                  <p:stCondLst>
                                    <p:cond delay="4078"/>
                                  </p:stCondLst>
                                  <p:childTnLst>
                                    <p:set>
                                      <p:cBhvr>
                                        <p:cTn id="1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5" dur="500" fill="hold"/>
                                        <p:tgtEl>
                                          <p:spTgt spid="1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6" dur="500" fill="hold"/>
                                        <p:tgtEl>
                                          <p:spTgt spid="1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7" presetID="2" presetClass="entr" presetSubtype="3" fill="hold" nodeType="withEffect">
                                  <p:stCondLst>
                                    <p:cond delay="3249"/>
                                  </p:stCondLst>
                                  <p:childTnLst>
                                    <p:set>
                                      <p:cBhvr>
                                        <p:cTn id="1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9" dur="500" fill="hold"/>
                                        <p:tgtEl>
                                          <p:spTgt spid="1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0" dur="500" fill="hold"/>
                                        <p:tgtEl>
                                          <p:spTgt spid="1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1" presetID="2" presetClass="entr" presetSubtype="3" fill="hold" nodeType="withEffect">
                                  <p:stCondLst>
                                    <p:cond delay="849"/>
                                  </p:stCondLst>
                                  <p:childTnLst>
                                    <p:set>
                                      <p:cBhvr>
                                        <p:cTn id="1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3" dur="500" fill="hold"/>
                                        <p:tgtEl>
                                          <p:spTgt spid="1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4" dur="500" fill="hold"/>
                                        <p:tgtEl>
                                          <p:spTgt spid="1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5" presetID="2" presetClass="entr" presetSubtype="3" fill="hold" nodeType="withEffect">
                                  <p:stCondLst>
                                    <p:cond delay="2209"/>
                                  </p:stCondLst>
                                  <p:childTnLst>
                                    <p:set>
                                      <p:cBhvr>
                                        <p:cTn id="1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7" dur="500" fill="hold"/>
                                        <p:tgtEl>
                                          <p:spTgt spid="1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8" dur="500" fill="hold"/>
                                        <p:tgtEl>
                                          <p:spTgt spid="1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9" presetID="2" presetClass="entr" presetSubtype="3" fill="hold" nodeType="withEffect">
                                  <p:stCondLst>
                                    <p:cond delay="5144"/>
                                  </p:stCondLst>
                                  <p:childTnLst>
                                    <p:set>
                                      <p:cBhvr>
                                        <p:cTn id="1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1" dur="500" fill="hold"/>
                                        <p:tgtEl>
                                          <p:spTgt spid="1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2" dur="500" fill="hold"/>
                                        <p:tgtEl>
                                          <p:spTgt spid="1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3" presetID="2" presetClass="entr" presetSubtype="3" fill="hold" nodeType="withEffect">
                                  <p:stCondLst>
                                    <p:cond delay="6793"/>
                                  </p:stCondLst>
                                  <p:childTnLst>
                                    <p:set>
                                      <p:cBhvr>
                                        <p:cTn id="1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5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7" presetID="2" presetClass="entr" presetSubtype="3" fill="hold" nodeType="withEffect">
                                  <p:stCondLst>
                                    <p:cond delay="3984"/>
                                  </p:stCondLst>
                                  <p:childTnLst>
                                    <p:set>
                                      <p:cBhvr>
                                        <p:cTn id="1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9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0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1" presetID="2" presetClass="entr" presetSubtype="3" fill="hold" nodeType="withEffect">
                                  <p:stCondLst>
                                    <p:cond delay="1502"/>
                                  </p:stCondLst>
                                  <p:childTnLst>
                                    <p:set>
                                      <p:cBhvr>
                                        <p:cTn id="1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3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4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5" presetID="2" presetClass="entr" presetSubtype="3" fill="hold" nodeType="withEffect">
                                  <p:stCondLst>
                                    <p:cond delay="7173"/>
                                  </p:stCondLst>
                                  <p:childTnLst>
                                    <p:set>
                                      <p:cBhvr>
                                        <p:cTn id="1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7" dur="500" fill="hold"/>
                                        <p:tgtEl>
                                          <p:spTgt spid="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8" dur="500" fill="hold"/>
                                        <p:tgtEl>
                                          <p:spTgt spid="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9" presetID="2" presetClass="entr" presetSubtype="3" fill="hold" nodeType="withEffect">
                                  <p:stCondLst>
                                    <p:cond delay="2983"/>
                                  </p:stCondLst>
                                  <p:childTnLst>
                                    <p:set>
                                      <p:cBhvr>
                                        <p:cTn id="1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1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2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3" presetID="2" presetClass="entr" presetSubtype="3" fill="hold" nodeType="withEffect">
                                  <p:stCondLst>
                                    <p:cond delay="2588"/>
                                  </p:stCondLst>
                                  <p:childTnLst>
                                    <p:set>
                                      <p:cBhvr>
                                        <p:cTn id="1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5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6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7" presetID="2" presetClass="entr" presetSubtype="3" fill="hold" nodeType="withEffect">
                                  <p:stCondLst>
                                    <p:cond delay="6167"/>
                                  </p:stCondLst>
                                  <p:childTnLst>
                                    <p:set>
                                      <p:cBhvr>
                                        <p:cTn id="1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9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0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1" presetID="2" presetClass="entr" presetSubtype="3" fill="hold" nodeType="withEffect">
                                  <p:stCondLst>
                                    <p:cond delay="1744"/>
                                  </p:stCondLst>
                                  <p:childTnLst>
                                    <p:set>
                                      <p:cBhvr>
                                        <p:cTn id="1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3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4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5" presetID="2" presetClass="entr" presetSubtype="3" fill="hold" nodeType="withEffect">
                                  <p:stCondLst>
                                    <p:cond delay="3576"/>
                                  </p:stCondLst>
                                  <p:childTnLst>
                                    <p:set>
                                      <p:cBhvr>
                                        <p:cTn id="1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7" dur="500" fill="hold"/>
                                        <p:tgtEl>
                                          <p:spTgt spid="2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8" dur="500" fill="hold"/>
                                        <p:tgtEl>
                                          <p:spTgt spid="2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9" presetID="2" presetClass="entr" presetSubtype="3" fill="hold" nodeType="withEffect">
                                  <p:stCondLst>
                                    <p:cond delay="1888"/>
                                  </p:stCondLst>
                                  <p:childTnLst>
                                    <p:set>
                                      <p:cBhvr>
                                        <p:cTn id="1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1" dur="500" fill="hold"/>
                                        <p:tgtEl>
                                          <p:spTgt spid="2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2" dur="500" fill="hold"/>
                                        <p:tgtEl>
                                          <p:spTgt spid="2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3" presetID="2" presetClass="entr" presetSubtype="3" fill="hold" nodeType="withEffect">
                                  <p:stCondLst>
                                    <p:cond delay="7027"/>
                                  </p:stCondLst>
                                  <p:childTnLst>
                                    <p:set>
                                      <p:cBhvr>
                                        <p:cTn id="1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5" dur="500" fill="hold"/>
                                        <p:tgtEl>
                                          <p:spTgt spid="2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6" dur="500" fill="hold"/>
                                        <p:tgtEl>
                                          <p:spTgt spid="2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7" presetID="2" presetClass="entr" presetSubtype="3" fill="hold" nodeType="withEffect">
                                  <p:stCondLst>
                                    <p:cond delay="4883"/>
                                  </p:stCondLst>
                                  <p:childTnLst>
                                    <p:set>
                                      <p:cBhvr>
                                        <p:cTn id="1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9" dur="500" fill="hold"/>
                                        <p:tgtEl>
                                          <p:spTgt spid="2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0" dur="500" fill="hold"/>
                                        <p:tgtEl>
                                          <p:spTgt spid="2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1" presetID="2" presetClass="entr" presetSubtype="3" fill="hold" nodeType="withEffect">
                                  <p:stCondLst>
                                    <p:cond delay="2995"/>
                                  </p:stCondLst>
                                  <p:childTnLst>
                                    <p:set>
                                      <p:cBhvr>
                                        <p:cTn id="1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5" presetID="2" presetClass="entr" presetSubtype="3" fill="hold" nodeType="withEffect">
                                  <p:stCondLst>
                                    <p:cond delay="3116"/>
                                  </p:stCondLst>
                                  <p:childTnLst>
                                    <p:set>
                                      <p:cBhvr>
                                        <p:cTn id="1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7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8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9" presetID="2" presetClass="entr" presetSubtype="3" fill="hold" nodeType="withEffect">
                                  <p:stCondLst>
                                    <p:cond delay="6885"/>
                                  </p:stCondLst>
                                  <p:childTnLst>
                                    <p:set>
                                      <p:cBhvr>
                                        <p:cTn id="1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1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2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3" presetID="2" presetClass="entr" presetSubtype="3" fill="hold" nodeType="withEffect">
                                  <p:stCondLst>
                                    <p:cond delay="4688"/>
                                  </p:stCondLst>
                                  <p:childTnLst>
                                    <p:set>
                                      <p:cBhvr>
                                        <p:cTn id="1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5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6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7" presetID="2" presetClass="entr" presetSubtype="3" fill="hold" nodeType="withEffect">
                                  <p:stCondLst>
                                    <p:cond delay="7452"/>
                                  </p:stCondLst>
                                  <p:childTnLst>
                                    <p:set>
                                      <p:cBhvr>
                                        <p:cTn id="1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9" dur="5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0" dur="5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1" presetID="2" presetClass="entr" presetSubtype="3" fill="hold" nodeType="withEffect">
                                  <p:stCondLst>
                                    <p:cond delay="4138"/>
                                  </p:stCondLst>
                                  <p:childTnLst>
                                    <p:set>
                                      <p:cBhvr>
                                        <p:cTn id="1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3" dur="500" fill="hold"/>
                                        <p:tgtEl>
                                          <p:spTgt spid="2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4" dur="500" fill="hold"/>
                                        <p:tgtEl>
                                          <p:spTgt spid="2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5" presetID="2" presetClass="entr" presetSubtype="3" fill="hold" nodeType="withEffect">
                                  <p:stCondLst>
                                    <p:cond delay="2642"/>
                                  </p:stCondLst>
                                  <p:childTnLst>
                                    <p:set>
                                      <p:cBhvr>
                                        <p:cTn id="16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7" dur="500" fill="hold"/>
                                        <p:tgtEl>
                                          <p:spTgt spid="2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8" dur="500" fill="hold"/>
                                        <p:tgtEl>
                                          <p:spTgt spid="2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9" presetID="2" presetClass="entr" presetSubtype="3" fill="hold" nodeType="withEffect">
                                  <p:stCondLst>
                                    <p:cond delay="6948"/>
                                  </p:stCondLst>
                                  <p:childTnLst>
                                    <p:set>
                                      <p:cBhvr>
                                        <p:cTn id="1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1" dur="500" fill="hold"/>
                                        <p:tgtEl>
                                          <p:spTgt spid="2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2" dur="500" fill="hold"/>
                                        <p:tgtEl>
                                          <p:spTgt spid="2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3" presetID="2" presetClass="entr" presetSubtype="3" fill="hold" nodeType="withEffect">
                                  <p:stCondLst>
                                    <p:cond delay="2072"/>
                                  </p:stCondLst>
                                  <p:childTnLst>
                                    <p:set>
                                      <p:cBhvr>
                                        <p:cTn id="1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5" dur="500" fill="hold"/>
                                        <p:tgtEl>
                                          <p:spTgt spid="2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6" dur="500" fill="hold"/>
                                        <p:tgtEl>
                                          <p:spTgt spid="2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7" presetID="2" presetClass="entr" presetSubtype="3" fill="hold" nodeType="withEffect">
                                  <p:stCondLst>
                                    <p:cond delay="2076"/>
                                  </p:stCondLst>
                                  <p:childTnLst>
                                    <p:set>
                                      <p:cBhvr>
                                        <p:cTn id="16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9" dur="500" fill="hold"/>
                                        <p:tgtEl>
                                          <p:spTgt spid="2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0" dur="500" fill="hold"/>
                                        <p:tgtEl>
                                          <p:spTgt spid="2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1" presetID="2" presetClass="entr" presetSubtype="3" fill="hold" nodeType="withEffect">
                                  <p:stCondLst>
                                    <p:cond delay="1430"/>
                                  </p:stCondLst>
                                  <p:childTnLst>
                                    <p:set>
                                      <p:cBhvr>
                                        <p:cTn id="1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3" dur="500" fill="hold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4" dur="500" fill="hold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5" presetID="2" presetClass="entr" presetSubtype="3" fill="hold" nodeType="withEffect">
                                  <p:stCondLst>
                                    <p:cond delay="2776"/>
                                  </p:stCondLst>
                                  <p:childTnLst>
                                    <p:set>
                                      <p:cBhvr>
                                        <p:cTn id="1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7" dur="500" fill="hold"/>
                                        <p:tgtEl>
                                          <p:spTgt spid="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8" dur="500" fill="hold"/>
                                        <p:tgtEl>
                                          <p:spTgt spid="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9" presetID="2" presetClass="entr" presetSubtype="3" fill="hold" nodeType="withEffect">
                                  <p:stCondLst>
                                    <p:cond delay="20"/>
                                  </p:stCondLst>
                                  <p:childTnLst>
                                    <p:set>
                                      <p:cBhvr>
                                        <p:cTn id="1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1" dur="500" fill="hold"/>
                                        <p:tgtEl>
                                          <p:spTgt spid="2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2" dur="500" fill="hold"/>
                                        <p:tgtEl>
                                          <p:spTgt spid="2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3" presetID="2" presetClass="entr" presetSubtype="3" fill="hold" nodeType="withEffect">
                                  <p:stCondLst>
                                    <p:cond delay="5939"/>
                                  </p:stCondLst>
                                  <p:childTnLst>
                                    <p:set>
                                      <p:cBhvr>
                                        <p:cTn id="1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5" dur="500" fill="hold"/>
                                        <p:tgtEl>
                                          <p:spTgt spid="2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6" dur="500" fill="hold"/>
                                        <p:tgtEl>
                                          <p:spTgt spid="2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7" presetID="2" presetClass="entr" presetSubtype="3" fill="hold" nodeType="withEffect">
                                  <p:stCondLst>
                                    <p:cond delay="6727"/>
                                  </p:stCondLst>
                                  <p:childTnLst>
                                    <p:set>
                                      <p:cBhvr>
                                        <p:cTn id="1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9" dur="500" fill="hold"/>
                                        <p:tgtEl>
                                          <p:spTgt spid="2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0" dur="500" fill="hold"/>
                                        <p:tgtEl>
                                          <p:spTgt spid="2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1" presetID="2" presetClass="entr" presetSubtype="3" fill="hold" nodeType="withEffect">
                                  <p:stCondLst>
                                    <p:cond delay="2229"/>
                                  </p:stCondLst>
                                  <p:childTnLst>
                                    <p:set>
                                      <p:cBhvr>
                                        <p:cTn id="16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3" dur="500" fill="hold"/>
                                        <p:tgtEl>
                                          <p:spTgt spid="2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4" dur="500" fill="hold"/>
                                        <p:tgtEl>
                                          <p:spTgt spid="2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5" presetID="2" presetClass="entr" presetSubtype="3" fill="hold" nodeType="withEffect">
                                  <p:stCondLst>
                                    <p:cond delay="5624"/>
                                  </p:stCondLst>
                                  <p:childTnLst>
                                    <p:set>
                                      <p:cBhvr>
                                        <p:cTn id="1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7" dur="500" fill="hold"/>
                                        <p:tgtEl>
                                          <p:spTgt spid="2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8" dur="500" fill="hold"/>
                                        <p:tgtEl>
                                          <p:spTgt spid="2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9" presetID="2" presetClass="entr" presetSubtype="3" fill="hold" nodeType="withEffect">
                                  <p:stCondLst>
                                    <p:cond delay="3239"/>
                                  </p:stCondLst>
                                  <p:childTnLst>
                                    <p:set>
                                      <p:cBhvr>
                                        <p:cTn id="1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1" dur="500" fill="hold"/>
                                        <p:tgtEl>
                                          <p:spTgt spid="2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2" dur="500" fill="hold"/>
                                        <p:tgtEl>
                                          <p:spTgt spid="2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3" presetID="2" presetClass="entr" presetSubtype="3" fill="hold" nodeType="withEffect">
                                  <p:stCondLst>
                                    <p:cond delay="6493"/>
                                  </p:stCondLst>
                                  <p:childTnLst>
                                    <p:set>
                                      <p:cBhvr>
                                        <p:cTn id="16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5" dur="500" fill="hold"/>
                                        <p:tgtEl>
                                          <p:spTgt spid="2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6" dur="500" fill="hold"/>
                                        <p:tgtEl>
                                          <p:spTgt spid="2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7" presetID="2" presetClass="entr" presetSubtype="3" fill="hold" nodeType="withEffect">
                                  <p:stCondLst>
                                    <p:cond delay="5934"/>
                                  </p:stCondLst>
                                  <p:childTnLst>
                                    <p:set>
                                      <p:cBhvr>
                                        <p:cTn id="16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9" dur="500" fill="hold"/>
                                        <p:tgtEl>
                                          <p:spTgt spid="2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0" dur="500" fill="hold"/>
                                        <p:tgtEl>
                                          <p:spTgt spid="2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1" presetID="2" presetClass="entr" presetSubtype="3" fill="hold" nodeType="withEffect">
                                  <p:stCondLst>
                                    <p:cond delay="3501"/>
                                  </p:stCondLst>
                                  <p:childTnLst>
                                    <p:set>
                                      <p:cBhvr>
                                        <p:cTn id="1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3" dur="500" fill="hold"/>
                                        <p:tgtEl>
                                          <p:spTgt spid="2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4" dur="500" fill="hold"/>
                                        <p:tgtEl>
                                          <p:spTgt spid="2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5" fill="hold" nodeType="clickPar">
                      <p:stCondLst>
                        <p:cond delay="indefinite"/>
                        <p:cond evt="onBegin" delay="0">
                          <p:tn val="1674"/>
                        </p:cond>
                      </p:stCondLst>
                      <p:childTnLst>
                        <p:par>
                          <p:cTn id="16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7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79" dur="500"/>
                                        <p:tgtEl>
                                          <p:spTgt spid="2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2178" grpId="0"/>
      <p:bldP spid="2178" grpId="1"/>
      <p:bldP spid="2179" grpId="0"/>
      <p:bldP spid="21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3">
            <a:extLst>
              <a:ext uri="{FF2B5EF4-FFF2-40B4-BE49-F238E27FC236}">
                <a16:creationId xmlns="" xmlns:a16="http://schemas.microsoft.com/office/drawing/2014/main" id="{08FF73EC-BFBC-4ACF-8E95-662D8EB37F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50" y="1637744"/>
            <a:ext cx="10635177" cy="1152367"/>
          </a:xfrm>
          <a:prstGeom prst="rect">
            <a:avLst/>
          </a:prstGeom>
          <a:solidFill>
            <a:schemeClr val="bg1"/>
          </a:solidFill>
          <a:ln w="50800" cmpd="thinThick">
            <a:solidFill>
              <a:schemeClr val="bg1"/>
            </a:solidFill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圆上各点到定点（圆心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）的距离都等于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________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</a:p>
          <a:p>
            <a:pPr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到定点的距离等于定长的点都在</a:t>
            </a:r>
            <a:r>
              <a:rPr lang="zh-CN" altLang="en-US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</a:p>
        </p:txBody>
      </p:sp>
      <p:sp>
        <p:nvSpPr>
          <p:cNvPr id="3" name="Text Box 4">
            <a:extLst>
              <a:ext uri="{FF2B5EF4-FFF2-40B4-BE49-F238E27FC236}">
                <a16:creationId xmlns="" xmlns:a16="http://schemas.microsoft.com/office/drawing/2014/main" id="{35B90709-D280-42DA-AFED-091DB6F8D0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472" y="3929560"/>
            <a:ext cx="6326606" cy="169334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圆心为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半径为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的圆可以看成是所有到定点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的距离等于定长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的点的集合．</a:t>
            </a:r>
          </a:p>
        </p:txBody>
      </p:sp>
      <p:sp>
        <p:nvSpPr>
          <p:cNvPr id="4" name="Oval 8">
            <a:extLst>
              <a:ext uri="{FF2B5EF4-FFF2-40B4-BE49-F238E27FC236}">
                <a16:creationId xmlns="" xmlns:a16="http://schemas.microsoft.com/office/drawing/2014/main" id="{978B00E9-32DD-4C8F-9A27-F9BB0CC760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72450" y="3814763"/>
            <a:ext cx="1752600" cy="16764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Box 9">
            <a:extLst>
              <a:ext uri="{FF2B5EF4-FFF2-40B4-BE49-F238E27FC236}">
                <a16:creationId xmlns="" xmlns:a16="http://schemas.microsoft.com/office/drawing/2014/main" id="{C0A88B70-11FE-426C-B99C-5999C4C10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58213" y="4352926"/>
            <a:ext cx="4074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O</a:t>
            </a:r>
            <a:endParaRPr lang="en-US" altLang="zh-CN" sz="2400" b="1" i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10">
            <a:extLst>
              <a:ext uri="{FF2B5EF4-FFF2-40B4-BE49-F238E27FC236}">
                <a16:creationId xmlns="" xmlns:a16="http://schemas.microsoft.com/office/drawing/2014/main" id="{67D8C976-E3DC-4CED-AB65-C0063C6B10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67775" y="4379913"/>
            <a:ext cx="287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·</a:t>
            </a:r>
          </a:p>
        </p:txBody>
      </p:sp>
      <p:sp>
        <p:nvSpPr>
          <p:cNvPr id="7" name="Line 11">
            <a:extLst>
              <a:ext uri="{FF2B5EF4-FFF2-40B4-BE49-F238E27FC236}">
                <a16:creationId xmlns="" xmlns:a16="http://schemas.microsoft.com/office/drawing/2014/main" id="{048338BF-A291-4B55-8678-59948CE3565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024938" y="4287838"/>
            <a:ext cx="838200" cy="3810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Line 12">
            <a:extLst>
              <a:ext uri="{FF2B5EF4-FFF2-40B4-BE49-F238E27FC236}">
                <a16:creationId xmlns="" xmlns:a16="http://schemas.microsoft.com/office/drawing/2014/main" id="{FEDEA422-0B3D-4660-AECC-2B0F3936187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858250" y="3829050"/>
            <a:ext cx="152400" cy="8382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13">
            <a:extLst>
              <a:ext uri="{FF2B5EF4-FFF2-40B4-BE49-F238E27FC236}">
                <a16:creationId xmlns="" xmlns:a16="http://schemas.microsoft.com/office/drawing/2014/main" id="{338E8389-A7B5-497C-8F31-4206B054D87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248650" y="4652963"/>
            <a:ext cx="749300" cy="3937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Line 14">
            <a:extLst>
              <a:ext uri="{FF2B5EF4-FFF2-40B4-BE49-F238E27FC236}">
                <a16:creationId xmlns="" xmlns:a16="http://schemas.microsoft.com/office/drawing/2014/main" id="{4B648495-DE13-4571-A3C2-0286F41ABB9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010650" y="4652963"/>
            <a:ext cx="0" cy="842962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15">
            <a:extLst>
              <a:ext uri="{FF2B5EF4-FFF2-40B4-BE49-F238E27FC236}">
                <a16:creationId xmlns="" xmlns:a16="http://schemas.microsoft.com/office/drawing/2014/main" id="{28B8AC3E-52EC-45B7-9D8D-A7237B282558}"/>
              </a:ext>
            </a:extLst>
          </p:cNvPr>
          <p:cNvSpPr>
            <a:spLocks noChangeShapeType="1"/>
          </p:cNvSpPr>
          <p:nvPr/>
        </p:nvSpPr>
        <p:spPr bwMode="auto">
          <a:xfrm>
            <a:off x="9040814" y="4686301"/>
            <a:ext cx="719137" cy="4349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Text Box 16">
            <a:extLst>
              <a:ext uri="{FF2B5EF4-FFF2-40B4-BE49-F238E27FC236}">
                <a16:creationId xmlns="" xmlns:a16="http://schemas.microsoft.com/office/drawing/2014/main" id="{8527EAB3-A4E9-4077-A253-19E3789534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64725" y="3981451"/>
            <a:ext cx="3898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A</a:t>
            </a:r>
            <a:endParaRPr lang="en-US" altLang="zh-CN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Box 18">
            <a:extLst>
              <a:ext uri="{FF2B5EF4-FFF2-40B4-BE49-F238E27FC236}">
                <a16:creationId xmlns="" xmlns:a16="http://schemas.microsoft.com/office/drawing/2014/main" id="{B7BD4408-7806-4A3D-BCC7-DBCE618882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3850" y="4957764"/>
            <a:ext cx="3898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</a:p>
        </p:txBody>
      </p:sp>
      <p:sp>
        <p:nvSpPr>
          <p:cNvPr id="14" name="Text Box 19">
            <a:extLst>
              <a:ext uri="{FF2B5EF4-FFF2-40B4-BE49-F238E27FC236}">
                <a16:creationId xmlns="" xmlns:a16="http://schemas.microsoft.com/office/drawing/2014/main" id="{857DBA89-4DBD-4667-B4AE-A852BE8095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72651" y="5110163"/>
            <a:ext cx="3905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</a:p>
        </p:txBody>
      </p:sp>
      <p:sp>
        <p:nvSpPr>
          <p:cNvPr id="15" name="Text Box 20">
            <a:extLst>
              <a:ext uri="{FF2B5EF4-FFF2-40B4-BE49-F238E27FC236}">
                <a16:creationId xmlns="" xmlns:a16="http://schemas.microsoft.com/office/drawing/2014/main" id="{A1D1396E-E666-4485-9408-31ED5595AA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67838" y="4327526"/>
            <a:ext cx="3048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r</a:t>
            </a:r>
            <a:endParaRPr lang="en-US" altLang="zh-CN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Box 21">
            <a:extLst>
              <a:ext uri="{FF2B5EF4-FFF2-40B4-BE49-F238E27FC236}">
                <a16:creationId xmlns="" xmlns:a16="http://schemas.microsoft.com/office/drawing/2014/main" id="{8B051AC9-36B3-43D6-81ED-24D6268461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9688" y="4043364"/>
            <a:ext cx="3048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r</a:t>
            </a:r>
            <a:endParaRPr lang="en-US" altLang="zh-CN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Box 22">
            <a:extLst>
              <a:ext uri="{FF2B5EF4-FFF2-40B4-BE49-F238E27FC236}">
                <a16:creationId xmlns="" xmlns:a16="http://schemas.microsoft.com/office/drawing/2014/main" id="{B8285E32-AEE8-4568-BA86-BD1A504527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28025" y="4508501"/>
            <a:ext cx="3048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r</a:t>
            </a:r>
            <a:endParaRPr lang="en-US" altLang="zh-CN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Box 23">
            <a:extLst>
              <a:ext uri="{FF2B5EF4-FFF2-40B4-BE49-F238E27FC236}">
                <a16:creationId xmlns="" xmlns:a16="http://schemas.microsoft.com/office/drawing/2014/main" id="{D9463896-0B2D-4871-900D-F7F83A259C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2050" y="4805364"/>
            <a:ext cx="3048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</a:p>
        </p:txBody>
      </p:sp>
      <p:sp>
        <p:nvSpPr>
          <p:cNvPr id="19" name="Text Box 24">
            <a:extLst>
              <a:ext uri="{FF2B5EF4-FFF2-40B4-BE49-F238E27FC236}">
                <a16:creationId xmlns="" xmlns:a16="http://schemas.microsoft.com/office/drawing/2014/main" id="{2E311050-262A-495E-847A-9DABFFCA33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15450" y="4652964"/>
            <a:ext cx="3048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</a:p>
        </p:txBody>
      </p:sp>
      <p:sp>
        <p:nvSpPr>
          <p:cNvPr id="20" name="Text Box 42">
            <a:extLst>
              <a:ext uri="{FF2B5EF4-FFF2-40B4-BE49-F238E27FC236}">
                <a16:creationId xmlns="" xmlns:a16="http://schemas.microsoft.com/office/drawing/2014/main" id="{9F245CED-1940-40DB-AC00-21176C3F8F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9825" y="3357563"/>
            <a:ext cx="4079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</a:p>
        </p:txBody>
      </p:sp>
      <p:sp>
        <p:nvSpPr>
          <p:cNvPr id="21" name="Text Box 46">
            <a:extLst>
              <a:ext uri="{FF2B5EF4-FFF2-40B4-BE49-F238E27FC236}">
                <a16:creationId xmlns="" xmlns:a16="http://schemas.microsoft.com/office/drawing/2014/main" id="{C5AFF613-E117-4E04-8BD8-54D0C3BE72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1914" y="1628219"/>
            <a:ext cx="13589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定长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</a:p>
        </p:txBody>
      </p:sp>
      <p:sp>
        <p:nvSpPr>
          <p:cNvPr id="22" name="Text Box 47">
            <a:extLst>
              <a:ext uri="{FF2B5EF4-FFF2-40B4-BE49-F238E27FC236}">
                <a16:creationId xmlns="" xmlns:a16="http://schemas.microsoft.com/office/drawing/2014/main" id="{3EE76AC3-403B-4D7D-B481-4126DD0EEA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3483" y="2201139"/>
            <a:ext cx="23336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同一个圆上</a:t>
            </a:r>
          </a:p>
        </p:txBody>
      </p:sp>
      <p:sp>
        <p:nvSpPr>
          <p:cNvPr id="23" name="Text Box 15">
            <a:extLst>
              <a:ext uri="{FF2B5EF4-FFF2-40B4-BE49-F238E27FC236}">
                <a16:creationId xmlns="" xmlns:a16="http://schemas.microsoft.com/office/drawing/2014/main" id="{A4F515E8-23C6-44A0-BE0F-9FDDB0C4FB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173" y="3066256"/>
            <a:ext cx="28590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Char char="u"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圆的集合定义</a:t>
            </a:r>
          </a:p>
        </p:txBody>
      </p:sp>
      <p:sp>
        <p:nvSpPr>
          <p:cNvPr id="24" name="Text Box 16">
            <a:extLst>
              <a:ext uri="{FF2B5EF4-FFF2-40B4-BE49-F238E27FC236}">
                <a16:creationId xmlns="" xmlns:a16="http://schemas.microsoft.com/office/drawing/2014/main" id="{20C71C32-5BA4-4F7D-BAC4-3D2697CBE7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979489"/>
            <a:ext cx="7143750" cy="520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想一想：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从画圆的过程可以看出什么呢？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F1FC30A8-BDBB-40D1-A1D6-4389B516E811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31480375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9">
            <a:extLst>
              <a:ext uri="{FF2B5EF4-FFF2-40B4-BE49-F238E27FC236}">
                <a16:creationId xmlns="" xmlns:a16="http://schemas.microsoft.com/office/drawing/2014/main" id="{2CE4EC77-4392-4402-AD76-6F370EAE2F85}"/>
              </a:ext>
            </a:extLst>
          </p:cNvPr>
          <p:cNvGrpSpPr/>
          <p:nvPr/>
        </p:nvGrpSpPr>
        <p:grpSpPr>
          <a:xfrm>
            <a:off x="425768" y="1272222"/>
            <a:ext cx="2709546" cy="500381"/>
            <a:chOff x="1097904" y="1484784"/>
            <a:chExt cx="2115440" cy="432048"/>
          </a:xfrm>
          <a:solidFill>
            <a:srgbClr val="0070C0"/>
          </a:solidFill>
        </p:grpSpPr>
        <p:sp>
          <p:nvSpPr>
            <p:cNvPr id="3" name="矩形 20">
              <a:extLst>
                <a:ext uri="{FF2B5EF4-FFF2-40B4-BE49-F238E27FC236}">
                  <a16:creationId xmlns="" xmlns:a16="http://schemas.microsoft.com/office/drawing/2014/main" id="{EA919F51-77FC-4955-BCBB-2147823DEA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7904" y="1484784"/>
              <a:ext cx="161728" cy="432048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endParaRPr lang="zh-CN" altLang="en-US" sz="2800" b="1">
                <a:solidFill>
                  <a:schemeClr val="accent1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矩形 21">
              <a:extLst>
                <a:ext uri="{FF2B5EF4-FFF2-40B4-BE49-F238E27FC236}">
                  <a16:creationId xmlns="" xmlns:a16="http://schemas.microsoft.com/office/drawing/2014/main" id="{41A629E0-1249-416E-AE33-8DCF9B9A6B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2430" y="1484784"/>
              <a:ext cx="1880914" cy="432048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r>
                <a:rPr lang="zh-CN" altLang="en-US" sz="28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圆的基本性质</a:t>
              </a:r>
            </a:p>
          </p:txBody>
        </p:sp>
      </p:grpSp>
      <p:sp>
        <p:nvSpPr>
          <p:cNvPr id="5" name="Oval 2">
            <a:extLst>
              <a:ext uri="{FF2B5EF4-FFF2-40B4-BE49-F238E27FC236}">
                <a16:creationId xmlns="" xmlns:a16="http://schemas.microsoft.com/office/drawing/2014/main" id="{5126BF52-A077-4102-863F-6D0985BCA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0313" y="1524000"/>
            <a:ext cx="3810000" cy="3810000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6" name="Text Box 3">
            <a:extLst>
              <a:ext uri="{FF2B5EF4-FFF2-40B4-BE49-F238E27FC236}">
                <a16:creationId xmlns="" xmlns:a16="http://schemas.microsoft.com/office/drawing/2014/main" id="{C2A03BB8-F092-44FC-BC5C-B6D777373F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5500" y="3213100"/>
            <a:ext cx="533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FF5050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7" name="Text Box 4">
            <a:extLst>
              <a:ext uri="{FF2B5EF4-FFF2-40B4-BE49-F238E27FC236}">
                <a16:creationId xmlns="" xmlns:a16="http://schemas.microsoft.com/office/drawing/2014/main" id="{256F3DF5-DB8B-4883-B837-EC7915D913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5713" y="3124200"/>
            <a:ext cx="1219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FF5050"/>
                </a:solidFill>
                <a:latin typeface="Times New Roman" panose="02020603050405020304" pitchFamily="18" charset="0"/>
              </a:rPr>
              <a:t>•</a:t>
            </a:r>
          </a:p>
        </p:txBody>
      </p:sp>
      <p:sp>
        <p:nvSpPr>
          <p:cNvPr id="8" name="Line 5">
            <a:extLst>
              <a:ext uri="{FF2B5EF4-FFF2-40B4-BE49-F238E27FC236}">
                <a16:creationId xmlns="" xmlns:a16="http://schemas.microsoft.com/office/drawing/2014/main" id="{CA987CA7-22C8-4795-B402-46F23822D33A}"/>
              </a:ext>
            </a:extLst>
          </p:cNvPr>
          <p:cNvSpPr>
            <a:spLocks noChangeShapeType="1"/>
          </p:cNvSpPr>
          <p:nvPr/>
        </p:nvSpPr>
        <p:spPr bwMode="auto">
          <a:xfrm>
            <a:off x="6945313" y="3429000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6">
            <a:extLst>
              <a:ext uri="{FF2B5EF4-FFF2-40B4-BE49-F238E27FC236}">
                <a16:creationId xmlns="" xmlns:a16="http://schemas.microsoft.com/office/drawing/2014/main" id="{41471226-CC15-4CCE-91EB-B0F92DB4A0D3}"/>
              </a:ext>
            </a:extLst>
          </p:cNvPr>
          <p:cNvSpPr>
            <a:spLocks noChangeShapeType="1"/>
          </p:cNvSpPr>
          <p:nvPr/>
        </p:nvSpPr>
        <p:spPr bwMode="auto">
          <a:xfrm rot="1992406">
            <a:off x="6792913" y="3962400"/>
            <a:ext cx="19050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Line 7">
            <a:extLst>
              <a:ext uri="{FF2B5EF4-FFF2-40B4-BE49-F238E27FC236}">
                <a16:creationId xmlns="" xmlns:a16="http://schemas.microsoft.com/office/drawing/2014/main" id="{BC2EAC69-F5EB-4837-B88F-F74B6D3B3322}"/>
              </a:ext>
            </a:extLst>
          </p:cNvPr>
          <p:cNvSpPr>
            <a:spLocks noChangeShapeType="1"/>
          </p:cNvSpPr>
          <p:nvPr/>
        </p:nvSpPr>
        <p:spPr bwMode="auto">
          <a:xfrm>
            <a:off x="5040313" y="3429000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8">
            <a:extLst>
              <a:ext uri="{FF2B5EF4-FFF2-40B4-BE49-F238E27FC236}">
                <a16:creationId xmlns="" xmlns:a16="http://schemas.microsoft.com/office/drawing/2014/main" id="{F6E3214C-8255-4F77-BEE0-3E6D9A1561E0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5992813" y="2474913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Line 9">
            <a:extLst>
              <a:ext uri="{FF2B5EF4-FFF2-40B4-BE49-F238E27FC236}">
                <a16:creationId xmlns="" xmlns:a16="http://schemas.microsoft.com/office/drawing/2014/main" id="{8286B525-BE68-43D6-8877-59F71D4AE9CE}"/>
              </a:ext>
            </a:extLst>
          </p:cNvPr>
          <p:cNvSpPr>
            <a:spLocks noChangeShapeType="1"/>
          </p:cNvSpPr>
          <p:nvPr/>
        </p:nvSpPr>
        <p:spPr bwMode="auto">
          <a:xfrm rot="1593903">
            <a:off x="5116513" y="2971800"/>
            <a:ext cx="19050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Line 10">
            <a:extLst>
              <a:ext uri="{FF2B5EF4-FFF2-40B4-BE49-F238E27FC236}">
                <a16:creationId xmlns="" xmlns:a16="http://schemas.microsoft.com/office/drawing/2014/main" id="{FB689DB5-2F8A-48F8-9877-7C0635B4BA93}"/>
              </a:ext>
            </a:extLst>
          </p:cNvPr>
          <p:cNvSpPr>
            <a:spLocks noChangeShapeType="1"/>
          </p:cNvSpPr>
          <p:nvPr/>
        </p:nvSpPr>
        <p:spPr bwMode="auto">
          <a:xfrm>
            <a:off x="6945313" y="3429000"/>
            <a:ext cx="1905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Line 11">
            <a:extLst>
              <a:ext uri="{FF2B5EF4-FFF2-40B4-BE49-F238E27FC236}">
                <a16:creationId xmlns="" xmlns:a16="http://schemas.microsoft.com/office/drawing/2014/main" id="{F9C2BA3F-47BE-4449-ABE5-57134853331C}"/>
              </a:ext>
            </a:extLst>
          </p:cNvPr>
          <p:cNvSpPr>
            <a:spLocks noChangeShapeType="1"/>
          </p:cNvSpPr>
          <p:nvPr/>
        </p:nvSpPr>
        <p:spPr bwMode="auto">
          <a:xfrm rot="18249324">
            <a:off x="6526213" y="2627313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Line 12">
            <a:extLst>
              <a:ext uri="{FF2B5EF4-FFF2-40B4-BE49-F238E27FC236}">
                <a16:creationId xmlns="" xmlns:a16="http://schemas.microsoft.com/office/drawing/2014/main" id="{348EE17D-4543-4BA8-BFCE-D80E351B83C9}"/>
              </a:ext>
            </a:extLst>
          </p:cNvPr>
          <p:cNvSpPr>
            <a:spLocks noChangeShapeType="1"/>
          </p:cNvSpPr>
          <p:nvPr/>
        </p:nvSpPr>
        <p:spPr bwMode="auto">
          <a:xfrm rot="7058033">
            <a:off x="5535613" y="4303713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Line 13">
            <a:extLst>
              <a:ext uri="{FF2B5EF4-FFF2-40B4-BE49-F238E27FC236}">
                <a16:creationId xmlns="" xmlns:a16="http://schemas.microsoft.com/office/drawing/2014/main" id="{929DE026-1C28-4241-875F-8EA5F7777D1D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5992813" y="4379913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Line 14">
            <a:extLst>
              <a:ext uri="{FF2B5EF4-FFF2-40B4-BE49-F238E27FC236}">
                <a16:creationId xmlns="" xmlns:a16="http://schemas.microsoft.com/office/drawing/2014/main" id="{EF3EF66F-09EA-4063-A083-D7479DC5D639}"/>
              </a:ext>
            </a:extLst>
          </p:cNvPr>
          <p:cNvSpPr>
            <a:spLocks noChangeShapeType="1"/>
          </p:cNvSpPr>
          <p:nvPr/>
        </p:nvSpPr>
        <p:spPr bwMode="auto">
          <a:xfrm rot="20837080">
            <a:off x="6945313" y="3200400"/>
            <a:ext cx="1905000" cy="15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Line 15">
            <a:extLst>
              <a:ext uri="{FF2B5EF4-FFF2-40B4-BE49-F238E27FC236}">
                <a16:creationId xmlns="" xmlns:a16="http://schemas.microsoft.com/office/drawing/2014/main" id="{86B7A542-D1B3-4BC2-81F3-578BF23BFBB3}"/>
              </a:ext>
            </a:extLst>
          </p:cNvPr>
          <p:cNvSpPr>
            <a:spLocks noChangeShapeType="1"/>
          </p:cNvSpPr>
          <p:nvPr/>
        </p:nvSpPr>
        <p:spPr bwMode="auto">
          <a:xfrm rot="19941968">
            <a:off x="6869113" y="2971800"/>
            <a:ext cx="1905000" cy="15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Line 16">
            <a:extLst>
              <a:ext uri="{FF2B5EF4-FFF2-40B4-BE49-F238E27FC236}">
                <a16:creationId xmlns="" xmlns:a16="http://schemas.microsoft.com/office/drawing/2014/main" id="{67658D92-0D12-4918-B822-250738077512}"/>
              </a:ext>
            </a:extLst>
          </p:cNvPr>
          <p:cNvSpPr>
            <a:spLocks noChangeShapeType="1"/>
          </p:cNvSpPr>
          <p:nvPr/>
        </p:nvSpPr>
        <p:spPr bwMode="auto">
          <a:xfrm rot="18874896" flipH="1">
            <a:off x="7628732" y="3251995"/>
            <a:ext cx="38100" cy="176688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Line 17">
            <a:extLst>
              <a:ext uri="{FF2B5EF4-FFF2-40B4-BE49-F238E27FC236}">
                <a16:creationId xmlns="" xmlns:a16="http://schemas.microsoft.com/office/drawing/2014/main" id="{01515EB0-DD98-40AA-94B8-FBB9D0AE6890}"/>
              </a:ext>
            </a:extLst>
          </p:cNvPr>
          <p:cNvSpPr>
            <a:spLocks noChangeShapeType="1"/>
          </p:cNvSpPr>
          <p:nvPr/>
        </p:nvSpPr>
        <p:spPr bwMode="auto">
          <a:xfrm>
            <a:off x="6945313" y="3429000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Line 18">
            <a:extLst>
              <a:ext uri="{FF2B5EF4-FFF2-40B4-BE49-F238E27FC236}">
                <a16:creationId xmlns="" xmlns:a16="http://schemas.microsoft.com/office/drawing/2014/main" id="{9943D6C6-3246-4C22-B786-D32C4080096C}"/>
              </a:ext>
            </a:extLst>
          </p:cNvPr>
          <p:cNvSpPr>
            <a:spLocks noChangeShapeType="1"/>
          </p:cNvSpPr>
          <p:nvPr/>
        </p:nvSpPr>
        <p:spPr bwMode="auto">
          <a:xfrm rot="18249324">
            <a:off x="6526213" y="2627313"/>
            <a:ext cx="1905000" cy="0"/>
          </a:xfrm>
          <a:prstGeom prst="line">
            <a:avLst/>
          </a:prstGeom>
          <a:noFill/>
          <a:ln w="38100">
            <a:solidFill>
              <a:srgbClr val="FF505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Line 19">
            <a:extLst>
              <a:ext uri="{FF2B5EF4-FFF2-40B4-BE49-F238E27FC236}">
                <a16:creationId xmlns="" xmlns:a16="http://schemas.microsoft.com/office/drawing/2014/main" id="{A6E570BC-B61A-400F-B36D-C34FCE8B3298}"/>
              </a:ext>
            </a:extLst>
          </p:cNvPr>
          <p:cNvSpPr>
            <a:spLocks noChangeShapeType="1"/>
          </p:cNvSpPr>
          <p:nvPr/>
        </p:nvSpPr>
        <p:spPr bwMode="auto">
          <a:xfrm rot="17375204">
            <a:off x="6297613" y="2551113"/>
            <a:ext cx="1905000" cy="0"/>
          </a:xfrm>
          <a:prstGeom prst="line">
            <a:avLst/>
          </a:prstGeom>
          <a:noFill/>
          <a:ln w="38100">
            <a:solidFill>
              <a:srgbClr val="FF505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Line 20">
            <a:extLst>
              <a:ext uri="{FF2B5EF4-FFF2-40B4-BE49-F238E27FC236}">
                <a16:creationId xmlns="" xmlns:a16="http://schemas.microsoft.com/office/drawing/2014/main" id="{4E2FD5AE-B3EF-49E3-9412-B958A3D83FF9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5992813" y="2474913"/>
            <a:ext cx="1905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Line 21">
            <a:extLst>
              <a:ext uri="{FF2B5EF4-FFF2-40B4-BE49-F238E27FC236}">
                <a16:creationId xmlns="" xmlns:a16="http://schemas.microsoft.com/office/drawing/2014/main" id="{32680CE5-850A-471D-893F-EF85E3920E70}"/>
              </a:ext>
            </a:extLst>
          </p:cNvPr>
          <p:cNvSpPr>
            <a:spLocks noChangeShapeType="1"/>
          </p:cNvSpPr>
          <p:nvPr/>
        </p:nvSpPr>
        <p:spPr bwMode="auto">
          <a:xfrm rot="18249324">
            <a:off x="6526213" y="2627313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Line 22">
            <a:extLst>
              <a:ext uri="{FF2B5EF4-FFF2-40B4-BE49-F238E27FC236}">
                <a16:creationId xmlns="" xmlns:a16="http://schemas.microsoft.com/office/drawing/2014/main" id="{0D2BCF12-180C-4879-9675-547E306BEC66}"/>
              </a:ext>
            </a:extLst>
          </p:cNvPr>
          <p:cNvSpPr>
            <a:spLocks noChangeShapeType="1"/>
          </p:cNvSpPr>
          <p:nvPr/>
        </p:nvSpPr>
        <p:spPr bwMode="auto">
          <a:xfrm>
            <a:off x="6259513" y="1676400"/>
            <a:ext cx="685800" cy="1752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Line 23">
            <a:extLst>
              <a:ext uri="{FF2B5EF4-FFF2-40B4-BE49-F238E27FC236}">
                <a16:creationId xmlns="" xmlns:a16="http://schemas.microsoft.com/office/drawing/2014/main" id="{37A323F5-E2AA-4CE8-B971-A310D220A220}"/>
              </a:ext>
            </a:extLst>
          </p:cNvPr>
          <p:cNvSpPr>
            <a:spLocks noChangeShapeType="1"/>
          </p:cNvSpPr>
          <p:nvPr/>
        </p:nvSpPr>
        <p:spPr bwMode="auto">
          <a:xfrm>
            <a:off x="5573713" y="2057400"/>
            <a:ext cx="1371600" cy="1371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Line 24">
            <a:extLst>
              <a:ext uri="{FF2B5EF4-FFF2-40B4-BE49-F238E27FC236}">
                <a16:creationId xmlns="" xmlns:a16="http://schemas.microsoft.com/office/drawing/2014/main" id="{F87B256C-1D6B-479F-8576-4EEE358BFB1C}"/>
              </a:ext>
            </a:extLst>
          </p:cNvPr>
          <p:cNvSpPr>
            <a:spLocks noChangeShapeType="1"/>
          </p:cNvSpPr>
          <p:nvPr/>
        </p:nvSpPr>
        <p:spPr bwMode="auto">
          <a:xfrm rot="1593903">
            <a:off x="5116513" y="2971800"/>
            <a:ext cx="1905000" cy="15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" name="Line 25">
            <a:extLst>
              <a:ext uri="{FF2B5EF4-FFF2-40B4-BE49-F238E27FC236}">
                <a16:creationId xmlns="" xmlns:a16="http://schemas.microsoft.com/office/drawing/2014/main" id="{E98B4E65-BF8F-4A4E-B473-145D84672D66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5992813" y="2474913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" name="Line 26">
            <a:extLst>
              <a:ext uri="{FF2B5EF4-FFF2-40B4-BE49-F238E27FC236}">
                <a16:creationId xmlns="" xmlns:a16="http://schemas.microsoft.com/office/drawing/2014/main" id="{9B909A9C-6B59-467D-982C-58028E55275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16513" y="2971800"/>
            <a:ext cx="1828800" cy="457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Line 27">
            <a:extLst>
              <a:ext uri="{FF2B5EF4-FFF2-40B4-BE49-F238E27FC236}">
                <a16:creationId xmlns="" xmlns:a16="http://schemas.microsoft.com/office/drawing/2014/main" id="{4D720F16-2B86-4D4F-AD35-676EB9DF62C2}"/>
              </a:ext>
            </a:extLst>
          </p:cNvPr>
          <p:cNvSpPr>
            <a:spLocks noChangeShapeType="1"/>
          </p:cNvSpPr>
          <p:nvPr/>
        </p:nvSpPr>
        <p:spPr bwMode="auto">
          <a:xfrm rot="1593903">
            <a:off x="5116513" y="2971800"/>
            <a:ext cx="19050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" name="Line 28">
            <a:extLst>
              <a:ext uri="{FF2B5EF4-FFF2-40B4-BE49-F238E27FC236}">
                <a16:creationId xmlns="" xmlns:a16="http://schemas.microsoft.com/office/drawing/2014/main" id="{B138F051-2113-4206-BBFB-038B8C9CA684}"/>
              </a:ext>
            </a:extLst>
          </p:cNvPr>
          <p:cNvSpPr>
            <a:spLocks noChangeShapeType="1"/>
          </p:cNvSpPr>
          <p:nvPr/>
        </p:nvSpPr>
        <p:spPr bwMode="auto">
          <a:xfrm>
            <a:off x="5040313" y="3429000"/>
            <a:ext cx="1905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Line 29">
            <a:extLst>
              <a:ext uri="{FF2B5EF4-FFF2-40B4-BE49-F238E27FC236}">
                <a16:creationId xmlns="" xmlns:a16="http://schemas.microsoft.com/office/drawing/2014/main" id="{1AB78718-3563-4BA9-96C8-09ABAF301C6A}"/>
              </a:ext>
            </a:extLst>
          </p:cNvPr>
          <p:cNvSpPr>
            <a:spLocks noChangeShapeType="1"/>
          </p:cNvSpPr>
          <p:nvPr/>
        </p:nvSpPr>
        <p:spPr bwMode="auto">
          <a:xfrm>
            <a:off x="5040313" y="3429000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" name="Line 30">
            <a:extLst>
              <a:ext uri="{FF2B5EF4-FFF2-40B4-BE49-F238E27FC236}">
                <a16:creationId xmlns="" xmlns:a16="http://schemas.microsoft.com/office/drawing/2014/main" id="{2F01C99E-8FFB-4876-BF18-6947859E397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192713" y="3429000"/>
            <a:ext cx="1752600" cy="685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" name="Line 31">
            <a:extLst>
              <a:ext uri="{FF2B5EF4-FFF2-40B4-BE49-F238E27FC236}">
                <a16:creationId xmlns="" xmlns:a16="http://schemas.microsoft.com/office/drawing/2014/main" id="{62CDCDED-98E0-4741-8CC9-8352FBF33FF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497513" y="3429000"/>
            <a:ext cx="1447800" cy="1295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" name="Line 32">
            <a:extLst>
              <a:ext uri="{FF2B5EF4-FFF2-40B4-BE49-F238E27FC236}">
                <a16:creationId xmlns="" xmlns:a16="http://schemas.microsoft.com/office/drawing/2014/main" id="{1B0EEF8A-867B-4EF5-BD5A-51AF27506B7B}"/>
              </a:ext>
            </a:extLst>
          </p:cNvPr>
          <p:cNvSpPr>
            <a:spLocks noChangeShapeType="1"/>
          </p:cNvSpPr>
          <p:nvPr/>
        </p:nvSpPr>
        <p:spPr bwMode="auto">
          <a:xfrm rot="7058033">
            <a:off x="5535613" y="4303713"/>
            <a:ext cx="1905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" name="Line 33">
            <a:extLst>
              <a:ext uri="{FF2B5EF4-FFF2-40B4-BE49-F238E27FC236}">
                <a16:creationId xmlns="" xmlns:a16="http://schemas.microsoft.com/office/drawing/2014/main" id="{E89F42D9-808A-474F-AD22-162AC77FA7F5}"/>
              </a:ext>
            </a:extLst>
          </p:cNvPr>
          <p:cNvSpPr>
            <a:spLocks noChangeShapeType="1"/>
          </p:cNvSpPr>
          <p:nvPr/>
        </p:nvSpPr>
        <p:spPr bwMode="auto">
          <a:xfrm rot="7058033">
            <a:off x="5535613" y="4303713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" name="Line 34">
            <a:extLst>
              <a:ext uri="{FF2B5EF4-FFF2-40B4-BE49-F238E27FC236}">
                <a16:creationId xmlns="" xmlns:a16="http://schemas.microsoft.com/office/drawing/2014/main" id="{0B4D47CD-A8A7-45E2-9A4F-EBAB9AAEE72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488113" y="3429000"/>
            <a:ext cx="457200" cy="1828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" name="Line 35">
            <a:extLst>
              <a:ext uri="{FF2B5EF4-FFF2-40B4-BE49-F238E27FC236}">
                <a16:creationId xmlns="" xmlns:a16="http://schemas.microsoft.com/office/drawing/2014/main" id="{F7F87DBE-DF48-4A9D-8FAB-6B99D1662917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5992813" y="4379913"/>
            <a:ext cx="1905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" name="Line 36">
            <a:extLst>
              <a:ext uri="{FF2B5EF4-FFF2-40B4-BE49-F238E27FC236}">
                <a16:creationId xmlns="" xmlns:a16="http://schemas.microsoft.com/office/drawing/2014/main" id="{A90D63C6-9247-4ACD-B2D6-DF978F6D56CB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5992813" y="4379913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" name="Line 37">
            <a:extLst>
              <a:ext uri="{FF2B5EF4-FFF2-40B4-BE49-F238E27FC236}">
                <a16:creationId xmlns="" xmlns:a16="http://schemas.microsoft.com/office/drawing/2014/main" id="{A2754C5A-4181-4DC5-88F6-B62CE583B922}"/>
              </a:ext>
            </a:extLst>
          </p:cNvPr>
          <p:cNvSpPr>
            <a:spLocks noChangeShapeType="1"/>
          </p:cNvSpPr>
          <p:nvPr/>
        </p:nvSpPr>
        <p:spPr bwMode="auto">
          <a:xfrm>
            <a:off x="6959600" y="3429000"/>
            <a:ext cx="609600" cy="18732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" name="Line 38">
            <a:extLst>
              <a:ext uri="{FF2B5EF4-FFF2-40B4-BE49-F238E27FC236}">
                <a16:creationId xmlns="" xmlns:a16="http://schemas.microsoft.com/office/drawing/2014/main" id="{FA001126-EA49-4B8C-9829-3446813793BA}"/>
              </a:ext>
            </a:extLst>
          </p:cNvPr>
          <p:cNvSpPr>
            <a:spLocks noChangeShapeType="1"/>
          </p:cNvSpPr>
          <p:nvPr/>
        </p:nvSpPr>
        <p:spPr bwMode="auto">
          <a:xfrm>
            <a:off x="6959600" y="3502025"/>
            <a:ext cx="1143000" cy="1524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" name="Line 39">
            <a:extLst>
              <a:ext uri="{FF2B5EF4-FFF2-40B4-BE49-F238E27FC236}">
                <a16:creationId xmlns="" xmlns:a16="http://schemas.microsoft.com/office/drawing/2014/main" id="{F06A157F-4261-4472-A32F-BE2818B8CE61}"/>
              </a:ext>
            </a:extLst>
          </p:cNvPr>
          <p:cNvSpPr>
            <a:spLocks noChangeShapeType="1"/>
          </p:cNvSpPr>
          <p:nvPr/>
        </p:nvSpPr>
        <p:spPr bwMode="auto">
          <a:xfrm rot="1992406">
            <a:off x="6792913" y="3962400"/>
            <a:ext cx="1905000" cy="15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3" name="Line 40">
            <a:extLst>
              <a:ext uri="{FF2B5EF4-FFF2-40B4-BE49-F238E27FC236}">
                <a16:creationId xmlns="" xmlns:a16="http://schemas.microsoft.com/office/drawing/2014/main" id="{D867D73E-D140-4F2C-85EB-CD258D87834C}"/>
              </a:ext>
            </a:extLst>
          </p:cNvPr>
          <p:cNvSpPr>
            <a:spLocks noChangeShapeType="1"/>
          </p:cNvSpPr>
          <p:nvPr/>
        </p:nvSpPr>
        <p:spPr bwMode="auto">
          <a:xfrm rot="1992406">
            <a:off x="6792913" y="3962400"/>
            <a:ext cx="19050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" name="Text Box 41">
            <a:extLst>
              <a:ext uri="{FF2B5EF4-FFF2-40B4-BE49-F238E27FC236}">
                <a16:creationId xmlns="" xmlns:a16="http://schemas.microsoft.com/office/drawing/2014/main" id="{3C7BE67B-81D7-4793-9DF6-2C8F6D2F1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768" y="2265882"/>
            <a:ext cx="2643187" cy="5222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同圆半径相等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="" xmlns:a16="http://schemas.microsoft.com/office/drawing/2014/main" id="{21430989-2757-4536-AC17-284633DDE365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16706176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501"/>
                            </p:stCondLst>
                            <p:childTnLst>
                              <p:par>
                                <p:cTn id="6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001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501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9001"/>
                            </p:stCondLst>
                            <p:childTnLst>
                              <p:par>
                                <p:cTn id="7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9501"/>
                            </p:stCondLst>
                            <p:childTnLst>
                              <p:par>
                                <p:cTn id="7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0001"/>
                            </p:stCondLst>
                            <p:childTnLst>
                              <p:par>
                                <p:cTn id="7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501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1001"/>
                            </p:stCondLst>
                            <p:childTnLst>
                              <p:par>
                                <p:cTn id="8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1501"/>
                            </p:stCondLst>
                            <p:childTnLst>
                              <p:par>
                                <p:cTn id="8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2001"/>
                            </p:stCondLst>
                            <p:childTnLst>
                              <p:par>
                                <p:cTn id="9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2501"/>
                            </p:stCondLst>
                            <p:childTnLst>
                              <p:par>
                                <p:cTn id="9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3001"/>
                            </p:stCondLst>
                            <p:childTnLst>
                              <p:par>
                                <p:cTn id="9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3501"/>
                            </p:stCondLst>
                            <p:childTnLst>
                              <p:par>
                                <p:cTn id="9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14001"/>
                            </p:stCondLst>
                            <p:childTnLst>
                              <p:par>
                                <p:cTn id="10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4501"/>
                            </p:stCondLst>
                            <p:childTnLst>
                              <p:par>
                                <p:cTn id="10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5001"/>
                            </p:stCondLst>
                            <p:childTnLst>
                              <p:par>
                                <p:cTn id="10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15501"/>
                            </p:stCondLst>
                            <p:childTnLst>
                              <p:par>
                                <p:cTn id="1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16001"/>
                            </p:stCondLst>
                            <p:childTnLst>
                              <p:par>
                                <p:cTn id="1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6501"/>
                            </p:stCondLst>
                            <p:childTnLst>
                              <p:par>
                                <p:cTn id="11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7001"/>
                            </p:stCondLst>
                            <p:childTnLst>
                              <p:par>
                                <p:cTn id="1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17501"/>
                            </p:stCondLst>
                            <p:childTnLst>
                              <p:par>
                                <p:cTn id="1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  <p:cond evt="onBegin" delay="0">
                          <p:tn val="124"/>
                        </p:cond>
                      </p:stCondLst>
                      <p:childTnLst>
                        <p:par>
                          <p:cTn id="1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87576C18-1993-4456-8550-3B4E63712F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7461" y="2128800"/>
            <a:ext cx="2441575" cy="2439988"/>
          </a:xfrm>
          <a:prstGeom prst="ellipse">
            <a:avLst/>
          </a:prstGeom>
          <a:solidFill>
            <a:schemeClr val="bg1"/>
          </a:solidFill>
          <a:ln w="25400">
            <a:solidFill>
              <a:srgbClr val="0A21CC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89BF4D37-FCE9-4D68-85FB-B8C6D5879C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344" y="926502"/>
            <a:ext cx="11665296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zh-CN" altLang="zh-CN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矩形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的对角线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en-US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相交于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求证：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en-US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en-US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en-US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在以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为圆心的同一圆上</a:t>
            </a:r>
            <a:r>
              <a:rPr lang="zh-CN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grpSp>
        <p:nvGrpSpPr>
          <p:cNvPr id="4" name="Group 6">
            <a:extLst>
              <a:ext uri="{FF2B5EF4-FFF2-40B4-BE49-F238E27FC236}">
                <a16:creationId xmlns="" xmlns:a16="http://schemas.microsoft.com/office/drawing/2014/main" id="{2FDA2C91-9067-424A-9634-A38DF5E7916C}"/>
              </a:ext>
            </a:extLst>
          </p:cNvPr>
          <p:cNvGrpSpPr/>
          <p:nvPr/>
        </p:nvGrpSpPr>
        <p:grpSpPr>
          <a:xfrm>
            <a:off x="8755061" y="2471701"/>
            <a:ext cx="2846387" cy="1757363"/>
            <a:chExt cx="1793" cy="1107"/>
          </a:xfrm>
        </p:grpSpPr>
        <p:sp>
          <p:nvSpPr>
            <p:cNvPr id="5" name="Line 7">
              <a:extLst>
                <a:ext uri="{FF2B5EF4-FFF2-40B4-BE49-F238E27FC236}">
                  <a16:creationId xmlns="" xmlns:a16="http://schemas.microsoft.com/office/drawing/2014/main" id="{438C62BD-BE91-471A-87C4-22CC42D701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" y="192"/>
              <a:ext cx="1344" cy="720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Rectangle 8">
              <a:extLst>
                <a:ext uri="{FF2B5EF4-FFF2-40B4-BE49-F238E27FC236}">
                  <a16:creationId xmlns="" xmlns:a16="http://schemas.microsoft.com/office/drawing/2014/main" id="{8330BAAA-D9BB-483E-A052-CC80E7B87D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" y="192"/>
              <a:ext cx="1344" cy="720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 i="1"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7" name="Line 9">
              <a:extLst>
                <a:ext uri="{FF2B5EF4-FFF2-40B4-BE49-F238E27FC236}">
                  <a16:creationId xmlns="" xmlns:a16="http://schemas.microsoft.com/office/drawing/2014/main" id="{64C81204-DE50-474F-9B50-ABBBD9E2D2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92" y="192"/>
              <a:ext cx="1344" cy="72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Text Box 10">
              <a:extLst>
                <a:ext uri="{FF2B5EF4-FFF2-40B4-BE49-F238E27FC236}">
                  <a16:creationId xmlns="" xmlns:a16="http://schemas.microsoft.com/office/drawing/2014/main" id="{E6206FD0-C387-4490-9799-4282F64C99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9" name="Text Box 11">
              <a:extLst>
                <a:ext uri="{FF2B5EF4-FFF2-40B4-BE49-F238E27FC236}">
                  <a16:creationId xmlns="" xmlns:a16="http://schemas.microsoft.com/office/drawing/2014/main" id="{15D79F18-57B7-4596-8BB8-CED67CB62C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816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10" name="Text Box 12">
              <a:extLst>
                <a:ext uri="{FF2B5EF4-FFF2-40B4-BE49-F238E27FC236}">
                  <a16:creationId xmlns="" xmlns:a16="http://schemas.microsoft.com/office/drawing/2014/main" id="{0FBCB495-54AC-4FBB-BED5-A85EC72D66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08" y="816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11" name="Text Box 13">
              <a:extLst>
                <a:ext uri="{FF2B5EF4-FFF2-40B4-BE49-F238E27FC236}">
                  <a16:creationId xmlns="" xmlns:a16="http://schemas.microsoft.com/office/drawing/2014/main" id="{02CD775A-C17C-4BEA-AEBB-3C469B9CBA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6" y="48"/>
              <a:ext cx="25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</a:p>
          </p:txBody>
        </p:sp>
        <p:sp>
          <p:nvSpPr>
            <p:cNvPr id="12" name="Text Box 14">
              <a:extLst>
                <a:ext uri="{FF2B5EF4-FFF2-40B4-BE49-F238E27FC236}">
                  <a16:creationId xmlns="" xmlns:a16="http://schemas.microsoft.com/office/drawing/2014/main" id="{DF74B9CC-9046-4605-9B75-2CD31A9F27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8" y="288"/>
              <a:ext cx="25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</a:p>
          </p:txBody>
        </p:sp>
      </p:grpSp>
      <p:sp>
        <p:nvSpPr>
          <p:cNvPr id="13" name="Rectangle 15">
            <a:extLst>
              <a:ext uri="{FF2B5EF4-FFF2-40B4-BE49-F238E27FC236}">
                <a16:creationId xmlns="" xmlns:a16="http://schemas.microsoft.com/office/drawing/2014/main" id="{ECC36183-AA93-43C2-AB81-320D3E348E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435" y="2175594"/>
            <a:ext cx="5040313" cy="5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证明：∵四边形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是矩形， </a:t>
            </a:r>
          </a:p>
        </p:txBody>
      </p:sp>
      <p:sp>
        <p:nvSpPr>
          <p:cNvPr id="14" name="Rectangle 16">
            <a:extLst>
              <a:ext uri="{FF2B5EF4-FFF2-40B4-BE49-F238E27FC236}">
                <a16:creationId xmlns="" xmlns:a16="http://schemas.microsoft.com/office/drawing/2014/main" id="{38EDAFDA-1A68-49FF-87DC-3A14A3F9FB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334" y="2751856"/>
            <a:ext cx="4114800" cy="5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15" name="Rectangle 17">
            <a:extLst>
              <a:ext uri="{FF2B5EF4-FFF2-40B4-BE49-F238E27FC236}">
                <a16:creationId xmlns="" xmlns:a16="http://schemas.microsoft.com/office/drawing/2014/main" id="{B93BF5AA-A762-4D05-B6CC-7BA36BFFD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372" y="3402848"/>
            <a:ext cx="4114800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又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OD.</a:t>
            </a:r>
          </a:p>
        </p:txBody>
      </p:sp>
      <p:sp>
        <p:nvSpPr>
          <p:cNvPr id="16" name="Rectangle 18">
            <a:extLst>
              <a:ext uri="{FF2B5EF4-FFF2-40B4-BE49-F238E27FC236}">
                <a16:creationId xmlns="" xmlns:a16="http://schemas.microsoft.com/office/drawing/2014/main" id="{FADA68FE-08FB-46F6-8910-27280CC071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373" y="4613994"/>
            <a:ext cx="8270875" cy="5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为圆心，以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为半径的圆上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869ABE9D-BD09-4F9F-B4EA-36300A970D8B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16822605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32">
            <a:extLst>
              <a:ext uri="{FF2B5EF4-FFF2-40B4-BE49-F238E27FC236}">
                <a16:creationId xmlns="" xmlns:a16="http://schemas.microsoft.com/office/drawing/2014/main" id="{2E2C9610-B1CE-43E0-8A05-AAC276E0B7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366" y="1522797"/>
            <a:ext cx="12570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Char char="u"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弦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 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" name="组合 41">
            <a:extLst>
              <a:ext uri="{FF2B5EF4-FFF2-40B4-BE49-F238E27FC236}">
                <a16:creationId xmlns="" xmlns:a16="http://schemas.microsoft.com/office/drawing/2014/main" id="{0EF3341F-02FA-40DB-99FE-9BF3BB1D1F42}"/>
              </a:ext>
            </a:extLst>
          </p:cNvPr>
          <p:cNvGrpSpPr/>
          <p:nvPr/>
        </p:nvGrpSpPr>
        <p:grpSpPr>
          <a:xfrm>
            <a:off x="9228931" y="1616408"/>
            <a:ext cx="2160588" cy="1776412"/>
            <a:chOff x="6083184" y="1714895"/>
            <a:chExt cx="2161224" cy="1776014"/>
          </a:xfrm>
        </p:grpSpPr>
        <p:sp>
          <p:nvSpPr>
            <p:cNvPr id="5" name="Oval 3">
              <a:extLst>
                <a:ext uri="{FF2B5EF4-FFF2-40B4-BE49-F238E27FC236}">
                  <a16:creationId xmlns="" xmlns:a16="http://schemas.microsoft.com/office/drawing/2014/main" id="{9E15CFFA-1A0B-4C48-8810-2707F73D06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7763" y="1714895"/>
              <a:ext cx="1728787" cy="17287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4000"/>
                <a:t>·</a:t>
              </a:r>
            </a:p>
          </p:txBody>
        </p:sp>
        <p:sp>
          <p:nvSpPr>
            <p:cNvPr id="6" name="Line 4">
              <a:extLst>
                <a:ext uri="{FF2B5EF4-FFF2-40B4-BE49-F238E27FC236}">
                  <a16:creationId xmlns="" xmlns:a16="http://schemas.microsoft.com/office/drawing/2014/main" id="{E8835A31-FAFD-4D77-AD03-56A871A99AFD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2700000" flipH="1">
              <a:off x="7075194" y="1716483"/>
              <a:ext cx="0" cy="17287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="" xmlns:a16="http://schemas.microsoft.com/office/drawing/2014/main" id="{A57D9C00-D797-4867-8531-5C05F2C38B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84046" y="2171320"/>
              <a:ext cx="360362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b="1" i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8" name="Text Box 6">
              <a:extLst>
                <a:ext uri="{FF2B5EF4-FFF2-40B4-BE49-F238E27FC236}">
                  <a16:creationId xmlns="" xmlns:a16="http://schemas.microsoft.com/office/drawing/2014/main" id="{41A54118-BE0A-43FF-A7EF-45B2050EB6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37259" y="2301563"/>
              <a:ext cx="504825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b="1" i="1"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9" name="Text Box 7">
              <a:extLst>
                <a:ext uri="{FF2B5EF4-FFF2-40B4-BE49-F238E27FC236}">
                  <a16:creationId xmlns="" xmlns:a16="http://schemas.microsoft.com/office/drawing/2014/main" id="{6E8646B6-7A37-4CF0-B3A4-16639860E6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83184" y="1766143"/>
              <a:ext cx="504825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0" name="Line 8">
              <a:extLst>
                <a:ext uri="{FF2B5EF4-FFF2-40B4-BE49-F238E27FC236}">
                  <a16:creationId xmlns="" xmlns:a16="http://schemas.microsoft.com/office/drawing/2014/main" id="{87E0EA1C-4CB7-49AB-9B2A-CAE1DFFB621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1826" y="1976801"/>
              <a:ext cx="1475672" cy="38194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Text Box 9">
              <a:extLst>
                <a:ext uri="{FF2B5EF4-FFF2-40B4-BE49-F238E27FC236}">
                  <a16:creationId xmlns="" xmlns:a16="http://schemas.microsoft.com/office/drawing/2014/main" id="{BA40E143-B7EC-48D0-ABDF-8166909F0B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60450" y="3124196"/>
              <a:ext cx="504825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b="1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="" xmlns:a16="http://schemas.microsoft.com/office/drawing/2014/main" id="{E5A2B9AD-94CF-4AB2-89DB-E427924CA4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69431" y="2562327"/>
              <a:ext cx="71438" cy="7143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3" name="矩形 42">
            <a:extLst>
              <a:ext uri="{FF2B5EF4-FFF2-40B4-BE49-F238E27FC236}">
                <a16:creationId xmlns="" xmlns:a16="http://schemas.microsoft.com/office/drawing/2014/main" id="{7D28A5DB-83BF-4801-AEDC-0B4DE618A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641" y="2137750"/>
            <a:ext cx="8001000" cy="59221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连接圆上任意两点的线段（如图中的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）叫做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弦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43">
            <a:extLst>
              <a:ext uri="{FF2B5EF4-FFF2-40B4-BE49-F238E27FC236}">
                <a16:creationId xmlns="" xmlns:a16="http://schemas.microsoft.com/office/drawing/2014/main" id="{2D8E0CC2-C9E6-4FB8-B424-4532088D7C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641" y="3031503"/>
            <a:ext cx="6738938" cy="59221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经过圆心的弦（如图中的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）叫做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直径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ACC1515A-DA84-4975-9581-EA448563B937}"/>
              </a:ext>
            </a:extLst>
          </p:cNvPr>
          <p:cNvGrpSpPr/>
          <p:nvPr/>
        </p:nvGrpSpPr>
        <p:grpSpPr>
          <a:xfrm>
            <a:off x="764948" y="4365104"/>
            <a:ext cx="10662104" cy="1313656"/>
            <a:chOff x="439641" y="4419600"/>
            <a:chExt cx="10662104" cy="1313656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2" name="矩形 1">
              <a:extLst>
                <a:ext uri="{FF2B5EF4-FFF2-40B4-BE49-F238E27FC236}">
                  <a16:creationId xmlns="" xmlns:a16="http://schemas.microsoft.com/office/drawing/2014/main" id="{5DECB25E-176E-4D15-9198-8B479C9EE6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9641" y="4419600"/>
              <a:ext cx="10392364" cy="1313656"/>
            </a:xfrm>
            <a:prstGeom prst="rect">
              <a:avLst/>
            </a:prstGeom>
            <a:grpFill/>
            <a:ln w="25400">
              <a:solidFill>
                <a:schemeClr val="tx1"/>
              </a:solidFill>
              <a:prstDash val="solid"/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 </a:t>
              </a:r>
              <a:endParaRPr lang="zh-CN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endParaRPr lang="zh-CN" altLang="en-US"/>
            </a:p>
          </p:txBody>
        </p:sp>
        <p:sp>
          <p:nvSpPr>
            <p:cNvPr id="16" name="矩形 44">
              <a:extLst>
                <a:ext uri="{FF2B5EF4-FFF2-40B4-BE49-F238E27FC236}">
                  <a16:creationId xmlns="" xmlns:a16="http://schemas.microsoft.com/office/drawing/2014/main" id="{144FF69D-664D-4BF9-8AFE-FA56401D64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715" y="4466837"/>
              <a:ext cx="10588030" cy="1133195"/>
            </a:xfrm>
            <a:prstGeom prst="rect">
              <a:avLst/>
            </a:prstGeom>
            <a:noFill/>
            <a:ln w="9525">
              <a:noFill/>
              <a:prstDash val="solid"/>
              <a:miter lim="800000"/>
            </a:ln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2800" b="1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【</a:t>
              </a:r>
              <a:r>
                <a:rPr lang="zh-CN" altLang="en-US" sz="2800" b="1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注意</a:t>
              </a:r>
              <a:r>
                <a:rPr lang="en-US" altLang="zh-CN" sz="2800" b="1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】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1.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弦和直径都是线段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2.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直径是弦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,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是经过圆心的特殊弦，是圆中最长的弦，但弦不一定是直径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</a:p>
          </p:txBody>
        </p:sp>
      </p:grpSp>
      <p:sp>
        <p:nvSpPr>
          <p:cNvPr id="22" name="文本框 6151">
            <a:extLst>
              <a:ext uri="{FF2B5EF4-FFF2-40B4-BE49-F238E27FC236}">
                <a16:creationId xmlns="" xmlns:a16="http://schemas.microsoft.com/office/drawing/2014/main" id="{4F5810F8-714E-4D92-B5C4-0639CF96D5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366" y="947121"/>
            <a:ext cx="2338949" cy="523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圆的有关概念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28BEA3B8-0F80-4BDD-8CAE-4B90230D53F3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20376239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44">
            <a:extLst>
              <a:ext uri="{FF2B5EF4-FFF2-40B4-BE49-F238E27FC236}">
                <a16:creationId xmlns="" xmlns:a16="http://schemas.microsoft.com/office/drawing/2014/main" id="{CCDD2F64-F70D-4ABB-B24B-EED55C557C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010" y="1162083"/>
            <a:ext cx="11510629" cy="1076961"/>
          </a:xfrm>
          <a:prstGeom prst="rect">
            <a:avLst/>
          </a:prstGeom>
          <a:solidFill>
            <a:srgbClr val="ADEB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根据圆的定义，“圆”指的是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圆周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，而不是“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圆面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endParaRPr lang="en-US" altLang="zh-CN" sz="2800" b="1">
              <a:latin typeface="Times New Roman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直径是圆中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最长的弦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/>
          </a:p>
        </p:txBody>
      </p:sp>
      <p:sp>
        <p:nvSpPr>
          <p:cNvPr id="3" name="TextBox 45">
            <a:extLst>
              <a:ext uri="{FF2B5EF4-FFF2-40B4-BE49-F238E27FC236}">
                <a16:creationId xmlns="" xmlns:a16="http://schemas.microsoft.com/office/drawing/2014/main" id="{5A2B3173-33A9-4352-9D25-BB54124F91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728" y="2587593"/>
            <a:ext cx="230063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" panose="05000000000000000000" pitchFamily="2" charset="2"/>
              <a:buChar char="p"/>
            </a:pPr>
            <a:r>
              <a:rPr lang="zh-CN" altLang="en-US" sz="280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附图解释：</a:t>
            </a:r>
          </a:p>
        </p:txBody>
      </p:sp>
      <p:grpSp>
        <p:nvGrpSpPr>
          <p:cNvPr id="4" name="组合 46">
            <a:extLst>
              <a:ext uri="{FF2B5EF4-FFF2-40B4-BE49-F238E27FC236}">
                <a16:creationId xmlns="" xmlns:a16="http://schemas.microsoft.com/office/drawing/2014/main" id="{4DDCE9F6-0010-43F6-B091-D0107E7E27EB}"/>
              </a:ext>
            </a:extLst>
          </p:cNvPr>
          <p:cNvGrpSpPr/>
          <p:nvPr/>
        </p:nvGrpSpPr>
        <p:grpSpPr>
          <a:xfrm>
            <a:off x="8256240" y="3429000"/>
            <a:ext cx="2152650" cy="1979612"/>
            <a:chOff x="6091441" y="1649329"/>
            <a:chExt cx="2152967" cy="1980214"/>
          </a:xfrm>
        </p:grpSpPr>
        <p:sp>
          <p:nvSpPr>
            <p:cNvPr id="5" name="Oval 3">
              <a:extLst>
                <a:ext uri="{FF2B5EF4-FFF2-40B4-BE49-F238E27FC236}">
                  <a16:creationId xmlns="" xmlns:a16="http://schemas.microsoft.com/office/drawing/2014/main" id="{77E22C9B-51FA-4C87-978A-6899548339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7763" y="1714895"/>
              <a:ext cx="1728787" cy="17287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800"/>
                <a:t>·</a:t>
              </a:r>
            </a:p>
          </p:txBody>
        </p:sp>
        <p:sp>
          <p:nvSpPr>
            <p:cNvPr id="6" name="Line 4">
              <a:extLst>
                <a:ext uri="{FF2B5EF4-FFF2-40B4-BE49-F238E27FC236}">
                  <a16:creationId xmlns="" xmlns:a16="http://schemas.microsoft.com/office/drawing/2014/main" id="{11EE744C-752F-4C61-AD16-0216DFD2F4E0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2700000" flipH="1">
              <a:off x="7075194" y="1716483"/>
              <a:ext cx="0" cy="17287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="" xmlns:a16="http://schemas.microsoft.com/office/drawing/2014/main" id="{AFA8A929-54A1-4EB0-B227-09E63B8774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84046" y="2171320"/>
              <a:ext cx="360362" cy="521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8" name="Text Box 6">
              <a:extLst>
                <a:ext uri="{FF2B5EF4-FFF2-40B4-BE49-F238E27FC236}">
                  <a16:creationId xmlns="" xmlns:a16="http://schemas.microsoft.com/office/drawing/2014/main" id="{7C1DF3C3-BD22-4DA5-A6F4-ACDBE1015C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06327" y="2425360"/>
              <a:ext cx="504825" cy="521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9" name="Text Box 7">
              <a:extLst>
                <a:ext uri="{FF2B5EF4-FFF2-40B4-BE49-F238E27FC236}">
                  <a16:creationId xmlns="" xmlns:a16="http://schemas.microsoft.com/office/drawing/2014/main" id="{EE0235CD-7F55-4D9E-A21A-66E8377660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91441" y="1649329"/>
              <a:ext cx="504825" cy="521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0" name="Line 8">
              <a:extLst>
                <a:ext uri="{FF2B5EF4-FFF2-40B4-BE49-F238E27FC236}">
                  <a16:creationId xmlns="" xmlns:a16="http://schemas.microsoft.com/office/drawing/2014/main" id="{551E1404-6414-4A60-9EF9-138C01A6725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1826" y="1976801"/>
              <a:ext cx="1475672" cy="38194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Text Box 9">
              <a:extLst>
                <a:ext uri="{FF2B5EF4-FFF2-40B4-BE49-F238E27FC236}">
                  <a16:creationId xmlns="" xmlns:a16="http://schemas.microsoft.com/office/drawing/2014/main" id="{9B2E6F92-039A-4C62-BD19-09CD92784D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27420" y="3107690"/>
              <a:ext cx="504825" cy="521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="" xmlns:a16="http://schemas.microsoft.com/office/drawing/2014/main" id="{0A258D60-BC3B-4339-9A01-ECFDA1A865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69431" y="2562327"/>
              <a:ext cx="71438" cy="7143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800"/>
            </a:p>
          </p:txBody>
        </p:sp>
      </p:grpSp>
      <p:cxnSp>
        <p:nvCxnSpPr>
          <p:cNvPr id="13" name="直接连接符 56">
            <a:extLst>
              <a:ext uri="{FF2B5EF4-FFF2-40B4-BE49-F238E27FC236}">
                <a16:creationId xmlns="" xmlns:a16="http://schemas.microsoft.com/office/drawing/2014/main" id="{458A1799-80C1-409F-8739-058F4985B4E0}"/>
              </a:ext>
            </a:extLst>
          </p:cNvPr>
          <p:cNvCxnSpPr>
            <a:cxnSpLocks noChangeShapeType="1"/>
            <a:stCxn id="12" idx="1"/>
            <a:endCxn id="10" idx="1"/>
          </p:cNvCxnSpPr>
          <p:nvPr/>
        </p:nvCxnSpPr>
        <p:spPr bwMode="auto">
          <a:xfrm flipV="1">
            <a:off x="9245253" y="4138613"/>
            <a:ext cx="866775" cy="214313"/>
          </a:xfrm>
          <a:prstGeom prst="line">
            <a:avLst/>
          </a:prstGeom>
          <a:noFill/>
          <a:ln w="25400">
            <a:solidFill>
              <a:srgbClr val="FF0000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TextBox 57">
            <a:extLst>
              <a:ext uri="{FF2B5EF4-FFF2-40B4-BE49-F238E27FC236}">
                <a16:creationId xmlns="" xmlns:a16="http://schemas.microsoft.com/office/drawing/2014/main" id="{4C26B075-2C4E-46C7-A3CB-0D6F72FEE9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727" y="3225685"/>
            <a:ext cx="6309353" cy="2676525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连接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在△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AOC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中，根据三角形三边关系有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AO+OC&gt;AC,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而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AB=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OA,AO=OC,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所以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AB&gt;AC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888198F-10AF-4023-A3E3-2461E6B31627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23084128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358">
            <a:extLst>
              <a:ext uri="{FF2B5EF4-FFF2-40B4-BE49-F238E27FC236}">
                <a16:creationId xmlns="" xmlns:a16="http://schemas.microsoft.com/office/drawing/2014/main" id="{920AA214-EB66-49E3-AD28-A3D3CDC179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723" y="4293890"/>
            <a:ext cx="8604250" cy="2303462"/>
          </a:xfrm>
          <a:prstGeom prst="rect">
            <a:avLst/>
          </a:prstGeom>
          <a:solidFill>
            <a:srgbClr val="FFFFFF">
              <a:alpha val="9215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3" name="Text Box 137">
            <a:extLst>
              <a:ext uri="{FF2B5EF4-FFF2-40B4-BE49-F238E27FC236}">
                <a16:creationId xmlns="" xmlns:a16="http://schemas.microsoft.com/office/drawing/2014/main" id="{56406E13-1054-4EF6-AD00-48BA27723E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836" y="2973091"/>
            <a:ext cx="3603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000" i="1">
                <a:latin typeface="Calibri" panose="020f0502020204030204" pitchFamily="34" charset="0"/>
              </a:rPr>
              <a:t>O</a:t>
            </a:r>
          </a:p>
        </p:txBody>
      </p:sp>
      <p:sp>
        <p:nvSpPr>
          <p:cNvPr id="4" name="Text Box 138">
            <a:extLst>
              <a:ext uri="{FF2B5EF4-FFF2-40B4-BE49-F238E27FC236}">
                <a16:creationId xmlns="" xmlns:a16="http://schemas.microsoft.com/office/drawing/2014/main" id="{1E9846A6-AC41-4AFD-8747-11EF4FDF9F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1024" y="1695153"/>
            <a:ext cx="3587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000" i="1">
                <a:solidFill>
                  <a:srgbClr val="0000FF"/>
                </a:solidFill>
                <a:latin typeface="Calibri" panose="020f0502020204030204" pitchFamily="34" charset="0"/>
              </a:rPr>
              <a:t>A</a:t>
            </a:r>
          </a:p>
        </p:txBody>
      </p:sp>
      <p:sp>
        <p:nvSpPr>
          <p:cNvPr id="5" name="Text Box 139">
            <a:extLst>
              <a:ext uri="{FF2B5EF4-FFF2-40B4-BE49-F238E27FC236}">
                <a16:creationId xmlns="" xmlns:a16="http://schemas.microsoft.com/office/drawing/2014/main" id="{21E2B88A-AE7C-4353-AA3B-CAB071F120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624" y="2847678"/>
            <a:ext cx="3587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000" i="1">
                <a:solidFill>
                  <a:srgbClr val="0000FF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6" name="Text Box 202">
            <a:extLst>
              <a:ext uri="{FF2B5EF4-FFF2-40B4-BE49-F238E27FC236}">
                <a16:creationId xmlns="" xmlns:a16="http://schemas.microsoft.com/office/drawing/2014/main" id="{67E350F3-88D1-431B-A5EC-075D8475B4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0061" y="3003253"/>
            <a:ext cx="3603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000" i="1">
                <a:latin typeface="Calibri" panose="020f0502020204030204" pitchFamily="34" charset="0"/>
              </a:rPr>
              <a:t>O</a:t>
            </a:r>
          </a:p>
        </p:txBody>
      </p:sp>
      <p:sp>
        <p:nvSpPr>
          <p:cNvPr id="7" name="Text Box 204">
            <a:extLst>
              <a:ext uri="{FF2B5EF4-FFF2-40B4-BE49-F238E27FC236}">
                <a16:creationId xmlns="" xmlns:a16="http://schemas.microsoft.com/office/drawing/2014/main" id="{BECA83D6-0FFC-48A7-BA34-6E37D9671F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40737" y="3063578"/>
            <a:ext cx="3587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000" i="1">
                <a:solidFill>
                  <a:srgbClr val="0000FF"/>
                </a:solidFill>
                <a:latin typeface="Calibri" panose="020f0502020204030204" pitchFamily="34" charset="0"/>
              </a:rPr>
              <a:t>A</a:t>
            </a:r>
          </a:p>
        </p:txBody>
      </p:sp>
      <p:sp>
        <p:nvSpPr>
          <p:cNvPr id="8" name="Text Box 205">
            <a:extLst>
              <a:ext uri="{FF2B5EF4-FFF2-40B4-BE49-F238E27FC236}">
                <a16:creationId xmlns="" xmlns:a16="http://schemas.microsoft.com/office/drawing/2014/main" id="{4806A4BE-D20C-46A1-ACB6-A1B85BD37D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85424" y="2126953"/>
            <a:ext cx="3587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000" i="1">
                <a:solidFill>
                  <a:srgbClr val="0000FF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9" name="TextBox 4">
            <a:extLst>
              <a:ext uri="{FF2B5EF4-FFF2-40B4-BE49-F238E27FC236}">
                <a16:creationId xmlns="" xmlns:a16="http://schemas.microsoft.com/office/drawing/2014/main" id="{9BA436C9-BCB8-4713-89D9-5847A8590C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332" y="961077"/>
            <a:ext cx="71151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探索：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圆中最长的弦是什么？为什么？</a:t>
            </a:r>
          </a:p>
        </p:txBody>
      </p:sp>
      <p:grpSp>
        <p:nvGrpSpPr>
          <p:cNvPr id="10" name="右箭头 13">
            <a:extLst>
              <a:ext uri="{FF2B5EF4-FFF2-40B4-BE49-F238E27FC236}">
                <a16:creationId xmlns="" xmlns:a16="http://schemas.microsoft.com/office/drawing/2014/main" id="{3CE59045-6FF7-4E39-90E7-5C3CFCA82914}"/>
              </a:ext>
            </a:extLst>
          </p:cNvPr>
          <p:cNvGrpSpPr/>
          <p:nvPr/>
        </p:nvGrpSpPr>
        <p:grpSpPr>
          <a:xfrm>
            <a:off x="2868737" y="4043066"/>
            <a:ext cx="395287" cy="554037"/>
            <a:chOff x="941" y="2008"/>
            <a:chExt cx="249" cy="546"/>
          </a:xfrm>
        </p:grpSpPr>
        <p:pic>
          <p:nvPicPr>
            <p:cNvPr id="11" name="右箭头 13">
              <a:extLst>
                <a:ext uri="{FF2B5EF4-FFF2-40B4-BE49-F238E27FC236}">
                  <a16:creationId xmlns="" xmlns:a16="http://schemas.microsoft.com/office/drawing/2014/main" id="{BD449814-E7CF-4007-8412-AE11527752D7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41" y="2008"/>
              <a:ext cx="249" cy="5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 Box 11">
              <a:extLst>
                <a:ext uri="{FF2B5EF4-FFF2-40B4-BE49-F238E27FC236}">
                  <a16:creationId xmlns="" xmlns:a16="http://schemas.microsoft.com/office/drawing/2014/main" id="{27B60F65-9B07-43D6-8E75-4BBDA111F8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870" y="2184"/>
              <a:ext cx="390" cy="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vert="eaVert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4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3" name="右箭头 14">
            <a:extLst>
              <a:ext uri="{FF2B5EF4-FFF2-40B4-BE49-F238E27FC236}">
                <a16:creationId xmlns="" xmlns:a16="http://schemas.microsoft.com/office/drawing/2014/main" id="{7ABBAB1E-E2C4-4B74-A034-95FD06DEECD2}"/>
              </a:ext>
            </a:extLst>
          </p:cNvPr>
          <p:cNvGrpSpPr/>
          <p:nvPr/>
        </p:nvGrpSpPr>
        <p:grpSpPr>
          <a:xfrm>
            <a:off x="5697662" y="4043066"/>
            <a:ext cx="390525" cy="554037"/>
            <a:chOff x="2734" y="2008"/>
            <a:chExt cx="246" cy="546"/>
          </a:xfrm>
        </p:grpSpPr>
        <p:pic>
          <p:nvPicPr>
            <p:cNvPr id="14" name="右箭头 14">
              <a:extLst>
                <a:ext uri="{FF2B5EF4-FFF2-40B4-BE49-F238E27FC236}">
                  <a16:creationId xmlns="" xmlns:a16="http://schemas.microsoft.com/office/drawing/2014/main" id="{07C7C19E-0860-4AA6-B71E-1F4C1A9C70BB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734" y="2008"/>
              <a:ext cx="246" cy="5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14">
              <a:extLst>
                <a:ext uri="{FF2B5EF4-FFF2-40B4-BE49-F238E27FC236}">
                  <a16:creationId xmlns="" xmlns:a16="http://schemas.microsoft.com/office/drawing/2014/main" id="{CD8FB7FA-DDE0-464C-B954-25017438E1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2662" y="2184"/>
              <a:ext cx="390" cy="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vert="eaVert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4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6" name="右箭头 15">
            <a:extLst>
              <a:ext uri="{FF2B5EF4-FFF2-40B4-BE49-F238E27FC236}">
                <a16:creationId xmlns="" xmlns:a16="http://schemas.microsoft.com/office/drawing/2014/main" id="{EF4B059B-B29D-494E-BDE3-D150E450AF44}"/>
              </a:ext>
            </a:extLst>
          </p:cNvPr>
          <p:cNvGrpSpPr/>
          <p:nvPr/>
        </p:nvGrpSpPr>
        <p:grpSpPr>
          <a:xfrm>
            <a:off x="8394823" y="4043066"/>
            <a:ext cx="395288" cy="554037"/>
            <a:chOff x="4524" y="2008"/>
            <a:chExt cx="249" cy="546"/>
          </a:xfrm>
        </p:grpSpPr>
        <p:pic>
          <p:nvPicPr>
            <p:cNvPr id="17" name="右箭头 15">
              <a:extLst>
                <a:ext uri="{FF2B5EF4-FFF2-40B4-BE49-F238E27FC236}">
                  <a16:creationId xmlns="" xmlns:a16="http://schemas.microsoft.com/office/drawing/2014/main" id="{53FB2C01-72AA-48A4-A4F7-0AD520E80E47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524" y="2008"/>
              <a:ext cx="249" cy="5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 Box 17">
              <a:extLst>
                <a:ext uri="{FF2B5EF4-FFF2-40B4-BE49-F238E27FC236}">
                  <a16:creationId xmlns="" xmlns:a16="http://schemas.microsoft.com/office/drawing/2014/main" id="{7CB6BEA1-93C1-4822-8F7B-CBA4C5504B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4453" y="2184"/>
              <a:ext cx="390" cy="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vert="eaVert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4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9" name="Oval 136">
            <a:extLst>
              <a:ext uri="{FF2B5EF4-FFF2-40B4-BE49-F238E27FC236}">
                <a16:creationId xmlns="" xmlns:a16="http://schemas.microsoft.com/office/drawing/2014/main" id="{F0C173C0-F558-436C-9DD7-33AAC257A5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437" y="2096791"/>
            <a:ext cx="1857375" cy="1857375"/>
          </a:xfrm>
          <a:prstGeom prst="ellipse">
            <a:avLst/>
          </a:prstGeom>
          <a:noFill/>
          <a:ln w="28575">
            <a:solidFill>
              <a:srgbClr val="008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20" name="Group 360">
            <a:extLst>
              <a:ext uri="{FF2B5EF4-FFF2-40B4-BE49-F238E27FC236}">
                <a16:creationId xmlns="" xmlns:a16="http://schemas.microsoft.com/office/drawing/2014/main" id="{E40DA15E-5147-4A7E-8A03-329E1FC15B72}"/>
              </a:ext>
            </a:extLst>
          </p:cNvPr>
          <p:cNvGrpSpPr/>
          <p:nvPr/>
        </p:nvGrpSpPr>
        <p:grpSpPr>
          <a:xfrm>
            <a:off x="1970211" y="2096791"/>
            <a:ext cx="2373312" cy="1857375"/>
            <a:chOff x="477" y="871"/>
            <a:chExt cx="1495" cy="1170"/>
          </a:xfrm>
        </p:grpSpPr>
        <p:sp>
          <p:nvSpPr>
            <p:cNvPr id="21" name="Text Box 21">
              <a:extLst>
                <a:ext uri="{FF2B5EF4-FFF2-40B4-BE49-F238E27FC236}">
                  <a16:creationId xmlns="" xmlns:a16="http://schemas.microsoft.com/office/drawing/2014/main" id="{0CCB6224-BC9C-4D6E-9FEE-8C9C3B965D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1" y="1423"/>
              <a:ext cx="22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latin typeface="Calibri" panose="020f0502020204030204" pitchFamily="34" charset="0"/>
                </a:rPr>
                <a:t>O</a:t>
              </a:r>
            </a:p>
          </p:txBody>
        </p:sp>
        <p:sp>
          <p:nvSpPr>
            <p:cNvPr id="22" name="Text Box 22">
              <a:extLst>
                <a:ext uri="{FF2B5EF4-FFF2-40B4-BE49-F238E27FC236}">
                  <a16:creationId xmlns="" xmlns:a16="http://schemas.microsoft.com/office/drawing/2014/main" id="{B0799B3F-FE4C-46B5-BDE6-0BD7FF03BA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7" y="912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latin typeface="Calibri" panose="020f0502020204030204" pitchFamily="34" charset="0"/>
                </a:rPr>
                <a:t>A</a:t>
              </a:r>
            </a:p>
          </p:txBody>
        </p:sp>
        <p:sp>
          <p:nvSpPr>
            <p:cNvPr id="23" name="Text Box 23">
              <a:extLst>
                <a:ext uri="{FF2B5EF4-FFF2-40B4-BE49-F238E27FC236}">
                  <a16:creationId xmlns="" xmlns:a16="http://schemas.microsoft.com/office/drawing/2014/main" id="{3E86B01C-469C-4C0B-85C2-AC7783246A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6" y="1094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solidFill>
                    <a:srgbClr val="0000FF"/>
                  </a:solidFill>
                  <a:latin typeface="Calibri" panose="020f0502020204030204" pitchFamily="34" charset="0"/>
                </a:rPr>
                <a:t>B</a:t>
              </a:r>
            </a:p>
          </p:txBody>
        </p:sp>
        <p:sp>
          <p:nvSpPr>
            <p:cNvPr id="24" name="Line 19">
              <a:extLst>
                <a:ext uri="{FF2B5EF4-FFF2-40B4-BE49-F238E27FC236}">
                  <a16:creationId xmlns="" xmlns:a16="http://schemas.microsoft.com/office/drawing/2014/main" id="{0DD70B89-4610-45CE-8D71-86B9588678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19" y="1084"/>
              <a:ext cx="999" cy="165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Oval 20">
              <a:extLst>
                <a:ext uri="{FF2B5EF4-FFF2-40B4-BE49-F238E27FC236}">
                  <a16:creationId xmlns="" xmlns:a16="http://schemas.microsoft.com/office/drawing/2014/main" id="{DA629F95-04FA-4EF4-ABCF-BD0F0C8A8F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871"/>
              <a:ext cx="1170" cy="1170"/>
            </a:xfrm>
            <a:prstGeom prst="ellipse">
              <a:avLst/>
            </a:prstGeom>
            <a:noFill/>
            <a:ln w="28575">
              <a:solidFill>
                <a:srgbClr val="008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26" name="Group 72" descr="poDot">
              <a:extLst>
                <a:ext uri="{FF2B5EF4-FFF2-40B4-BE49-F238E27FC236}">
                  <a16:creationId xmlns="" xmlns:a16="http://schemas.microsoft.com/office/drawing/2014/main" id="{20FB7C66-6C79-46B5-B7AC-9D4347CA764B}"/>
                </a:ext>
              </a:extLst>
            </p:cNvPr>
            <p:cNvGrpSpPr/>
            <p:nvPr/>
          </p:nvGrpSpPr>
          <p:grpSpPr>
            <a:xfrm>
              <a:off x="1703" y="1234"/>
              <a:ext cx="32" cy="32"/>
              <a:chOff x="1703" y="1234"/>
              <a:chExt cx="32" cy="32"/>
            </a:xfrm>
          </p:grpSpPr>
          <p:sp>
            <p:nvSpPr>
              <p:cNvPr id="34" name="Oval 67">
                <a:extLst>
                  <a:ext uri="{FF2B5EF4-FFF2-40B4-BE49-F238E27FC236}">
                    <a16:creationId xmlns="" xmlns:a16="http://schemas.microsoft.com/office/drawing/2014/main" id="{39A0F2BE-7DB9-47AA-881F-E5AC6D6C28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03" y="1234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35" name="Line 68" descr="poLine">
                <a:extLst>
                  <a:ext uri="{FF2B5EF4-FFF2-40B4-BE49-F238E27FC236}">
                    <a16:creationId xmlns="" xmlns:a16="http://schemas.microsoft.com/office/drawing/2014/main" id="{0D4831E5-6C00-4B4D-8FA3-51BAAB6A6E7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19" y="1250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Line 69" descr="poLine">
                <a:extLst>
                  <a:ext uri="{FF2B5EF4-FFF2-40B4-BE49-F238E27FC236}">
                    <a16:creationId xmlns="" xmlns:a16="http://schemas.microsoft.com/office/drawing/2014/main" id="{22609D06-01A6-4001-A1A1-3DDD92DFA5C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703" y="1250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Line 70" descr="poLine">
                <a:extLst>
                  <a:ext uri="{FF2B5EF4-FFF2-40B4-BE49-F238E27FC236}">
                    <a16:creationId xmlns="" xmlns:a16="http://schemas.microsoft.com/office/drawing/2014/main" id="{CFF806F1-256A-495F-A063-1AE9169D0ED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719" y="1234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Line 71" descr="poLine">
                <a:extLst>
                  <a:ext uri="{FF2B5EF4-FFF2-40B4-BE49-F238E27FC236}">
                    <a16:creationId xmlns="" xmlns:a16="http://schemas.microsoft.com/office/drawing/2014/main" id="{5AEC7E94-E131-40C4-998D-8BCE6D493F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719" y="1250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7" name="Line 192">
              <a:extLst>
                <a:ext uri="{FF2B5EF4-FFF2-40B4-BE49-F238E27FC236}">
                  <a16:creationId xmlns="" xmlns:a16="http://schemas.microsoft.com/office/drawing/2014/main" id="{79138722-1EEB-4046-B363-C05D7355036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20" y="1085"/>
              <a:ext cx="450" cy="37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8" name="Group 78" descr="poDot">
              <a:extLst>
                <a:ext uri="{FF2B5EF4-FFF2-40B4-BE49-F238E27FC236}">
                  <a16:creationId xmlns="" xmlns:a16="http://schemas.microsoft.com/office/drawing/2014/main" id="{B325DAFB-A507-47D3-9A28-AD44044532E0}"/>
                </a:ext>
              </a:extLst>
            </p:cNvPr>
            <p:cNvGrpSpPr/>
            <p:nvPr/>
          </p:nvGrpSpPr>
          <p:grpSpPr>
            <a:xfrm>
              <a:off x="704" y="1069"/>
              <a:ext cx="32" cy="32"/>
              <a:chOff x="704" y="1069"/>
              <a:chExt cx="32" cy="32"/>
            </a:xfrm>
          </p:grpSpPr>
          <p:sp>
            <p:nvSpPr>
              <p:cNvPr id="29" name="Oval 73">
                <a:extLst>
                  <a:ext uri="{FF2B5EF4-FFF2-40B4-BE49-F238E27FC236}">
                    <a16:creationId xmlns="" xmlns:a16="http://schemas.microsoft.com/office/drawing/2014/main" id="{2A2D2731-27C6-45DA-A074-D37D63DE46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4" y="1069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30" name="Line 74" descr="poLine">
                <a:extLst>
                  <a:ext uri="{FF2B5EF4-FFF2-40B4-BE49-F238E27FC236}">
                    <a16:creationId xmlns="" xmlns:a16="http://schemas.microsoft.com/office/drawing/2014/main" id="{511FDCC7-E6CE-469C-B89B-57E8D0DCFC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Line 75" descr="poLine">
                <a:extLst>
                  <a:ext uri="{FF2B5EF4-FFF2-40B4-BE49-F238E27FC236}">
                    <a16:creationId xmlns="" xmlns:a16="http://schemas.microsoft.com/office/drawing/2014/main" id="{39B265A8-4102-4748-AED8-CEF2170738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04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Line 76" descr="poLine">
                <a:extLst>
                  <a:ext uri="{FF2B5EF4-FFF2-40B4-BE49-F238E27FC236}">
                    <a16:creationId xmlns="" xmlns:a16="http://schemas.microsoft.com/office/drawing/2014/main" id="{D21E87A4-3E99-4306-B8CB-2C0E082E06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720" y="1069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Line 77" descr="poLine">
                <a:extLst>
                  <a:ext uri="{FF2B5EF4-FFF2-40B4-BE49-F238E27FC236}">
                    <a16:creationId xmlns="" xmlns:a16="http://schemas.microsoft.com/office/drawing/2014/main" id="{B5C3F318-66F4-449C-8A2D-443B26982E6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20" y="1085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9" name="Line 174">
            <a:extLst>
              <a:ext uri="{FF2B5EF4-FFF2-40B4-BE49-F238E27FC236}">
                <a16:creationId xmlns="" xmlns:a16="http://schemas.microsoft.com/office/drawing/2014/main" id="{D7E5FE2B-9415-43D7-9F61-70870CCB01C4}"/>
              </a:ext>
            </a:extLst>
          </p:cNvPr>
          <p:cNvSpPr>
            <a:spLocks noChangeShapeType="1"/>
          </p:cNvSpPr>
          <p:nvPr/>
        </p:nvSpPr>
        <p:spPr bwMode="auto">
          <a:xfrm rot="1259583">
            <a:off x="5907211" y="2280940"/>
            <a:ext cx="1003300" cy="59055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0" name="Group 146" descr="poDot">
            <a:extLst>
              <a:ext uri="{FF2B5EF4-FFF2-40B4-BE49-F238E27FC236}">
                <a16:creationId xmlns="" xmlns:a16="http://schemas.microsoft.com/office/drawing/2014/main" id="{A4C3D0DB-9BDC-424F-AB29-2DD4CEF48D31}"/>
              </a:ext>
            </a:extLst>
          </p:cNvPr>
          <p:cNvGrpSpPr/>
          <p:nvPr/>
        </p:nvGrpSpPr>
        <p:grpSpPr>
          <a:xfrm rot="1259583">
            <a:off x="6745411" y="3004840"/>
            <a:ext cx="50800" cy="50800"/>
            <a:chOff x="1703" y="1234"/>
            <a:chExt cx="32" cy="32"/>
          </a:xfrm>
        </p:grpSpPr>
        <p:sp>
          <p:nvSpPr>
            <p:cNvPr id="41" name="Oval 147">
              <a:extLst>
                <a:ext uri="{FF2B5EF4-FFF2-40B4-BE49-F238E27FC236}">
                  <a16:creationId xmlns="" xmlns:a16="http://schemas.microsoft.com/office/drawing/2014/main" id="{2DBFBAFB-3C2B-4966-ADFD-E947BFDECA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3" y="1234"/>
              <a:ext cx="32" cy="3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2" name="Line 148" descr="poLine">
              <a:extLst>
                <a:ext uri="{FF2B5EF4-FFF2-40B4-BE49-F238E27FC236}">
                  <a16:creationId xmlns="" xmlns:a16="http://schemas.microsoft.com/office/drawing/2014/main" id="{06E308CB-2B78-459E-9410-A5318BCCC53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19" y="1250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Line 149" descr="poLine">
              <a:extLst>
                <a:ext uri="{FF2B5EF4-FFF2-40B4-BE49-F238E27FC236}">
                  <a16:creationId xmlns="" xmlns:a16="http://schemas.microsoft.com/office/drawing/2014/main" id="{82E24582-8D7D-43D9-8384-9F7A6D9201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03" y="1250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Line 150" descr="poLine">
              <a:extLst>
                <a:ext uri="{FF2B5EF4-FFF2-40B4-BE49-F238E27FC236}">
                  <a16:creationId xmlns="" xmlns:a16="http://schemas.microsoft.com/office/drawing/2014/main" id="{83D27AEA-42A4-47DC-B92E-5D39FEE80A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719" y="1234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Line 151" descr="poLine">
              <a:extLst>
                <a:ext uri="{FF2B5EF4-FFF2-40B4-BE49-F238E27FC236}">
                  <a16:creationId xmlns="" xmlns:a16="http://schemas.microsoft.com/office/drawing/2014/main" id="{1A8E149B-7FC1-4160-B916-9373A0153AA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19" y="1250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" name="Group 166" descr="poDot">
            <a:extLst>
              <a:ext uri="{FF2B5EF4-FFF2-40B4-BE49-F238E27FC236}">
                <a16:creationId xmlns="" xmlns:a16="http://schemas.microsoft.com/office/drawing/2014/main" id="{380FFDBA-B601-4A0A-BD6E-4269740A3777}"/>
              </a:ext>
            </a:extLst>
          </p:cNvPr>
          <p:cNvGrpSpPr/>
          <p:nvPr/>
        </p:nvGrpSpPr>
        <p:grpSpPr>
          <a:xfrm rot="3798495">
            <a:off x="6019923" y="2095202"/>
            <a:ext cx="50800" cy="50800"/>
            <a:chOff x="704" y="1069"/>
            <a:chExt cx="32" cy="32"/>
          </a:xfrm>
        </p:grpSpPr>
        <p:sp>
          <p:nvSpPr>
            <p:cNvPr id="47" name="Oval 167">
              <a:extLst>
                <a:ext uri="{FF2B5EF4-FFF2-40B4-BE49-F238E27FC236}">
                  <a16:creationId xmlns="" xmlns:a16="http://schemas.microsoft.com/office/drawing/2014/main" id="{98879B34-93AF-4417-AC6F-910B1B5533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4" y="1069"/>
              <a:ext cx="32" cy="3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8" name="Line 168" descr="poLine">
              <a:extLst>
                <a:ext uri="{FF2B5EF4-FFF2-40B4-BE49-F238E27FC236}">
                  <a16:creationId xmlns="" xmlns:a16="http://schemas.microsoft.com/office/drawing/2014/main" id="{C18EE288-3FEC-4009-AF92-593DF88737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0" y="1085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Line 169" descr="poLine">
              <a:extLst>
                <a:ext uri="{FF2B5EF4-FFF2-40B4-BE49-F238E27FC236}">
                  <a16:creationId xmlns="" xmlns:a16="http://schemas.microsoft.com/office/drawing/2014/main" id="{B1571E8E-419E-4815-8C06-105D36C1304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04" y="1085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Line 170" descr="poLine">
              <a:extLst>
                <a:ext uri="{FF2B5EF4-FFF2-40B4-BE49-F238E27FC236}">
                  <a16:creationId xmlns="" xmlns:a16="http://schemas.microsoft.com/office/drawing/2014/main" id="{6A289114-C712-4C65-B55D-D7470E89D84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20" y="1069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Line 171" descr="poLine">
              <a:extLst>
                <a:ext uri="{FF2B5EF4-FFF2-40B4-BE49-F238E27FC236}">
                  <a16:creationId xmlns="" xmlns:a16="http://schemas.microsoft.com/office/drawing/2014/main" id="{6303A81D-C17C-4433-BCE7-1EB4EFD91D9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20" y="1085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" name="Oval 203">
            <a:extLst>
              <a:ext uri="{FF2B5EF4-FFF2-40B4-BE49-F238E27FC236}">
                <a16:creationId xmlns="" xmlns:a16="http://schemas.microsoft.com/office/drawing/2014/main" id="{2BC45456-EAF7-43D6-96EA-2026F2B713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9662" y="2126953"/>
            <a:ext cx="1857375" cy="1857375"/>
          </a:xfrm>
          <a:prstGeom prst="ellipse">
            <a:avLst/>
          </a:prstGeom>
          <a:noFill/>
          <a:ln w="28575">
            <a:solidFill>
              <a:srgbClr val="008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53" name="Group 223" descr="poDot">
            <a:extLst>
              <a:ext uri="{FF2B5EF4-FFF2-40B4-BE49-F238E27FC236}">
                <a16:creationId xmlns="" xmlns:a16="http://schemas.microsoft.com/office/drawing/2014/main" id="{68E264DC-3E8F-4F78-A9C3-02FA49793817}"/>
              </a:ext>
            </a:extLst>
          </p:cNvPr>
          <p:cNvGrpSpPr/>
          <p:nvPr/>
        </p:nvGrpSpPr>
        <p:grpSpPr>
          <a:xfrm rot="20423924">
            <a:off x="9339386" y="2426990"/>
            <a:ext cx="50800" cy="50800"/>
            <a:chOff x="1703" y="1234"/>
            <a:chExt cx="32" cy="32"/>
          </a:xfrm>
        </p:grpSpPr>
        <p:sp>
          <p:nvSpPr>
            <p:cNvPr id="54" name="Oval 224">
              <a:extLst>
                <a:ext uri="{FF2B5EF4-FFF2-40B4-BE49-F238E27FC236}">
                  <a16:creationId xmlns="" xmlns:a16="http://schemas.microsoft.com/office/drawing/2014/main" id="{B50B7D4C-91F1-4FED-9FB0-82A272E6C1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3" y="1234"/>
              <a:ext cx="32" cy="3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5" name="Line 225" descr="poLine">
              <a:extLst>
                <a:ext uri="{FF2B5EF4-FFF2-40B4-BE49-F238E27FC236}">
                  <a16:creationId xmlns="" xmlns:a16="http://schemas.microsoft.com/office/drawing/2014/main" id="{10C8FC74-F5C3-43E7-B617-5493D488524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19" y="1250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Line 226" descr="poLine">
              <a:extLst>
                <a:ext uri="{FF2B5EF4-FFF2-40B4-BE49-F238E27FC236}">
                  <a16:creationId xmlns="" xmlns:a16="http://schemas.microsoft.com/office/drawing/2014/main" id="{BA661E77-5678-4499-A4CD-0C45F4711D5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03" y="1250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Line 227" descr="poLine">
              <a:extLst>
                <a:ext uri="{FF2B5EF4-FFF2-40B4-BE49-F238E27FC236}">
                  <a16:creationId xmlns="" xmlns:a16="http://schemas.microsoft.com/office/drawing/2014/main" id="{2C4234CD-A04A-482D-BB07-05A2AF4ACA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719" y="1234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Line 228" descr="poLine">
              <a:extLst>
                <a:ext uri="{FF2B5EF4-FFF2-40B4-BE49-F238E27FC236}">
                  <a16:creationId xmlns="" xmlns:a16="http://schemas.microsoft.com/office/drawing/2014/main" id="{BD8122BE-6B00-4D8B-82C6-163B04BA15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19" y="1250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9" name="Group 229" descr="poDot">
            <a:extLst>
              <a:ext uri="{FF2B5EF4-FFF2-40B4-BE49-F238E27FC236}">
                <a16:creationId xmlns="" xmlns:a16="http://schemas.microsoft.com/office/drawing/2014/main" id="{CEA8DAF4-0FAD-454A-98F6-23607CC5B636}"/>
              </a:ext>
            </a:extLst>
          </p:cNvPr>
          <p:cNvGrpSpPr/>
          <p:nvPr/>
        </p:nvGrpSpPr>
        <p:grpSpPr>
          <a:xfrm rot="18704978">
            <a:off x="7712198" y="3173115"/>
            <a:ext cx="50800" cy="50800"/>
            <a:chOff x="704" y="1069"/>
            <a:chExt cx="32" cy="32"/>
          </a:xfrm>
        </p:grpSpPr>
        <p:sp>
          <p:nvSpPr>
            <p:cNvPr id="60" name="Oval 230">
              <a:extLst>
                <a:ext uri="{FF2B5EF4-FFF2-40B4-BE49-F238E27FC236}">
                  <a16:creationId xmlns="" xmlns:a16="http://schemas.microsoft.com/office/drawing/2014/main" id="{087016AE-EC7F-42B0-8DC8-0465171F24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4" y="1069"/>
              <a:ext cx="32" cy="3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1" name="Line 231" descr="poLine">
              <a:extLst>
                <a:ext uri="{FF2B5EF4-FFF2-40B4-BE49-F238E27FC236}">
                  <a16:creationId xmlns="" xmlns:a16="http://schemas.microsoft.com/office/drawing/2014/main" id="{E5119E10-31DE-4919-AB92-51E15BAA602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0" y="1085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Line 232" descr="poLine">
              <a:extLst>
                <a:ext uri="{FF2B5EF4-FFF2-40B4-BE49-F238E27FC236}">
                  <a16:creationId xmlns="" xmlns:a16="http://schemas.microsoft.com/office/drawing/2014/main" id="{2AB3B710-E2FB-4F32-BD27-DB5243FBDD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04" y="1085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Line 233" descr="poLine">
              <a:extLst>
                <a:ext uri="{FF2B5EF4-FFF2-40B4-BE49-F238E27FC236}">
                  <a16:creationId xmlns="" xmlns:a16="http://schemas.microsoft.com/office/drawing/2014/main" id="{A625DE3A-9976-4D0F-8BBE-17CA5B4AEF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20" y="1069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Line 234" descr="poLine">
              <a:extLst>
                <a:ext uri="{FF2B5EF4-FFF2-40B4-BE49-F238E27FC236}">
                  <a16:creationId xmlns="" xmlns:a16="http://schemas.microsoft.com/office/drawing/2014/main" id="{A58BEAD9-CF58-4677-928A-A71397668A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20" y="1085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5" name="Line 247">
            <a:extLst>
              <a:ext uri="{FF2B5EF4-FFF2-40B4-BE49-F238E27FC236}">
                <a16:creationId xmlns="" xmlns:a16="http://schemas.microsoft.com/office/drawing/2014/main" id="{768649E1-BBED-4407-968B-65DB9096A08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37598" y="2452391"/>
            <a:ext cx="1627188" cy="746125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66" name="Group 36" descr="poDot">
            <a:extLst>
              <a:ext uri="{FF2B5EF4-FFF2-40B4-BE49-F238E27FC236}">
                <a16:creationId xmlns="" xmlns:a16="http://schemas.microsoft.com/office/drawing/2014/main" id="{A8F3BFFB-DFC6-459E-9AEF-74A6ECF1B784}"/>
              </a:ext>
            </a:extLst>
          </p:cNvPr>
          <p:cNvGrpSpPr/>
          <p:nvPr/>
        </p:nvGrpSpPr>
        <p:grpSpPr>
          <a:xfrm>
            <a:off x="3044948" y="3000077"/>
            <a:ext cx="50800" cy="50800"/>
            <a:chOff x="1291" y="1705"/>
            <a:chExt cx="32" cy="32"/>
          </a:xfrm>
        </p:grpSpPr>
        <p:sp>
          <p:nvSpPr>
            <p:cNvPr id="67" name="Oval 37">
              <a:extLst>
                <a:ext uri="{FF2B5EF4-FFF2-40B4-BE49-F238E27FC236}">
                  <a16:creationId xmlns="" xmlns:a16="http://schemas.microsoft.com/office/drawing/2014/main" id="{4F5EB14C-F0E7-458C-B1BA-2E40E5B1DF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1" y="1705"/>
              <a:ext cx="32" cy="3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68" name="Line 38" descr="poLine">
              <a:extLst>
                <a:ext uri="{FF2B5EF4-FFF2-40B4-BE49-F238E27FC236}">
                  <a16:creationId xmlns="" xmlns:a16="http://schemas.microsoft.com/office/drawing/2014/main" id="{BACA33ED-D5F3-47A3-A0E2-1CAB0DEE848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07" y="1721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Line 39" descr="poLine">
              <a:extLst>
                <a:ext uri="{FF2B5EF4-FFF2-40B4-BE49-F238E27FC236}">
                  <a16:creationId xmlns="" xmlns:a16="http://schemas.microsoft.com/office/drawing/2014/main" id="{2413F51B-9751-4095-A3B4-4686223D5E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91" y="1721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Line 40" descr="poLine">
              <a:extLst>
                <a:ext uri="{FF2B5EF4-FFF2-40B4-BE49-F238E27FC236}">
                  <a16:creationId xmlns="" xmlns:a16="http://schemas.microsoft.com/office/drawing/2014/main" id="{84DACACB-4560-4540-AD15-99098C26B7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307" y="1705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Line 41" descr="poLine">
              <a:extLst>
                <a:ext uri="{FF2B5EF4-FFF2-40B4-BE49-F238E27FC236}">
                  <a16:creationId xmlns="" xmlns:a16="http://schemas.microsoft.com/office/drawing/2014/main" id="{36ADFE33-F8DF-495E-9E9A-538C71A8B3B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07" y="1721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2" name="Group 362" descr="poRotation">
            <a:extLst>
              <a:ext uri="{FF2B5EF4-FFF2-40B4-BE49-F238E27FC236}">
                <a16:creationId xmlns="" xmlns:a16="http://schemas.microsoft.com/office/drawing/2014/main" id="{6A8EF78C-ABBB-4952-8CE0-209D1755AAEF}"/>
              </a:ext>
            </a:extLst>
          </p:cNvPr>
          <p:cNvGrpSpPr/>
          <p:nvPr/>
        </p:nvGrpSpPr>
        <p:grpSpPr>
          <a:xfrm>
            <a:off x="1703512" y="1658641"/>
            <a:ext cx="2733675" cy="2733675"/>
            <a:chOff x="309" y="595"/>
            <a:chExt cx="1722" cy="1722"/>
          </a:xfrm>
        </p:grpSpPr>
        <p:grpSp>
          <p:nvGrpSpPr>
            <p:cNvPr id="73" name="Group 359">
              <a:extLst>
                <a:ext uri="{FF2B5EF4-FFF2-40B4-BE49-F238E27FC236}">
                  <a16:creationId xmlns="" xmlns:a16="http://schemas.microsoft.com/office/drawing/2014/main" id="{D3139A6F-50A0-4D6D-AB3E-760416B78338}"/>
                </a:ext>
              </a:extLst>
            </p:cNvPr>
            <p:cNvGrpSpPr/>
            <p:nvPr/>
          </p:nvGrpSpPr>
          <p:grpSpPr>
            <a:xfrm>
              <a:off x="1170" y="1456"/>
              <a:ext cx="666" cy="546"/>
              <a:chOff x="1170" y="1456"/>
              <a:chExt cx="666" cy="546"/>
            </a:xfrm>
          </p:grpSpPr>
          <p:sp>
            <p:nvSpPr>
              <p:cNvPr id="75" name="Text Box 194">
                <a:extLst>
                  <a:ext uri="{FF2B5EF4-FFF2-40B4-BE49-F238E27FC236}">
                    <a16:creationId xmlns="" xmlns:a16="http://schemas.microsoft.com/office/drawing/2014/main" id="{75C057F6-1BEF-439F-8430-DDB2C1CF769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10" y="1752"/>
                <a:ext cx="2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000" i="1">
                    <a:solidFill>
                      <a:srgbClr val="FF0000"/>
                    </a:solidFill>
                    <a:latin typeface="Calibri" panose="020f0502020204030204" pitchFamily="34" charset="0"/>
                  </a:rPr>
                  <a:t>C</a:t>
                </a:r>
              </a:p>
            </p:txBody>
          </p:sp>
          <p:sp>
            <p:nvSpPr>
              <p:cNvPr id="76" name="Line 193">
                <a:extLst>
                  <a:ext uri="{FF2B5EF4-FFF2-40B4-BE49-F238E27FC236}">
                    <a16:creationId xmlns="" xmlns:a16="http://schemas.microsoft.com/office/drawing/2014/main" id="{4360B63E-CA76-427F-B1CD-5C7D0C9D109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70" y="1456"/>
                <a:ext cx="450" cy="37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77" name="Group 186" descr="poDot">
                <a:extLst>
                  <a:ext uri="{FF2B5EF4-FFF2-40B4-BE49-F238E27FC236}">
                    <a16:creationId xmlns="" xmlns:a16="http://schemas.microsoft.com/office/drawing/2014/main" id="{4EE7A103-057B-400E-AF5D-64E807D56747}"/>
                  </a:ext>
                </a:extLst>
              </p:cNvPr>
              <p:cNvGrpSpPr/>
              <p:nvPr/>
            </p:nvGrpSpPr>
            <p:grpSpPr>
              <a:xfrm rot="10800000">
                <a:off x="1604" y="1811"/>
                <a:ext cx="32" cy="32"/>
                <a:chOff x="704" y="1069"/>
                <a:chExt cx="32" cy="32"/>
              </a:xfrm>
            </p:grpSpPr>
            <p:sp>
              <p:nvSpPr>
                <p:cNvPr id="78" name="Oval 187">
                  <a:extLst>
                    <a:ext uri="{FF2B5EF4-FFF2-40B4-BE49-F238E27FC236}">
                      <a16:creationId xmlns="" xmlns:a16="http://schemas.microsoft.com/office/drawing/2014/main" id="{117BB828-4B70-46CD-A28C-940DBF4CC26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4" y="1069"/>
                  <a:ext cx="32" cy="32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79" name="Line 188" descr="poLine">
                  <a:extLst>
                    <a:ext uri="{FF2B5EF4-FFF2-40B4-BE49-F238E27FC236}">
                      <a16:creationId xmlns="" xmlns:a16="http://schemas.microsoft.com/office/drawing/2014/main" id="{A5BF550A-9332-45CB-BE06-6C061CF6297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20" y="1085"/>
                  <a:ext cx="16" cy="0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80" name="Line 189" descr="poLine">
                  <a:extLst>
                    <a:ext uri="{FF2B5EF4-FFF2-40B4-BE49-F238E27FC236}">
                      <a16:creationId xmlns="" xmlns:a16="http://schemas.microsoft.com/office/drawing/2014/main" id="{3525E98F-FA8D-4D0D-BA1F-220D9645FFB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704" y="1085"/>
                  <a:ext cx="16" cy="0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81" name="Line 190" descr="poLine">
                  <a:extLst>
                    <a:ext uri="{FF2B5EF4-FFF2-40B4-BE49-F238E27FC236}">
                      <a16:creationId xmlns="" xmlns:a16="http://schemas.microsoft.com/office/drawing/2014/main" id="{FD123BDE-6C91-48A9-B35A-AD3E1106938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720" y="1069"/>
                  <a:ext cx="0" cy="16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82" name="Line 191" descr="poLine">
                  <a:extLst>
                    <a:ext uri="{FF2B5EF4-FFF2-40B4-BE49-F238E27FC236}">
                      <a16:creationId xmlns="" xmlns:a16="http://schemas.microsoft.com/office/drawing/2014/main" id="{5CDC9837-FDFC-402D-893F-8503B7FE754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720" y="1085"/>
                  <a:ext cx="0" cy="16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74" name="Oval 361" descr="poCircle">
              <a:extLst>
                <a:ext uri="{FF2B5EF4-FFF2-40B4-BE49-F238E27FC236}">
                  <a16:creationId xmlns="" xmlns:a16="http://schemas.microsoft.com/office/drawing/2014/main" id="{ADE6A5E6-1528-436C-9F19-B7B96D6CCA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9" y="595"/>
              <a:ext cx="1722" cy="1722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83" name="Group 366" descr="poRotation">
            <a:extLst>
              <a:ext uri="{FF2B5EF4-FFF2-40B4-BE49-F238E27FC236}">
                <a16:creationId xmlns="" xmlns:a16="http://schemas.microsoft.com/office/drawing/2014/main" id="{43325D42-C64F-4E54-A229-63A96D76AE98}"/>
              </a:ext>
            </a:extLst>
          </p:cNvPr>
          <p:cNvGrpSpPr/>
          <p:nvPr/>
        </p:nvGrpSpPr>
        <p:grpSpPr>
          <a:xfrm>
            <a:off x="4478462" y="1661816"/>
            <a:ext cx="2727325" cy="2727325"/>
            <a:chOff x="2057" y="597"/>
            <a:chExt cx="1718" cy="1718"/>
          </a:xfrm>
        </p:grpSpPr>
        <p:grpSp>
          <p:nvGrpSpPr>
            <p:cNvPr id="84" name="Group 363">
              <a:extLst>
                <a:ext uri="{FF2B5EF4-FFF2-40B4-BE49-F238E27FC236}">
                  <a16:creationId xmlns="" xmlns:a16="http://schemas.microsoft.com/office/drawing/2014/main" id="{4EF06F07-C271-4E47-A52C-51C050A0C4DE}"/>
                </a:ext>
              </a:extLst>
            </p:cNvPr>
            <p:cNvGrpSpPr/>
            <p:nvPr/>
          </p:nvGrpSpPr>
          <p:grpSpPr>
            <a:xfrm>
              <a:off x="2200" y="981"/>
              <a:ext cx="756" cy="378"/>
              <a:chOff x="2200" y="981"/>
              <a:chExt cx="756" cy="378"/>
            </a:xfrm>
          </p:grpSpPr>
          <p:sp>
            <p:nvSpPr>
              <p:cNvPr id="86" name="Text Box 184">
                <a:extLst>
                  <a:ext uri="{FF2B5EF4-FFF2-40B4-BE49-F238E27FC236}">
                    <a16:creationId xmlns="" xmlns:a16="http://schemas.microsoft.com/office/drawing/2014/main" id="{856D67E6-7FF8-4AB0-92D7-7CD8FF4E418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00" y="981"/>
                <a:ext cx="2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000" i="1">
                    <a:solidFill>
                      <a:srgbClr val="FF0000"/>
                    </a:solidFill>
                    <a:latin typeface="Calibri" panose="020f0502020204030204" pitchFamily="34" charset="0"/>
                  </a:rPr>
                  <a:t>C</a:t>
                </a:r>
              </a:p>
            </p:txBody>
          </p:sp>
          <p:sp>
            <p:nvSpPr>
              <p:cNvPr id="87" name="Line 182">
                <a:extLst>
                  <a:ext uri="{FF2B5EF4-FFF2-40B4-BE49-F238E27FC236}">
                    <a16:creationId xmlns="" xmlns:a16="http://schemas.microsoft.com/office/drawing/2014/main" id="{4D4D4BEC-B804-46CD-9889-143742C237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239360" flipH="1" flipV="1">
                <a:off x="2387" y="1230"/>
                <a:ext cx="569" cy="129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88" name="Group 158" descr="poDot">
                <a:extLst>
                  <a:ext uri="{FF2B5EF4-FFF2-40B4-BE49-F238E27FC236}">
                    <a16:creationId xmlns="" xmlns:a16="http://schemas.microsoft.com/office/drawing/2014/main" id="{92499865-A797-43F4-8BF2-F98439182B56}"/>
                  </a:ext>
                </a:extLst>
              </p:cNvPr>
              <p:cNvGrpSpPr/>
              <p:nvPr/>
            </p:nvGrpSpPr>
            <p:grpSpPr>
              <a:xfrm rot="-364677">
                <a:off x="2413" y="1118"/>
                <a:ext cx="32" cy="32"/>
                <a:chOff x="704" y="1069"/>
                <a:chExt cx="32" cy="32"/>
              </a:xfrm>
            </p:grpSpPr>
            <p:sp>
              <p:nvSpPr>
                <p:cNvPr id="89" name="Oval 159">
                  <a:extLst>
                    <a:ext uri="{FF2B5EF4-FFF2-40B4-BE49-F238E27FC236}">
                      <a16:creationId xmlns="" xmlns:a16="http://schemas.microsoft.com/office/drawing/2014/main" id="{820386B5-FC8B-4AB3-B1E1-B24B6D31BFF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4" y="1069"/>
                  <a:ext cx="32" cy="32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90" name="Line 160" descr="poLine">
                  <a:extLst>
                    <a:ext uri="{FF2B5EF4-FFF2-40B4-BE49-F238E27FC236}">
                      <a16:creationId xmlns="" xmlns:a16="http://schemas.microsoft.com/office/drawing/2014/main" id="{E5F020EA-7AE8-43DA-8F3C-36220180F4B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20" y="1085"/>
                  <a:ext cx="16" cy="0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1" name="Line 161" descr="poLine">
                  <a:extLst>
                    <a:ext uri="{FF2B5EF4-FFF2-40B4-BE49-F238E27FC236}">
                      <a16:creationId xmlns="" xmlns:a16="http://schemas.microsoft.com/office/drawing/2014/main" id="{312B1ACC-A0FE-492B-A1D0-25B0A2E52FE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704" y="1085"/>
                  <a:ext cx="16" cy="0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" name="Line 162" descr="poLine">
                  <a:extLst>
                    <a:ext uri="{FF2B5EF4-FFF2-40B4-BE49-F238E27FC236}">
                      <a16:creationId xmlns="" xmlns:a16="http://schemas.microsoft.com/office/drawing/2014/main" id="{F1D780CB-0031-40DE-95D9-CD93403CDA5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720" y="1069"/>
                  <a:ext cx="0" cy="16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3" name="Line 163" descr="poLine">
                  <a:extLst>
                    <a:ext uri="{FF2B5EF4-FFF2-40B4-BE49-F238E27FC236}">
                      <a16:creationId xmlns="" xmlns:a16="http://schemas.microsoft.com/office/drawing/2014/main" id="{F67D17B7-90D4-4136-B571-E62DFDC2E9C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720" y="1085"/>
                  <a:ext cx="0" cy="16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85" name="Oval 365" descr="poCircle">
              <a:extLst>
                <a:ext uri="{FF2B5EF4-FFF2-40B4-BE49-F238E27FC236}">
                  <a16:creationId xmlns="" xmlns:a16="http://schemas.microsoft.com/office/drawing/2014/main" id="{2E83BAFE-4E81-4FEA-ACAE-D56C52CEDF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7" y="597"/>
              <a:ext cx="1718" cy="1718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94" name="Group 368" descr="poRotation">
            <a:extLst>
              <a:ext uri="{FF2B5EF4-FFF2-40B4-BE49-F238E27FC236}">
                <a16:creationId xmlns="" xmlns:a16="http://schemas.microsoft.com/office/drawing/2014/main" id="{9C6B4AF3-5137-44CF-8D84-D25DB519F1CD}"/>
              </a:ext>
            </a:extLst>
          </p:cNvPr>
          <p:cNvGrpSpPr/>
          <p:nvPr/>
        </p:nvGrpSpPr>
        <p:grpSpPr>
          <a:xfrm>
            <a:off x="4491162" y="1674516"/>
            <a:ext cx="2701925" cy="2701925"/>
            <a:chOff x="2065" y="605"/>
            <a:chExt cx="1702" cy="1702"/>
          </a:xfrm>
        </p:grpSpPr>
        <p:grpSp>
          <p:nvGrpSpPr>
            <p:cNvPr id="95" name="Group 364">
              <a:extLst>
                <a:ext uri="{FF2B5EF4-FFF2-40B4-BE49-F238E27FC236}">
                  <a16:creationId xmlns="" xmlns:a16="http://schemas.microsoft.com/office/drawing/2014/main" id="{73D942D3-3632-40F8-8C05-DDC1461684D2}"/>
                </a:ext>
              </a:extLst>
            </p:cNvPr>
            <p:cNvGrpSpPr/>
            <p:nvPr/>
          </p:nvGrpSpPr>
          <p:grpSpPr>
            <a:xfrm>
              <a:off x="2874" y="1552"/>
              <a:ext cx="731" cy="404"/>
              <a:chOff x="2874" y="1552"/>
              <a:chExt cx="731" cy="404"/>
            </a:xfrm>
          </p:grpSpPr>
          <p:sp>
            <p:nvSpPr>
              <p:cNvPr id="97" name="Text Box 185">
                <a:extLst>
                  <a:ext uri="{FF2B5EF4-FFF2-40B4-BE49-F238E27FC236}">
                    <a16:creationId xmlns="" xmlns:a16="http://schemas.microsoft.com/office/drawing/2014/main" id="{CCF01199-8FEE-47C4-9F82-09663A7B210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79" y="1706"/>
                <a:ext cx="2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000" i="1">
                    <a:solidFill>
                      <a:srgbClr val="FF0000"/>
                    </a:solidFill>
                    <a:latin typeface="Calibri" panose="020f0502020204030204" pitchFamily="34" charset="0"/>
                  </a:rPr>
                  <a:t>D</a:t>
                </a:r>
              </a:p>
            </p:txBody>
          </p:sp>
          <p:sp>
            <p:nvSpPr>
              <p:cNvPr id="98" name="Line 183">
                <a:extLst>
                  <a:ext uri="{FF2B5EF4-FFF2-40B4-BE49-F238E27FC236}">
                    <a16:creationId xmlns="" xmlns:a16="http://schemas.microsoft.com/office/drawing/2014/main" id="{CC929B38-CECD-4E7A-AE0A-544F2E3D62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239360">
                <a:off x="2874" y="1552"/>
                <a:ext cx="569" cy="129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99" name="Group 175" descr="poDot">
                <a:extLst>
                  <a:ext uri="{FF2B5EF4-FFF2-40B4-BE49-F238E27FC236}">
                    <a16:creationId xmlns="" xmlns:a16="http://schemas.microsoft.com/office/drawing/2014/main" id="{9E27DBA4-F655-48DE-BA1B-483DC62A3DDA}"/>
                  </a:ext>
                </a:extLst>
              </p:cNvPr>
              <p:cNvGrpSpPr/>
              <p:nvPr/>
            </p:nvGrpSpPr>
            <p:grpSpPr>
              <a:xfrm rot="10419360">
                <a:off x="3386" y="1761"/>
                <a:ext cx="32" cy="32"/>
                <a:chOff x="704" y="1069"/>
                <a:chExt cx="32" cy="32"/>
              </a:xfrm>
            </p:grpSpPr>
            <p:sp>
              <p:nvSpPr>
                <p:cNvPr id="100" name="Oval 176">
                  <a:extLst>
                    <a:ext uri="{FF2B5EF4-FFF2-40B4-BE49-F238E27FC236}">
                      <a16:creationId xmlns="" xmlns:a16="http://schemas.microsoft.com/office/drawing/2014/main" id="{24ABCA04-0D54-4C66-8D03-F69A287918B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4" y="1069"/>
                  <a:ext cx="32" cy="32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101" name="Line 177" descr="poLine">
                  <a:extLst>
                    <a:ext uri="{FF2B5EF4-FFF2-40B4-BE49-F238E27FC236}">
                      <a16:creationId xmlns="" xmlns:a16="http://schemas.microsoft.com/office/drawing/2014/main" id="{AEEF261C-F602-42B8-8AE0-2706039195C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20" y="1085"/>
                  <a:ext cx="16" cy="0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2" name="Line 178" descr="poLine">
                  <a:extLst>
                    <a:ext uri="{FF2B5EF4-FFF2-40B4-BE49-F238E27FC236}">
                      <a16:creationId xmlns="" xmlns:a16="http://schemas.microsoft.com/office/drawing/2014/main" id="{368E21D9-2C79-4201-AF89-325C4509892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704" y="1085"/>
                  <a:ext cx="16" cy="0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3" name="Line 179" descr="poLine">
                  <a:extLst>
                    <a:ext uri="{FF2B5EF4-FFF2-40B4-BE49-F238E27FC236}">
                      <a16:creationId xmlns="" xmlns:a16="http://schemas.microsoft.com/office/drawing/2014/main" id="{25F68D82-7CE2-4D25-B8EC-F8B367C5EE5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720" y="1069"/>
                  <a:ext cx="0" cy="16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4" name="Line 180" descr="poLine">
                  <a:extLst>
                    <a:ext uri="{FF2B5EF4-FFF2-40B4-BE49-F238E27FC236}">
                      <a16:creationId xmlns="" xmlns:a16="http://schemas.microsoft.com/office/drawing/2014/main" id="{28095BCE-96BD-4135-B58B-E6F87E529D2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720" y="1085"/>
                  <a:ext cx="0" cy="16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96" name="Oval 367" descr="poCircle">
              <a:extLst>
                <a:ext uri="{FF2B5EF4-FFF2-40B4-BE49-F238E27FC236}">
                  <a16:creationId xmlns="" xmlns:a16="http://schemas.microsoft.com/office/drawing/2014/main" id="{E1DD5E59-32DA-47A0-A1E0-F09C2A0134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5" y="605"/>
              <a:ext cx="1702" cy="1702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105" name="Group 140" descr="poDot">
            <a:extLst>
              <a:ext uri="{FF2B5EF4-FFF2-40B4-BE49-F238E27FC236}">
                <a16:creationId xmlns="" xmlns:a16="http://schemas.microsoft.com/office/drawing/2014/main" id="{A749A0F1-9742-459E-A178-708E6FFC0741}"/>
              </a:ext>
            </a:extLst>
          </p:cNvPr>
          <p:cNvGrpSpPr/>
          <p:nvPr/>
        </p:nvGrpSpPr>
        <p:grpSpPr>
          <a:xfrm>
            <a:off x="5816723" y="3000077"/>
            <a:ext cx="50800" cy="50800"/>
            <a:chOff x="1291" y="1705"/>
            <a:chExt cx="32" cy="32"/>
          </a:xfrm>
        </p:grpSpPr>
        <p:sp>
          <p:nvSpPr>
            <p:cNvPr id="106" name="Oval 141">
              <a:extLst>
                <a:ext uri="{FF2B5EF4-FFF2-40B4-BE49-F238E27FC236}">
                  <a16:creationId xmlns="" xmlns:a16="http://schemas.microsoft.com/office/drawing/2014/main" id="{61FC7414-8F88-491D-830E-1526CA4A5A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1" y="1705"/>
              <a:ext cx="32" cy="3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7" name="Line 142" descr="poLine">
              <a:extLst>
                <a:ext uri="{FF2B5EF4-FFF2-40B4-BE49-F238E27FC236}">
                  <a16:creationId xmlns="" xmlns:a16="http://schemas.microsoft.com/office/drawing/2014/main" id="{051F8413-52E4-4A4E-A628-F9D86576CC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07" y="1721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Line 143" descr="poLine">
              <a:extLst>
                <a:ext uri="{FF2B5EF4-FFF2-40B4-BE49-F238E27FC236}">
                  <a16:creationId xmlns="" xmlns:a16="http://schemas.microsoft.com/office/drawing/2014/main" id="{B4AC1F0A-05A9-4105-9B85-DDEF965181C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91" y="1721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Line 144" descr="poLine">
              <a:extLst>
                <a:ext uri="{FF2B5EF4-FFF2-40B4-BE49-F238E27FC236}">
                  <a16:creationId xmlns="" xmlns:a16="http://schemas.microsoft.com/office/drawing/2014/main" id="{9462C845-3942-49D8-8CEF-1F0687BFC7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307" y="1705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Line 145" descr="poLine">
              <a:extLst>
                <a:ext uri="{FF2B5EF4-FFF2-40B4-BE49-F238E27FC236}">
                  <a16:creationId xmlns="" xmlns:a16="http://schemas.microsoft.com/office/drawing/2014/main" id="{10C7EA5B-68C3-4439-BBFC-C3B221AAE2C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07" y="1721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1" name="Group 372" descr="poRotation">
            <a:extLst>
              <a:ext uri="{FF2B5EF4-FFF2-40B4-BE49-F238E27FC236}">
                <a16:creationId xmlns="" xmlns:a16="http://schemas.microsoft.com/office/drawing/2014/main" id="{B824EE03-46A8-4E22-91D3-7249E0EB1E88}"/>
              </a:ext>
            </a:extLst>
          </p:cNvPr>
          <p:cNvGrpSpPr/>
          <p:nvPr/>
        </p:nvGrpSpPr>
        <p:grpSpPr>
          <a:xfrm>
            <a:off x="7294687" y="1691978"/>
            <a:ext cx="2727325" cy="2727325"/>
            <a:chOff x="3831" y="616"/>
            <a:chExt cx="1718" cy="1718"/>
          </a:xfrm>
        </p:grpSpPr>
        <p:grpSp>
          <p:nvGrpSpPr>
            <p:cNvPr id="112" name="Group 369">
              <a:extLst>
                <a:ext uri="{FF2B5EF4-FFF2-40B4-BE49-F238E27FC236}">
                  <a16:creationId xmlns="" xmlns:a16="http://schemas.microsoft.com/office/drawing/2014/main" id="{F2461915-383D-4B57-92BB-F64F0C494C25}"/>
                </a:ext>
              </a:extLst>
            </p:cNvPr>
            <p:cNvGrpSpPr/>
            <p:nvPr/>
          </p:nvGrpSpPr>
          <p:grpSpPr>
            <a:xfrm>
              <a:off x="3974" y="1000"/>
              <a:ext cx="756" cy="378"/>
              <a:chOff x="3974" y="1000"/>
              <a:chExt cx="756" cy="378"/>
            </a:xfrm>
          </p:grpSpPr>
          <p:sp>
            <p:nvSpPr>
              <p:cNvPr id="114" name="Text Box 206">
                <a:extLst>
                  <a:ext uri="{FF2B5EF4-FFF2-40B4-BE49-F238E27FC236}">
                    <a16:creationId xmlns="" xmlns:a16="http://schemas.microsoft.com/office/drawing/2014/main" id="{4BC51965-8047-460C-9290-B49975758EA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974" y="1000"/>
                <a:ext cx="2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000" i="1">
                    <a:solidFill>
                      <a:srgbClr val="FF0000"/>
                    </a:solidFill>
                    <a:latin typeface="Calibri" panose="020f0502020204030204" pitchFamily="34" charset="0"/>
                  </a:rPr>
                  <a:t>C</a:t>
                </a:r>
              </a:p>
            </p:txBody>
          </p:sp>
          <p:sp>
            <p:nvSpPr>
              <p:cNvPr id="115" name="Line 208">
                <a:extLst>
                  <a:ext uri="{FF2B5EF4-FFF2-40B4-BE49-F238E27FC236}">
                    <a16:creationId xmlns="" xmlns:a16="http://schemas.microsoft.com/office/drawing/2014/main" id="{2A004AF5-16A2-4296-8476-1235FC83D3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239360" flipH="1" flipV="1">
                <a:off x="4161" y="1249"/>
                <a:ext cx="569" cy="129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6" name="Group 210" descr="poDot">
                <a:extLst>
                  <a:ext uri="{FF2B5EF4-FFF2-40B4-BE49-F238E27FC236}">
                    <a16:creationId xmlns="" xmlns:a16="http://schemas.microsoft.com/office/drawing/2014/main" id="{E73D6D24-B0DF-463E-8616-69D8EB70C2B9}"/>
                  </a:ext>
                </a:extLst>
              </p:cNvPr>
              <p:cNvGrpSpPr/>
              <p:nvPr/>
            </p:nvGrpSpPr>
            <p:grpSpPr>
              <a:xfrm rot="-364677">
                <a:off x="4187" y="1137"/>
                <a:ext cx="32" cy="32"/>
                <a:chOff x="704" y="1069"/>
                <a:chExt cx="32" cy="32"/>
              </a:xfrm>
            </p:grpSpPr>
            <p:sp>
              <p:nvSpPr>
                <p:cNvPr id="117" name="Oval 211">
                  <a:extLst>
                    <a:ext uri="{FF2B5EF4-FFF2-40B4-BE49-F238E27FC236}">
                      <a16:creationId xmlns="" xmlns:a16="http://schemas.microsoft.com/office/drawing/2014/main" id="{E4F010FB-C82E-4877-80E9-60CECF18FB5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4" y="1069"/>
                  <a:ext cx="32" cy="32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118" name="Line 212" descr="poLine">
                  <a:extLst>
                    <a:ext uri="{FF2B5EF4-FFF2-40B4-BE49-F238E27FC236}">
                      <a16:creationId xmlns="" xmlns:a16="http://schemas.microsoft.com/office/drawing/2014/main" id="{6BD124A0-8A01-4857-BA2B-3AA6FD8F820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20" y="1085"/>
                  <a:ext cx="16" cy="0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19" name="Line 213" descr="poLine">
                  <a:extLst>
                    <a:ext uri="{FF2B5EF4-FFF2-40B4-BE49-F238E27FC236}">
                      <a16:creationId xmlns="" xmlns:a16="http://schemas.microsoft.com/office/drawing/2014/main" id="{7828A28A-7F1E-4AC3-9ABB-8328DC58028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704" y="1085"/>
                  <a:ext cx="16" cy="0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0" name="Line 214" descr="poLine">
                  <a:extLst>
                    <a:ext uri="{FF2B5EF4-FFF2-40B4-BE49-F238E27FC236}">
                      <a16:creationId xmlns="" xmlns:a16="http://schemas.microsoft.com/office/drawing/2014/main" id="{415014BE-8964-48B5-AD22-4EA2E9B3BA3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720" y="1069"/>
                  <a:ext cx="0" cy="16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1" name="Line 215" descr="poLine">
                  <a:extLst>
                    <a:ext uri="{FF2B5EF4-FFF2-40B4-BE49-F238E27FC236}">
                      <a16:creationId xmlns="" xmlns:a16="http://schemas.microsoft.com/office/drawing/2014/main" id="{C5C20124-B840-41E9-B916-4B2883D744E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720" y="1085"/>
                  <a:ext cx="0" cy="16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13" name="Oval 371" descr="poCircle">
              <a:extLst>
                <a:ext uri="{FF2B5EF4-FFF2-40B4-BE49-F238E27FC236}">
                  <a16:creationId xmlns="" xmlns:a16="http://schemas.microsoft.com/office/drawing/2014/main" id="{54ECE3C0-ABF4-429C-B4D5-03F0B00F30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1" y="616"/>
              <a:ext cx="1718" cy="1718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122" name="Group 374" descr="poRotation">
            <a:extLst>
              <a:ext uri="{FF2B5EF4-FFF2-40B4-BE49-F238E27FC236}">
                <a16:creationId xmlns="" xmlns:a16="http://schemas.microsoft.com/office/drawing/2014/main" id="{F55C3F7E-071B-4CFA-9351-0661A8B0D264}"/>
              </a:ext>
            </a:extLst>
          </p:cNvPr>
          <p:cNvGrpSpPr/>
          <p:nvPr/>
        </p:nvGrpSpPr>
        <p:grpSpPr>
          <a:xfrm>
            <a:off x="7307387" y="1704678"/>
            <a:ext cx="2701925" cy="2701925"/>
            <a:chOff x="3839" y="624"/>
            <a:chExt cx="1702" cy="1702"/>
          </a:xfrm>
        </p:grpSpPr>
        <p:grpSp>
          <p:nvGrpSpPr>
            <p:cNvPr id="123" name="Group 370">
              <a:extLst>
                <a:ext uri="{FF2B5EF4-FFF2-40B4-BE49-F238E27FC236}">
                  <a16:creationId xmlns="" xmlns:a16="http://schemas.microsoft.com/office/drawing/2014/main" id="{12D2C389-EFB8-4414-85DE-9DAD2D85A8F9}"/>
                </a:ext>
              </a:extLst>
            </p:cNvPr>
            <p:cNvGrpSpPr/>
            <p:nvPr/>
          </p:nvGrpSpPr>
          <p:grpSpPr>
            <a:xfrm>
              <a:off x="4648" y="1571"/>
              <a:ext cx="731" cy="404"/>
              <a:chOff x="4648" y="1571"/>
              <a:chExt cx="731" cy="404"/>
            </a:xfrm>
          </p:grpSpPr>
          <p:sp>
            <p:nvSpPr>
              <p:cNvPr id="125" name="Text Box 207">
                <a:extLst>
                  <a:ext uri="{FF2B5EF4-FFF2-40B4-BE49-F238E27FC236}">
                    <a16:creationId xmlns="" xmlns:a16="http://schemas.microsoft.com/office/drawing/2014/main" id="{EC1E5B6E-58FB-4194-A5E5-47221744C5C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153" y="1725"/>
                <a:ext cx="2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000" i="1">
                    <a:solidFill>
                      <a:srgbClr val="FF0000"/>
                    </a:solidFill>
                    <a:latin typeface="Calibri" panose="020f0502020204030204" pitchFamily="34" charset="0"/>
                  </a:rPr>
                  <a:t>D</a:t>
                </a:r>
              </a:p>
            </p:txBody>
          </p:sp>
          <p:sp>
            <p:nvSpPr>
              <p:cNvPr id="126" name="Line 209">
                <a:extLst>
                  <a:ext uri="{FF2B5EF4-FFF2-40B4-BE49-F238E27FC236}">
                    <a16:creationId xmlns="" xmlns:a16="http://schemas.microsoft.com/office/drawing/2014/main" id="{872AA6D2-B38C-4A65-8937-BFADA95917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239360">
                <a:off x="4648" y="1571"/>
                <a:ext cx="569" cy="129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27" name="Group 216" descr="poDot">
                <a:extLst>
                  <a:ext uri="{FF2B5EF4-FFF2-40B4-BE49-F238E27FC236}">
                    <a16:creationId xmlns="" xmlns:a16="http://schemas.microsoft.com/office/drawing/2014/main" id="{84D48CDD-1A37-40BE-AE59-7CB785AEDE17}"/>
                  </a:ext>
                </a:extLst>
              </p:cNvPr>
              <p:cNvGrpSpPr/>
              <p:nvPr/>
            </p:nvGrpSpPr>
            <p:grpSpPr>
              <a:xfrm rot="10419360">
                <a:off x="5160" y="1780"/>
                <a:ext cx="32" cy="32"/>
                <a:chOff x="704" y="1069"/>
                <a:chExt cx="32" cy="32"/>
              </a:xfrm>
            </p:grpSpPr>
            <p:sp>
              <p:nvSpPr>
                <p:cNvPr id="128" name="Oval 217">
                  <a:extLst>
                    <a:ext uri="{FF2B5EF4-FFF2-40B4-BE49-F238E27FC236}">
                      <a16:creationId xmlns="" xmlns:a16="http://schemas.microsoft.com/office/drawing/2014/main" id="{B0D898E7-0A40-4CC8-9F8D-B5E83687EB7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4" y="1069"/>
                  <a:ext cx="32" cy="32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129" name="Line 218" descr="poLine">
                  <a:extLst>
                    <a:ext uri="{FF2B5EF4-FFF2-40B4-BE49-F238E27FC236}">
                      <a16:creationId xmlns="" xmlns:a16="http://schemas.microsoft.com/office/drawing/2014/main" id="{560D9C56-C26E-45B7-8AEC-01330817B8C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20" y="1085"/>
                  <a:ext cx="16" cy="0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0" name="Line 219" descr="poLine">
                  <a:extLst>
                    <a:ext uri="{FF2B5EF4-FFF2-40B4-BE49-F238E27FC236}">
                      <a16:creationId xmlns="" xmlns:a16="http://schemas.microsoft.com/office/drawing/2014/main" id="{4B1C10A1-2902-4A5F-A4F0-F7F8BFB3C05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704" y="1085"/>
                  <a:ext cx="16" cy="0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1" name="Line 220" descr="poLine">
                  <a:extLst>
                    <a:ext uri="{FF2B5EF4-FFF2-40B4-BE49-F238E27FC236}">
                      <a16:creationId xmlns="" xmlns:a16="http://schemas.microsoft.com/office/drawing/2014/main" id="{02CD00C9-5FFD-48F1-A2F4-2D0848BAF1A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720" y="1069"/>
                  <a:ext cx="0" cy="16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2" name="Line 221" descr="poLine">
                  <a:extLst>
                    <a:ext uri="{FF2B5EF4-FFF2-40B4-BE49-F238E27FC236}">
                      <a16:creationId xmlns="" xmlns:a16="http://schemas.microsoft.com/office/drawing/2014/main" id="{9C5E2623-F15A-43C5-A207-8351592E902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720" y="1085"/>
                  <a:ext cx="0" cy="16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24" name="Oval 373" descr="poCircle">
              <a:extLst>
                <a:ext uri="{FF2B5EF4-FFF2-40B4-BE49-F238E27FC236}">
                  <a16:creationId xmlns="" xmlns:a16="http://schemas.microsoft.com/office/drawing/2014/main" id="{E91A6AEE-D8A3-4562-80E9-E8CED38418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9" y="624"/>
              <a:ext cx="1702" cy="1702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133" name="Group 235" descr="poDot">
            <a:extLst>
              <a:ext uri="{FF2B5EF4-FFF2-40B4-BE49-F238E27FC236}">
                <a16:creationId xmlns="" xmlns:a16="http://schemas.microsoft.com/office/drawing/2014/main" id="{91E589D5-4590-4BFF-A96D-F03ACC98338D}"/>
              </a:ext>
            </a:extLst>
          </p:cNvPr>
          <p:cNvGrpSpPr/>
          <p:nvPr/>
        </p:nvGrpSpPr>
        <p:grpSpPr>
          <a:xfrm>
            <a:off x="8632948" y="3030240"/>
            <a:ext cx="50800" cy="50800"/>
            <a:chOff x="1291" y="1705"/>
            <a:chExt cx="32" cy="32"/>
          </a:xfrm>
        </p:grpSpPr>
        <p:sp>
          <p:nvSpPr>
            <p:cNvPr id="134" name="Oval 236">
              <a:extLst>
                <a:ext uri="{FF2B5EF4-FFF2-40B4-BE49-F238E27FC236}">
                  <a16:creationId xmlns="" xmlns:a16="http://schemas.microsoft.com/office/drawing/2014/main" id="{EB191592-EADC-4582-BB40-DE468365E2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1" y="1705"/>
              <a:ext cx="32" cy="3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5" name="Line 237" descr="poLine">
              <a:extLst>
                <a:ext uri="{FF2B5EF4-FFF2-40B4-BE49-F238E27FC236}">
                  <a16:creationId xmlns="" xmlns:a16="http://schemas.microsoft.com/office/drawing/2014/main" id="{FEF4D1FD-40BF-48E2-9056-DC422E0F81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07" y="1721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6" name="Line 238" descr="poLine">
              <a:extLst>
                <a:ext uri="{FF2B5EF4-FFF2-40B4-BE49-F238E27FC236}">
                  <a16:creationId xmlns="" xmlns:a16="http://schemas.microsoft.com/office/drawing/2014/main" id="{9B423D86-E350-48BB-A5CD-782A5DF3831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91" y="1721"/>
              <a:ext cx="1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" name="Line 239" descr="poLine">
              <a:extLst>
                <a:ext uri="{FF2B5EF4-FFF2-40B4-BE49-F238E27FC236}">
                  <a16:creationId xmlns="" xmlns:a16="http://schemas.microsoft.com/office/drawing/2014/main" id="{ACD06A49-77DB-43D7-9303-5CA8A29167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307" y="1705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" name="Line 240" descr="poLine">
              <a:extLst>
                <a:ext uri="{FF2B5EF4-FFF2-40B4-BE49-F238E27FC236}">
                  <a16:creationId xmlns="" xmlns:a16="http://schemas.microsoft.com/office/drawing/2014/main" id="{0B5B0303-EF5A-4C9F-B86A-37D58AC97E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07" y="1721"/>
              <a:ext cx="0" cy="1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9" name="Line 375">
            <a:extLst>
              <a:ext uri="{FF2B5EF4-FFF2-40B4-BE49-F238E27FC236}">
                <a16:creationId xmlns="" xmlns:a16="http://schemas.microsoft.com/office/drawing/2014/main" id="{3F2D58E5-30BA-4BCE-BD58-81D7AAF6AFD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070348" y="5224166"/>
            <a:ext cx="871538" cy="327025"/>
          </a:xfrm>
          <a:prstGeom prst="line">
            <a:avLst/>
          </a:prstGeom>
          <a:noFill/>
          <a:ln w="28575">
            <a:solidFill>
              <a:srgbClr val="FF00FF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40" name="Group 376">
            <a:extLst>
              <a:ext uri="{FF2B5EF4-FFF2-40B4-BE49-F238E27FC236}">
                <a16:creationId xmlns="" xmlns:a16="http://schemas.microsoft.com/office/drawing/2014/main" id="{A80D158C-CC4C-40DC-8E11-5818049B3171}"/>
              </a:ext>
            </a:extLst>
          </p:cNvPr>
          <p:cNvGrpSpPr/>
          <p:nvPr/>
        </p:nvGrpSpPr>
        <p:grpSpPr>
          <a:xfrm>
            <a:off x="1970211" y="4622503"/>
            <a:ext cx="2373312" cy="1857375"/>
            <a:chOff x="477" y="2594"/>
            <a:chExt cx="1495" cy="1170"/>
          </a:xfrm>
        </p:grpSpPr>
        <p:sp>
          <p:nvSpPr>
            <p:cNvPr id="141" name="Text Box 248">
              <a:extLst>
                <a:ext uri="{FF2B5EF4-FFF2-40B4-BE49-F238E27FC236}">
                  <a16:creationId xmlns="" xmlns:a16="http://schemas.microsoft.com/office/drawing/2014/main" id="{19ABCDD1-1AB1-4E69-91B5-448AA81C63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1" y="3146"/>
              <a:ext cx="22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latin typeface="Calibri" panose="020f0502020204030204" pitchFamily="34" charset="0"/>
                </a:rPr>
                <a:t>O</a:t>
              </a:r>
            </a:p>
          </p:txBody>
        </p:sp>
        <p:sp>
          <p:nvSpPr>
            <p:cNvPr id="142" name="Text Box 250">
              <a:extLst>
                <a:ext uri="{FF2B5EF4-FFF2-40B4-BE49-F238E27FC236}">
                  <a16:creationId xmlns="" xmlns:a16="http://schemas.microsoft.com/office/drawing/2014/main" id="{F379D63F-DA6F-4135-8B5D-0B0BAAA767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7" y="2635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latin typeface="Calibri" panose="020f0502020204030204" pitchFamily="34" charset="0"/>
                </a:rPr>
                <a:t>A</a:t>
              </a:r>
            </a:p>
          </p:txBody>
        </p:sp>
        <p:sp>
          <p:nvSpPr>
            <p:cNvPr id="143" name="Text Box 251">
              <a:extLst>
                <a:ext uri="{FF2B5EF4-FFF2-40B4-BE49-F238E27FC236}">
                  <a16:creationId xmlns="" xmlns:a16="http://schemas.microsoft.com/office/drawing/2014/main" id="{51F25B04-1D4E-4B43-B468-C8FDF4DDAC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6" y="2817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solidFill>
                    <a:srgbClr val="0000FF"/>
                  </a:solidFill>
                  <a:latin typeface="Calibri" panose="020f0502020204030204" pitchFamily="34" charset="0"/>
                </a:rPr>
                <a:t>B</a:t>
              </a:r>
            </a:p>
          </p:txBody>
        </p:sp>
        <p:sp>
          <p:nvSpPr>
            <p:cNvPr id="144" name="Text Box 256">
              <a:extLst>
                <a:ext uri="{FF2B5EF4-FFF2-40B4-BE49-F238E27FC236}">
                  <a16:creationId xmlns="" xmlns:a16="http://schemas.microsoft.com/office/drawing/2014/main" id="{7666CE55-2315-4009-BB74-726A77E90A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10" y="3475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solidFill>
                    <a:srgbClr val="FF0000"/>
                  </a:solidFill>
                  <a:latin typeface="Calibri" panose="020f0502020204030204" pitchFamily="34" charset="0"/>
                </a:rPr>
                <a:t>C</a:t>
              </a:r>
            </a:p>
          </p:txBody>
        </p:sp>
        <p:sp>
          <p:nvSpPr>
            <p:cNvPr id="145" name="Line 262">
              <a:extLst>
                <a:ext uri="{FF2B5EF4-FFF2-40B4-BE49-F238E27FC236}">
                  <a16:creationId xmlns="" xmlns:a16="http://schemas.microsoft.com/office/drawing/2014/main" id="{B3F7ADE3-9866-46CA-A25E-D620C41417F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19" y="2807"/>
              <a:ext cx="999" cy="165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6" name="Oval 263">
              <a:extLst>
                <a:ext uri="{FF2B5EF4-FFF2-40B4-BE49-F238E27FC236}">
                  <a16:creationId xmlns="" xmlns:a16="http://schemas.microsoft.com/office/drawing/2014/main" id="{ACF0AD65-0399-4605-A043-E4C7D72F75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2594"/>
              <a:ext cx="1170" cy="1170"/>
            </a:xfrm>
            <a:prstGeom prst="ellipse">
              <a:avLst/>
            </a:prstGeom>
            <a:noFill/>
            <a:ln w="28575">
              <a:solidFill>
                <a:srgbClr val="008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7" name="Line 271">
              <a:extLst>
                <a:ext uri="{FF2B5EF4-FFF2-40B4-BE49-F238E27FC236}">
                  <a16:creationId xmlns="" xmlns:a16="http://schemas.microsoft.com/office/drawing/2014/main" id="{E24E3EBC-02DF-4E7C-AFC6-47FA0B70A84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20" y="2808"/>
              <a:ext cx="450" cy="37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8" name="Line 272">
              <a:extLst>
                <a:ext uri="{FF2B5EF4-FFF2-40B4-BE49-F238E27FC236}">
                  <a16:creationId xmlns="" xmlns:a16="http://schemas.microsoft.com/office/drawing/2014/main" id="{AB1B9F24-9089-4C74-8D59-C2CEBF6A1B5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70" y="3179"/>
              <a:ext cx="450" cy="37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49" name="Group 279" descr="poDot">
              <a:extLst>
                <a:ext uri="{FF2B5EF4-FFF2-40B4-BE49-F238E27FC236}">
                  <a16:creationId xmlns="" xmlns:a16="http://schemas.microsoft.com/office/drawing/2014/main" id="{35A5D6C3-D356-4760-8716-394A07A9D8C9}"/>
                </a:ext>
              </a:extLst>
            </p:cNvPr>
            <p:cNvGrpSpPr/>
            <p:nvPr/>
          </p:nvGrpSpPr>
          <p:grpSpPr>
            <a:xfrm rot="10800000">
              <a:off x="1604" y="3534"/>
              <a:ext cx="32" cy="32"/>
              <a:chOff x="704" y="1069"/>
              <a:chExt cx="32" cy="32"/>
            </a:xfrm>
          </p:grpSpPr>
          <p:sp>
            <p:nvSpPr>
              <p:cNvPr id="168" name="Oval 280">
                <a:extLst>
                  <a:ext uri="{FF2B5EF4-FFF2-40B4-BE49-F238E27FC236}">
                    <a16:creationId xmlns="" xmlns:a16="http://schemas.microsoft.com/office/drawing/2014/main" id="{898A3FA7-3B96-4FBE-99F1-31E3039976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4" y="1069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169" name="Line 281" descr="poLine">
                <a:extLst>
                  <a:ext uri="{FF2B5EF4-FFF2-40B4-BE49-F238E27FC236}">
                    <a16:creationId xmlns="" xmlns:a16="http://schemas.microsoft.com/office/drawing/2014/main" id="{66A3283B-6B55-4009-9C5A-A37C1F2182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0" name="Line 282" descr="poLine">
                <a:extLst>
                  <a:ext uri="{FF2B5EF4-FFF2-40B4-BE49-F238E27FC236}">
                    <a16:creationId xmlns="" xmlns:a16="http://schemas.microsoft.com/office/drawing/2014/main" id="{E9B230C0-00EE-46F9-82BF-9AD19F063F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04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1" name="Line 283" descr="poLine">
                <a:extLst>
                  <a:ext uri="{FF2B5EF4-FFF2-40B4-BE49-F238E27FC236}">
                    <a16:creationId xmlns="" xmlns:a16="http://schemas.microsoft.com/office/drawing/2014/main" id="{ABBF034E-99C6-4761-AFB4-F8E26FBBC8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720" y="1069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2" name="Line 284" descr="poLine">
                <a:extLst>
                  <a:ext uri="{FF2B5EF4-FFF2-40B4-BE49-F238E27FC236}">
                    <a16:creationId xmlns="" xmlns:a16="http://schemas.microsoft.com/office/drawing/2014/main" id="{7E4700A0-50ED-4961-92D4-DB7682A471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20" y="1085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50" name="Group 285" descr="poDot">
              <a:extLst>
                <a:ext uri="{FF2B5EF4-FFF2-40B4-BE49-F238E27FC236}">
                  <a16:creationId xmlns="" xmlns:a16="http://schemas.microsoft.com/office/drawing/2014/main" id="{C5298C78-88DD-43E9-9E9A-D7AFD6C2E0F3}"/>
                </a:ext>
              </a:extLst>
            </p:cNvPr>
            <p:cNvGrpSpPr/>
            <p:nvPr/>
          </p:nvGrpSpPr>
          <p:grpSpPr>
            <a:xfrm>
              <a:off x="704" y="2792"/>
              <a:ext cx="32" cy="32"/>
              <a:chOff x="704" y="1069"/>
              <a:chExt cx="32" cy="32"/>
            </a:xfrm>
          </p:grpSpPr>
          <p:sp>
            <p:nvSpPr>
              <p:cNvPr id="163" name="Oval 286">
                <a:extLst>
                  <a:ext uri="{FF2B5EF4-FFF2-40B4-BE49-F238E27FC236}">
                    <a16:creationId xmlns="" xmlns:a16="http://schemas.microsoft.com/office/drawing/2014/main" id="{2DC21C64-919E-4852-8802-A90AE57A22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4" y="1069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164" name="Line 287" descr="poLine">
                <a:extLst>
                  <a:ext uri="{FF2B5EF4-FFF2-40B4-BE49-F238E27FC236}">
                    <a16:creationId xmlns="" xmlns:a16="http://schemas.microsoft.com/office/drawing/2014/main" id="{7A8AA22F-9B31-460D-8654-0BFF64900F9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5" name="Line 288" descr="poLine">
                <a:extLst>
                  <a:ext uri="{FF2B5EF4-FFF2-40B4-BE49-F238E27FC236}">
                    <a16:creationId xmlns="" xmlns:a16="http://schemas.microsoft.com/office/drawing/2014/main" id="{3231735A-AB80-44DE-B795-75EA052E25C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04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6" name="Line 289" descr="poLine">
                <a:extLst>
                  <a:ext uri="{FF2B5EF4-FFF2-40B4-BE49-F238E27FC236}">
                    <a16:creationId xmlns="" xmlns:a16="http://schemas.microsoft.com/office/drawing/2014/main" id="{F7408B5B-58ED-422D-A63E-C8D3457845D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720" y="1069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7" name="Line 290" descr="poLine">
                <a:extLst>
                  <a:ext uri="{FF2B5EF4-FFF2-40B4-BE49-F238E27FC236}">
                    <a16:creationId xmlns="" xmlns:a16="http://schemas.microsoft.com/office/drawing/2014/main" id="{CA81E653-1238-41D4-B181-FF91916E69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20" y="1085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51" name="Group 273" descr="poDot">
              <a:extLst>
                <a:ext uri="{FF2B5EF4-FFF2-40B4-BE49-F238E27FC236}">
                  <a16:creationId xmlns="" xmlns:a16="http://schemas.microsoft.com/office/drawing/2014/main" id="{0DDD79F8-2378-4274-A3CA-A32338E3B058}"/>
                </a:ext>
              </a:extLst>
            </p:cNvPr>
            <p:cNvGrpSpPr/>
            <p:nvPr/>
          </p:nvGrpSpPr>
          <p:grpSpPr>
            <a:xfrm>
              <a:off x="1154" y="3163"/>
              <a:ext cx="32" cy="32"/>
              <a:chOff x="1291" y="1705"/>
              <a:chExt cx="32" cy="32"/>
            </a:xfrm>
          </p:grpSpPr>
          <p:sp>
            <p:nvSpPr>
              <p:cNvPr id="158" name="Oval 274">
                <a:extLst>
                  <a:ext uri="{FF2B5EF4-FFF2-40B4-BE49-F238E27FC236}">
                    <a16:creationId xmlns="" xmlns:a16="http://schemas.microsoft.com/office/drawing/2014/main" id="{5BD91FF3-B15C-4FC0-9541-123EE4DF8B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1" y="1705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159" name="Line 275" descr="poLine">
                <a:extLst>
                  <a:ext uri="{FF2B5EF4-FFF2-40B4-BE49-F238E27FC236}">
                    <a16:creationId xmlns="" xmlns:a16="http://schemas.microsoft.com/office/drawing/2014/main" id="{18CD4172-2886-42DB-A5A3-55EC3D8555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07" y="1721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0" name="Line 276" descr="poLine">
                <a:extLst>
                  <a:ext uri="{FF2B5EF4-FFF2-40B4-BE49-F238E27FC236}">
                    <a16:creationId xmlns="" xmlns:a16="http://schemas.microsoft.com/office/drawing/2014/main" id="{7866FF7A-EEF2-4BE2-8A1A-82B897A1EB5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291" y="1721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1" name="Line 277" descr="poLine">
                <a:extLst>
                  <a:ext uri="{FF2B5EF4-FFF2-40B4-BE49-F238E27FC236}">
                    <a16:creationId xmlns="" xmlns:a16="http://schemas.microsoft.com/office/drawing/2014/main" id="{4685CDE5-81DB-4210-A4CB-7916EB2819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307" y="1705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2" name="Line 278" descr="poLine">
                <a:extLst>
                  <a:ext uri="{FF2B5EF4-FFF2-40B4-BE49-F238E27FC236}">
                    <a16:creationId xmlns="" xmlns:a16="http://schemas.microsoft.com/office/drawing/2014/main" id="{1BFF5D75-D2EE-48C8-963A-2DE42D1D2A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307" y="1721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52" name="Group 264" descr="poDot">
              <a:extLst>
                <a:ext uri="{FF2B5EF4-FFF2-40B4-BE49-F238E27FC236}">
                  <a16:creationId xmlns="" xmlns:a16="http://schemas.microsoft.com/office/drawing/2014/main" id="{21181668-CAAE-452E-A659-3FDD80299CE9}"/>
                </a:ext>
              </a:extLst>
            </p:cNvPr>
            <p:cNvGrpSpPr/>
            <p:nvPr/>
          </p:nvGrpSpPr>
          <p:grpSpPr>
            <a:xfrm>
              <a:off x="1703" y="2957"/>
              <a:ext cx="32" cy="32"/>
              <a:chOff x="1703" y="1234"/>
              <a:chExt cx="32" cy="32"/>
            </a:xfrm>
          </p:grpSpPr>
          <p:sp>
            <p:nvSpPr>
              <p:cNvPr id="153" name="Oval 265">
                <a:extLst>
                  <a:ext uri="{FF2B5EF4-FFF2-40B4-BE49-F238E27FC236}">
                    <a16:creationId xmlns="" xmlns:a16="http://schemas.microsoft.com/office/drawing/2014/main" id="{F6D2703F-01A6-4A25-9696-8F2492BCC2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03" y="1234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154" name="Line 266" descr="poLine">
                <a:extLst>
                  <a:ext uri="{FF2B5EF4-FFF2-40B4-BE49-F238E27FC236}">
                    <a16:creationId xmlns="" xmlns:a16="http://schemas.microsoft.com/office/drawing/2014/main" id="{A124E59B-43C0-4AB1-816D-DAB1F84BD3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19" y="1250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5" name="Line 267" descr="poLine">
                <a:extLst>
                  <a:ext uri="{FF2B5EF4-FFF2-40B4-BE49-F238E27FC236}">
                    <a16:creationId xmlns="" xmlns:a16="http://schemas.microsoft.com/office/drawing/2014/main" id="{84EACE6C-CE79-4B7C-8BEF-64B538BD52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703" y="1250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6" name="Line 268" descr="poLine">
                <a:extLst>
                  <a:ext uri="{FF2B5EF4-FFF2-40B4-BE49-F238E27FC236}">
                    <a16:creationId xmlns="" xmlns:a16="http://schemas.microsoft.com/office/drawing/2014/main" id="{B36CA115-EEF9-4C96-BDC4-49A73B07E3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719" y="1234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7" name="Line 269" descr="poLine">
                <a:extLst>
                  <a:ext uri="{FF2B5EF4-FFF2-40B4-BE49-F238E27FC236}">
                    <a16:creationId xmlns="" xmlns:a16="http://schemas.microsoft.com/office/drawing/2014/main" id="{90CC95CD-909A-47F3-8389-EF5D9CCDF5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719" y="1250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73" name="Line 377">
            <a:extLst>
              <a:ext uri="{FF2B5EF4-FFF2-40B4-BE49-F238E27FC236}">
                <a16:creationId xmlns="" xmlns:a16="http://schemas.microsoft.com/office/drawing/2014/main" id="{9853A8FE-F1C0-4FC1-BE52-F2D4E2FB762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842123" y="4646316"/>
            <a:ext cx="203200" cy="904875"/>
          </a:xfrm>
          <a:prstGeom prst="line">
            <a:avLst/>
          </a:prstGeom>
          <a:noFill/>
          <a:ln w="28575">
            <a:solidFill>
              <a:srgbClr val="FF00FF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" name="Line 378">
            <a:extLst>
              <a:ext uri="{FF2B5EF4-FFF2-40B4-BE49-F238E27FC236}">
                <a16:creationId xmlns="" xmlns:a16="http://schemas.microsoft.com/office/drawing/2014/main" id="{82A6E0C0-86A9-4709-9445-3DF8280B342E}"/>
              </a:ext>
            </a:extLst>
          </p:cNvPr>
          <p:cNvSpPr>
            <a:spLocks noChangeShapeType="1"/>
          </p:cNvSpPr>
          <p:nvPr/>
        </p:nvSpPr>
        <p:spPr bwMode="auto">
          <a:xfrm>
            <a:off x="5842123" y="5551190"/>
            <a:ext cx="928688" cy="4762"/>
          </a:xfrm>
          <a:prstGeom prst="line">
            <a:avLst/>
          </a:prstGeom>
          <a:noFill/>
          <a:ln w="28575">
            <a:solidFill>
              <a:srgbClr val="FF00FF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5" name="Group 379">
            <a:extLst>
              <a:ext uri="{FF2B5EF4-FFF2-40B4-BE49-F238E27FC236}">
                <a16:creationId xmlns="" xmlns:a16="http://schemas.microsoft.com/office/drawing/2014/main" id="{23F1E30E-40F2-44B4-B754-4F0D4163BDD2}"/>
              </a:ext>
            </a:extLst>
          </p:cNvPr>
          <p:cNvGrpSpPr/>
          <p:nvPr/>
        </p:nvGrpSpPr>
        <p:grpSpPr>
          <a:xfrm>
            <a:off x="4705474" y="4257377"/>
            <a:ext cx="2447925" cy="2222500"/>
            <a:chOff x="2200" y="2364"/>
            <a:chExt cx="1542" cy="1400"/>
          </a:xfrm>
        </p:grpSpPr>
        <p:sp>
          <p:nvSpPr>
            <p:cNvPr id="176" name="Text Box 249">
              <a:extLst>
                <a:ext uri="{FF2B5EF4-FFF2-40B4-BE49-F238E27FC236}">
                  <a16:creationId xmlns="" xmlns:a16="http://schemas.microsoft.com/office/drawing/2014/main" id="{8A85358F-9F8E-4AE0-BE00-5EAA1F956D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47" y="3146"/>
              <a:ext cx="22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latin typeface="Calibri" panose="020f0502020204030204" pitchFamily="34" charset="0"/>
                </a:rPr>
                <a:t>O</a:t>
              </a:r>
            </a:p>
          </p:txBody>
        </p:sp>
        <p:sp>
          <p:nvSpPr>
            <p:cNvPr id="177" name="Text Box 252">
              <a:extLst>
                <a:ext uri="{FF2B5EF4-FFF2-40B4-BE49-F238E27FC236}">
                  <a16:creationId xmlns="" xmlns:a16="http://schemas.microsoft.com/office/drawing/2014/main" id="{ADBE694E-FA4B-4560-ADF2-E31A57CF51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2" y="2364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solidFill>
                    <a:srgbClr val="0000FF"/>
                  </a:solidFill>
                  <a:latin typeface="Calibri" panose="020f0502020204030204" pitchFamily="34" charset="0"/>
                </a:rPr>
                <a:t>A</a:t>
              </a:r>
            </a:p>
          </p:txBody>
        </p:sp>
        <p:sp>
          <p:nvSpPr>
            <p:cNvPr id="178" name="Text Box 253">
              <a:extLst>
                <a:ext uri="{FF2B5EF4-FFF2-40B4-BE49-F238E27FC236}">
                  <a16:creationId xmlns="" xmlns:a16="http://schemas.microsoft.com/office/drawing/2014/main" id="{33C67CD7-C1A6-4973-9353-B4CCD94D89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16" y="3067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solidFill>
                    <a:srgbClr val="0000FF"/>
                  </a:solidFill>
                  <a:latin typeface="Calibri" panose="020f0502020204030204" pitchFamily="34" charset="0"/>
                </a:rPr>
                <a:t>B</a:t>
              </a:r>
            </a:p>
          </p:txBody>
        </p:sp>
        <p:sp>
          <p:nvSpPr>
            <p:cNvPr id="179" name="Text Box 254">
              <a:extLst>
                <a:ext uri="{FF2B5EF4-FFF2-40B4-BE49-F238E27FC236}">
                  <a16:creationId xmlns="" xmlns:a16="http://schemas.microsoft.com/office/drawing/2014/main" id="{5AC840A6-77BE-4F20-982C-31AFFE49E7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0" y="2704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solidFill>
                    <a:srgbClr val="FF0000"/>
                  </a:solidFill>
                  <a:latin typeface="Calibri" panose="020f0502020204030204" pitchFamily="34" charset="0"/>
                </a:rPr>
                <a:t>C</a:t>
              </a:r>
            </a:p>
          </p:txBody>
        </p:sp>
        <p:sp>
          <p:nvSpPr>
            <p:cNvPr id="180" name="Text Box 255">
              <a:extLst>
                <a:ext uri="{FF2B5EF4-FFF2-40B4-BE49-F238E27FC236}">
                  <a16:creationId xmlns="" xmlns:a16="http://schemas.microsoft.com/office/drawing/2014/main" id="{D384F1F6-9E57-40A9-AEED-655B07559B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79" y="3429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solidFill>
                    <a:srgbClr val="FF0000"/>
                  </a:solidFill>
                  <a:latin typeface="Calibri" panose="020f0502020204030204" pitchFamily="34" charset="0"/>
                </a:rPr>
                <a:t>D</a:t>
              </a:r>
            </a:p>
          </p:txBody>
        </p:sp>
        <p:sp>
          <p:nvSpPr>
            <p:cNvPr id="181" name="Oval 270">
              <a:extLst>
                <a:ext uri="{FF2B5EF4-FFF2-40B4-BE49-F238E27FC236}">
                  <a16:creationId xmlns="" xmlns:a16="http://schemas.microsoft.com/office/drawing/2014/main" id="{8105BD29-5390-4E8E-BAA2-B51AE61B21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1" y="2594"/>
              <a:ext cx="1170" cy="1170"/>
            </a:xfrm>
            <a:prstGeom prst="ellipse">
              <a:avLst/>
            </a:prstGeom>
            <a:noFill/>
            <a:ln w="28575">
              <a:solidFill>
                <a:srgbClr val="008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2" name="Line 291">
              <a:extLst>
                <a:ext uri="{FF2B5EF4-FFF2-40B4-BE49-F238E27FC236}">
                  <a16:creationId xmlns="" xmlns:a16="http://schemas.microsoft.com/office/drawing/2014/main" id="{E68075F5-05BA-4AA6-88C2-C9155B1B0236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239360" flipH="1" flipV="1">
              <a:off x="2387" y="2953"/>
              <a:ext cx="569" cy="12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3" name="Line 292">
              <a:extLst>
                <a:ext uri="{FF2B5EF4-FFF2-40B4-BE49-F238E27FC236}">
                  <a16:creationId xmlns="" xmlns:a16="http://schemas.microsoft.com/office/drawing/2014/main" id="{CDC09DD1-34EB-4C49-A4AC-F6D973F30E0E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239360">
              <a:off x="2874" y="3275"/>
              <a:ext cx="569" cy="12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84" name="Group 293" descr="poDot">
              <a:extLst>
                <a:ext uri="{FF2B5EF4-FFF2-40B4-BE49-F238E27FC236}">
                  <a16:creationId xmlns="" xmlns:a16="http://schemas.microsoft.com/office/drawing/2014/main" id="{6D5F85B8-F933-42B3-ABE3-B3D301CBAA6B}"/>
                </a:ext>
              </a:extLst>
            </p:cNvPr>
            <p:cNvGrpSpPr/>
            <p:nvPr/>
          </p:nvGrpSpPr>
          <p:grpSpPr>
            <a:xfrm rot="-364677">
              <a:off x="2413" y="2841"/>
              <a:ext cx="32" cy="32"/>
              <a:chOff x="704" y="1069"/>
              <a:chExt cx="32" cy="32"/>
            </a:xfrm>
          </p:grpSpPr>
          <p:sp>
            <p:nvSpPr>
              <p:cNvPr id="210" name="Oval 294">
                <a:extLst>
                  <a:ext uri="{FF2B5EF4-FFF2-40B4-BE49-F238E27FC236}">
                    <a16:creationId xmlns="" xmlns:a16="http://schemas.microsoft.com/office/drawing/2014/main" id="{B32B1681-3FDA-4ABD-8AD4-F54ACE916A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4" y="1069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211" name="Line 295" descr="poLine">
                <a:extLst>
                  <a:ext uri="{FF2B5EF4-FFF2-40B4-BE49-F238E27FC236}">
                    <a16:creationId xmlns="" xmlns:a16="http://schemas.microsoft.com/office/drawing/2014/main" id="{CDC5D90D-5D76-40C3-A4C7-FA038FC341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" name="Line 296" descr="poLine">
                <a:extLst>
                  <a:ext uri="{FF2B5EF4-FFF2-40B4-BE49-F238E27FC236}">
                    <a16:creationId xmlns="" xmlns:a16="http://schemas.microsoft.com/office/drawing/2014/main" id="{5CB901E1-9BC2-48B4-BC11-D4AE7DE7DC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04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" name="Line 297" descr="poLine">
                <a:extLst>
                  <a:ext uri="{FF2B5EF4-FFF2-40B4-BE49-F238E27FC236}">
                    <a16:creationId xmlns="" xmlns:a16="http://schemas.microsoft.com/office/drawing/2014/main" id="{B2778130-A29A-4E1B-90C1-58611F3C46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720" y="1069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" name="Line 298" descr="poLine">
                <a:extLst>
                  <a:ext uri="{FF2B5EF4-FFF2-40B4-BE49-F238E27FC236}">
                    <a16:creationId xmlns="" xmlns:a16="http://schemas.microsoft.com/office/drawing/2014/main" id="{839F1177-7931-4883-8271-5E12BB1D07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20" y="1085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85" name="Group 299" descr="poDot">
              <a:extLst>
                <a:ext uri="{FF2B5EF4-FFF2-40B4-BE49-F238E27FC236}">
                  <a16:creationId xmlns="" xmlns:a16="http://schemas.microsoft.com/office/drawing/2014/main" id="{FA743DEA-7200-45AC-992A-E328166503D0}"/>
                </a:ext>
              </a:extLst>
            </p:cNvPr>
            <p:cNvGrpSpPr/>
            <p:nvPr/>
          </p:nvGrpSpPr>
          <p:grpSpPr>
            <a:xfrm rot="10419360">
              <a:off x="3386" y="3484"/>
              <a:ext cx="32" cy="32"/>
              <a:chOff x="704" y="1069"/>
              <a:chExt cx="32" cy="32"/>
            </a:xfrm>
          </p:grpSpPr>
          <p:sp>
            <p:nvSpPr>
              <p:cNvPr id="205" name="Oval 300">
                <a:extLst>
                  <a:ext uri="{FF2B5EF4-FFF2-40B4-BE49-F238E27FC236}">
                    <a16:creationId xmlns="" xmlns:a16="http://schemas.microsoft.com/office/drawing/2014/main" id="{A966F8BA-135D-4919-946F-3305ACA21D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4" y="1069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206" name="Line 301" descr="poLine">
                <a:extLst>
                  <a:ext uri="{FF2B5EF4-FFF2-40B4-BE49-F238E27FC236}">
                    <a16:creationId xmlns="" xmlns:a16="http://schemas.microsoft.com/office/drawing/2014/main" id="{6A4FE0B9-FC5E-4DC2-AD9B-5DEE4A1C71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" name="Line 302" descr="poLine">
                <a:extLst>
                  <a:ext uri="{FF2B5EF4-FFF2-40B4-BE49-F238E27FC236}">
                    <a16:creationId xmlns="" xmlns:a16="http://schemas.microsoft.com/office/drawing/2014/main" id="{92DDB8FF-4601-4642-AE81-3008B8A84D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04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" name="Line 303" descr="poLine">
                <a:extLst>
                  <a:ext uri="{FF2B5EF4-FFF2-40B4-BE49-F238E27FC236}">
                    <a16:creationId xmlns="" xmlns:a16="http://schemas.microsoft.com/office/drawing/2014/main" id="{5E71D92A-DC31-4B7B-8200-5EEDD5592A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720" y="1069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" name="Line 304" descr="poLine">
                <a:extLst>
                  <a:ext uri="{FF2B5EF4-FFF2-40B4-BE49-F238E27FC236}">
                    <a16:creationId xmlns="" xmlns:a16="http://schemas.microsoft.com/office/drawing/2014/main" id="{03A9EFF1-C34C-4F57-A722-7855A4D4B66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20" y="1085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86" name="Line 305">
              <a:extLst>
                <a:ext uri="{FF2B5EF4-FFF2-40B4-BE49-F238E27FC236}">
                  <a16:creationId xmlns="" xmlns:a16="http://schemas.microsoft.com/office/drawing/2014/main" id="{58083E8E-0561-469C-9E00-C1489D66BD8D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259583">
              <a:off x="2957" y="2710"/>
              <a:ext cx="632" cy="372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87" name="Group 306" descr="poDot">
              <a:extLst>
                <a:ext uri="{FF2B5EF4-FFF2-40B4-BE49-F238E27FC236}">
                  <a16:creationId xmlns="" xmlns:a16="http://schemas.microsoft.com/office/drawing/2014/main" id="{ABD8D21A-D960-4DB9-A64B-3BE91EE93DE0}"/>
                </a:ext>
              </a:extLst>
            </p:cNvPr>
            <p:cNvGrpSpPr/>
            <p:nvPr/>
          </p:nvGrpSpPr>
          <p:grpSpPr>
            <a:xfrm rot="1259583">
              <a:off x="3485" y="3166"/>
              <a:ext cx="32" cy="32"/>
              <a:chOff x="1703" y="1234"/>
              <a:chExt cx="32" cy="32"/>
            </a:xfrm>
          </p:grpSpPr>
          <p:sp>
            <p:nvSpPr>
              <p:cNvPr id="200" name="Oval 307">
                <a:extLst>
                  <a:ext uri="{FF2B5EF4-FFF2-40B4-BE49-F238E27FC236}">
                    <a16:creationId xmlns="" xmlns:a16="http://schemas.microsoft.com/office/drawing/2014/main" id="{065DF873-B9E2-4B32-84D7-7168E209B9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03" y="1234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201" name="Line 308" descr="poLine">
                <a:extLst>
                  <a:ext uri="{FF2B5EF4-FFF2-40B4-BE49-F238E27FC236}">
                    <a16:creationId xmlns="" xmlns:a16="http://schemas.microsoft.com/office/drawing/2014/main" id="{98D2D56A-8B57-476F-A6C7-98EA70523F4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19" y="1250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" name="Line 309" descr="poLine">
                <a:extLst>
                  <a:ext uri="{FF2B5EF4-FFF2-40B4-BE49-F238E27FC236}">
                    <a16:creationId xmlns="" xmlns:a16="http://schemas.microsoft.com/office/drawing/2014/main" id="{60C06FA4-369C-496D-A56D-7AD08A0A5F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703" y="1250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3" name="Line 310" descr="poLine">
                <a:extLst>
                  <a:ext uri="{FF2B5EF4-FFF2-40B4-BE49-F238E27FC236}">
                    <a16:creationId xmlns="" xmlns:a16="http://schemas.microsoft.com/office/drawing/2014/main" id="{C31C53CA-EECC-46C0-9C1B-B4C2E20A27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719" y="1234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4" name="Line 311" descr="poLine">
                <a:extLst>
                  <a:ext uri="{FF2B5EF4-FFF2-40B4-BE49-F238E27FC236}">
                    <a16:creationId xmlns="" xmlns:a16="http://schemas.microsoft.com/office/drawing/2014/main" id="{44AE2C5C-B8F1-4768-BBC7-E3C9453373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719" y="1250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88" name="Group 312" descr="poDot">
              <a:extLst>
                <a:ext uri="{FF2B5EF4-FFF2-40B4-BE49-F238E27FC236}">
                  <a16:creationId xmlns="" xmlns:a16="http://schemas.microsoft.com/office/drawing/2014/main" id="{DDA5DC4D-C540-48E9-8396-AA07593C8402}"/>
                </a:ext>
              </a:extLst>
            </p:cNvPr>
            <p:cNvGrpSpPr/>
            <p:nvPr/>
          </p:nvGrpSpPr>
          <p:grpSpPr>
            <a:xfrm rot="3798495">
              <a:off x="3028" y="2593"/>
              <a:ext cx="32" cy="32"/>
              <a:chOff x="704" y="1069"/>
              <a:chExt cx="32" cy="32"/>
            </a:xfrm>
          </p:grpSpPr>
          <p:sp>
            <p:nvSpPr>
              <p:cNvPr id="195" name="Oval 313">
                <a:extLst>
                  <a:ext uri="{FF2B5EF4-FFF2-40B4-BE49-F238E27FC236}">
                    <a16:creationId xmlns="" xmlns:a16="http://schemas.microsoft.com/office/drawing/2014/main" id="{30C82F50-35B5-4781-8688-8FB228F675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4" y="1069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196" name="Line 314" descr="poLine">
                <a:extLst>
                  <a:ext uri="{FF2B5EF4-FFF2-40B4-BE49-F238E27FC236}">
                    <a16:creationId xmlns="" xmlns:a16="http://schemas.microsoft.com/office/drawing/2014/main" id="{FE0F5F2D-5AE1-4C2D-A6BD-5B732077E82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7" name="Line 315" descr="poLine">
                <a:extLst>
                  <a:ext uri="{FF2B5EF4-FFF2-40B4-BE49-F238E27FC236}">
                    <a16:creationId xmlns="" xmlns:a16="http://schemas.microsoft.com/office/drawing/2014/main" id="{8188987A-D99A-4658-A1C2-D2201DD95F9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04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" name="Line 316" descr="poLine">
                <a:extLst>
                  <a:ext uri="{FF2B5EF4-FFF2-40B4-BE49-F238E27FC236}">
                    <a16:creationId xmlns="" xmlns:a16="http://schemas.microsoft.com/office/drawing/2014/main" id="{DC58BAB7-28E8-42AD-AB3C-92F9AC89C6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720" y="1069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" name="Line 317" descr="poLine">
                <a:extLst>
                  <a:ext uri="{FF2B5EF4-FFF2-40B4-BE49-F238E27FC236}">
                    <a16:creationId xmlns="" xmlns:a16="http://schemas.microsoft.com/office/drawing/2014/main" id="{0E0EACC1-1A97-43B9-92F5-BB54AA6DC1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20" y="1085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89" name="Group 318" descr="poDot">
              <a:extLst>
                <a:ext uri="{FF2B5EF4-FFF2-40B4-BE49-F238E27FC236}">
                  <a16:creationId xmlns="" xmlns:a16="http://schemas.microsoft.com/office/drawing/2014/main" id="{7D4B55BB-55D4-4F65-90DC-E0EAC7B76F1D}"/>
                </a:ext>
              </a:extLst>
            </p:cNvPr>
            <p:cNvGrpSpPr/>
            <p:nvPr/>
          </p:nvGrpSpPr>
          <p:grpSpPr>
            <a:xfrm>
              <a:off x="2900" y="3163"/>
              <a:ext cx="32" cy="32"/>
              <a:chOff x="1291" y="1705"/>
              <a:chExt cx="32" cy="32"/>
            </a:xfrm>
          </p:grpSpPr>
          <p:sp>
            <p:nvSpPr>
              <p:cNvPr id="190" name="Oval 319">
                <a:extLst>
                  <a:ext uri="{FF2B5EF4-FFF2-40B4-BE49-F238E27FC236}">
                    <a16:creationId xmlns="" xmlns:a16="http://schemas.microsoft.com/office/drawing/2014/main" id="{D099C1F4-4A55-4247-BE62-FFD0E2ABC8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1" y="1705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191" name="Line 320" descr="poLine">
                <a:extLst>
                  <a:ext uri="{FF2B5EF4-FFF2-40B4-BE49-F238E27FC236}">
                    <a16:creationId xmlns="" xmlns:a16="http://schemas.microsoft.com/office/drawing/2014/main" id="{D9E8CBC3-7D3F-47F8-BF92-6CA75A1088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07" y="1721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2" name="Line 321" descr="poLine">
                <a:extLst>
                  <a:ext uri="{FF2B5EF4-FFF2-40B4-BE49-F238E27FC236}">
                    <a16:creationId xmlns="" xmlns:a16="http://schemas.microsoft.com/office/drawing/2014/main" id="{A685C2BA-0B36-474B-855E-F22FBB7FCE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291" y="1721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3" name="Line 322" descr="poLine">
                <a:extLst>
                  <a:ext uri="{FF2B5EF4-FFF2-40B4-BE49-F238E27FC236}">
                    <a16:creationId xmlns="" xmlns:a16="http://schemas.microsoft.com/office/drawing/2014/main" id="{3BB5C841-50F9-4D63-8708-A5E5B32ADE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307" y="1705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" name="Line 323" descr="poLine">
                <a:extLst>
                  <a:ext uri="{FF2B5EF4-FFF2-40B4-BE49-F238E27FC236}">
                    <a16:creationId xmlns="" xmlns:a16="http://schemas.microsoft.com/office/drawing/2014/main" id="{A7936184-2C41-4EB1-8298-16CCC6F703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307" y="1721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15" name="Line 382">
            <a:extLst>
              <a:ext uri="{FF2B5EF4-FFF2-40B4-BE49-F238E27FC236}">
                <a16:creationId xmlns="" xmlns:a16="http://schemas.microsoft.com/office/drawing/2014/main" id="{C246988A-0841-4BC7-8F56-EDCBC84385C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37598" y="5581353"/>
            <a:ext cx="920750" cy="142875"/>
          </a:xfrm>
          <a:prstGeom prst="line">
            <a:avLst/>
          </a:prstGeom>
          <a:noFill/>
          <a:ln w="28575">
            <a:solidFill>
              <a:srgbClr val="FF00FF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6" name="Line 383">
            <a:extLst>
              <a:ext uri="{FF2B5EF4-FFF2-40B4-BE49-F238E27FC236}">
                <a16:creationId xmlns="" xmlns:a16="http://schemas.microsoft.com/office/drawing/2014/main" id="{A214DA0A-0628-4106-9FEC-09DE71DFC0B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658348" y="4978102"/>
            <a:ext cx="706438" cy="603250"/>
          </a:xfrm>
          <a:prstGeom prst="line">
            <a:avLst/>
          </a:prstGeom>
          <a:noFill/>
          <a:ln w="28575">
            <a:solidFill>
              <a:srgbClr val="FF00FF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17" name="Group 384">
            <a:extLst>
              <a:ext uri="{FF2B5EF4-FFF2-40B4-BE49-F238E27FC236}">
                <a16:creationId xmlns="" xmlns:a16="http://schemas.microsoft.com/office/drawing/2014/main" id="{4CDBA5D9-391F-4298-A558-8320A41A8C27}"/>
              </a:ext>
            </a:extLst>
          </p:cNvPr>
          <p:cNvGrpSpPr/>
          <p:nvPr/>
        </p:nvGrpSpPr>
        <p:grpSpPr>
          <a:xfrm>
            <a:off x="7440736" y="4652666"/>
            <a:ext cx="2311400" cy="1857375"/>
            <a:chOff x="3923" y="2613"/>
            <a:chExt cx="1456" cy="1170"/>
          </a:xfrm>
        </p:grpSpPr>
        <p:sp>
          <p:nvSpPr>
            <p:cNvPr id="218" name="Text Box 257">
              <a:extLst>
                <a:ext uri="{FF2B5EF4-FFF2-40B4-BE49-F238E27FC236}">
                  <a16:creationId xmlns="" xmlns:a16="http://schemas.microsoft.com/office/drawing/2014/main" id="{BF5B2762-645C-4B9E-9AE4-53ECA453EF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21" y="3165"/>
              <a:ext cx="22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latin typeface="Calibri" panose="020f0502020204030204" pitchFamily="34" charset="0"/>
                </a:rPr>
                <a:t>O</a:t>
              </a:r>
            </a:p>
          </p:txBody>
        </p:sp>
        <p:sp>
          <p:nvSpPr>
            <p:cNvPr id="219" name="Text Box 258">
              <a:extLst>
                <a:ext uri="{FF2B5EF4-FFF2-40B4-BE49-F238E27FC236}">
                  <a16:creationId xmlns="" xmlns:a16="http://schemas.microsoft.com/office/drawing/2014/main" id="{BB799298-3124-4261-B5FF-1C1F5A0A48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23" y="3203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solidFill>
                    <a:srgbClr val="0000FF"/>
                  </a:solidFill>
                  <a:latin typeface="Calibri" panose="020f0502020204030204" pitchFamily="34" charset="0"/>
                </a:rPr>
                <a:t>A</a:t>
              </a:r>
            </a:p>
          </p:txBody>
        </p:sp>
        <p:sp>
          <p:nvSpPr>
            <p:cNvPr id="220" name="Text Box 259">
              <a:extLst>
                <a:ext uri="{FF2B5EF4-FFF2-40B4-BE49-F238E27FC236}">
                  <a16:creationId xmlns="" xmlns:a16="http://schemas.microsoft.com/office/drawing/2014/main" id="{1B84822A-6963-4558-B1CA-EC9AAC9AD4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48" y="2613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solidFill>
                    <a:srgbClr val="0000FF"/>
                  </a:solidFill>
                  <a:latin typeface="Calibri" panose="020f0502020204030204" pitchFamily="34" charset="0"/>
                </a:rPr>
                <a:t>B</a:t>
              </a:r>
            </a:p>
          </p:txBody>
        </p:sp>
        <p:sp>
          <p:nvSpPr>
            <p:cNvPr id="221" name="Text Box 260">
              <a:extLst>
                <a:ext uri="{FF2B5EF4-FFF2-40B4-BE49-F238E27FC236}">
                  <a16:creationId xmlns="" xmlns:a16="http://schemas.microsoft.com/office/drawing/2014/main" id="{D736CE28-68E5-4F5D-8B57-23B4F2593B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4" y="2723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solidFill>
                    <a:srgbClr val="FF0000"/>
                  </a:solidFill>
                  <a:latin typeface="Calibri" panose="020f0502020204030204" pitchFamily="34" charset="0"/>
                </a:rPr>
                <a:t>C</a:t>
              </a:r>
            </a:p>
          </p:txBody>
        </p:sp>
        <p:sp>
          <p:nvSpPr>
            <p:cNvPr id="222" name="Text Box 261">
              <a:extLst>
                <a:ext uri="{FF2B5EF4-FFF2-40B4-BE49-F238E27FC236}">
                  <a16:creationId xmlns="" xmlns:a16="http://schemas.microsoft.com/office/drawing/2014/main" id="{5E59C5C6-95F7-4B6E-BA75-A5FE60E5A6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53" y="3448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i="1">
                  <a:solidFill>
                    <a:srgbClr val="FF0000"/>
                  </a:solidFill>
                  <a:latin typeface="Calibri" panose="020f0502020204030204" pitchFamily="34" charset="0"/>
                </a:rPr>
                <a:t>D</a:t>
              </a:r>
            </a:p>
          </p:txBody>
        </p:sp>
        <p:sp>
          <p:nvSpPr>
            <p:cNvPr id="223" name="Oval 324">
              <a:extLst>
                <a:ext uri="{FF2B5EF4-FFF2-40B4-BE49-F238E27FC236}">
                  <a16:creationId xmlns="" xmlns:a16="http://schemas.microsoft.com/office/drawing/2014/main" id="{E2F3CA0A-B203-45C0-92B9-1B89F5F46D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5" y="2613"/>
              <a:ext cx="1170" cy="1170"/>
            </a:xfrm>
            <a:prstGeom prst="ellipse">
              <a:avLst/>
            </a:prstGeom>
            <a:noFill/>
            <a:ln w="28575">
              <a:solidFill>
                <a:srgbClr val="008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24" name="Line 325">
              <a:extLst>
                <a:ext uri="{FF2B5EF4-FFF2-40B4-BE49-F238E27FC236}">
                  <a16:creationId xmlns="" xmlns:a16="http://schemas.microsoft.com/office/drawing/2014/main" id="{DF793926-5D2A-461F-B7BE-F0609D4CB151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239360" flipH="1" flipV="1">
              <a:off x="4161" y="2972"/>
              <a:ext cx="569" cy="12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" name="Line 326">
              <a:extLst>
                <a:ext uri="{FF2B5EF4-FFF2-40B4-BE49-F238E27FC236}">
                  <a16:creationId xmlns="" xmlns:a16="http://schemas.microsoft.com/office/drawing/2014/main" id="{AA601639-6C14-438A-9DDA-6E7CEDCE05BF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239360">
              <a:off x="4648" y="3294"/>
              <a:ext cx="569" cy="12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" name="Line 357">
              <a:extLst>
                <a:ext uri="{FF2B5EF4-FFF2-40B4-BE49-F238E27FC236}">
                  <a16:creationId xmlns="" xmlns:a16="http://schemas.microsoft.com/office/drawing/2014/main" id="{15BFF183-5638-46D4-BECF-899E8E1A3D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110" y="2818"/>
              <a:ext cx="1025" cy="47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7" name="Group 327" descr="poDot">
              <a:extLst>
                <a:ext uri="{FF2B5EF4-FFF2-40B4-BE49-F238E27FC236}">
                  <a16:creationId xmlns="" xmlns:a16="http://schemas.microsoft.com/office/drawing/2014/main" id="{A6CDF1BD-7A01-4584-B4CD-6B3A80E6247E}"/>
                </a:ext>
              </a:extLst>
            </p:cNvPr>
            <p:cNvGrpSpPr/>
            <p:nvPr/>
          </p:nvGrpSpPr>
          <p:grpSpPr>
            <a:xfrm rot="-364677">
              <a:off x="4187" y="2860"/>
              <a:ext cx="32" cy="32"/>
              <a:chOff x="704" y="1069"/>
              <a:chExt cx="32" cy="32"/>
            </a:xfrm>
          </p:grpSpPr>
          <p:sp>
            <p:nvSpPr>
              <p:cNvPr id="252" name="Oval 328">
                <a:extLst>
                  <a:ext uri="{FF2B5EF4-FFF2-40B4-BE49-F238E27FC236}">
                    <a16:creationId xmlns="" xmlns:a16="http://schemas.microsoft.com/office/drawing/2014/main" id="{4B7A2834-C17C-4B22-BE7E-AE660E6B4B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4" y="1069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253" name="Line 329" descr="poLine">
                <a:extLst>
                  <a:ext uri="{FF2B5EF4-FFF2-40B4-BE49-F238E27FC236}">
                    <a16:creationId xmlns="" xmlns:a16="http://schemas.microsoft.com/office/drawing/2014/main" id="{46297CCD-17BC-4101-BB84-27D5C3D54C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4" name="Line 330" descr="poLine">
                <a:extLst>
                  <a:ext uri="{FF2B5EF4-FFF2-40B4-BE49-F238E27FC236}">
                    <a16:creationId xmlns="" xmlns:a16="http://schemas.microsoft.com/office/drawing/2014/main" id="{79F676E1-1F59-4158-88DB-A6DC526598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04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5" name="Line 331" descr="poLine">
                <a:extLst>
                  <a:ext uri="{FF2B5EF4-FFF2-40B4-BE49-F238E27FC236}">
                    <a16:creationId xmlns="" xmlns:a16="http://schemas.microsoft.com/office/drawing/2014/main" id="{723A5B8F-CF91-4FAD-ABE4-59BC92A3B86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720" y="1069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" name="Line 332" descr="poLine">
                <a:extLst>
                  <a:ext uri="{FF2B5EF4-FFF2-40B4-BE49-F238E27FC236}">
                    <a16:creationId xmlns="" xmlns:a16="http://schemas.microsoft.com/office/drawing/2014/main" id="{93D23D2C-252C-47DB-95CD-A0A3464604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20" y="1085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28" name="Group 333" descr="poDot">
              <a:extLst>
                <a:ext uri="{FF2B5EF4-FFF2-40B4-BE49-F238E27FC236}">
                  <a16:creationId xmlns="" xmlns:a16="http://schemas.microsoft.com/office/drawing/2014/main" id="{1B7648B2-A5D8-4622-85B7-0E905335505C}"/>
                </a:ext>
              </a:extLst>
            </p:cNvPr>
            <p:cNvGrpSpPr/>
            <p:nvPr/>
          </p:nvGrpSpPr>
          <p:grpSpPr>
            <a:xfrm rot="10419360">
              <a:off x="5160" y="3503"/>
              <a:ext cx="32" cy="32"/>
              <a:chOff x="704" y="1069"/>
              <a:chExt cx="32" cy="32"/>
            </a:xfrm>
          </p:grpSpPr>
          <p:sp>
            <p:nvSpPr>
              <p:cNvPr id="247" name="Oval 334">
                <a:extLst>
                  <a:ext uri="{FF2B5EF4-FFF2-40B4-BE49-F238E27FC236}">
                    <a16:creationId xmlns="" xmlns:a16="http://schemas.microsoft.com/office/drawing/2014/main" id="{1EE489E6-A4A3-41BA-9F67-A22F2A7382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4" y="1069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248" name="Line 335" descr="poLine">
                <a:extLst>
                  <a:ext uri="{FF2B5EF4-FFF2-40B4-BE49-F238E27FC236}">
                    <a16:creationId xmlns="" xmlns:a16="http://schemas.microsoft.com/office/drawing/2014/main" id="{C1E2DA05-F550-4B25-BFF3-2713546A2C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9" name="Line 336" descr="poLine">
                <a:extLst>
                  <a:ext uri="{FF2B5EF4-FFF2-40B4-BE49-F238E27FC236}">
                    <a16:creationId xmlns="" xmlns:a16="http://schemas.microsoft.com/office/drawing/2014/main" id="{C08DC0A5-0AA2-41F3-887C-00C16CF8DB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04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0" name="Line 337" descr="poLine">
                <a:extLst>
                  <a:ext uri="{FF2B5EF4-FFF2-40B4-BE49-F238E27FC236}">
                    <a16:creationId xmlns="" xmlns:a16="http://schemas.microsoft.com/office/drawing/2014/main" id="{9BADF808-4FC9-4D51-84BE-32A330981B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720" y="1069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1" name="Line 338" descr="poLine">
                <a:extLst>
                  <a:ext uri="{FF2B5EF4-FFF2-40B4-BE49-F238E27FC236}">
                    <a16:creationId xmlns="" xmlns:a16="http://schemas.microsoft.com/office/drawing/2014/main" id="{CAE73808-D4F8-48FD-AF97-E65C49F9B82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20" y="1085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29" name="Group 339" descr="poDot">
              <a:extLst>
                <a:ext uri="{FF2B5EF4-FFF2-40B4-BE49-F238E27FC236}">
                  <a16:creationId xmlns="" xmlns:a16="http://schemas.microsoft.com/office/drawing/2014/main" id="{D5C0A30C-EB3D-49C3-95E4-038FFEA1694F}"/>
                </a:ext>
              </a:extLst>
            </p:cNvPr>
            <p:cNvGrpSpPr/>
            <p:nvPr/>
          </p:nvGrpSpPr>
          <p:grpSpPr>
            <a:xfrm>
              <a:off x="4674" y="3182"/>
              <a:ext cx="32" cy="32"/>
              <a:chOff x="1291" y="1705"/>
              <a:chExt cx="32" cy="32"/>
            </a:xfrm>
          </p:grpSpPr>
          <p:sp>
            <p:nvSpPr>
              <p:cNvPr id="242" name="Oval 340">
                <a:extLst>
                  <a:ext uri="{FF2B5EF4-FFF2-40B4-BE49-F238E27FC236}">
                    <a16:creationId xmlns="" xmlns:a16="http://schemas.microsoft.com/office/drawing/2014/main" id="{53BD5C2E-A14C-434C-844A-DAC485BDC8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1" y="1705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243" name="Line 341" descr="poLine">
                <a:extLst>
                  <a:ext uri="{FF2B5EF4-FFF2-40B4-BE49-F238E27FC236}">
                    <a16:creationId xmlns="" xmlns:a16="http://schemas.microsoft.com/office/drawing/2014/main" id="{57995C7B-0C24-408A-8A29-ACFDD676CD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07" y="1721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4" name="Line 342" descr="poLine">
                <a:extLst>
                  <a:ext uri="{FF2B5EF4-FFF2-40B4-BE49-F238E27FC236}">
                    <a16:creationId xmlns="" xmlns:a16="http://schemas.microsoft.com/office/drawing/2014/main" id="{207062BD-3631-46F0-BC39-1FAD948025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291" y="1721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5" name="Line 343" descr="poLine">
                <a:extLst>
                  <a:ext uri="{FF2B5EF4-FFF2-40B4-BE49-F238E27FC236}">
                    <a16:creationId xmlns="" xmlns:a16="http://schemas.microsoft.com/office/drawing/2014/main" id="{8C7934E6-E385-4787-8BAB-5F2FFCC40F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307" y="1705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6" name="Line 344" descr="poLine">
                <a:extLst>
                  <a:ext uri="{FF2B5EF4-FFF2-40B4-BE49-F238E27FC236}">
                    <a16:creationId xmlns="" xmlns:a16="http://schemas.microsoft.com/office/drawing/2014/main" id="{1E2611A0-5BE5-4B04-A1EB-A950D90BEB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307" y="1721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30" name="Group 351" descr="poDot">
              <a:extLst>
                <a:ext uri="{FF2B5EF4-FFF2-40B4-BE49-F238E27FC236}">
                  <a16:creationId xmlns="" xmlns:a16="http://schemas.microsoft.com/office/drawing/2014/main" id="{02FD50C0-7F77-4C8F-A358-06B3FBBBED46}"/>
                </a:ext>
              </a:extLst>
            </p:cNvPr>
            <p:cNvGrpSpPr/>
            <p:nvPr/>
          </p:nvGrpSpPr>
          <p:grpSpPr>
            <a:xfrm rot="-2895022">
              <a:off x="4094" y="3272"/>
              <a:ext cx="32" cy="32"/>
              <a:chOff x="704" y="1069"/>
              <a:chExt cx="32" cy="32"/>
            </a:xfrm>
          </p:grpSpPr>
          <p:sp>
            <p:nvSpPr>
              <p:cNvPr id="237" name="Oval 352">
                <a:extLst>
                  <a:ext uri="{FF2B5EF4-FFF2-40B4-BE49-F238E27FC236}">
                    <a16:creationId xmlns="" xmlns:a16="http://schemas.microsoft.com/office/drawing/2014/main" id="{2E24C1F9-001A-44AB-B0BB-159D09995E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4" y="1069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238" name="Line 353" descr="poLine">
                <a:extLst>
                  <a:ext uri="{FF2B5EF4-FFF2-40B4-BE49-F238E27FC236}">
                    <a16:creationId xmlns="" xmlns:a16="http://schemas.microsoft.com/office/drawing/2014/main" id="{AEC5D744-F872-4D3F-A12C-4DCE995207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9" name="Line 354" descr="poLine">
                <a:extLst>
                  <a:ext uri="{FF2B5EF4-FFF2-40B4-BE49-F238E27FC236}">
                    <a16:creationId xmlns="" xmlns:a16="http://schemas.microsoft.com/office/drawing/2014/main" id="{57A6CE5C-2E33-4786-B36C-171D971BAB6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04" y="1085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0" name="Line 355" descr="poLine">
                <a:extLst>
                  <a:ext uri="{FF2B5EF4-FFF2-40B4-BE49-F238E27FC236}">
                    <a16:creationId xmlns="" xmlns:a16="http://schemas.microsoft.com/office/drawing/2014/main" id="{7D5913F7-8FD9-4835-9DF7-85ADBCC111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720" y="1069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1" name="Line 356" descr="poLine">
                <a:extLst>
                  <a:ext uri="{FF2B5EF4-FFF2-40B4-BE49-F238E27FC236}">
                    <a16:creationId xmlns="" xmlns:a16="http://schemas.microsoft.com/office/drawing/2014/main" id="{8047C315-78E7-41CF-9737-A6AB609F09D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20" y="1085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31" name="Group 345" descr="poDot">
              <a:extLst>
                <a:ext uri="{FF2B5EF4-FFF2-40B4-BE49-F238E27FC236}">
                  <a16:creationId xmlns="" xmlns:a16="http://schemas.microsoft.com/office/drawing/2014/main" id="{B41CF84F-F714-4DDF-9EE3-6496E7E5E668}"/>
                </a:ext>
              </a:extLst>
            </p:cNvPr>
            <p:cNvGrpSpPr/>
            <p:nvPr/>
          </p:nvGrpSpPr>
          <p:grpSpPr>
            <a:xfrm rot="-1176077">
              <a:off x="5119" y="2802"/>
              <a:ext cx="32" cy="32"/>
              <a:chOff x="1703" y="1234"/>
              <a:chExt cx="32" cy="32"/>
            </a:xfrm>
          </p:grpSpPr>
          <p:sp>
            <p:nvSpPr>
              <p:cNvPr id="232" name="Oval 346">
                <a:extLst>
                  <a:ext uri="{FF2B5EF4-FFF2-40B4-BE49-F238E27FC236}">
                    <a16:creationId xmlns="" xmlns:a16="http://schemas.microsoft.com/office/drawing/2014/main" id="{329AD916-015B-49B5-A3E6-0E4A7FA292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03" y="1234"/>
                <a:ext cx="32" cy="3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233" name="Line 347" descr="poLine">
                <a:extLst>
                  <a:ext uri="{FF2B5EF4-FFF2-40B4-BE49-F238E27FC236}">
                    <a16:creationId xmlns="" xmlns:a16="http://schemas.microsoft.com/office/drawing/2014/main" id="{DE991840-A3B0-43A9-B6BC-E21E4D818A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19" y="1250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4" name="Line 348" descr="poLine">
                <a:extLst>
                  <a:ext uri="{FF2B5EF4-FFF2-40B4-BE49-F238E27FC236}">
                    <a16:creationId xmlns="" xmlns:a16="http://schemas.microsoft.com/office/drawing/2014/main" id="{75E89D68-9B4B-446B-8F97-4B4300304E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703" y="1250"/>
                <a:ext cx="16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" name="Line 349" descr="poLine">
                <a:extLst>
                  <a:ext uri="{FF2B5EF4-FFF2-40B4-BE49-F238E27FC236}">
                    <a16:creationId xmlns="" xmlns:a16="http://schemas.microsoft.com/office/drawing/2014/main" id="{55D47169-651A-4976-983B-9D243CC9D4D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719" y="1234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6" name="Line 350" descr="poLine">
                <a:extLst>
                  <a:ext uri="{FF2B5EF4-FFF2-40B4-BE49-F238E27FC236}">
                    <a16:creationId xmlns="" xmlns:a16="http://schemas.microsoft.com/office/drawing/2014/main" id="{96B75019-6724-4D79-9933-CD2DC919ADC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719" y="1250"/>
                <a:ext cx="0" cy="16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57" name="Rectangle 386">
            <a:extLst>
              <a:ext uri="{FF2B5EF4-FFF2-40B4-BE49-F238E27FC236}">
                <a16:creationId xmlns="" xmlns:a16="http://schemas.microsoft.com/office/drawing/2014/main" id="{37D3CE2C-643F-41C7-9F86-FFD97BDA3D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2987" y="962653"/>
            <a:ext cx="4444231" cy="522288"/>
          </a:xfrm>
          <a:prstGeom prst="rect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发现</a:t>
            </a:r>
            <a:r>
              <a:rPr lang="en-US" altLang="zh-CN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直径是最长的弦</a:t>
            </a:r>
          </a:p>
        </p:txBody>
      </p:sp>
      <p:sp>
        <p:nvSpPr>
          <p:cNvPr id="258" name="矩形 257">
            <a:extLst>
              <a:ext uri="{FF2B5EF4-FFF2-40B4-BE49-F238E27FC236}">
                <a16:creationId xmlns="" xmlns:a16="http://schemas.microsoft.com/office/drawing/2014/main" id="{9BB17F31-2973-4A7A-90ED-9C6B5964DF86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11017793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3600000">
                                      <p:cBhvr>
                                        <p:cTn id="1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140000">
                                      <p:cBhvr>
                                        <p:cTn id="6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980000">
                                      <p:cBhvr>
                                        <p:cTn id="71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520000">
                                      <p:cBhvr>
                                        <p:cTn id="124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4410000">
                                      <p:cBhvr>
                                        <p:cTn id="128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 nodeType="clickPar">
                      <p:stCondLst>
                        <p:cond delay="indefinite"/>
                      </p:stCondLst>
                      <p:childTnLst>
                        <p:par>
                          <p:cTn id="1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25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13">
            <a:extLst>
              <a:ext uri="{FF2B5EF4-FFF2-40B4-BE49-F238E27FC236}">
                <a16:creationId xmlns="" xmlns:a16="http://schemas.microsoft.com/office/drawing/2014/main" id="{A9310267-D5CC-4716-A08B-36D85E5423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126" y="908720"/>
            <a:ext cx="12570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Char char="u"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弧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 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Oval 6">
            <a:extLst>
              <a:ext uri="{FF2B5EF4-FFF2-40B4-BE49-F238E27FC236}">
                <a16:creationId xmlns="" xmlns:a16="http://schemas.microsoft.com/office/drawing/2014/main" id="{F38C0C36-E80E-469C-AD4D-81A200EB40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3804" y="1858938"/>
            <a:ext cx="1728788" cy="1728788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·</a:t>
            </a:r>
          </a:p>
        </p:txBody>
      </p:sp>
      <p:sp>
        <p:nvSpPr>
          <p:cNvPr id="5" name="Line 7">
            <a:extLst>
              <a:ext uri="{FF2B5EF4-FFF2-40B4-BE49-F238E27FC236}">
                <a16:creationId xmlns="" xmlns:a16="http://schemas.microsoft.com/office/drawing/2014/main" id="{E76D1719-87C0-45D1-A41A-767E3795DFA0}"/>
              </a:ext>
            </a:extLst>
          </p:cNvPr>
          <p:cNvSpPr>
            <a:spLocks noChangeShapeType="1"/>
          </p:cNvSpPr>
          <p:nvPr/>
        </p:nvSpPr>
        <p:spPr bwMode="auto">
          <a:xfrm rot="18900000" flipH="1">
            <a:off x="10237404" y="1873227"/>
            <a:ext cx="0" cy="17303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Text Box 8">
            <a:extLst>
              <a:ext uri="{FF2B5EF4-FFF2-40B4-BE49-F238E27FC236}">
                <a16:creationId xmlns="" xmlns:a16="http://schemas.microsoft.com/office/drawing/2014/main" id="{B8406723-3A22-4FC2-83A9-C135302B6B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29567" y="3155927"/>
            <a:ext cx="3603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</a:rPr>
              <a:t>C</a:t>
            </a:r>
            <a:endParaRPr lang="en-US" altLang="zh-CN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9">
            <a:extLst>
              <a:ext uri="{FF2B5EF4-FFF2-40B4-BE49-F238E27FC236}">
                <a16:creationId xmlns="" xmlns:a16="http://schemas.microsoft.com/office/drawing/2014/main" id="{77BC0536-3E52-4A5B-A07F-366A6ABBB3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65968" y="2363764"/>
            <a:ext cx="5048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</a:rPr>
              <a:t>O</a:t>
            </a:r>
            <a:endParaRPr lang="en-US" altLang="zh-CN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10">
            <a:extLst>
              <a:ext uri="{FF2B5EF4-FFF2-40B4-BE49-F238E27FC236}">
                <a16:creationId xmlns="" xmlns:a16="http://schemas.microsoft.com/office/drawing/2014/main" id="{B11B73B4-9EA2-4617-B64C-2D46C97864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00780" y="3298802"/>
            <a:ext cx="5048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</a:rPr>
              <a:t>A</a:t>
            </a:r>
            <a:endParaRPr lang="en-US" altLang="zh-CN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Line 11">
            <a:extLst>
              <a:ext uri="{FF2B5EF4-FFF2-40B4-BE49-F238E27FC236}">
                <a16:creationId xmlns="" xmlns:a16="http://schemas.microsoft.com/office/drawing/2014/main" id="{C21D7084-2E95-4702-BBFA-E84CB2EB3B8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646854" y="3198789"/>
            <a:ext cx="1296988" cy="1444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Text Box 12">
            <a:extLst>
              <a:ext uri="{FF2B5EF4-FFF2-40B4-BE49-F238E27FC236}">
                <a16:creationId xmlns="" xmlns:a16="http://schemas.microsoft.com/office/drawing/2014/main" id="{7712FD2C-1E8B-4914-BF3C-5E3391B6C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58130" y="1787502"/>
            <a:ext cx="5048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</a:rPr>
              <a:t>B</a:t>
            </a:r>
            <a:endParaRPr lang="en-US" altLang="zh-CN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m16Arc 211">
            <a:extLst>
              <a:ext uri="{FF2B5EF4-FFF2-40B4-BE49-F238E27FC236}">
                <a16:creationId xmlns="" xmlns:a16="http://schemas.microsoft.com/office/drawing/2014/main" id="{B4C7EE86-5925-4303-934E-CDF03692C4DA}"/>
              </a:ext>
            </a:extLst>
          </p:cNvPr>
          <p:cNvSpPr>
            <a:spLocks noChangeArrowheads="1"/>
          </p:cNvSpPr>
          <p:nvPr/>
        </p:nvSpPr>
        <p:spPr bwMode="auto">
          <a:xfrm rot="18963004">
            <a:off x="9072180" y="1968476"/>
            <a:ext cx="1736725" cy="893762"/>
          </a:xfrm>
          <a:custGeom>
            <a:gdLst>
              <a:gd name="T0" fmla="*/ -1 w 43199"/>
              <a:gd name="T1" fmla="*/ 21423 h 21600"/>
              <a:gd name="T2" fmla="*/ 21599 w 43199"/>
              <a:gd name="T3" fmla="*/ 0 h 21600"/>
              <a:gd name="T4" fmla="*/ 43199 w 43199"/>
              <a:gd name="T5" fmla="*/ 21600 h 21600"/>
              <a:gd name="T6" fmla="*/ -1 w 43199"/>
              <a:gd name="T7" fmla="*/ 21423 h 21600"/>
              <a:gd name="T8" fmla="*/ 21599 w 43199"/>
              <a:gd name="T9" fmla="*/ 0 h 21600"/>
              <a:gd name="T10" fmla="*/ 43199 w 43199"/>
              <a:gd name="T11" fmla="*/ 21600 h 21600"/>
              <a:gd name="T12" fmla="*/ 21599 w 43199"/>
              <a:gd name="T13" fmla="*/ 21600 h 2160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199" h="21600" fill="none">
                <a:moveTo>
                  <a:pt x="-1" y="21423"/>
                </a:moveTo>
                <a:cubicBezTo>
                  <a:pt x="96" y="9563"/>
                  <a:pt x="9738" y="-1"/>
                  <a:pt x="21599" y="0"/>
                </a:cubicBezTo>
                <a:cubicBezTo>
                  <a:pt x="33528" y="0"/>
                  <a:pt x="43199" y="9670"/>
                  <a:pt x="43199" y="21600"/>
                </a:cubicBezTo>
              </a:path>
              <a:path w="43199" h="21600" stroke="0">
                <a:moveTo>
                  <a:pt x="-1" y="21423"/>
                </a:moveTo>
                <a:cubicBezTo>
                  <a:pt x="96" y="9563"/>
                  <a:pt x="9738" y="-1"/>
                  <a:pt x="21599" y="0"/>
                </a:cubicBezTo>
                <a:cubicBezTo>
                  <a:pt x="33528" y="0"/>
                  <a:pt x="43199" y="9670"/>
                  <a:pt x="43199" y="21600"/>
                </a:cubicBezTo>
                <a:lnTo>
                  <a:pt x="21599" y="21600"/>
                </a:lnTo>
                <a:close/>
              </a:path>
            </a:pathLst>
          </a:custGeom>
          <a:noFill/>
          <a:ln w="28575">
            <a:solidFill>
              <a:srgbClr val="FF0000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2" name="Oval 14">
            <a:extLst>
              <a:ext uri="{FF2B5EF4-FFF2-40B4-BE49-F238E27FC236}">
                <a16:creationId xmlns="" xmlns:a16="http://schemas.microsoft.com/office/drawing/2014/main" id="{8E13ACE1-BB46-4B4B-B483-5662C00C58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96129" y="2695552"/>
            <a:ext cx="71438" cy="71437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 b="1" i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5">
            <a:extLst>
              <a:ext uri="{FF2B5EF4-FFF2-40B4-BE49-F238E27FC236}">
                <a16:creationId xmlns="" xmlns:a16="http://schemas.microsoft.com/office/drawing/2014/main" id="{C3EF8BA0-701B-4765-A1FB-C046573DDF0F}"/>
              </a:ext>
            </a:extLst>
          </p:cNvPr>
          <p:cNvSpPr/>
          <p:nvPr/>
        </p:nvSpPr>
        <p:spPr>
          <a:xfrm>
            <a:off x="275799" y="3801145"/>
            <a:ext cx="8805064" cy="1057790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圆的任意一条直径的两个端点把圆分成两条弧，每一条弧都叫做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半圆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</a:p>
        </p:txBody>
      </p:sp>
      <p:sp>
        <p:nvSpPr>
          <p:cNvPr id="14" name="矩形 35">
            <a:extLst>
              <a:ext uri="{FF2B5EF4-FFF2-40B4-BE49-F238E27FC236}">
                <a16:creationId xmlns="" xmlns:a16="http://schemas.microsoft.com/office/drawing/2014/main" id="{8616EC22-F07C-4128-A7E1-BC0C21F571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528" y="4976074"/>
            <a:ext cx="249078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Char char="Ø"/>
            </a:pPr>
            <a:r>
              <a:rPr lang="zh-CN" altLang="en-US" sz="280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劣弧与优弧   </a:t>
            </a:r>
          </a:p>
        </p:txBody>
      </p:sp>
      <p:sp>
        <p:nvSpPr>
          <p:cNvPr id="15" name="Oval 8">
            <a:extLst>
              <a:ext uri="{FF2B5EF4-FFF2-40B4-BE49-F238E27FC236}">
                <a16:creationId xmlns="" xmlns:a16="http://schemas.microsoft.com/office/drawing/2014/main" id="{C39469C1-B59B-472D-8EB8-323037FFD5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1428" y="4585982"/>
            <a:ext cx="1728788" cy="1728788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·</a:t>
            </a:r>
          </a:p>
        </p:txBody>
      </p:sp>
      <p:sp>
        <p:nvSpPr>
          <p:cNvPr id="16" name="Line 9">
            <a:extLst>
              <a:ext uri="{FF2B5EF4-FFF2-40B4-BE49-F238E27FC236}">
                <a16:creationId xmlns="" xmlns:a16="http://schemas.microsoft.com/office/drawing/2014/main" id="{D1E59845-0F87-4FE4-BD5C-8E17A0220434}"/>
              </a:ext>
            </a:extLst>
          </p:cNvPr>
          <p:cNvSpPr>
            <a:spLocks noChangeShapeType="1"/>
          </p:cNvSpPr>
          <p:nvPr/>
        </p:nvSpPr>
        <p:spPr bwMode="auto">
          <a:xfrm rot="18900000" flipH="1">
            <a:off x="10286616" y="4605032"/>
            <a:ext cx="0" cy="172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Text Box 10">
            <a:extLst>
              <a:ext uri="{FF2B5EF4-FFF2-40B4-BE49-F238E27FC236}">
                <a16:creationId xmlns="" xmlns:a16="http://schemas.microsoft.com/office/drawing/2014/main" id="{D2F894A5-D092-4A63-A157-B8C361963A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77191" y="5882970"/>
            <a:ext cx="3603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</a:rPr>
              <a:t>C</a:t>
            </a:r>
            <a:endParaRPr lang="en-US" altLang="zh-CN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Box 11">
            <a:extLst>
              <a:ext uri="{FF2B5EF4-FFF2-40B4-BE49-F238E27FC236}">
                <a16:creationId xmlns="" xmlns:a16="http://schemas.microsoft.com/office/drawing/2014/main" id="{38C05645-2D7F-4E13-B4A2-1FB049758B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18354" y="5093983"/>
            <a:ext cx="5048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</a:rPr>
              <a:t>O</a:t>
            </a:r>
            <a:endParaRPr lang="en-US" altLang="zh-CN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 Box 12">
            <a:extLst>
              <a:ext uri="{FF2B5EF4-FFF2-40B4-BE49-F238E27FC236}">
                <a16:creationId xmlns="" xmlns:a16="http://schemas.microsoft.com/office/drawing/2014/main" id="{C1E55272-E4B8-4E37-829E-BC09ACC7DD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48404" y="6025845"/>
            <a:ext cx="5048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</a:rPr>
              <a:t>A</a:t>
            </a:r>
            <a:endParaRPr lang="en-US" altLang="zh-CN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Line 13">
            <a:extLst>
              <a:ext uri="{FF2B5EF4-FFF2-40B4-BE49-F238E27FC236}">
                <a16:creationId xmlns="" xmlns:a16="http://schemas.microsoft.com/office/drawing/2014/main" id="{4424D0F2-A311-4526-A725-C85C6DF2C5D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694478" y="5929008"/>
            <a:ext cx="1296988" cy="1444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Text Box 14">
            <a:extLst>
              <a:ext uri="{FF2B5EF4-FFF2-40B4-BE49-F238E27FC236}">
                <a16:creationId xmlns="" xmlns:a16="http://schemas.microsoft.com/office/drawing/2014/main" id="{DBA584DB-2080-44D4-84BE-7719B3823F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05754" y="4514545"/>
            <a:ext cx="5048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</a:rPr>
              <a:t>B</a:t>
            </a:r>
            <a:endParaRPr lang="en-US" altLang="zh-CN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m16Arc 211">
            <a:extLst>
              <a:ext uri="{FF2B5EF4-FFF2-40B4-BE49-F238E27FC236}">
                <a16:creationId xmlns="" xmlns:a16="http://schemas.microsoft.com/office/drawing/2014/main" id="{AFD0C597-D261-418C-86F7-D3178E6A9025}"/>
              </a:ext>
            </a:extLst>
          </p:cNvPr>
          <p:cNvSpPr>
            <a:spLocks noChangeArrowheads="1"/>
          </p:cNvSpPr>
          <p:nvPr/>
        </p:nvSpPr>
        <p:spPr bwMode="auto">
          <a:xfrm rot="18756174">
            <a:off x="9404760" y="4576367"/>
            <a:ext cx="1725613" cy="1736725"/>
          </a:xfrm>
          <a:custGeom>
            <a:gdLst>
              <a:gd name="T0" fmla="*/ -1 w 43199"/>
              <a:gd name="T1" fmla="*/ 21423 h 42837"/>
              <a:gd name="T2" fmla="*/ 21599 w 43199"/>
              <a:gd name="T3" fmla="*/ 0 h 42837"/>
              <a:gd name="T4" fmla="*/ 43199 w 43199"/>
              <a:gd name="T5" fmla="*/ 21600 h 42837"/>
              <a:gd name="T6" fmla="*/ 25543 w 43199"/>
              <a:gd name="T7" fmla="*/ 42836 h 42837"/>
              <a:gd name="T8" fmla="*/ -1 w 43199"/>
              <a:gd name="T9" fmla="*/ 21423 h 42837"/>
              <a:gd name="T10" fmla="*/ 21599 w 43199"/>
              <a:gd name="T11" fmla="*/ 0 h 42837"/>
              <a:gd name="T12" fmla="*/ 43199 w 43199"/>
              <a:gd name="T13" fmla="*/ 21600 h 42837"/>
              <a:gd name="T14" fmla="*/ 25543 w 43199"/>
              <a:gd name="T15" fmla="*/ 42836 h 42837"/>
              <a:gd name="T16" fmla="*/ 21599 w 43199"/>
              <a:gd name="T17" fmla="*/ 21600 h 4283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199" h="42837" fill="none">
                <a:moveTo>
                  <a:pt x="-1" y="21423"/>
                </a:moveTo>
                <a:cubicBezTo>
                  <a:pt x="96" y="9563"/>
                  <a:pt x="9738" y="-1"/>
                  <a:pt x="21599" y="0"/>
                </a:cubicBezTo>
                <a:cubicBezTo>
                  <a:pt x="33528" y="0"/>
                  <a:pt x="43199" y="9670"/>
                  <a:pt x="43199" y="21600"/>
                </a:cubicBezTo>
                <a:cubicBezTo>
                  <a:pt x="43199" y="32007"/>
                  <a:pt x="35776" y="40935"/>
                  <a:pt x="25543" y="42836"/>
                </a:cubicBezTo>
              </a:path>
              <a:path w="43199" h="42837" stroke="0">
                <a:moveTo>
                  <a:pt x="-1" y="21423"/>
                </a:moveTo>
                <a:cubicBezTo>
                  <a:pt x="96" y="9563"/>
                  <a:pt x="9738" y="-1"/>
                  <a:pt x="21599" y="0"/>
                </a:cubicBezTo>
                <a:cubicBezTo>
                  <a:pt x="33528" y="0"/>
                  <a:pt x="43199" y="9670"/>
                  <a:pt x="43199" y="21600"/>
                </a:cubicBezTo>
                <a:cubicBezTo>
                  <a:pt x="43199" y="32007"/>
                  <a:pt x="35776" y="40935"/>
                  <a:pt x="25543" y="42836"/>
                </a:cubicBezTo>
                <a:lnTo>
                  <a:pt x="21599" y="21600"/>
                </a:lnTo>
                <a:close/>
              </a:path>
            </a:pathLst>
          </a:custGeom>
          <a:noFill/>
          <a:ln w="28575">
            <a:solidFill>
              <a:srgbClr val="FF0000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3" name="m16Arc 211">
            <a:extLst>
              <a:ext uri="{FF2B5EF4-FFF2-40B4-BE49-F238E27FC236}">
                <a16:creationId xmlns="" xmlns:a16="http://schemas.microsoft.com/office/drawing/2014/main" id="{127D9E84-D813-4F97-BC35-11854C6DF8C8}"/>
              </a:ext>
            </a:extLst>
          </p:cNvPr>
          <p:cNvSpPr>
            <a:spLocks noChangeArrowheads="1"/>
          </p:cNvSpPr>
          <p:nvPr/>
        </p:nvSpPr>
        <p:spPr bwMode="auto">
          <a:xfrm rot="10498586">
            <a:off x="9680191" y="5441645"/>
            <a:ext cx="1308100" cy="876300"/>
          </a:xfrm>
          <a:custGeom>
            <a:gdLst>
              <a:gd name="T0" fmla="*/ 0 w 32734"/>
              <a:gd name="T1" fmla="*/ 8095 h 21600"/>
              <a:gd name="T2" fmla="*/ 16858 w 32734"/>
              <a:gd name="T3" fmla="*/ 0 h 21600"/>
              <a:gd name="T4" fmla="*/ 32734 w 32734"/>
              <a:gd name="T5" fmla="*/ 6953 h 21600"/>
              <a:gd name="T6" fmla="*/ 0 w 32734"/>
              <a:gd name="T7" fmla="*/ 8095 h 21600"/>
              <a:gd name="T8" fmla="*/ 16858 w 32734"/>
              <a:gd name="T9" fmla="*/ 0 h 21600"/>
              <a:gd name="T10" fmla="*/ 32734 w 32734"/>
              <a:gd name="T11" fmla="*/ 6953 h 21600"/>
              <a:gd name="T12" fmla="*/ 16858 w 32734"/>
              <a:gd name="T13" fmla="*/ 21600 h 2160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734" h="21600" fill="none">
                <a:moveTo>
                  <a:pt x="0" y="8095"/>
                </a:moveTo>
                <a:cubicBezTo>
                  <a:pt x="4099" y="2978"/>
                  <a:pt x="10301" y="-1"/>
                  <a:pt x="16858" y="0"/>
                </a:cubicBezTo>
                <a:cubicBezTo>
                  <a:pt x="22888" y="0"/>
                  <a:pt x="28644" y="2521"/>
                  <a:pt x="32734" y="6953"/>
                </a:cubicBezTo>
              </a:path>
              <a:path w="32734" h="21600" stroke="0">
                <a:moveTo>
                  <a:pt x="0" y="8095"/>
                </a:moveTo>
                <a:cubicBezTo>
                  <a:pt x="4099" y="2978"/>
                  <a:pt x="10301" y="-1"/>
                  <a:pt x="16858" y="0"/>
                </a:cubicBezTo>
                <a:cubicBezTo>
                  <a:pt x="22888" y="0"/>
                  <a:pt x="28644" y="2521"/>
                  <a:pt x="32734" y="6953"/>
                </a:cubicBezTo>
                <a:lnTo>
                  <a:pt x="16858" y="21600"/>
                </a:lnTo>
                <a:close/>
              </a:path>
            </a:pathLst>
          </a:custGeom>
          <a:noFill/>
          <a:ln w="28575">
            <a:solidFill>
              <a:srgbClr val="00FF00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4" name="Oval 17">
            <a:extLst>
              <a:ext uri="{FF2B5EF4-FFF2-40B4-BE49-F238E27FC236}">
                <a16:creationId xmlns="" xmlns:a16="http://schemas.microsoft.com/office/drawing/2014/main" id="{88839C71-8AD4-4215-8C6D-A423582154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43753" y="5436882"/>
            <a:ext cx="71438" cy="71438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矩形 35">
            <a:extLst>
              <a:ext uri="{FF2B5EF4-FFF2-40B4-BE49-F238E27FC236}">
                <a16:creationId xmlns="" xmlns:a16="http://schemas.microsoft.com/office/drawing/2014/main" id="{159DBAE4-57DE-4E63-A7BB-255913C320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370" y="3199483"/>
            <a:ext cx="118814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Char char="Ø"/>
            </a:pPr>
            <a:r>
              <a:rPr lang="zh-CN" altLang="en-US" sz="280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半圆</a:t>
            </a:r>
          </a:p>
        </p:txBody>
      </p:sp>
      <p:grpSp>
        <p:nvGrpSpPr>
          <p:cNvPr id="26" name="组合 35">
            <a:extLst>
              <a:ext uri="{FF2B5EF4-FFF2-40B4-BE49-F238E27FC236}">
                <a16:creationId xmlns="" xmlns:a16="http://schemas.microsoft.com/office/drawing/2014/main" id="{69F93879-3D42-4726-9D58-CD108C021FE7}"/>
              </a:ext>
            </a:extLst>
          </p:cNvPr>
          <p:cNvGrpSpPr/>
          <p:nvPr/>
        </p:nvGrpSpPr>
        <p:grpSpPr>
          <a:xfrm>
            <a:off x="340568" y="1414943"/>
            <a:ext cx="8745899" cy="1770380"/>
            <a:chOff x="428624" y="1092200"/>
            <a:chExt cx="8118389" cy="1770979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27" name="矩形 31">
              <a:extLst>
                <a:ext uri="{FF2B5EF4-FFF2-40B4-BE49-F238E27FC236}">
                  <a16:creationId xmlns="" xmlns:a16="http://schemas.microsoft.com/office/drawing/2014/main" id="{7CC8D9E1-CA0A-4628-8CBC-570932C3216F}"/>
                </a:ext>
              </a:extLst>
            </p:cNvPr>
            <p:cNvSpPr/>
            <p:nvPr/>
          </p:nvSpPr>
          <p:spPr>
            <a:xfrm>
              <a:off x="428624" y="1092200"/>
              <a:ext cx="8118389" cy="1770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  <a:defRPr/>
              </a:pPr>
              <a:r>
                <a:rPr lang="zh-CN" altLang="en-US" sz="2800" noProof="1">
                  <a:latin typeface="黑体" panose="02010609060101010101" pitchFamily="49" charset="-122"/>
                  <a:ea typeface="黑体" panose="02010609060101010101" pitchFamily="49" charset="-122"/>
                </a:rPr>
                <a:t>圆上任意两点间的部分叫做</a:t>
              </a:r>
              <a:r>
                <a:rPr lang="zh-CN" altLang="en-US" sz="2800" noProof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圆弧</a:t>
              </a:r>
              <a:r>
                <a:rPr lang="zh-CN" altLang="en-US" sz="2800" noProof="1">
                  <a:latin typeface="黑体" panose="02010609060101010101" pitchFamily="49" charset="-122"/>
                  <a:ea typeface="黑体" panose="02010609060101010101" pitchFamily="49" charset="-122"/>
                </a:rPr>
                <a:t>，简</a:t>
              </a:r>
              <a:r>
                <a:rPr lang="zh-CN" altLang="en-US" sz="2800" noProof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弧</a:t>
              </a:r>
              <a:r>
                <a:rPr lang="zh-CN" altLang="en-US" sz="2800" noProof="1">
                  <a:latin typeface="黑体" panose="02010609060101010101" pitchFamily="49" charset="-122"/>
                  <a:ea typeface="黑体" panose="02010609060101010101" pitchFamily="49" charset="-122"/>
                </a:rPr>
                <a:t>．</a:t>
              </a:r>
              <a:endPara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lnSpc>
                  <a:spcPct val="130000"/>
                </a:lnSpc>
                <a:spcBef>
                  <a:spcPct val="0"/>
                </a:spcBef>
                <a:defRPr/>
              </a:pPr>
              <a:r>
                <a:rPr lang="zh-CN" altLang="en-US" sz="2800" noProof="1">
                  <a:latin typeface="黑体" panose="02010609060101010101" pitchFamily="49" charset="-122"/>
                  <a:ea typeface="黑体" panose="02010609060101010101" pitchFamily="49" charset="-122"/>
                </a:rPr>
                <a:t>以</a:t>
              </a:r>
              <a:r>
                <a:rPr lang="en-US" altLang="zh-CN" sz="2800" b="1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r>
                <a:rPr lang="zh-CN" altLang="en-US" sz="2800" b="1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、</a:t>
              </a:r>
              <a:r>
                <a:rPr lang="en-US" altLang="zh-CN" sz="2800" b="1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r>
                <a:rPr lang="zh-CN" altLang="en-US" sz="2800" noProof="1">
                  <a:latin typeface="黑体" panose="02010609060101010101" pitchFamily="49" charset="-122"/>
                  <a:ea typeface="黑体" panose="02010609060101010101" pitchFamily="49" charset="-122"/>
                </a:rPr>
                <a:t>为端点的弧记作</a:t>
              </a:r>
              <a:r>
                <a:rPr lang="zh-CN" altLang="en-US" sz="2800" b="1" noProof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r>
                <a:rPr lang="en-US" altLang="zh-CN" sz="2800" b="1" i="1" noProof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800" b="1" noProof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r>
                <a:rPr lang="en-US" altLang="zh-CN" sz="2800" b="1" noProof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r>
                <a:rPr lang="zh-CN" altLang="en-US" sz="2800" noProof="1">
                  <a:latin typeface="黑体" panose="02010609060101010101" pitchFamily="49" charset="-122"/>
                  <a:ea typeface="黑体" panose="02010609060101010101" pitchFamily="49" charset="-122"/>
                </a:rPr>
                <a:t>，读作“</a:t>
              </a:r>
              <a:r>
                <a:rPr lang="zh-CN" altLang="en-US" sz="2800" noProof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圆弧</a:t>
              </a:r>
              <a:r>
                <a:rPr lang="en-US" altLang="zh-CN" sz="2800" b="1" i="1" noProof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en-US" altLang="zh-CN" sz="2800" noProof="1">
                  <a:latin typeface="黑体" panose="02010609060101010101" pitchFamily="49" charset="-122"/>
                  <a:ea typeface="黑体" panose="02010609060101010101" pitchFamily="49" charset="-122"/>
                </a:rPr>
                <a:t>”</a:t>
              </a:r>
              <a:r>
                <a:rPr lang="zh-CN" altLang="en-US" sz="2800" noProof="1">
                  <a:latin typeface="黑体" panose="02010609060101010101" pitchFamily="49" charset="-122"/>
                  <a:ea typeface="黑体" panose="02010609060101010101" pitchFamily="49" charset="-122"/>
                </a:rPr>
                <a:t>或“</a:t>
              </a:r>
              <a:r>
                <a:rPr lang="zh-CN" altLang="en-US" sz="2800" noProof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弧</a:t>
              </a:r>
              <a:r>
                <a:rPr lang="en-US" altLang="zh-CN" sz="2800" b="1" i="1" noProof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en-US" altLang="zh-CN" sz="2800" noProof="1">
                  <a:latin typeface="黑体" panose="02010609060101010101" pitchFamily="49" charset="-122"/>
                  <a:ea typeface="黑体" panose="02010609060101010101" pitchFamily="49" charset="-122"/>
                </a:rPr>
                <a:t>”</a:t>
              </a:r>
              <a:r>
                <a:rPr lang="zh-CN" altLang="en-US" sz="2800" noProof="1">
                  <a:latin typeface="黑体" panose="02010609060101010101" pitchFamily="49" charset="-122"/>
                  <a:ea typeface="黑体" panose="02010609060101010101" pitchFamily="49" charset="-122"/>
                </a:rPr>
                <a:t>．</a:t>
              </a:r>
            </a:p>
          </p:txBody>
        </p:sp>
        <p:sp>
          <p:nvSpPr>
            <p:cNvPr id="28" name="TextBox 34">
              <a:extLst>
                <a:ext uri="{FF2B5EF4-FFF2-40B4-BE49-F238E27FC236}">
                  <a16:creationId xmlns="" xmlns:a16="http://schemas.microsoft.com/office/drawing/2014/main" id="{BC695D6B-C8F6-4316-A41F-A5EC1579183F}"/>
                </a:ext>
              </a:extLst>
            </p:cNvPr>
            <p:cNvSpPr txBox="1"/>
            <p:nvPr/>
          </p:nvSpPr>
          <p:spPr>
            <a:xfrm rot="5400000">
              <a:off x="4136730" y="1586237"/>
              <a:ext cx="301092" cy="4845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2800" noProof="1">
                  <a:solidFill>
                    <a:srgbClr val="FF0000"/>
                  </a:solidFill>
                  <a:latin typeface="Times New Roman" panose="02020603050405020304" pitchFamily="18" charset="0"/>
                </a:rPr>
                <a:t>(</a:t>
              </a:r>
            </a:p>
          </p:txBody>
        </p:sp>
      </p:grpSp>
      <p:grpSp>
        <p:nvGrpSpPr>
          <p:cNvPr id="29" name="组合 37">
            <a:extLst>
              <a:ext uri="{FF2B5EF4-FFF2-40B4-BE49-F238E27FC236}">
                <a16:creationId xmlns="" xmlns:a16="http://schemas.microsoft.com/office/drawing/2014/main" id="{DEF72B42-15EF-40A6-86F2-B800AD445854}"/>
              </a:ext>
            </a:extLst>
          </p:cNvPr>
          <p:cNvGrpSpPr/>
          <p:nvPr/>
        </p:nvGrpSpPr>
        <p:grpSpPr>
          <a:xfrm>
            <a:off x="399625" y="5516915"/>
            <a:ext cx="6130925" cy="605153"/>
            <a:chOff x="785813" y="5180420"/>
            <a:chExt cx="6130589" cy="605703"/>
          </a:xfrm>
        </p:grpSpPr>
        <p:sp>
          <p:nvSpPr>
            <p:cNvPr id="30" name="Text Box 21">
              <a:extLst>
                <a:ext uri="{FF2B5EF4-FFF2-40B4-BE49-F238E27FC236}">
                  <a16:creationId xmlns="" xmlns:a16="http://schemas.microsoft.com/office/drawing/2014/main" id="{0FC002D5-D56D-4791-9CEE-AD007B86E1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5813" y="5263504"/>
              <a:ext cx="6130589" cy="52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小于半圆的弧叫做</a:t>
              </a:r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劣弧</a:t>
              </a:r>
              <a:r>
                <a:rPr lang="en-US" altLang="zh-CN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如图中的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AC</a:t>
              </a:r>
              <a:r>
                <a:rPr lang="zh-CN" altLang="en-US" sz="2800" b="1"/>
                <a:t>  </a:t>
              </a:r>
              <a:r>
                <a:rPr lang="en-US" altLang="zh-CN" sz="2800" b="1"/>
                <a:t>;</a:t>
              </a:r>
              <a:endPara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1" name="TextBox 36">
              <a:extLst>
                <a:ext uri="{FF2B5EF4-FFF2-40B4-BE49-F238E27FC236}">
                  <a16:creationId xmlns="" xmlns:a16="http://schemas.microsoft.com/office/drawing/2014/main" id="{8BB4F7D3-8810-44ED-B70F-393BE2F799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6172257" y="5071409"/>
              <a:ext cx="305169" cy="523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(</a:t>
              </a:r>
            </a:p>
          </p:txBody>
        </p:sp>
      </p:grpSp>
      <p:grpSp>
        <p:nvGrpSpPr>
          <p:cNvPr id="32" name="组合 40">
            <a:extLst>
              <a:ext uri="{FF2B5EF4-FFF2-40B4-BE49-F238E27FC236}">
                <a16:creationId xmlns="" xmlns:a16="http://schemas.microsoft.com/office/drawing/2014/main" id="{0093CB3B-332C-40E2-A94D-47089C00DAA8}"/>
              </a:ext>
            </a:extLst>
          </p:cNvPr>
          <p:cNvGrpSpPr/>
          <p:nvPr/>
        </p:nvGrpSpPr>
        <p:grpSpPr>
          <a:xfrm>
            <a:off x="399625" y="6099845"/>
            <a:ext cx="6130925" cy="623888"/>
            <a:chOff x="788988" y="5651667"/>
            <a:chExt cx="6130261" cy="623672"/>
          </a:xfrm>
        </p:grpSpPr>
        <p:sp>
          <p:nvSpPr>
            <p:cNvPr id="33" name="Text Box 22">
              <a:extLst>
                <a:ext uri="{FF2B5EF4-FFF2-40B4-BE49-F238E27FC236}">
                  <a16:creationId xmlns="" xmlns:a16="http://schemas.microsoft.com/office/drawing/2014/main" id="{24A0B440-2E71-46BC-82D6-D6E019D73E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8988" y="5753283"/>
              <a:ext cx="6130261" cy="522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大于半圆的弧叫做</a:t>
              </a:r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优弧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如图中的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ABC</a:t>
              </a:r>
              <a:r>
                <a:rPr lang="en-US" altLang="zh-CN" sz="2800" b="1" i="1">
                  <a:latin typeface="Times New Roman" panose="02020603050405020304" pitchFamily="18" charset="0"/>
                </a:rPr>
                <a:t>.</a:t>
              </a:r>
              <a:endParaRPr lang="en-US" altLang="zh-CN" sz="2800" b="1" i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Box 39">
              <a:extLst>
                <a:ext uri="{FF2B5EF4-FFF2-40B4-BE49-F238E27FC236}">
                  <a16:creationId xmlns="" xmlns:a16="http://schemas.microsoft.com/office/drawing/2014/main" id="{F6E031A5-2059-4DED-82F9-7F13886131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6297549" y="5496754"/>
              <a:ext cx="335335" cy="6451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600">
                  <a:solidFill>
                    <a:srgbClr val="FF0000"/>
                  </a:solidFill>
                  <a:latin typeface="Times New Roman" panose="02020603050405020304" pitchFamily="18" charset="0"/>
                </a:rPr>
                <a:t>(</a:t>
              </a:r>
            </a:p>
          </p:txBody>
        </p:sp>
      </p:grp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55315890-515A-47C0-B3BD-17F9EE576D5F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7595232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32">
            <a:extLst>
              <a:ext uri="{FF2B5EF4-FFF2-40B4-BE49-F238E27FC236}">
                <a16:creationId xmlns="" xmlns:a16="http://schemas.microsoft.com/office/drawing/2014/main" id="{8671E628-67C2-40EC-8BF0-790692D25F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855" y="1029170"/>
            <a:ext cx="16161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Char char="u"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等圆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 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41">
            <a:extLst>
              <a:ext uri="{FF2B5EF4-FFF2-40B4-BE49-F238E27FC236}">
                <a16:creationId xmlns="" xmlns:a16="http://schemas.microsoft.com/office/drawing/2014/main" id="{81F6622B-0695-4B84-834E-3DAFB1FFD200}"/>
              </a:ext>
            </a:extLst>
          </p:cNvPr>
          <p:cNvGrpSpPr/>
          <p:nvPr/>
        </p:nvGrpSpPr>
        <p:grpSpPr>
          <a:xfrm>
            <a:off x="8904312" y="1700212"/>
            <a:ext cx="2160588" cy="1728788"/>
            <a:chOff x="6083184" y="1714895"/>
            <a:chExt cx="2161224" cy="1728788"/>
          </a:xfrm>
        </p:grpSpPr>
        <p:sp>
          <p:nvSpPr>
            <p:cNvPr id="4" name="Oval 3">
              <a:extLst>
                <a:ext uri="{FF2B5EF4-FFF2-40B4-BE49-F238E27FC236}">
                  <a16:creationId xmlns="" xmlns:a16="http://schemas.microsoft.com/office/drawing/2014/main" id="{538F6287-6614-4BC5-A7D2-CCD9C4783A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7763" y="1714895"/>
              <a:ext cx="1728787" cy="17287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400" b="1"/>
                <a:t>·</a:t>
              </a:r>
            </a:p>
          </p:txBody>
        </p:sp>
        <p:sp>
          <p:nvSpPr>
            <p:cNvPr id="5" name="Text Box 5">
              <a:extLst>
                <a:ext uri="{FF2B5EF4-FFF2-40B4-BE49-F238E27FC236}">
                  <a16:creationId xmlns="" xmlns:a16="http://schemas.microsoft.com/office/drawing/2014/main" id="{D7A6FA2E-DBEA-445C-9469-8937C798EB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84046" y="2171320"/>
              <a:ext cx="36036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6" name="Text Box 6">
              <a:extLst>
                <a:ext uri="{FF2B5EF4-FFF2-40B4-BE49-F238E27FC236}">
                  <a16:creationId xmlns="" xmlns:a16="http://schemas.microsoft.com/office/drawing/2014/main" id="{5D864D0C-23DD-468F-8F86-368EBCA276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37259" y="2301563"/>
              <a:ext cx="50482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7" name="Text Box 7">
              <a:extLst>
                <a:ext uri="{FF2B5EF4-FFF2-40B4-BE49-F238E27FC236}">
                  <a16:creationId xmlns="" xmlns:a16="http://schemas.microsoft.com/office/drawing/2014/main" id="{146F6905-8A36-4C3E-B2BD-12691E3B00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83184" y="1766143"/>
              <a:ext cx="50482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8" name="Oval 11">
              <a:extLst>
                <a:ext uri="{FF2B5EF4-FFF2-40B4-BE49-F238E27FC236}">
                  <a16:creationId xmlns="" xmlns:a16="http://schemas.microsoft.com/office/drawing/2014/main" id="{67422293-6162-4E2A-8368-94FAE4E33E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69431" y="2562327"/>
              <a:ext cx="71438" cy="7143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/>
            </a:p>
          </p:txBody>
        </p:sp>
      </p:grpSp>
      <p:sp>
        <p:nvSpPr>
          <p:cNvPr id="9" name="矩形 42">
            <a:extLst>
              <a:ext uri="{FF2B5EF4-FFF2-40B4-BE49-F238E27FC236}">
                <a16:creationId xmlns="" xmlns:a16="http://schemas.microsoft.com/office/drawing/2014/main" id="{7ED57CB9-755E-40C5-A939-FD2F72122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675" y="1583128"/>
            <a:ext cx="4972050" cy="6376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能够重合的两个圆叫做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等圆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grpSp>
        <p:nvGrpSpPr>
          <p:cNvPr id="10" name="组合 41">
            <a:extLst>
              <a:ext uri="{FF2B5EF4-FFF2-40B4-BE49-F238E27FC236}">
                <a16:creationId xmlns="" xmlns:a16="http://schemas.microsoft.com/office/drawing/2014/main" id="{E3C0FE06-454A-43A2-9C14-1B40520E6F38}"/>
              </a:ext>
            </a:extLst>
          </p:cNvPr>
          <p:cNvGrpSpPr/>
          <p:nvPr/>
        </p:nvGrpSpPr>
        <p:grpSpPr>
          <a:xfrm>
            <a:off x="8977337" y="3582987"/>
            <a:ext cx="2160588" cy="1728788"/>
            <a:chOff x="6083184" y="1714895"/>
            <a:chExt cx="2161224" cy="1728788"/>
          </a:xfrm>
        </p:grpSpPr>
        <p:sp>
          <p:nvSpPr>
            <p:cNvPr id="11" name="Oval 3">
              <a:extLst>
                <a:ext uri="{FF2B5EF4-FFF2-40B4-BE49-F238E27FC236}">
                  <a16:creationId xmlns="" xmlns:a16="http://schemas.microsoft.com/office/drawing/2014/main" id="{169746A0-A017-4601-B4FE-38D0F1E7A6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7763" y="1714895"/>
              <a:ext cx="1728787" cy="17287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400" b="1"/>
                <a:t>·</a:t>
              </a:r>
            </a:p>
          </p:txBody>
        </p:sp>
        <p:sp>
          <p:nvSpPr>
            <p:cNvPr id="12" name="Text Box 5">
              <a:extLst>
                <a:ext uri="{FF2B5EF4-FFF2-40B4-BE49-F238E27FC236}">
                  <a16:creationId xmlns="" xmlns:a16="http://schemas.microsoft.com/office/drawing/2014/main" id="{4EF5F6E2-0767-4816-92B6-A684AB06E5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84046" y="2171320"/>
              <a:ext cx="36036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3" name="Text Box 6">
              <a:extLst>
                <a:ext uri="{FF2B5EF4-FFF2-40B4-BE49-F238E27FC236}">
                  <a16:creationId xmlns="" xmlns:a16="http://schemas.microsoft.com/office/drawing/2014/main" id="{621737DF-3A9A-4A7B-8CC9-FBC6730E75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37553" y="2302270"/>
              <a:ext cx="701881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O</a:t>
              </a:r>
              <a:r>
                <a:rPr lang="en-US" altLang="zh-CN" sz="2400" b="1" baseline="-25000">
                  <a:latin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14" name="Text Box 7">
              <a:extLst>
                <a:ext uri="{FF2B5EF4-FFF2-40B4-BE49-F238E27FC236}">
                  <a16:creationId xmlns="" xmlns:a16="http://schemas.microsoft.com/office/drawing/2014/main" id="{7E4C7421-43CF-410A-90C1-4B04DE97A7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83184" y="1766143"/>
              <a:ext cx="50482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5" name="Oval 11">
              <a:extLst>
                <a:ext uri="{FF2B5EF4-FFF2-40B4-BE49-F238E27FC236}">
                  <a16:creationId xmlns="" xmlns:a16="http://schemas.microsoft.com/office/drawing/2014/main" id="{4578F114-813B-4094-82BC-610C7A94C5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69431" y="2562327"/>
              <a:ext cx="71438" cy="7143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/>
            </a:p>
          </p:txBody>
        </p:sp>
      </p:grpSp>
      <p:sp>
        <p:nvSpPr>
          <p:cNvPr id="16" name="矩形 54">
            <a:extLst>
              <a:ext uri="{FF2B5EF4-FFF2-40B4-BE49-F238E27FC236}">
                <a16:creationId xmlns="" xmlns:a16="http://schemas.microsoft.com/office/drawing/2014/main" id="{981CE58F-F5BE-406D-AABC-DCAEEA5849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625" y="2263827"/>
            <a:ext cx="5264150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容易看出：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等圆是两个半径相等的圆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7" name="矩形 55">
            <a:extLst>
              <a:ext uri="{FF2B5EF4-FFF2-40B4-BE49-F238E27FC236}">
                <a16:creationId xmlns="" xmlns:a16="http://schemas.microsoft.com/office/drawing/2014/main" id="{BC23DD46-A31D-4FF6-A1E0-F47785A287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625" y="3736050"/>
            <a:ext cx="16161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Char char="u"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等弧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 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矩形 56">
            <a:extLst>
              <a:ext uri="{FF2B5EF4-FFF2-40B4-BE49-F238E27FC236}">
                <a16:creationId xmlns="" xmlns:a16="http://schemas.microsoft.com/office/drawing/2014/main" id="{0C33D791-D6C9-44D4-8A7A-1ACF4095D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675" y="4468200"/>
            <a:ext cx="7754514" cy="6376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在同圆或等圆中，能够互相重合的弧叫做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等弧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F3447DED-B566-42C0-90C3-1D552EAD3AB3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42135570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6" grpId="0"/>
      <p:bldP spid="17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4">
            <a:extLst>
              <a:ext uri="{FF2B5EF4-FFF2-40B4-BE49-F238E27FC236}">
                <a16:creationId xmlns="" xmlns:a16="http://schemas.microsoft.com/office/drawing/2014/main" id="{5798A8DC-3BE9-4985-9A78-D5F1EDF598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8008" y="4790158"/>
            <a:ext cx="6900862" cy="522287"/>
          </a:xfrm>
          <a:prstGeom prst="rect">
            <a:avLst/>
          </a:prstGeom>
          <a:solidFill>
            <a:srgbClr val="FFFFFF">
              <a:alpha val="7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结论：等弧仅仅存在于同圆或者等圆中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3" name="Text Box 19">
            <a:extLst>
              <a:ext uri="{FF2B5EF4-FFF2-40B4-BE49-F238E27FC236}">
                <a16:creationId xmlns="" xmlns:a16="http://schemas.microsoft.com/office/drawing/2014/main" id="{5CE779A9-6988-4D61-B569-2F8CA6D5C0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912" y="2531406"/>
            <a:ext cx="49276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可见这两条弧</a:t>
            </a:r>
            <a:r>
              <a:rPr lang="zh-CN" altLang="en-US" sz="2800" b="1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不可能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完全重合</a:t>
            </a:r>
          </a:p>
        </p:txBody>
      </p:sp>
      <p:sp>
        <p:nvSpPr>
          <p:cNvPr id="4" name="Text Box 20">
            <a:extLst>
              <a:ext uri="{FF2B5EF4-FFF2-40B4-BE49-F238E27FC236}">
                <a16:creationId xmlns="" xmlns:a16="http://schemas.microsoft.com/office/drawing/2014/main" id="{9C93E3CB-2051-468B-9FF7-0BF1CB4419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8512" y="3190776"/>
            <a:ext cx="4953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实际上这两条弧弯曲程度不同</a:t>
            </a:r>
          </a:p>
        </p:txBody>
      </p:sp>
      <p:sp>
        <p:nvSpPr>
          <p:cNvPr id="5" name="Text Box 21">
            <a:extLst>
              <a:ext uri="{FF2B5EF4-FFF2-40B4-BE49-F238E27FC236}">
                <a16:creationId xmlns="" xmlns:a16="http://schemas.microsoft.com/office/drawing/2014/main" id="{0562F653-1B01-4A8B-9AA0-8BF77E4B70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2893" y="3828272"/>
            <a:ext cx="6351736" cy="573042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“等弧”要区别于“长度相等的弧”</a:t>
            </a:r>
          </a:p>
        </p:txBody>
      </p:sp>
      <p:sp>
        <p:nvSpPr>
          <p:cNvPr id="6" name="Rectangle 22">
            <a:extLst>
              <a:ext uri="{FF2B5EF4-FFF2-40B4-BE49-F238E27FC236}">
                <a16:creationId xmlns="" xmlns:a16="http://schemas.microsoft.com/office/drawing/2014/main" id="{ADC0B572-0D10-44C7-A473-85B2151A74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425" y="1475212"/>
            <a:ext cx="11720239" cy="107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   如图，如果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的拉直长度都是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10cm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，平移并调整小圆的位置，是否能使这两条弧完全重合？</a:t>
            </a:r>
          </a:p>
        </p:txBody>
      </p:sp>
      <p:sp>
        <p:nvSpPr>
          <p:cNvPr id="7" name="Text Box 23">
            <a:extLst>
              <a:ext uri="{FF2B5EF4-FFF2-40B4-BE49-F238E27FC236}">
                <a16:creationId xmlns="" xmlns:a16="http://schemas.microsoft.com/office/drawing/2014/main" id="{A522553E-CE5E-485F-8BCC-BF459B07F5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1262" y="1278564"/>
            <a:ext cx="7207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Calibri" panose="020f0502020204030204" pitchFamily="34" charset="0"/>
              </a:rPr>
              <a:t>︵</a:t>
            </a:r>
          </a:p>
        </p:txBody>
      </p:sp>
      <p:sp>
        <p:nvSpPr>
          <p:cNvPr id="8" name="Text Box 24">
            <a:extLst>
              <a:ext uri="{FF2B5EF4-FFF2-40B4-BE49-F238E27FC236}">
                <a16:creationId xmlns="" xmlns:a16="http://schemas.microsoft.com/office/drawing/2014/main" id="{BA5A48A8-5FB7-447A-9334-E3C428CE09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0799" y="1278564"/>
            <a:ext cx="10080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Calibri" panose="020f0502020204030204" pitchFamily="34" charset="0"/>
              </a:rPr>
              <a:t>︵</a:t>
            </a:r>
          </a:p>
        </p:txBody>
      </p:sp>
      <p:grpSp>
        <p:nvGrpSpPr>
          <p:cNvPr id="9" name="Group 54" descr="poDot">
            <a:extLst>
              <a:ext uri="{FF2B5EF4-FFF2-40B4-BE49-F238E27FC236}">
                <a16:creationId xmlns="" xmlns:a16="http://schemas.microsoft.com/office/drawing/2014/main" id="{E88399D6-1887-40DA-A6D2-D806B89C8ADB}"/>
              </a:ext>
            </a:extLst>
          </p:cNvPr>
          <p:cNvGrpSpPr/>
          <p:nvPr/>
        </p:nvGrpSpPr>
        <p:grpSpPr>
          <a:xfrm rot="5400000">
            <a:off x="3859212" y="4382170"/>
            <a:ext cx="25400" cy="25400"/>
            <a:chOff x="1353" y="1472"/>
            <a:chExt cx="16" cy="16"/>
          </a:xfrm>
        </p:grpSpPr>
        <p:sp>
          <p:nvSpPr>
            <p:cNvPr id="10" name="Oval 55">
              <a:extLst>
                <a:ext uri="{FF2B5EF4-FFF2-40B4-BE49-F238E27FC236}">
                  <a16:creationId xmlns="" xmlns:a16="http://schemas.microsoft.com/office/drawing/2014/main" id="{41122A3F-F4C1-454F-BB3C-07680A3564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3" y="1472"/>
              <a:ext cx="16" cy="16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1" name="Line 56" descr="poLine">
              <a:extLst>
                <a:ext uri="{FF2B5EF4-FFF2-40B4-BE49-F238E27FC236}">
                  <a16:creationId xmlns="" xmlns:a16="http://schemas.microsoft.com/office/drawing/2014/main" id="{EB0E0E53-74CB-4807-91BB-9D3CA4D0E5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61" y="1480"/>
              <a:ext cx="8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Line 57" descr="poLine">
              <a:extLst>
                <a:ext uri="{FF2B5EF4-FFF2-40B4-BE49-F238E27FC236}">
                  <a16:creationId xmlns="" xmlns:a16="http://schemas.microsoft.com/office/drawing/2014/main" id="{97BD5830-B907-4C39-9F3B-B2B91A8030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53" y="1480"/>
              <a:ext cx="8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Line 58" descr="poLine">
              <a:extLst>
                <a:ext uri="{FF2B5EF4-FFF2-40B4-BE49-F238E27FC236}">
                  <a16:creationId xmlns="" xmlns:a16="http://schemas.microsoft.com/office/drawing/2014/main" id="{92E4B056-31D0-461B-82B4-DDE30B85266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361" y="1472"/>
              <a:ext cx="0" cy="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Line 59" descr="poLine">
              <a:extLst>
                <a:ext uri="{FF2B5EF4-FFF2-40B4-BE49-F238E27FC236}">
                  <a16:creationId xmlns="" xmlns:a16="http://schemas.microsoft.com/office/drawing/2014/main" id="{412165B9-0907-4725-B913-3B88B513CF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61" y="1480"/>
              <a:ext cx="0" cy="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79">
            <a:extLst>
              <a:ext uri="{FF2B5EF4-FFF2-40B4-BE49-F238E27FC236}">
                <a16:creationId xmlns="" xmlns:a16="http://schemas.microsoft.com/office/drawing/2014/main" id="{22A99514-6B7C-4984-B4CB-0003D60D2915}"/>
              </a:ext>
            </a:extLst>
          </p:cNvPr>
          <p:cNvGrpSpPr/>
          <p:nvPr/>
        </p:nvGrpSpPr>
        <p:grpSpPr>
          <a:xfrm>
            <a:off x="487362" y="2702595"/>
            <a:ext cx="3384550" cy="3384550"/>
            <a:chOff x="295" y="1480"/>
            <a:chExt cx="2132" cy="2132"/>
          </a:xfrm>
        </p:grpSpPr>
        <p:sp>
          <p:nvSpPr>
            <p:cNvPr id="16" name="Oval 52">
              <a:extLst>
                <a:ext uri="{FF2B5EF4-FFF2-40B4-BE49-F238E27FC236}">
                  <a16:creationId xmlns="" xmlns:a16="http://schemas.microsoft.com/office/drawing/2014/main" id="{7B9C7683-B26C-4C95-B21D-7BA1C5593B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" y="1480"/>
              <a:ext cx="2132" cy="2132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" name="Arc 53">
              <a:extLst>
                <a:ext uri="{FF2B5EF4-FFF2-40B4-BE49-F238E27FC236}">
                  <a16:creationId xmlns="" xmlns:a16="http://schemas.microsoft.com/office/drawing/2014/main" id="{080BF572-538A-4FC5-8070-D3C9992576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1" y="2013"/>
              <a:ext cx="1066" cy="1066"/>
            </a:xfrm>
            <a:custGeom>
              <a:gdLst>
                <a:gd name="T0" fmla="*/ 18706 w 21600"/>
                <a:gd name="T1" fmla="*/ -1 h 21600"/>
                <a:gd name="T2" fmla="*/ 21600 w 21600"/>
                <a:gd name="T3" fmla="*/ 10800 h 21600"/>
                <a:gd name="T4" fmla="*/ 18706 w 21600"/>
                <a:gd name="T5" fmla="*/ 21600 h 21600"/>
                <a:gd name="T6" fmla="*/ 18706 w 21600"/>
                <a:gd name="T7" fmla="*/ -1 h 21600"/>
                <a:gd name="T8" fmla="*/ 21600 w 21600"/>
                <a:gd name="T9" fmla="*/ 10800 h 21600"/>
                <a:gd name="T10" fmla="*/ 18706 w 21600"/>
                <a:gd name="T11" fmla="*/ 21600 h 21600"/>
                <a:gd name="T12" fmla="*/ 0 w 21600"/>
                <a:gd name="T13" fmla="*/ 10800 h 21600"/>
                <a:gd name="T14" fmla="*/ 18706 w 21600"/>
                <a:gd name="T15" fmla="*/ -1 h 216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00" h="21600" fill="none">
                  <a:moveTo>
                    <a:pt x="18706" y="-1"/>
                  </a:moveTo>
                  <a:cubicBezTo>
                    <a:pt x="20601" y="3283"/>
                    <a:pt x="21600" y="7008"/>
                    <a:pt x="21600" y="10800"/>
                  </a:cubicBezTo>
                  <a:cubicBezTo>
                    <a:pt x="21600" y="14591"/>
                    <a:pt x="20601" y="18316"/>
                    <a:pt x="18706" y="21600"/>
                  </a:cubicBezTo>
                </a:path>
                <a:path w="21600" h="21600" stroke="0">
                  <a:moveTo>
                    <a:pt x="18706" y="-1"/>
                  </a:moveTo>
                  <a:cubicBezTo>
                    <a:pt x="20601" y="3283"/>
                    <a:pt x="21600" y="7008"/>
                    <a:pt x="21600" y="10800"/>
                  </a:cubicBezTo>
                  <a:cubicBezTo>
                    <a:pt x="21600" y="14591"/>
                    <a:pt x="20601" y="18316"/>
                    <a:pt x="18706" y="21600"/>
                  </a:cubicBezTo>
                  <a:lnTo>
                    <a:pt x="0" y="10800"/>
                  </a:lnTo>
                  <a:lnTo>
                    <a:pt x="18706" y="-1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8" name="Group 60" descr="poDot">
              <a:extLst>
                <a:ext uri="{FF2B5EF4-FFF2-40B4-BE49-F238E27FC236}">
                  <a16:creationId xmlns="" xmlns:a16="http://schemas.microsoft.com/office/drawing/2014/main" id="{A7022A32-1974-4BCA-9471-473E9BFE5944}"/>
                </a:ext>
              </a:extLst>
            </p:cNvPr>
            <p:cNvGrpSpPr/>
            <p:nvPr/>
          </p:nvGrpSpPr>
          <p:grpSpPr>
            <a:xfrm>
              <a:off x="1353" y="2538"/>
              <a:ext cx="16" cy="16"/>
              <a:chOff x="1353" y="2538"/>
              <a:chExt cx="16" cy="16"/>
            </a:xfrm>
          </p:grpSpPr>
          <p:sp>
            <p:nvSpPr>
              <p:cNvPr id="19" name="Oval 61">
                <a:extLst>
                  <a:ext uri="{FF2B5EF4-FFF2-40B4-BE49-F238E27FC236}">
                    <a16:creationId xmlns="" xmlns:a16="http://schemas.microsoft.com/office/drawing/2014/main" id="{A23FCF8F-13B2-44D8-9972-CFDE2D961C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3" y="2538"/>
                <a:ext cx="16" cy="16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20" name="Line 62" descr="poLine">
                <a:extLst>
                  <a:ext uri="{FF2B5EF4-FFF2-40B4-BE49-F238E27FC236}">
                    <a16:creationId xmlns="" xmlns:a16="http://schemas.microsoft.com/office/drawing/2014/main" id="{E12706F4-F43B-42E9-BAEA-D0A64F30B6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61" y="2546"/>
                <a:ext cx="8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Line 63" descr="poLine">
                <a:extLst>
                  <a:ext uri="{FF2B5EF4-FFF2-40B4-BE49-F238E27FC236}">
                    <a16:creationId xmlns="" xmlns:a16="http://schemas.microsoft.com/office/drawing/2014/main" id="{A7CF6658-D452-4CDA-9F30-31AF56C56E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353" y="2546"/>
                <a:ext cx="8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Line 64" descr="poLine">
                <a:extLst>
                  <a:ext uri="{FF2B5EF4-FFF2-40B4-BE49-F238E27FC236}">
                    <a16:creationId xmlns="" xmlns:a16="http://schemas.microsoft.com/office/drawing/2014/main" id="{A266C26A-BEA0-41E0-8898-AD4EB736AD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361" y="2538"/>
                <a:ext cx="0" cy="8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Line 65" descr="poLine">
                <a:extLst>
                  <a:ext uri="{FF2B5EF4-FFF2-40B4-BE49-F238E27FC236}">
                    <a16:creationId xmlns="" xmlns:a16="http://schemas.microsoft.com/office/drawing/2014/main" id="{51F70B3A-7E4D-4775-BBFF-67B6FA402D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361" y="2546"/>
                <a:ext cx="0" cy="8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Group 66">
            <a:extLst>
              <a:ext uri="{FF2B5EF4-FFF2-40B4-BE49-F238E27FC236}">
                <a16:creationId xmlns="" xmlns:a16="http://schemas.microsoft.com/office/drawing/2014/main" id="{E84B1736-85F9-4C57-BC2E-01E301824CB8}"/>
              </a:ext>
            </a:extLst>
          </p:cNvPr>
          <p:cNvGrpSpPr/>
          <p:nvPr/>
        </p:nvGrpSpPr>
        <p:grpSpPr>
          <a:xfrm>
            <a:off x="1330324" y="3124870"/>
            <a:ext cx="2540000" cy="2540000"/>
            <a:chOff x="826" y="1746"/>
            <a:chExt cx="1600" cy="1600"/>
          </a:xfrm>
        </p:grpSpPr>
        <p:sp>
          <p:nvSpPr>
            <p:cNvPr id="25" name="Oval 67">
              <a:extLst>
                <a:ext uri="{FF2B5EF4-FFF2-40B4-BE49-F238E27FC236}">
                  <a16:creationId xmlns="" xmlns:a16="http://schemas.microsoft.com/office/drawing/2014/main" id="{2A986DE8-BC98-4D83-A182-0B97742185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6" y="1746"/>
              <a:ext cx="1600" cy="16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6" name="Arc 68">
              <a:extLst>
                <a:ext uri="{FF2B5EF4-FFF2-40B4-BE49-F238E27FC236}">
                  <a16:creationId xmlns="" xmlns:a16="http://schemas.microsoft.com/office/drawing/2014/main" id="{C774751B-F909-4B72-AB66-F4A38B30D7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26" y="2032"/>
              <a:ext cx="800" cy="1028"/>
            </a:xfrm>
            <a:custGeom>
              <a:gdLst>
                <a:gd name="T0" fmla="*/ 16546 w 21600"/>
                <a:gd name="T1" fmla="*/ 0 h 27768"/>
                <a:gd name="T2" fmla="*/ 21600 w 21600"/>
                <a:gd name="T3" fmla="*/ 13884 h 27768"/>
                <a:gd name="T4" fmla="*/ 16546 w 21600"/>
                <a:gd name="T5" fmla="*/ 27767 h 27768"/>
                <a:gd name="T6" fmla="*/ 16546 w 21600"/>
                <a:gd name="T7" fmla="*/ 0 h 27768"/>
                <a:gd name="T8" fmla="*/ 21600 w 21600"/>
                <a:gd name="T9" fmla="*/ 13884 h 27768"/>
                <a:gd name="T10" fmla="*/ 16546 w 21600"/>
                <a:gd name="T11" fmla="*/ 27767 h 27768"/>
                <a:gd name="T12" fmla="*/ 0 w 21600"/>
                <a:gd name="T13" fmla="*/ 13884 h 27768"/>
                <a:gd name="T14" fmla="*/ 16546 w 21600"/>
                <a:gd name="T15" fmla="*/ 0 h 2776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00" h="27768" fill="none">
                  <a:moveTo>
                    <a:pt x="16546" y="0"/>
                  </a:moveTo>
                  <a:cubicBezTo>
                    <a:pt x="19810" y="3890"/>
                    <a:pt x="21600" y="8805"/>
                    <a:pt x="21600" y="13884"/>
                  </a:cubicBezTo>
                  <a:cubicBezTo>
                    <a:pt x="21600" y="18962"/>
                    <a:pt x="19810" y="23877"/>
                    <a:pt x="16546" y="27767"/>
                  </a:cubicBezTo>
                </a:path>
                <a:path w="21600" h="27768" stroke="0">
                  <a:moveTo>
                    <a:pt x="16546" y="0"/>
                  </a:moveTo>
                  <a:cubicBezTo>
                    <a:pt x="19810" y="3890"/>
                    <a:pt x="21600" y="8805"/>
                    <a:pt x="21600" y="13884"/>
                  </a:cubicBezTo>
                  <a:cubicBezTo>
                    <a:pt x="21600" y="18962"/>
                    <a:pt x="19810" y="23877"/>
                    <a:pt x="16546" y="27767"/>
                  </a:cubicBezTo>
                  <a:lnTo>
                    <a:pt x="0" y="13884"/>
                  </a:lnTo>
                  <a:lnTo>
                    <a:pt x="16546" y="0"/>
                  </a:lnTo>
                  <a:close/>
                </a:path>
              </a:pathLst>
            </a:custGeom>
            <a:noFill/>
            <a:ln w="28575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27" name="Group 69" descr="poDot">
              <a:extLst>
                <a:ext uri="{FF2B5EF4-FFF2-40B4-BE49-F238E27FC236}">
                  <a16:creationId xmlns="" xmlns:a16="http://schemas.microsoft.com/office/drawing/2014/main" id="{5313A347-23A1-4E7E-B730-40C9FB2A527D}"/>
                </a:ext>
              </a:extLst>
            </p:cNvPr>
            <p:cNvGrpSpPr/>
            <p:nvPr/>
          </p:nvGrpSpPr>
          <p:grpSpPr>
            <a:xfrm>
              <a:off x="1606" y="2524"/>
              <a:ext cx="44" cy="44"/>
              <a:chOff x="1620" y="2538"/>
              <a:chExt cx="16" cy="16"/>
            </a:xfrm>
          </p:grpSpPr>
          <p:sp>
            <p:nvSpPr>
              <p:cNvPr id="28" name="Oval 70">
                <a:extLst>
                  <a:ext uri="{FF2B5EF4-FFF2-40B4-BE49-F238E27FC236}">
                    <a16:creationId xmlns="" xmlns:a16="http://schemas.microsoft.com/office/drawing/2014/main" id="{9A0E96E1-5588-4275-9919-4DE4121FE5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20" y="2538"/>
                <a:ext cx="16" cy="16"/>
              </a:xfrm>
              <a:prstGeom prst="ellipse">
                <a:avLst/>
              </a:prstGeom>
              <a:solidFill>
                <a:srgbClr val="000000"/>
              </a:solidFill>
              <a:ln w="19050">
                <a:solidFill>
                  <a:schemeClr val="tx1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29" name="Line 71" descr="poLine">
                <a:extLst>
                  <a:ext uri="{FF2B5EF4-FFF2-40B4-BE49-F238E27FC236}">
                    <a16:creationId xmlns="" xmlns:a16="http://schemas.microsoft.com/office/drawing/2014/main" id="{94FD9F58-E0C0-44C4-B8CD-278669E3239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28" y="2546"/>
                <a:ext cx="8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Line 72" descr="poLine">
                <a:extLst>
                  <a:ext uri="{FF2B5EF4-FFF2-40B4-BE49-F238E27FC236}">
                    <a16:creationId xmlns="" xmlns:a16="http://schemas.microsoft.com/office/drawing/2014/main" id="{D26A4EBB-8563-4DCD-8A6F-F38ED30501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620" y="2546"/>
                <a:ext cx="8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Line 73" descr="poLine">
                <a:extLst>
                  <a:ext uri="{FF2B5EF4-FFF2-40B4-BE49-F238E27FC236}">
                    <a16:creationId xmlns="" xmlns:a16="http://schemas.microsoft.com/office/drawing/2014/main" id="{97711226-6893-415B-A54B-CAA8C130AA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628" y="2538"/>
                <a:ext cx="0" cy="8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Line 74" descr="poLine">
                <a:extLst>
                  <a:ext uri="{FF2B5EF4-FFF2-40B4-BE49-F238E27FC236}">
                    <a16:creationId xmlns="" xmlns:a16="http://schemas.microsoft.com/office/drawing/2014/main" id="{87378EFD-8FFF-4A7E-AE0A-82E559C778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628" y="2546"/>
                <a:ext cx="0" cy="8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3" name="Text Box 75">
            <a:extLst>
              <a:ext uri="{FF2B5EF4-FFF2-40B4-BE49-F238E27FC236}">
                <a16:creationId xmlns="" xmlns:a16="http://schemas.microsoft.com/office/drawing/2014/main" id="{56EDCE64-7257-47A1-948B-0521766558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4425" y="3205833"/>
            <a:ext cx="5762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Calibri" panose="020f0502020204030204" pitchFamily="34" charset="0"/>
              </a:rPr>
              <a:t>D</a:t>
            </a:r>
          </a:p>
        </p:txBody>
      </p:sp>
      <p:sp>
        <p:nvSpPr>
          <p:cNvPr id="34" name="Text Box 76">
            <a:extLst>
              <a:ext uri="{FF2B5EF4-FFF2-40B4-BE49-F238E27FC236}">
                <a16:creationId xmlns="" xmlns:a16="http://schemas.microsoft.com/office/drawing/2014/main" id="{985EBD33-46E1-43E2-A588-20DF217195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2987" y="5152108"/>
            <a:ext cx="5762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Calibri" panose="020f0502020204030204" pitchFamily="34" charset="0"/>
              </a:rPr>
              <a:t>C</a:t>
            </a:r>
          </a:p>
        </p:txBody>
      </p:sp>
      <p:sp>
        <p:nvSpPr>
          <p:cNvPr id="35" name="Text Box 77">
            <a:extLst>
              <a:ext uri="{FF2B5EF4-FFF2-40B4-BE49-F238E27FC236}">
                <a16:creationId xmlns="" xmlns:a16="http://schemas.microsoft.com/office/drawing/2014/main" id="{7C239E08-E5DB-46D0-A52B-839C298AE6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5287" y="4790158"/>
            <a:ext cx="5762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FF"/>
                </a:solidFill>
                <a:latin typeface="Calibri" panose="020f0502020204030204" pitchFamily="34" charset="0"/>
              </a:rPr>
              <a:t>A</a:t>
            </a:r>
          </a:p>
        </p:txBody>
      </p:sp>
      <p:sp>
        <p:nvSpPr>
          <p:cNvPr id="36" name="Text Box 78">
            <a:extLst>
              <a:ext uri="{FF2B5EF4-FFF2-40B4-BE49-F238E27FC236}">
                <a16:creationId xmlns="" xmlns:a16="http://schemas.microsoft.com/office/drawing/2014/main" id="{CD49E78D-969A-4FAE-955F-DC5B72FD1A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5287" y="3396333"/>
            <a:ext cx="5762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FF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7" name="Text Box 5">
            <a:extLst>
              <a:ext uri="{FF2B5EF4-FFF2-40B4-BE49-F238E27FC236}">
                <a16:creationId xmlns="" xmlns:a16="http://schemas.microsoft.com/office/drawing/2014/main" id="{3632D0C0-E82F-4F53-8982-B0CECD1BA0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425" y="908720"/>
            <a:ext cx="5743575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想一想：</a:t>
            </a:r>
            <a:r>
              <a:rPr lang="zh-CN" altLang="en-US" sz="280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长度相等的弧是等弧吗？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EF9BC524-0E69-44F8-9515-DCD7E9A34385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8747343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-7.40741E-07 C 0.00052 0.00232 0.00052 0.00463 0.00039 0.00718 C 0.00013 0.00972 0.00013 0.0125 -0.00039 0.01482 C -0.00091 0.01713 -0.00156 0.01921 -0.00221 0.02153 C -0.00299 0.02384 -0.00377 0.02685 -0.00456 0.02847 C -0.00521 0.03009 -0.00586 0.03056 -0.00638 0.03125" pathEditMode="relative" rAng="0" ptsTypes="AAAA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352" y="15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600000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12 0.03125 C -0.00521 0.0294 -0.0043 0.02778 -0.00351 0.0257 C -0.0026 0.02361 -0.00195 0.02083 -0.00143 0.01875 C -0.00091 0.01667 -0.00065 0.01505 -0.00039 0.0125 C -1.25E-06 0.00995 0.00013 0.00625 0.00039 0.00394 C 0.00052 0.00162 0.00065 -7.40741E-07 0.00065 -0.00208 C 0.00065 -0.00417 -1.25E-06 -0.00694 -0.00013 -0.00926 C -0.00039 -0.01157 -0.00039 -0.01389 -0.00065 -0.01597 C -0.00104 -0.01805 -0.00169 -0.02014 -0.00247 -0.02222 C -0.00312 -0.0243 -0.00404 -0.02639 -0.00456 -0.02801 C -0.00508 -0.02963 -0.00534 -0.03055 -0.0056 -0.03148" pathEditMode="relative" rAng="0" ptsTypes="AAAAAAAAAAA"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39" y="-31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0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B97E6B24-62B6-4A86-8089-E8FE4E5F5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076" y="777496"/>
            <a:ext cx="7632700" cy="332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zh-CN" altLang="zh-CN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zh-CN" sz="28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如图</a:t>
            </a:r>
            <a:r>
              <a:rPr lang="zh-CN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zh-CN" sz="2800" b="1" noProof="1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请写出以点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为端点的优弧及劣弧</a:t>
            </a:r>
            <a:r>
              <a:rPr lang="zh-CN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;</a:t>
            </a:r>
          </a:p>
          <a:p>
            <a:pPr>
              <a:lnSpc>
                <a:spcPct val="150000"/>
              </a:lnSpc>
            </a:pPr>
            <a:endParaRPr lang="zh-CN" altLang="zh-CN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zh-CN" altLang="zh-CN" sz="2800" b="1" noProof="1">
              <a:latin typeface="Times New Roman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b="1" noProof="1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请写出以点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为端点的弦及直径</a:t>
            </a:r>
            <a:r>
              <a:rPr lang="zh-CN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. </a:t>
            </a:r>
          </a:p>
        </p:txBody>
      </p:sp>
      <p:sp>
        <p:nvSpPr>
          <p:cNvPr id="3" name="TextBox 44">
            <a:extLst>
              <a:ext uri="{FF2B5EF4-FFF2-40B4-BE49-F238E27FC236}">
                <a16:creationId xmlns="" xmlns:a16="http://schemas.microsoft.com/office/drawing/2014/main" id="{C496C3CD-F87C-4D89-A5F8-B76685C9F3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161" y="4104048"/>
            <a:ext cx="53260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弦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AF,AB,AC.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其中弦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又是直径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" name="Text Box 4">
            <a:extLst>
              <a:ext uri="{FF2B5EF4-FFF2-40B4-BE49-F238E27FC236}">
                <a16:creationId xmlns="" xmlns:a16="http://schemas.microsoft.com/office/drawing/2014/main" id="{8B6984CD-CFEF-47FC-B419-5C7DBAF6D7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312" y="4671098"/>
            <a:ext cx="7958137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请任选一条弦，写出这条弦所对的弧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6" name="组合 30">
            <a:extLst>
              <a:ext uri="{FF2B5EF4-FFF2-40B4-BE49-F238E27FC236}">
                <a16:creationId xmlns="" xmlns:a16="http://schemas.microsoft.com/office/drawing/2014/main" id="{CB7771B4-F4AC-44EB-AFB6-B81A14DC1606}"/>
              </a:ext>
            </a:extLst>
          </p:cNvPr>
          <p:cNvGrpSpPr/>
          <p:nvPr/>
        </p:nvGrpSpPr>
        <p:grpSpPr>
          <a:xfrm>
            <a:off x="9156702" y="1905965"/>
            <a:ext cx="2389188" cy="2106613"/>
            <a:chOff x="6444208" y="3059668"/>
            <a:chExt cx="2389088" cy="2106816"/>
          </a:xfrm>
          <a:noFill/>
        </p:grpSpPr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D170395B-5527-4BF0-82AC-55ACA09CD613}"/>
                </a:ext>
              </a:extLst>
            </p:cNvPr>
            <p:cNvSpPr/>
            <p:nvPr/>
          </p:nvSpPr>
          <p:spPr bwMode="auto">
            <a:xfrm>
              <a:off x="6731534" y="3213671"/>
              <a:ext cx="1728715" cy="1727366"/>
            </a:xfrm>
            <a:prstGeom prst="ellipse">
              <a:avLst/>
            </a:prstGeom>
            <a:grpFill/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1D1D9645-F30B-46B2-9B5D-4EDE713F0192}"/>
                </a:ext>
              </a:extLst>
            </p:cNvPr>
            <p:cNvSpPr/>
            <p:nvPr/>
          </p:nvSpPr>
          <p:spPr bwMode="auto">
            <a:xfrm>
              <a:off x="7596685" y="4021786"/>
              <a:ext cx="71435" cy="71445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D19D599F-78F3-4BC1-BB99-F13ADBC64464}"/>
                </a:ext>
              </a:extLst>
            </p:cNvPr>
            <p:cNvCxnSpPr/>
            <p:nvPr/>
          </p:nvCxnSpPr>
          <p:spPr bwMode="auto">
            <a:xfrm flipV="1">
              <a:off x="7141092" y="3356560"/>
              <a:ext cx="950872" cy="1440001"/>
            </a:xfrm>
            <a:prstGeom prst="line">
              <a:avLst/>
            </a:prstGeom>
            <a:grp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0" name="六边形 9">
              <a:extLst>
                <a:ext uri="{FF2B5EF4-FFF2-40B4-BE49-F238E27FC236}">
                  <a16:creationId xmlns="" xmlns:a16="http://schemas.microsoft.com/office/drawing/2014/main" id="{D8D971EF-710E-4159-A8D1-C79D6208A7E6}"/>
                </a:ext>
              </a:extLst>
            </p:cNvPr>
            <p:cNvSpPr/>
            <p:nvPr/>
          </p:nvSpPr>
          <p:spPr bwMode="auto">
            <a:xfrm>
              <a:off x="6753758" y="3356560"/>
              <a:ext cx="1671567" cy="1440001"/>
            </a:xfrm>
            <a:prstGeom prst="hexagon">
              <a:avLst/>
            </a:prstGeom>
            <a:grpFill/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1" name="矩形 23">
              <a:extLst>
                <a:ext uri="{FF2B5EF4-FFF2-40B4-BE49-F238E27FC236}">
                  <a16:creationId xmlns="" xmlns:a16="http://schemas.microsoft.com/office/drawing/2014/main" id="{8654A17A-3644-4F21-A8C5-6AF8BC185C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04248" y="4797152"/>
              <a:ext cx="338554" cy="3693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zh-CN" altLang="en-US"/>
            </a:p>
          </p:txBody>
        </p:sp>
        <p:sp>
          <p:nvSpPr>
            <p:cNvPr id="12" name="矩形 24">
              <a:extLst>
                <a:ext uri="{FF2B5EF4-FFF2-40B4-BE49-F238E27FC236}">
                  <a16:creationId xmlns="" xmlns:a16="http://schemas.microsoft.com/office/drawing/2014/main" id="{C700E296-AEC8-49A2-B603-3720DAED20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28384" y="3059668"/>
              <a:ext cx="216024" cy="3693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zh-CN" altLang="en-US"/>
            </a:p>
          </p:txBody>
        </p:sp>
        <p:sp>
          <p:nvSpPr>
            <p:cNvPr id="13" name="矩形 25">
              <a:extLst>
                <a:ext uri="{FF2B5EF4-FFF2-40B4-BE49-F238E27FC236}">
                  <a16:creationId xmlns="" xmlns:a16="http://schemas.microsoft.com/office/drawing/2014/main" id="{60373F9E-4C3C-48AA-BD21-6CC027E6D2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29742" y="4707388"/>
              <a:ext cx="338554" cy="3693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zh-CN" altLang="en-US"/>
            </a:p>
          </p:txBody>
        </p:sp>
        <p:sp>
          <p:nvSpPr>
            <p:cNvPr id="14" name="矩形 26">
              <a:extLst>
                <a:ext uri="{FF2B5EF4-FFF2-40B4-BE49-F238E27FC236}">
                  <a16:creationId xmlns="" xmlns:a16="http://schemas.microsoft.com/office/drawing/2014/main" id="{D276F6E5-00E9-4464-B2ED-F5030FA5A1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81918" y="3789040"/>
              <a:ext cx="351378" cy="3693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endParaRPr lang="zh-CN" altLang="en-US"/>
            </a:p>
          </p:txBody>
        </p:sp>
        <p:sp>
          <p:nvSpPr>
            <p:cNvPr id="15" name="矩形 27">
              <a:extLst>
                <a:ext uri="{FF2B5EF4-FFF2-40B4-BE49-F238E27FC236}">
                  <a16:creationId xmlns="" xmlns:a16="http://schemas.microsoft.com/office/drawing/2014/main" id="{DB404A84-0086-42FF-97EA-B0B8356A38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44208" y="3861048"/>
              <a:ext cx="338554" cy="3693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  <a:endParaRPr lang="zh-CN" altLang="en-US"/>
            </a:p>
          </p:txBody>
        </p:sp>
        <p:sp>
          <p:nvSpPr>
            <p:cNvPr id="16" name="矩形 28">
              <a:extLst>
                <a:ext uri="{FF2B5EF4-FFF2-40B4-BE49-F238E27FC236}">
                  <a16:creationId xmlns="" xmlns:a16="http://schemas.microsoft.com/office/drawing/2014/main" id="{D6FBBB11-01BF-4B4E-8289-B2DD08C44D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2004" y="3068546"/>
              <a:ext cx="351378" cy="3693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zh-CN" altLang="en-US"/>
            </a:p>
          </p:txBody>
        </p:sp>
        <p:sp>
          <p:nvSpPr>
            <p:cNvPr id="17" name="矩形 29">
              <a:extLst>
                <a:ext uri="{FF2B5EF4-FFF2-40B4-BE49-F238E27FC236}">
                  <a16:creationId xmlns="" xmlns:a16="http://schemas.microsoft.com/office/drawing/2014/main" id="{93FD93B0-3F31-4EBF-B375-14E37AF256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29790" y="3789040"/>
              <a:ext cx="351378" cy="3693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endParaRPr lang="zh-CN" altLang="en-US"/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FF4D87AA-7C20-4A6A-BCC3-C24B148ACCAE}"/>
              </a:ext>
            </a:extLst>
          </p:cNvPr>
          <p:cNvGrpSpPr/>
          <p:nvPr/>
        </p:nvGrpSpPr>
        <p:grpSpPr>
          <a:xfrm>
            <a:off x="729456" y="2218069"/>
            <a:ext cx="4273551" cy="1187702"/>
            <a:chOff x="729456" y="2218069"/>
            <a:chExt cx="4273551" cy="1187702"/>
          </a:xfrm>
        </p:grpSpPr>
        <p:sp>
          <p:nvSpPr>
            <p:cNvPr id="18" name="TextBox 33">
              <a:extLst>
                <a:ext uri="{FF2B5EF4-FFF2-40B4-BE49-F238E27FC236}">
                  <a16:creationId xmlns="" xmlns:a16="http://schemas.microsoft.com/office/drawing/2014/main" id="{439305AB-F0E3-49B1-BA15-F9B2829024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9456" y="2297696"/>
              <a:ext cx="126188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劣弧：</a:t>
              </a:r>
            </a:p>
          </p:txBody>
        </p:sp>
        <p:sp>
          <p:nvSpPr>
            <p:cNvPr id="19" name="TextBox 34">
              <a:extLst>
                <a:ext uri="{FF2B5EF4-FFF2-40B4-BE49-F238E27FC236}">
                  <a16:creationId xmlns="" xmlns:a16="http://schemas.microsoft.com/office/drawing/2014/main" id="{DEA6C668-E79E-4E1C-953D-01CF941FEE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5331" y="2846971"/>
              <a:ext cx="126188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优弧：</a:t>
              </a:r>
            </a:p>
          </p:txBody>
        </p:sp>
        <p:grpSp>
          <p:nvGrpSpPr>
            <p:cNvPr id="20" name="组合 44">
              <a:extLst>
                <a:ext uri="{FF2B5EF4-FFF2-40B4-BE49-F238E27FC236}">
                  <a16:creationId xmlns="" xmlns:a16="http://schemas.microsoft.com/office/drawing/2014/main" id="{85B4D103-7255-42F7-B31D-BFD03BE75BEB}"/>
                </a:ext>
              </a:extLst>
            </p:cNvPr>
            <p:cNvGrpSpPr/>
            <p:nvPr/>
          </p:nvGrpSpPr>
          <p:grpSpPr>
            <a:xfrm>
              <a:off x="1618457" y="2218069"/>
              <a:ext cx="720725" cy="609854"/>
              <a:chOff x="1619672" y="2549883"/>
              <a:chExt cx="720080" cy="608628"/>
            </a:xfrm>
          </p:grpSpPr>
          <p:sp>
            <p:nvSpPr>
              <p:cNvPr id="21" name="矩形 38">
                <a:extLst>
                  <a:ext uri="{FF2B5EF4-FFF2-40B4-BE49-F238E27FC236}">
                    <a16:creationId xmlns="" xmlns:a16="http://schemas.microsoft.com/office/drawing/2014/main" id="{6A61F36C-31B5-496B-A79D-14716134F6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9672" y="2637182"/>
                <a:ext cx="720080" cy="521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F,</a:t>
                </a:r>
                <a:endParaRPr lang="zh-CN" altLang="en-US" sz="2800">
                  <a:solidFill>
                    <a:srgbClr val="FF0000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22" name="TextBox 43">
                <a:extLst>
                  <a:ext uri="{FF2B5EF4-FFF2-40B4-BE49-F238E27FC236}">
                    <a16:creationId xmlns="" xmlns:a16="http://schemas.microsoft.com/office/drawing/2014/main" id="{5A9301D2-68CA-486F-9D81-C3E295C48C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5400000">
                <a:off x="1889900" y="2440647"/>
                <a:ext cx="304279" cy="5227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>
                    <a:solidFill>
                      <a:srgbClr val="FF0000"/>
                    </a:solidFill>
                  </a:rPr>
                  <a:t>(</a:t>
                </a:r>
              </a:p>
            </p:txBody>
          </p:sp>
        </p:grpSp>
        <p:grpSp>
          <p:nvGrpSpPr>
            <p:cNvPr id="23" name="组合 46">
              <a:extLst>
                <a:ext uri="{FF2B5EF4-FFF2-40B4-BE49-F238E27FC236}">
                  <a16:creationId xmlns="" xmlns:a16="http://schemas.microsoft.com/office/drawing/2014/main" id="{959B8000-5A90-44CC-B742-79C590873D5A}"/>
                </a:ext>
              </a:extLst>
            </p:cNvPr>
            <p:cNvGrpSpPr/>
            <p:nvPr/>
          </p:nvGrpSpPr>
          <p:grpSpPr>
            <a:xfrm>
              <a:off x="2212182" y="2230496"/>
              <a:ext cx="720725" cy="599016"/>
              <a:chOff x="2213492" y="2560202"/>
              <a:chExt cx="720080" cy="599156"/>
            </a:xfrm>
          </p:grpSpPr>
          <p:sp>
            <p:nvSpPr>
              <p:cNvPr id="24" name="矩形 39">
                <a:extLst>
                  <a:ext uri="{FF2B5EF4-FFF2-40B4-BE49-F238E27FC236}">
                    <a16:creationId xmlns="" xmlns:a16="http://schemas.microsoft.com/office/drawing/2014/main" id="{96011684-1F4B-40EB-A15E-0B5CAFE015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13492" y="2636912"/>
                <a:ext cx="720080" cy="5224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D,</a:t>
                </a:r>
                <a:endParaRPr lang="zh-CN" altLang="en-US" sz="2800">
                  <a:solidFill>
                    <a:srgbClr val="FF0000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25" name="TextBox 45">
                <a:extLst>
                  <a:ext uri="{FF2B5EF4-FFF2-40B4-BE49-F238E27FC236}">
                    <a16:creationId xmlns="" xmlns:a16="http://schemas.microsoft.com/office/drawing/2014/main" id="{B39580C8-7C9C-4523-9418-150D70704C0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5400000">
                <a:off x="2491071" y="2451308"/>
                <a:ext cx="304964" cy="5227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>
                    <a:solidFill>
                      <a:srgbClr val="FF0000"/>
                    </a:solidFill>
                  </a:rPr>
                  <a:t>(</a:t>
                </a:r>
              </a:p>
            </p:txBody>
          </p:sp>
        </p:grpSp>
        <p:grpSp>
          <p:nvGrpSpPr>
            <p:cNvPr id="26" name="组合 48">
              <a:extLst>
                <a:ext uri="{FF2B5EF4-FFF2-40B4-BE49-F238E27FC236}">
                  <a16:creationId xmlns="" xmlns:a16="http://schemas.microsoft.com/office/drawing/2014/main" id="{A1663DF8-2416-46BB-93B7-F74A759C55C2}"/>
                </a:ext>
              </a:extLst>
            </p:cNvPr>
            <p:cNvGrpSpPr/>
            <p:nvPr/>
          </p:nvGrpSpPr>
          <p:grpSpPr>
            <a:xfrm>
              <a:off x="2770983" y="2232103"/>
              <a:ext cx="738189" cy="595817"/>
              <a:chOff x="2771800" y="2563350"/>
              <a:chExt cx="737528" cy="594799"/>
            </a:xfrm>
          </p:grpSpPr>
          <p:sp>
            <p:nvSpPr>
              <p:cNvPr id="27" name="矩形 41">
                <a:extLst>
                  <a:ext uri="{FF2B5EF4-FFF2-40B4-BE49-F238E27FC236}">
                    <a16:creationId xmlns="" xmlns:a16="http://schemas.microsoft.com/office/drawing/2014/main" id="{34709DCD-54F4-4C4A-8099-87E6F512ED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71800" y="2636912"/>
                <a:ext cx="720080" cy="5212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C,</a:t>
                </a:r>
                <a:endParaRPr lang="zh-CN" altLang="en-US" sz="2800">
                  <a:solidFill>
                    <a:srgbClr val="FF0000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28" name="TextBox 47">
                <a:extLst>
                  <a:ext uri="{FF2B5EF4-FFF2-40B4-BE49-F238E27FC236}">
                    <a16:creationId xmlns="" xmlns:a16="http://schemas.microsoft.com/office/drawing/2014/main" id="{143068D0-0D83-4FBC-818C-5A37795597F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5400000">
                <a:off x="3095766" y="2454160"/>
                <a:ext cx="304371" cy="5227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>
                    <a:solidFill>
                      <a:srgbClr val="FF0000"/>
                    </a:solidFill>
                  </a:rPr>
                  <a:t>(</a:t>
                </a:r>
              </a:p>
            </p:txBody>
          </p:sp>
        </p:grpSp>
        <p:grpSp>
          <p:nvGrpSpPr>
            <p:cNvPr id="29" name="组合 50">
              <a:extLst>
                <a:ext uri="{FF2B5EF4-FFF2-40B4-BE49-F238E27FC236}">
                  <a16:creationId xmlns="" xmlns:a16="http://schemas.microsoft.com/office/drawing/2014/main" id="{EE76B598-E804-43D6-BE1A-FF41FA7B23C1}"/>
                </a:ext>
              </a:extLst>
            </p:cNvPr>
            <p:cNvGrpSpPr/>
            <p:nvPr/>
          </p:nvGrpSpPr>
          <p:grpSpPr>
            <a:xfrm>
              <a:off x="3347243" y="2240570"/>
              <a:ext cx="719138" cy="577823"/>
              <a:chOff x="3347864" y="2570041"/>
              <a:chExt cx="720080" cy="578004"/>
            </a:xfrm>
          </p:grpSpPr>
          <p:sp>
            <p:nvSpPr>
              <p:cNvPr id="30" name="矩形 42">
                <a:extLst>
                  <a:ext uri="{FF2B5EF4-FFF2-40B4-BE49-F238E27FC236}">
                    <a16:creationId xmlns="" xmlns:a16="http://schemas.microsoft.com/office/drawing/2014/main" id="{1AF65C91-31A2-4DB0-8296-8BC424AE66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47864" y="2626035"/>
                <a:ext cx="720080" cy="5220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E.</a:t>
                </a:r>
                <a:endParaRPr lang="zh-CN" altLang="en-US" sz="2800">
                  <a:solidFill>
                    <a:srgbClr val="FF0000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31" name="TextBox 49">
                <a:extLst>
                  <a:ext uri="{FF2B5EF4-FFF2-40B4-BE49-F238E27FC236}">
                    <a16:creationId xmlns="" xmlns:a16="http://schemas.microsoft.com/office/drawing/2014/main" id="{EA29C651-465B-40F3-97C4-888476669DE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5400000">
                <a:off x="3602715" y="2460582"/>
                <a:ext cx="304987" cy="5239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>
                    <a:solidFill>
                      <a:srgbClr val="FF0000"/>
                    </a:solidFill>
                  </a:rPr>
                  <a:t>(</a:t>
                </a:r>
              </a:p>
            </p:txBody>
          </p:sp>
        </p:grpSp>
        <p:grpSp>
          <p:nvGrpSpPr>
            <p:cNvPr id="32" name="组合 53">
              <a:extLst>
                <a:ext uri="{FF2B5EF4-FFF2-40B4-BE49-F238E27FC236}">
                  <a16:creationId xmlns="" xmlns:a16="http://schemas.microsoft.com/office/drawing/2014/main" id="{8C9C96D9-8145-4EC0-B500-13343C1B4ADA}"/>
                </a:ext>
              </a:extLst>
            </p:cNvPr>
            <p:cNvGrpSpPr/>
            <p:nvPr/>
          </p:nvGrpSpPr>
          <p:grpSpPr>
            <a:xfrm>
              <a:off x="1618457" y="2763587"/>
              <a:ext cx="936625" cy="613612"/>
              <a:chOff x="1619672" y="3121710"/>
              <a:chExt cx="936104" cy="612921"/>
            </a:xfrm>
          </p:grpSpPr>
          <p:sp>
            <p:nvSpPr>
              <p:cNvPr id="33" name="矩形 51">
                <a:extLst>
                  <a:ext uri="{FF2B5EF4-FFF2-40B4-BE49-F238E27FC236}">
                    <a16:creationId xmlns="" xmlns:a16="http://schemas.microsoft.com/office/drawing/2014/main" id="{8DDB5F0F-D49B-45B9-88EF-68AF5EA762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9672" y="3212821"/>
                <a:ext cx="936104" cy="5218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FE,</a:t>
                </a:r>
                <a:endParaRPr lang="zh-CN" altLang="en-US" sz="2800">
                  <a:solidFill>
                    <a:srgbClr val="FF0000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34" name="TextBox 52">
                <a:extLst>
                  <a:ext uri="{FF2B5EF4-FFF2-40B4-BE49-F238E27FC236}">
                    <a16:creationId xmlns="" xmlns:a16="http://schemas.microsoft.com/office/drawing/2014/main" id="{3A0750A5-B8FD-4996-A923-00E26CFAB4C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5400000">
                <a:off x="2021436" y="3012520"/>
                <a:ext cx="304549" cy="5229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>
                    <a:solidFill>
                      <a:srgbClr val="FF0000"/>
                    </a:solidFill>
                  </a:rPr>
                  <a:t>(</a:t>
                </a:r>
              </a:p>
            </p:txBody>
          </p:sp>
        </p:grpSp>
        <p:grpSp>
          <p:nvGrpSpPr>
            <p:cNvPr id="35" name="组合 54">
              <a:extLst>
                <a:ext uri="{FF2B5EF4-FFF2-40B4-BE49-F238E27FC236}">
                  <a16:creationId xmlns="" xmlns:a16="http://schemas.microsoft.com/office/drawing/2014/main" id="{989CCDF7-A437-44EA-A1E3-A7AB1998AA15}"/>
                </a:ext>
              </a:extLst>
            </p:cNvPr>
            <p:cNvGrpSpPr/>
            <p:nvPr/>
          </p:nvGrpSpPr>
          <p:grpSpPr>
            <a:xfrm>
              <a:off x="2483643" y="2779446"/>
              <a:ext cx="935038" cy="599338"/>
              <a:chOff x="1619672" y="3135521"/>
              <a:chExt cx="936104" cy="599265"/>
            </a:xfrm>
          </p:grpSpPr>
          <p:sp>
            <p:nvSpPr>
              <p:cNvPr id="36" name="矩形 55">
                <a:extLst>
                  <a:ext uri="{FF2B5EF4-FFF2-40B4-BE49-F238E27FC236}">
                    <a16:creationId xmlns="" xmlns:a16="http://schemas.microsoft.com/office/drawing/2014/main" id="{8A02CEDA-33AD-4F1D-B299-4D0C8F12D9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9672" y="3212976"/>
                <a:ext cx="936104" cy="5218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FC,</a:t>
                </a:r>
                <a:endParaRPr lang="zh-CN" altLang="en-US" sz="2800">
                  <a:solidFill>
                    <a:srgbClr val="FF0000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37" name="TextBox 56">
                <a:extLst>
                  <a:ext uri="{FF2B5EF4-FFF2-40B4-BE49-F238E27FC236}">
                    <a16:creationId xmlns="" xmlns:a16="http://schemas.microsoft.com/office/drawing/2014/main" id="{2F8B2748-E4EF-4E63-AB13-184C90F3B03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5400000">
                <a:off x="2034318" y="3026040"/>
                <a:ext cx="304855" cy="5238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>
                    <a:solidFill>
                      <a:srgbClr val="FF0000"/>
                    </a:solidFill>
                  </a:rPr>
                  <a:t>(</a:t>
                </a:r>
              </a:p>
            </p:txBody>
          </p:sp>
        </p:grpSp>
        <p:grpSp>
          <p:nvGrpSpPr>
            <p:cNvPr id="38" name="组合 57">
              <a:extLst>
                <a:ext uri="{FF2B5EF4-FFF2-40B4-BE49-F238E27FC236}">
                  <a16:creationId xmlns="" xmlns:a16="http://schemas.microsoft.com/office/drawing/2014/main" id="{51C78C26-FA1F-4516-BAD8-A568CF3CDA11}"/>
                </a:ext>
              </a:extLst>
            </p:cNvPr>
            <p:cNvGrpSpPr/>
            <p:nvPr/>
          </p:nvGrpSpPr>
          <p:grpSpPr>
            <a:xfrm>
              <a:off x="3275807" y="2739472"/>
              <a:ext cx="935037" cy="629791"/>
              <a:chOff x="1619672" y="3104737"/>
              <a:chExt cx="936104" cy="631482"/>
            </a:xfrm>
          </p:grpSpPr>
          <p:sp>
            <p:nvSpPr>
              <p:cNvPr id="39" name="矩形 58">
                <a:extLst>
                  <a:ext uri="{FF2B5EF4-FFF2-40B4-BE49-F238E27FC236}">
                    <a16:creationId xmlns="" xmlns:a16="http://schemas.microsoft.com/office/drawing/2014/main" id="{B0EAA6B9-943C-45A9-B5C5-A868477C59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9672" y="3212976"/>
                <a:ext cx="936104" cy="5232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DE,</a:t>
                </a:r>
                <a:endParaRPr lang="zh-CN" altLang="en-US" sz="2800">
                  <a:solidFill>
                    <a:srgbClr val="FF0000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40" name="TextBox 59">
                <a:extLst>
                  <a:ext uri="{FF2B5EF4-FFF2-40B4-BE49-F238E27FC236}">
                    <a16:creationId xmlns="" xmlns:a16="http://schemas.microsoft.com/office/drawing/2014/main" id="{A0080BEE-B439-4A06-9408-946E18D1CBE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5400000">
                <a:off x="2003887" y="2995684"/>
                <a:ext cx="305711" cy="5238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>
                    <a:solidFill>
                      <a:srgbClr val="FF0000"/>
                    </a:solidFill>
                  </a:rPr>
                  <a:t>(</a:t>
                </a:r>
              </a:p>
            </p:txBody>
          </p:sp>
        </p:grpSp>
        <p:grpSp>
          <p:nvGrpSpPr>
            <p:cNvPr id="41" name="组合 60">
              <a:extLst>
                <a:ext uri="{FF2B5EF4-FFF2-40B4-BE49-F238E27FC236}">
                  <a16:creationId xmlns="" xmlns:a16="http://schemas.microsoft.com/office/drawing/2014/main" id="{532C2129-D86F-47E6-B3E8-3EAF00ADB6B4}"/>
                </a:ext>
              </a:extLst>
            </p:cNvPr>
            <p:cNvGrpSpPr/>
            <p:nvPr/>
          </p:nvGrpSpPr>
          <p:grpSpPr>
            <a:xfrm>
              <a:off x="4066382" y="2767759"/>
              <a:ext cx="936625" cy="638012"/>
              <a:chOff x="1619672" y="3097926"/>
              <a:chExt cx="936104" cy="638141"/>
            </a:xfrm>
          </p:grpSpPr>
          <p:sp>
            <p:nvSpPr>
              <p:cNvPr id="42" name="矩形 61">
                <a:extLst>
                  <a:ext uri="{FF2B5EF4-FFF2-40B4-BE49-F238E27FC236}">
                    <a16:creationId xmlns="" xmlns:a16="http://schemas.microsoft.com/office/drawing/2014/main" id="{8332ABD7-8A11-4B44-BAEB-5CD08D274F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9672" y="3212976"/>
                <a:ext cx="936104" cy="5230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DC.</a:t>
                </a:r>
                <a:endParaRPr lang="zh-CN" altLang="en-US" sz="2800">
                  <a:solidFill>
                    <a:srgbClr val="FF0000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43" name="TextBox 62">
                <a:extLst>
                  <a:ext uri="{FF2B5EF4-FFF2-40B4-BE49-F238E27FC236}">
                    <a16:creationId xmlns="" xmlns:a16="http://schemas.microsoft.com/office/drawing/2014/main" id="{D18F5103-6291-45FF-AA6A-E32A4F93E9A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5400000">
                <a:off x="2083982" y="2950402"/>
                <a:ext cx="227881" cy="5229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>
                    <a:solidFill>
                      <a:srgbClr val="FF0000"/>
                    </a:solidFill>
                  </a:rPr>
                  <a:t>(</a:t>
                </a:r>
              </a:p>
            </p:txBody>
          </p:sp>
        </p:grpSp>
      </p:grpSp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E7C0A67B-0CEE-4547-8336-F4E589CF34DF}"/>
              </a:ext>
            </a:extLst>
          </p:cNvPr>
          <p:cNvGrpSpPr/>
          <p:nvPr/>
        </p:nvGrpSpPr>
        <p:grpSpPr>
          <a:xfrm>
            <a:off x="720724" y="5482210"/>
            <a:ext cx="7324725" cy="584432"/>
            <a:chOff x="1015504" y="5496072"/>
            <a:chExt cx="7324725" cy="584432"/>
          </a:xfrm>
        </p:grpSpPr>
        <p:sp>
          <p:nvSpPr>
            <p:cNvPr id="5" name="TextBox 46">
              <a:extLst>
                <a:ext uri="{FF2B5EF4-FFF2-40B4-BE49-F238E27FC236}">
                  <a16:creationId xmlns="" xmlns:a16="http://schemas.microsoft.com/office/drawing/2014/main" id="{52179972-4BAE-4A9F-9237-0EF1B054D6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15504" y="5539822"/>
              <a:ext cx="7324725" cy="522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答案不唯一，如：弦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AF,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它所对的弧是         </a:t>
              </a:r>
              <a:r>
                <a:rPr lang="en-US" altLang="zh-CN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</a:p>
          </p:txBody>
        </p:sp>
        <p:grpSp>
          <p:nvGrpSpPr>
            <p:cNvPr id="44" name="组合 72">
              <a:extLst>
                <a:ext uri="{FF2B5EF4-FFF2-40B4-BE49-F238E27FC236}">
                  <a16:creationId xmlns="" xmlns:a16="http://schemas.microsoft.com/office/drawing/2014/main" id="{2D6E1521-9214-4B26-8C41-DB6334E3BA88}"/>
                </a:ext>
              </a:extLst>
            </p:cNvPr>
            <p:cNvGrpSpPr/>
            <p:nvPr/>
          </p:nvGrpSpPr>
          <p:grpSpPr>
            <a:xfrm>
              <a:off x="7032104" y="5496072"/>
              <a:ext cx="720725" cy="584432"/>
              <a:chOff x="1619672" y="2573481"/>
              <a:chExt cx="720080" cy="585131"/>
            </a:xfrm>
          </p:grpSpPr>
          <p:sp>
            <p:nvSpPr>
              <p:cNvPr id="45" name="矩形 73">
                <a:extLst>
                  <a:ext uri="{FF2B5EF4-FFF2-40B4-BE49-F238E27FC236}">
                    <a16:creationId xmlns="" xmlns:a16="http://schemas.microsoft.com/office/drawing/2014/main" id="{C9643C39-521F-4F95-A0F9-ACDFBA5FB3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9672" y="2636407"/>
                <a:ext cx="720080" cy="5222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F</a:t>
                </a:r>
                <a:endParaRPr lang="zh-CN" altLang="en-US" sz="2800">
                  <a:solidFill>
                    <a:srgbClr val="FF0000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46" name="TextBox 74">
                <a:extLst>
                  <a:ext uri="{FF2B5EF4-FFF2-40B4-BE49-F238E27FC236}">
                    <a16:creationId xmlns="" xmlns:a16="http://schemas.microsoft.com/office/drawing/2014/main" id="{60453423-CABC-4C57-8248-8DD00F00F18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5400000">
                <a:off x="1921859" y="2464734"/>
                <a:ext cx="305257" cy="5227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>
                    <a:solidFill>
                      <a:srgbClr val="FF0000"/>
                    </a:solidFill>
                  </a:rPr>
                  <a:t>(</a:t>
                </a:r>
              </a:p>
            </p:txBody>
          </p:sp>
        </p:grpSp>
      </p:grp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A7A740AC-7225-4F3D-99B6-D2FD19B6BFF5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34674210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">
            <a:extLst>
              <a:ext uri="{FF2B5EF4-FFF2-40B4-BE49-F238E27FC236}">
                <a16:creationId xmlns="" xmlns:a16="http://schemas.microsoft.com/office/drawing/2014/main" id="{A7F1C034-13CB-49A9-886A-1D2046F9CBC6}"/>
              </a:ext>
            </a:extLst>
          </p:cNvPr>
          <p:cNvSpPr txBox="1"/>
          <p:nvPr/>
        </p:nvSpPr>
        <p:spPr>
          <a:xfrm>
            <a:off x="263352" y="908720"/>
            <a:ext cx="11809312" cy="115236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30000"/>
              </a:lnSpc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例</a:t>
            </a: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3 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如图，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是半圆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的直径，正方形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的顶点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在半圆上，顶点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在直径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上，求证：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OB=OC.</a:t>
            </a:r>
            <a:endParaRPr lang="zh-CN" altLang="en-US" sz="2800" noProof="1">
              <a:latin typeface="Times New Roman" pitchFamily="18" charset="0"/>
              <a:ea typeface="黑体" panose="02010609060101010101" pitchFamily="49" charset="-122"/>
            </a:endParaRPr>
          </a:p>
        </p:txBody>
      </p:sp>
      <p:pic>
        <p:nvPicPr>
          <p:cNvPr id="3" name="图片 36">
            <a:extLst>
              <a:ext uri="{FF2B5EF4-FFF2-40B4-BE49-F238E27FC236}">
                <a16:creationId xmlns="" xmlns:a16="http://schemas.microsoft.com/office/drawing/2014/main" id="{CD68AE1C-0518-44AE-8EFC-010D4527B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78"/>
          <a:stretch>
            <a:fillRect/>
          </a:stretch>
        </p:blipFill>
        <p:spPr bwMode="auto">
          <a:xfrm>
            <a:off x="263352" y="3294733"/>
            <a:ext cx="3349625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4">
            <a:extLst>
              <a:ext uri="{FF2B5EF4-FFF2-40B4-BE49-F238E27FC236}">
                <a16:creationId xmlns="" xmlns:a16="http://schemas.microsoft.com/office/drawing/2014/main" id="{53922E72-E09D-42DD-A410-662DF02F496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328565" y="3672558"/>
            <a:ext cx="606425" cy="1393825"/>
          </a:xfrm>
          <a:prstGeom prst="line">
            <a:avLst/>
          </a:prstGeom>
          <a:noFill/>
          <a:ln w="31750">
            <a:solidFill>
              <a:srgbClr val="FF0909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直接连接符 13">
            <a:extLst>
              <a:ext uri="{FF2B5EF4-FFF2-40B4-BE49-F238E27FC236}">
                <a16:creationId xmlns="" xmlns:a16="http://schemas.microsoft.com/office/drawing/2014/main" id="{BC9D4906-6A12-40DF-AF0B-6BA29B3F9708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960390" y="3672558"/>
            <a:ext cx="579437" cy="1330325"/>
          </a:xfrm>
          <a:prstGeom prst="line">
            <a:avLst/>
          </a:prstGeom>
          <a:noFill/>
          <a:ln w="31750">
            <a:solidFill>
              <a:srgbClr val="FF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" name="TextBox 2">
            <a:extLst>
              <a:ext uri="{FF2B5EF4-FFF2-40B4-BE49-F238E27FC236}">
                <a16:creationId xmlns="" xmlns:a16="http://schemas.microsoft.com/office/drawing/2014/main" id="{8C3998FE-A60B-42AB-80FC-292C5040BB14}"/>
              </a:ext>
            </a:extLst>
          </p:cNvPr>
          <p:cNvSpPr txBox="1"/>
          <p:nvPr/>
        </p:nvSpPr>
        <p:spPr>
          <a:xfrm>
            <a:off x="7392144" y="2029571"/>
            <a:ext cx="3024226" cy="1055688"/>
          </a:xfrm>
          <a:prstGeom prst="wedgeRoundRectCallout">
            <a:avLst>
              <a:gd name="adj1" fmla="val -62627"/>
              <a:gd name="adj2" fmla="val -102305"/>
              <a:gd name="adj3" fmla="val 16667"/>
            </a:avLst>
          </a:prstGeom>
          <a:solidFill>
            <a:srgbClr val="FFFF00"/>
          </a:solidFill>
          <a:ln w="9525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连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OA,OD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即可，</a:t>
            </a:r>
          </a:p>
          <a:p>
            <a:pPr eaLnBrk="0" hangingPunct="0">
              <a:defRPr/>
            </a:pP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同圆的半径相等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.</a:t>
            </a:r>
          </a:p>
        </p:txBody>
      </p:sp>
      <p:graphicFrame>
        <p:nvGraphicFramePr>
          <p:cNvPr id="13" name="Object 49">
            <a:extLst>
              <a:ext uri="{FF2B5EF4-FFF2-40B4-BE49-F238E27FC236}">
                <a16:creationId xmlns="" xmlns:a16="http://schemas.microsoft.com/office/drawing/2014/main" id="{93E8E276-B666-41BA-B04F-2AD2A2D0C9E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0771385"/>
              </p:ext>
            </p:extLst>
          </p:nvPr>
        </p:nvGraphicFramePr>
        <p:xfrm>
          <a:off x="4871864" y="4369470"/>
          <a:ext cx="3397250" cy="647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1131376" imgH="215895" progId="Equation.DSMT4">
                  <p:embed/>
                </p:oleObj>
              </mc:Choice>
              <mc:Fallback>
                <p:oleObj r:id="rId3" imgW="1131376" imgH="21589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871864" y="4369470"/>
                        <a:ext cx="3397250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" name="Group 50">
            <a:extLst>
              <a:ext uri="{FF2B5EF4-FFF2-40B4-BE49-F238E27FC236}">
                <a16:creationId xmlns="" xmlns:a16="http://schemas.microsoft.com/office/drawing/2014/main" id="{6FDDFF3B-4F7A-4CF5-9DB9-5B110C16371F}"/>
              </a:ext>
            </a:extLst>
          </p:cNvPr>
          <p:cNvGrpSpPr/>
          <p:nvPr/>
        </p:nvGrpSpPr>
        <p:grpSpPr>
          <a:xfrm>
            <a:off x="4711398" y="3637806"/>
            <a:ext cx="5410200" cy="544512"/>
            <a:chOff x="-4493" y="-3811"/>
            <a:chExt cx="8519" cy="857"/>
          </a:xfrm>
        </p:grpSpPr>
        <p:sp>
          <p:nvSpPr>
            <p:cNvPr id="15" name="TextBox 28">
              <a:extLst>
                <a:ext uri="{FF2B5EF4-FFF2-40B4-BE49-F238E27FC236}">
                  <a16:creationId xmlns="" xmlns:a16="http://schemas.microsoft.com/office/drawing/2014/main" id="{AC67E4DE-F0CF-40ED-9910-1BA5EEF4D1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4493" y="-3776"/>
              <a:ext cx="6145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在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Rt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△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ABO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中，</a:t>
              </a:r>
            </a:p>
          </p:txBody>
        </p:sp>
        <p:graphicFrame>
          <p:nvGraphicFramePr>
            <p:cNvPr id="16" name="Object 52">
              <a:extLst>
                <a:ext uri="{FF2B5EF4-FFF2-40B4-BE49-F238E27FC236}">
                  <a16:creationId xmlns="" xmlns:a16="http://schemas.microsoft.com/office/drawing/2014/main" id="{2162D627-179C-464A-A92E-ED2A010A240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-736" y="-3811"/>
            <a:ext cx="4762" cy="856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0" r:id="rId5" imgW="1131376" imgH="203280" progId="Equation.DSMT4">
                    <p:embed/>
                  </p:oleObj>
                </mc:Choice>
                <mc:Fallback>
                  <p:oleObj r:id="rId5" imgW="1131376" imgH="2032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-736" y="-3811"/>
                          <a:ext cx="4762" cy="8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7" name="矩形 1">
            <a:extLst>
              <a:ext uri="{FF2B5EF4-FFF2-40B4-BE49-F238E27FC236}">
                <a16:creationId xmlns="" xmlns:a16="http://schemas.microsoft.com/office/drawing/2014/main" id="{469BAFAA-6E32-43E8-B2BA-9F6B679CB27A}"/>
              </a:ext>
            </a:extLst>
          </p:cNvPr>
          <p:cNvSpPr/>
          <p:nvPr/>
        </p:nvSpPr>
        <p:spPr>
          <a:xfrm>
            <a:off x="363365" y="2083470"/>
            <a:ext cx="11709299" cy="59221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30000"/>
              </a:lnSpc>
              <a:defRPr/>
            </a:pPr>
            <a:r>
              <a:rPr lang="zh-CN" altLang="en-US" sz="2800" b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算一算：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设在例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的半径为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，则正方形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的边长为</a:t>
            </a:r>
            <a:r>
              <a:rPr lang="en-US" altLang="zh-CN" sz="2800" u="sng" noProof="1">
                <a:latin typeface="Times New Roman" panose="02020603050405020304" pitchFamily="18" charset="0"/>
                <a:ea typeface="黑体" panose="02010609060101010101" pitchFamily="49" charset="-122"/>
              </a:rPr>
              <a:t>            .</a:t>
            </a:r>
            <a:endParaRPr lang="zh-CN" altLang="en-US" sz="280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18" name="对象 2">
            <a:extLst>
              <a:ext uri="{FF2B5EF4-FFF2-40B4-BE49-F238E27FC236}">
                <a16:creationId xmlns="" xmlns:a16="http://schemas.microsoft.com/office/drawing/2014/main" id="{9AC7B4C6-1D0C-4571-9D65-5F420DE053A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5491952"/>
              </p:ext>
            </p:extLst>
          </p:nvPr>
        </p:nvGraphicFramePr>
        <p:xfrm>
          <a:off x="10560496" y="2029571"/>
          <a:ext cx="862012" cy="6461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7" imgW="304536" imgH="228402" progId="Equation.DSMT4">
                  <p:embed/>
                </p:oleObj>
              </mc:Choice>
              <mc:Fallback>
                <p:oleObj r:id="rId7" imgW="304536" imgH="228402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0560496" y="2029571"/>
                        <a:ext cx="862012" cy="646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1CA3D25-A9AE-4859-9DEF-84DA79733065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5190608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2" name="直接连接符 13">
            <a:extLst>
              <a:ext uri="{FF2B5EF4-FFF2-40B4-BE49-F238E27FC236}">
                <a16:creationId xmlns="" xmlns:a16="http://schemas.microsoft.com/office/drawing/2014/main" id="{47111007-FFD9-449A-A9DE-DA26F0DD585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589933" y="3282785"/>
            <a:ext cx="1622425" cy="842962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3" name="TextBox 3">
            <a:extLst>
              <a:ext uri="{FF2B5EF4-FFF2-40B4-BE49-F238E27FC236}">
                <a16:creationId xmlns="" xmlns:a16="http://schemas.microsoft.com/office/drawing/2014/main" id="{96BF3534-9DBD-4779-8EF1-C72BD3F805EE}"/>
              </a:ext>
            </a:extLst>
          </p:cNvPr>
          <p:cNvPicPr>
            <a:picLocks noRot="1" noChangeAspect="1" noEditPoints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8445" y="3695535"/>
            <a:ext cx="9445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55">
            <a:extLst>
              <a:ext uri="{FF2B5EF4-FFF2-40B4-BE49-F238E27FC236}">
                <a16:creationId xmlns="" xmlns:a16="http://schemas.microsoft.com/office/drawing/2014/main" id="{8D6DB432-D956-42DF-9722-5CF3B60AA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5007" y="3427247"/>
            <a:ext cx="7921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>
                <a:solidFill>
                  <a:srgbClr val="000000"/>
                </a:solidFill>
                <a:latin typeface="Brush Script MT" panose="03060802040406070304" pitchFamily="66" charset="0"/>
                <a:ea typeface="楷体" panose="02010609060101010101" pitchFamily="49" charset="-122"/>
              </a:rPr>
              <a:t>x</a:t>
            </a:r>
            <a:endParaRPr lang="zh-CN" altLang="en-US">
              <a:solidFill>
                <a:srgbClr val="000000"/>
              </a:solidFill>
              <a:latin typeface="Brush Script MT" panose="03060802040406070304" pitchFamily="66" charset="0"/>
              <a:ea typeface="楷体" pitchFamily="49" charset="-122"/>
            </a:endParaRPr>
          </a:p>
        </p:txBody>
      </p:sp>
      <p:sp>
        <p:nvSpPr>
          <p:cNvPr id="5" name="TextBox 56">
            <a:extLst>
              <a:ext uri="{FF2B5EF4-FFF2-40B4-BE49-F238E27FC236}">
                <a16:creationId xmlns="" xmlns:a16="http://schemas.microsoft.com/office/drawing/2014/main" id="{CE88F751-9BFD-41BD-88C4-9FB097293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845" y="3913022"/>
            <a:ext cx="792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>
                <a:solidFill>
                  <a:srgbClr val="000000"/>
                </a:solidFill>
                <a:latin typeface="Brush Script MT" panose="03060802040406070304" pitchFamily="66" charset="0"/>
                <a:ea typeface="楷体" panose="02010609060101010101" pitchFamily="49" charset="-122"/>
              </a:rPr>
              <a:t>x</a:t>
            </a:r>
            <a:endParaRPr lang="zh-CN" altLang="en-US">
              <a:solidFill>
                <a:srgbClr val="000000"/>
              </a:solidFill>
              <a:latin typeface="Brush Script MT" panose="03060802040406070304" pitchFamily="66" charset="0"/>
              <a:ea typeface="楷体" panose="02010609060101010101" pitchFamily="49" charset="-122"/>
            </a:endParaRPr>
          </a:p>
        </p:txBody>
      </p:sp>
      <p:sp>
        <p:nvSpPr>
          <p:cNvPr id="6" name="TextBox 57">
            <a:extLst>
              <a:ext uri="{FF2B5EF4-FFF2-40B4-BE49-F238E27FC236}">
                <a16:creationId xmlns="" xmlns:a16="http://schemas.microsoft.com/office/drawing/2014/main" id="{EB084826-A2BA-409F-98C6-5A36B22964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2495" y="3925722"/>
            <a:ext cx="792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>
                <a:solidFill>
                  <a:srgbClr val="000000"/>
                </a:solidFill>
                <a:latin typeface="Brush Script MT" panose="03060802040406070304" pitchFamily="66" charset="0"/>
                <a:ea typeface="楷体" panose="02010609060101010101" pitchFamily="49" charset="-122"/>
              </a:rPr>
              <a:t>x</a:t>
            </a:r>
            <a:endParaRPr lang="zh-CN" altLang="en-US">
              <a:solidFill>
                <a:srgbClr val="000000"/>
              </a:solidFill>
              <a:latin typeface="Brush Script MT" panose="03060802040406070304" pitchFamily="66" charset="0"/>
              <a:ea typeface="楷体" panose="02010609060101010101" pitchFamily="49" charset="-122"/>
            </a:endParaRPr>
          </a:p>
        </p:txBody>
      </p:sp>
      <p:sp>
        <p:nvSpPr>
          <p:cNvPr id="7" name="TextBox 58">
            <a:extLst>
              <a:ext uri="{FF2B5EF4-FFF2-40B4-BE49-F238E27FC236}">
                <a16:creationId xmlns="" xmlns:a16="http://schemas.microsoft.com/office/drawing/2014/main" id="{D0BA248C-8944-4DDB-982E-FF22237D09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6820" y="3563772"/>
            <a:ext cx="792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>
                <a:solidFill>
                  <a:srgbClr val="000000"/>
                </a:solidFill>
                <a:latin typeface="Brush Script MT" panose="03060802040406070304" pitchFamily="66" charset="0"/>
                <a:ea typeface="楷体" panose="02010609060101010101" pitchFamily="49" charset="-122"/>
              </a:rPr>
              <a:t>x</a:t>
            </a:r>
            <a:endParaRPr lang="zh-CN" altLang="en-US">
              <a:solidFill>
                <a:srgbClr val="000000"/>
              </a:solidFill>
              <a:latin typeface="Brush Script MT" panose="03060802040406070304" pitchFamily="66" charset="0"/>
              <a:ea typeface="楷体" panose="02010609060101010101" pitchFamily="49" charset="-122"/>
            </a:endParaRPr>
          </a:p>
        </p:txBody>
      </p:sp>
      <p:sp>
        <p:nvSpPr>
          <p:cNvPr id="8" name="五角星 11">
            <a:extLst>
              <a:ext uri="{FF2B5EF4-FFF2-40B4-BE49-F238E27FC236}">
                <a16:creationId xmlns="" xmlns:a16="http://schemas.microsoft.com/office/drawing/2014/main" id="{AC4A5FC6-7A02-4C10-9D07-F053A0AB38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9082" y="2746210"/>
            <a:ext cx="914400" cy="914400"/>
          </a:xfrm>
          <a:custGeom>
            <a:gdLst>
              <a:gd name="T0" fmla="*/ 1 w 914400"/>
              <a:gd name="T1" fmla="*/ 349269 h 914400"/>
              <a:gd name="T2" fmla="*/ 349272 w 914400"/>
              <a:gd name="T3" fmla="*/ 349271 h 914400"/>
              <a:gd name="T4" fmla="*/ 457200 w 914400"/>
              <a:gd name="T5" fmla="*/ 0 h 914400"/>
              <a:gd name="T6" fmla="*/ 565128 w 914400"/>
              <a:gd name="T7" fmla="*/ 349271 h 914400"/>
              <a:gd name="T8" fmla="*/ 914399 w 914400"/>
              <a:gd name="T9" fmla="*/ 349269 h 914400"/>
              <a:gd name="T10" fmla="*/ 631832 w 914400"/>
              <a:gd name="T11" fmla="*/ 565128 h 914400"/>
              <a:gd name="T12" fmla="*/ 739765 w 914400"/>
              <a:gd name="T13" fmla="*/ 914398 h 914400"/>
              <a:gd name="T14" fmla="*/ 457200 w 914400"/>
              <a:gd name="T15" fmla="*/ 698535 h 914400"/>
              <a:gd name="T16" fmla="*/ 174635 w 914400"/>
              <a:gd name="T17" fmla="*/ 914398 h 914400"/>
              <a:gd name="T18" fmla="*/ 282568 w 914400"/>
              <a:gd name="T19" fmla="*/ 565128 h 914400"/>
              <a:gd name="T20" fmla="*/ 1 w 914400"/>
              <a:gd name="T21" fmla="*/ 349269 h 91440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14400" h="914400">
                <a:moveTo>
                  <a:pt x="1" y="349269"/>
                </a:moveTo>
                <a:lnTo>
                  <a:pt x="349272" y="349271"/>
                </a:lnTo>
                <a:lnTo>
                  <a:pt x="457200" y="0"/>
                </a:lnTo>
                <a:lnTo>
                  <a:pt x="565128" y="349271"/>
                </a:lnTo>
                <a:lnTo>
                  <a:pt x="914399" y="349269"/>
                </a:lnTo>
                <a:lnTo>
                  <a:pt x="631832" y="565128"/>
                </a:lnTo>
                <a:lnTo>
                  <a:pt x="739765" y="914398"/>
                </a:lnTo>
                <a:lnTo>
                  <a:pt x="457200" y="698535"/>
                </a:lnTo>
                <a:lnTo>
                  <a:pt x="174635" y="914398"/>
                </a:lnTo>
                <a:lnTo>
                  <a:pt x="282568" y="565128"/>
                </a:lnTo>
                <a:lnTo>
                  <a:pt x="1" y="349269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pic>
        <p:nvPicPr>
          <p:cNvPr id="9" name="图片 35">
            <a:extLst>
              <a:ext uri="{FF2B5EF4-FFF2-40B4-BE49-F238E27FC236}">
                <a16:creationId xmlns="" xmlns:a16="http://schemas.microsoft.com/office/drawing/2014/main" id="{E1D457C5-1B3D-4E4F-8432-5855B68F4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082"/>
          <a:stretch>
            <a:fillRect/>
          </a:stretch>
        </p:blipFill>
        <p:spPr bwMode="auto">
          <a:xfrm>
            <a:off x="1150195" y="2508085"/>
            <a:ext cx="2278063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弧形 2">
            <a:extLst>
              <a:ext uri="{FF2B5EF4-FFF2-40B4-BE49-F238E27FC236}">
                <a16:creationId xmlns="" xmlns:a16="http://schemas.microsoft.com/office/drawing/2014/main" id="{0BED4680-23AD-4B07-B84E-044FD6D19B5C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2923433" y="3973348"/>
            <a:ext cx="225425" cy="404813"/>
          </a:xfrm>
          <a:custGeom>
            <a:gdLst>
              <a:gd name="T0" fmla="*/ 112712 w 225425"/>
              <a:gd name="T1" fmla="*/ 0 h 398462"/>
              <a:gd name="T2" fmla="*/ 225425 w 225425"/>
              <a:gd name="T3" fmla="*/ 199231 h 398462"/>
              <a:gd name="T4" fmla="*/ 112713 w 225425"/>
              <a:gd name="T5" fmla="*/ 199231 h 398462"/>
              <a:gd name="T6" fmla="*/ 112712 w 225425"/>
              <a:gd name="T7" fmla="*/ 0 h 398462"/>
              <a:gd name="T8" fmla="*/ 112712 w 225425"/>
              <a:gd name="T9" fmla="*/ 0 h 398462"/>
              <a:gd name="T10" fmla="*/ 225425 w 225425"/>
              <a:gd name="T11" fmla="*/ 199231 h 39846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25425" h="398462" stroke="0">
                <a:moveTo>
                  <a:pt x="112712" y="0"/>
                </a:moveTo>
                <a:cubicBezTo>
                  <a:pt x="174962" y="0"/>
                  <a:pt x="225425" y="89199"/>
                  <a:pt x="225425" y="199231"/>
                </a:cubicBezTo>
                <a:lnTo>
                  <a:pt x="112713" y="199231"/>
                </a:lnTo>
                <a:cubicBezTo>
                  <a:pt x="112713" y="132821"/>
                  <a:pt x="112712" y="66410"/>
                  <a:pt x="112712" y="0"/>
                </a:cubicBezTo>
                <a:close/>
              </a:path>
              <a:path w="225425" h="398462" fill="none">
                <a:moveTo>
                  <a:pt x="112712" y="0"/>
                </a:moveTo>
                <a:cubicBezTo>
                  <a:pt x="174962" y="0"/>
                  <a:pt x="225425" y="89199"/>
                  <a:pt x="225425" y="199231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1" name="TextBox 2">
            <a:extLst>
              <a:ext uri="{FF2B5EF4-FFF2-40B4-BE49-F238E27FC236}">
                <a16:creationId xmlns="" xmlns:a16="http://schemas.microsoft.com/office/drawing/2014/main" id="{CD9B97DA-D701-458A-A214-8CF19C1B6400}"/>
              </a:ext>
            </a:extLst>
          </p:cNvPr>
          <p:cNvSpPr txBox="1"/>
          <p:nvPr/>
        </p:nvSpPr>
        <p:spPr>
          <a:xfrm>
            <a:off x="191344" y="836712"/>
            <a:ext cx="12000656" cy="1212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30000"/>
              </a:lnSpc>
              <a:defRPr/>
            </a:pPr>
            <a:r>
              <a:rPr lang="zh-CN" altLang="en-US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变式：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如图，在扇形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MON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中，                   ，半径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MO=NO=10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正方形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的顶点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在半径上，顶点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在圆弧上，求正方形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的边长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graphicFrame>
        <p:nvGraphicFramePr>
          <p:cNvPr id="12" name="Object 36">
            <a:extLst>
              <a:ext uri="{FF2B5EF4-FFF2-40B4-BE49-F238E27FC236}">
                <a16:creationId xmlns="" xmlns:a16="http://schemas.microsoft.com/office/drawing/2014/main" id="{A3B79B7B-8026-4EBA-9069-F147F94981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8412324"/>
              </p:ext>
            </p:extLst>
          </p:nvPr>
        </p:nvGraphicFramePr>
        <p:xfrm>
          <a:off x="4893518" y="922238"/>
          <a:ext cx="1963737" cy="4857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name="Equation" r:id="rId4" imgW="775581" imgH="203360" progId="Equation.DSMT4">
                  <p:embed/>
                </p:oleObj>
              </mc:Choice>
              <mc:Fallback>
                <p:oleObj name="Equation" r:id="rId4" imgW="775581" imgH="20336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893518" y="922238"/>
                        <a:ext cx="1963737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">
            <a:extLst>
              <a:ext uri="{FF2B5EF4-FFF2-40B4-BE49-F238E27FC236}">
                <a16:creationId xmlns="" xmlns:a16="http://schemas.microsoft.com/office/drawing/2014/main" id="{DC405576-7DA7-49F2-BCCD-0E80CF76B4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0769" y="2279484"/>
            <a:ext cx="223043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解：连结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OA.</a:t>
            </a:r>
          </a:p>
        </p:txBody>
      </p:sp>
      <p:sp>
        <p:nvSpPr>
          <p:cNvPr id="14" name="TextBox 5">
            <a:extLst>
              <a:ext uri="{FF2B5EF4-FFF2-40B4-BE49-F238E27FC236}">
                <a16:creationId xmlns="" xmlns:a16="http://schemas.microsoft.com/office/drawing/2014/main" id="{C57C5139-B326-45FB-A7BD-664380ECB5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656" y="2279484"/>
            <a:ext cx="32813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为正方形</a:t>
            </a:r>
          </a:p>
        </p:txBody>
      </p:sp>
      <p:pic>
        <p:nvPicPr>
          <p:cNvPr id="15" name="TextBox 46">
            <a:extLst>
              <a:ext uri="{FF2B5EF4-FFF2-40B4-BE49-F238E27FC236}">
                <a16:creationId xmlns="" xmlns:a16="http://schemas.microsoft.com/office/drawing/2014/main" id="{784A7428-23C6-41D6-B576-7F27AF2D6AE2}"/>
              </a:ext>
            </a:extLst>
          </p:cNvPr>
          <p:cNvPicPr>
            <a:picLocks noRot="1" noChangeAspect="1" noEditPoints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8" r="14423"/>
          <a:stretch>
            <a:fillRect/>
          </a:stretch>
        </p:blipFill>
        <p:spPr bwMode="auto">
          <a:xfrm>
            <a:off x="5841155" y="2863684"/>
            <a:ext cx="499268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TextBox 6">
            <a:extLst>
              <a:ext uri="{FF2B5EF4-FFF2-40B4-BE49-F238E27FC236}">
                <a16:creationId xmlns="" xmlns:a16="http://schemas.microsoft.com/office/drawing/2014/main" id="{FBAE25A4-89F1-4E5A-A383-E59F9E6B98F5}"/>
              </a:ext>
            </a:extLst>
          </p:cNvPr>
          <p:cNvPicPr>
            <a:picLocks noRot="1" noChangeAspect="1" noEditPoints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6" r="38138"/>
          <a:stretch>
            <a:fillRect/>
          </a:stretch>
        </p:blipFill>
        <p:spPr bwMode="auto">
          <a:xfrm>
            <a:off x="5841155" y="3527260"/>
            <a:ext cx="2851150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48">
            <a:extLst>
              <a:ext uri="{FF2B5EF4-FFF2-40B4-BE49-F238E27FC236}">
                <a16:creationId xmlns="" xmlns:a16="http://schemas.microsoft.com/office/drawing/2014/main" id="{F2BA9974-914A-45C0-89A4-958D1003A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79643" y="3543134"/>
            <a:ext cx="20621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DC=CO</a:t>
            </a:r>
          </a:p>
        </p:txBody>
      </p:sp>
      <p:sp>
        <p:nvSpPr>
          <p:cNvPr id="18" name="TextBox 7">
            <a:extLst>
              <a:ext uri="{FF2B5EF4-FFF2-40B4-BE49-F238E27FC236}">
                <a16:creationId xmlns="" xmlns:a16="http://schemas.microsoft.com/office/drawing/2014/main" id="{CD8E7328-110E-42FF-8D01-19260A4432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8619" y="4087648"/>
            <a:ext cx="50053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设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OC=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则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AB=BC=DC=OC=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19" name="TextBox 50">
            <a:extLst>
              <a:ext uri="{FF2B5EF4-FFF2-40B4-BE49-F238E27FC236}">
                <a16:creationId xmlns="" xmlns:a16="http://schemas.microsoft.com/office/drawing/2014/main" id="{54BC4E85-20F5-4E76-A704-D9F8B67E1D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0530" y="4609934"/>
            <a:ext cx="4610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又∵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OA=OM=10</a:t>
            </a:r>
          </a:p>
        </p:txBody>
      </p:sp>
      <p:sp>
        <p:nvSpPr>
          <p:cNvPr id="20" name="矩形 8">
            <a:extLst>
              <a:ext uri="{FF2B5EF4-FFF2-40B4-BE49-F238E27FC236}">
                <a16:creationId xmlns="" xmlns:a16="http://schemas.microsoft.com/office/drawing/2014/main" id="{7B2415D8-898F-49CC-8036-92CCAB33CE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4155" y="5273512"/>
            <a:ext cx="280717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∴在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Rt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</a:p>
        </p:txBody>
      </p:sp>
      <p:graphicFrame>
        <p:nvGraphicFramePr>
          <p:cNvPr id="21" name="Object 46">
            <a:extLst>
              <a:ext uri="{FF2B5EF4-FFF2-40B4-BE49-F238E27FC236}">
                <a16:creationId xmlns="" xmlns:a16="http://schemas.microsoft.com/office/drawing/2014/main" id="{E8AED9E3-F03F-43B2-AEC0-762B82068D5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0121851"/>
              </p:ext>
            </p:extLst>
          </p:nvPr>
        </p:nvGraphicFramePr>
        <p:xfrm>
          <a:off x="8692305" y="5313199"/>
          <a:ext cx="2492375" cy="446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8" imgW="1131376" imgH="203280" progId="Equation.DSMT4">
                  <p:embed/>
                </p:oleObj>
              </mc:Choice>
              <mc:Fallback>
                <p:oleObj r:id="rId8" imgW="1131376" imgH="2032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692305" y="5313199"/>
                        <a:ext cx="2492375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47">
            <a:extLst>
              <a:ext uri="{FF2B5EF4-FFF2-40B4-BE49-F238E27FC236}">
                <a16:creationId xmlns="" xmlns:a16="http://schemas.microsoft.com/office/drawing/2014/main" id="{83411E8F-A9D7-41D2-97E2-D966257D453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8760152"/>
              </p:ext>
            </p:extLst>
          </p:nvPr>
        </p:nvGraphicFramePr>
        <p:xfrm>
          <a:off x="5903067" y="5949787"/>
          <a:ext cx="2667000" cy="4937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10" imgW="1233016" imgH="228870" progId="Equation.DSMT4">
                  <p:embed/>
                </p:oleObj>
              </mc:Choice>
              <mc:Fallback>
                <p:oleObj r:id="rId10" imgW="1233016" imgH="22887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903067" y="5949787"/>
                        <a:ext cx="2667000" cy="493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48">
            <a:extLst>
              <a:ext uri="{FF2B5EF4-FFF2-40B4-BE49-F238E27FC236}">
                <a16:creationId xmlns="" xmlns:a16="http://schemas.microsoft.com/office/drawing/2014/main" id="{7438DF2B-98A4-4150-A9ED-2A7DFE0983F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4994377"/>
              </p:ext>
            </p:extLst>
          </p:nvPr>
        </p:nvGraphicFramePr>
        <p:xfrm>
          <a:off x="9011393" y="5883113"/>
          <a:ext cx="2460625" cy="5603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12" imgW="1004146" imgH="228870" progId="Equation.DSMT4">
                  <p:embed/>
                </p:oleObj>
              </mc:Choice>
              <mc:Fallback>
                <p:oleObj r:id="rId12" imgW="1004146" imgH="22887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011393" y="5883113"/>
                        <a:ext cx="2460625" cy="560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1CA3D25-A9AE-4859-9DEF-84DA79733065}"/>
              </a:ext>
            </a:extLst>
          </p:cNvPr>
          <p:cNvSpPr/>
          <p:nvPr/>
        </p:nvSpPr>
        <p:spPr>
          <a:xfrm>
            <a:off x="4655838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变式应用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2703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3" grpId="0"/>
      <p:bldP spid="14" grpId="0"/>
      <p:bldP spid="17" grpId="0"/>
      <p:bldP spid="18" grpId="0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3">
            <a:extLst>
              <a:ext uri="{FF2B5EF4-FFF2-40B4-BE49-F238E27FC236}">
                <a16:creationId xmlns="" xmlns:a16="http://schemas.microsoft.com/office/drawing/2014/main" id="{63B0D134-7905-49F5-A4A3-71EFC3ECA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345" y="908720"/>
            <a:ext cx="8994250" cy="3416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  <a:spcBef>
                <a:spcPct val="15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填空：</a:t>
            </a:r>
            <a:endParaRPr lang="en-US" altLang="zh-CN" sz="2800">
              <a:latin typeface="Times New Roman" pitchFamily="18" charset="0"/>
              <a:ea typeface="黑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  <a:spcBef>
                <a:spcPct val="15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______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是圆中最长的弦，它是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______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倍．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  <a:spcBef>
                <a:spcPct val="15000"/>
              </a:spcBef>
            </a:pP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图中有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条直径，</a:t>
            </a:r>
            <a:r>
              <a:rPr lang="zh-CN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条非直径的弦，圆中以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为一个端点的优弧有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条，劣弧有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条． </a:t>
            </a:r>
          </a:p>
          <a:p>
            <a:pPr eaLnBrk="0" hangingPunct="0">
              <a:lnSpc>
                <a:spcPct val="150000"/>
              </a:lnSpc>
              <a:spcBef>
                <a:spcPct val="15000"/>
              </a:spcBef>
            </a:pP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 Box 4">
            <a:extLst>
              <a:ext uri="{FF2B5EF4-FFF2-40B4-BE49-F238E27FC236}">
                <a16:creationId xmlns="" xmlns:a16="http://schemas.microsoft.com/office/drawing/2014/main" id="{D4C88779-B584-48A8-B89D-24D57495FC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7656" y="1731045"/>
            <a:ext cx="10080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FB153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直径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="" xmlns:a16="http://schemas.microsoft.com/office/drawing/2014/main" id="{A215B261-868C-42CE-B2D9-1363D7DF5E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9819" y="1731045"/>
            <a:ext cx="9763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FB153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半径</a:t>
            </a:r>
          </a:p>
        </p:txBody>
      </p:sp>
      <p:sp>
        <p:nvSpPr>
          <p:cNvPr id="5" name="Text Box 7">
            <a:extLst>
              <a:ext uri="{FF2B5EF4-FFF2-40B4-BE49-F238E27FC236}">
                <a16:creationId xmlns="" xmlns:a16="http://schemas.microsoft.com/office/drawing/2014/main" id="{B7B6FF1B-D715-40A8-BBB8-B192D788B6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5718" y="2413670"/>
            <a:ext cx="8636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FB153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</a:p>
        </p:txBody>
      </p:sp>
      <p:sp>
        <p:nvSpPr>
          <p:cNvPr id="6" name="Text Box 8">
            <a:extLst>
              <a:ext uri="{FF2B5EF4-FFF2-40B4-BE49-F238E27FC236}">
                <a16:creationId xmlns="" xmlns:a16="http://schemas.microsoft.com/office/drawing/2014/main" id="{76158B35-26D5-4BD1-A707-B352AE45C8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8707" y="2372395"/>
            <a:ext cx="8651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FB153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</a:t>
            </a:r>
          </a:p>
        </p:txBody>
      </p:sp>
      <p:sp>
        <p:nvSpPr>
          <p:cNvPr id="7" name="Text Box 9">
            <a:extLst>
              <a:ext uri="{FF2B5EF4-FFF2-40B4-BE49-F238E27FC236}">
                <a16:creationId xmlns="" xmlns:a16="http://schemas.microsoft.com/office/drawing/2014/main" id="{ABEF7F7D-B25E-4E07-A374-E0E2B0C33E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7411" y="3028331"/>
            <a:ext cx="7191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FB153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</a:t>
            </a:r>
          </a:p>
        </p:txBody>
      </p:sp>
      <p:sp>
        <p:nvSpPr>
          <p:cNvPr id="8" name="Text Box 10">
            <a:extLst>
              <a:ext uri="{FF2B5EF4-FFF2-40B4-BE49-F238E27FC236}">
                <a16:creationId xmlns="" xmlns:a16="http://schemas.microsoft.com/office/drawing/2014/main" id="{95BDCC30-74BC-4DA0-8142-4565702DE9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7374" y="3028330"/>
            <a:ext cx="7191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FB153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</a:t>
            </a:r>
          </a:p>
        </p:txBody>
      </p:sp>
      <p:sp>
        <p:nvSpPr>
          <p:cNvPr id="9" name="矩形 31">
            <a:extLst>
              <a:ext uri="{FF2B5EF4-FFF2-40B4-BE49-F238E27FC236}">
                <a16:creationId xmlns="" xmlns:a16="http://schemas.microsoft.com/office/drawing/2014/main" id="{FAAA957A-CFFE-43D3-8B10-63A0F06449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586" y="3797438"/>
            <a:ext cx="11995408" cy="1303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2.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一点和⊙O上的最近点距离为4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,最远的距离为10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cm,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则这个圆的半径是</a:t>
            </a:r>
            <a:r>
              <a:rPr lang="en-US" altLang="zh-CN" sz="2800" b="1" u="sng">
                <a:latin typeface="Times New Roman" panose="02020603050405020304" pitchFamily="18" charset="0"/>
              </a:rPr>
              <a:t>            </a:t>
            </a:r>
            <a:r>
              <a:rPr lang="en-US" altLang="zh-CN" sz="2800" u="sng">
                <a:latin typeface="Times New Roman" panose="02020603050405020304" pitchFamily="18" charset="0"/>
              </a:rPr>
              <a:t>       </a:t>
            </a:r>
            <a:r>
              <a:rPr lang="en-US" altLang="zh-CN" sz="2800" b="1" u="sng"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</a:rPr>
              <a:t> .</a:t>
            </a:r>
            <a:endParaRPr lang="zh-CN" altLang="zh-CN" sz="2800" b="1">
              <a:latin typeface="Times New Roman" pitchFamily="18" charset="0"/>
            </a:endParaRPr>
          </a:p>
        </p:txBody>
      </p:sp>
      <p:sp>
        <p:nvSpPr>
          <p:cNvPr id="10" name="Text Box 5">
            <a:extLst>
              <a:ext uri="{FF2B5EF4-FFF2-40B4-BE49-F238E27FC236}">
                <a16:creationId xmlns="" xmlns:a16="http://schemas.microsoft.com/office/drawing/2014/main" id="{BA5B1B42-9689-4CC6-8D72-1F8D926537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512" y="4505744"/>
            <a:ext cx="20383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B153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7cm</a:t>
            </a:r>
            <a:r>
              <a:rPr lang="zh-CN" altLang="en-US" sz="2800">
                <a:solidFill>
                  <a:srgbClr val="FB153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或</a:t>
            </a:r>
            <a:r>
              <a:rPr lang="en-US" altLang="zh-CN" sz="2800" b="1">
                <a:solidFill>
                  <a:srgbClr val="FB153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3cm</a:t>
            </a:r>
            <a:endParaRPr lang="zh-CN" altLang="zh-CN" sz="2800" b="1">
              <a:solidFill>
                <a:srgbClr val="FB1536"/>
              </a:solidFill>
              <a:latin typeface="Times New Roman" pitchFamily="18" charset="0"/>
              <a:ea typeface="黑体" panose="02010609060101010101" pitchFamily="49" charset="-122"/>
            </a:endParaRPr>
          </a:p>
        </p:txBody>
      </p:sp>
      <p:grpSp>
        <p:nvGrpSpPr>
          <p:cNvPr id="11" name="组合 38">
            <a:extLst>
              <a:ext uri="{FF2B5EF4-FFF2-40B4-BE49-F238E27FC236}">
                <a16:creationId xmlns="" xmlns:a16="http://schemas.microsoft.com/office/drawing/2014/main" id="{23934CC3-B601-4DE4-BD86-5A4068A3DE90}"/>
              </a:ext>
            </a:extLst>
          </p:cNvPr>
          <p:cNvGrpSpPr/>
          <p:nvPr/>
        </p:nvGrpSpPr>
        <p:grpSpPr>
          <a:xfrm>
            <a:off x="9432178" y="1731045"/>
            <a:ext cx="2290762" cy="2117725"/>
            <a:chOff x="6918454" y="2031231"/>
            <a:chExt cx="2291868" cy="2117849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A8C2B594-BA0E-4EBA-8673-3369C2C7562E}"/>
                </a:ext>
              </a:extLst>
            </p:cNvPr>
            <p:cNvSpPr/>
            <p:nvPr/>
          </p:nvSpPr>
          <p:spPr bwMode="auto">
            <a:xfrm>
              <a:off x="7307579" y="2204279"/>
              <a:ext cx="1585090" cy="1584418"/>
            </a:xfrm>
            <a:prstGeom prst="ellipse">
              <a:avLst/>
            </a:prstGeom>
            <a:noFill/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D43D8F46-3A7C-45C9-A796-407555AF58DC}"/>
                </a:ext>
              </a:extLst>
            </p:cNvPr>
            <p:cNvSpPr/>
            <p:nvPr/>
          </p:nvSpPr>
          <p:spPr bwMode="auto">
            <a:xfrm>
              <a:off x="8100124" y="2952035"/>
              <a:ext cx="73060" cy="71442"/>
            </a:xfrm>
            <a:prstGeom prst="ellipse">
              <a:avLst/>
            </a:prstGeom>
            <a:solidFill>
              <a:schemeClr val="tx2">
                <a:lumMod val="85000"/>
                <a:lumOff val="1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cxnSp>
          <p:nvCxnSpPr>
            <p:cNvPr id="14" name="直接连接符 15">
              <a:extLst>
                <a:ext uri="{FF2B5EF4-FFF2-40B4-BE49-F238E27FC236}">
                  <a16:creationId xmlns="" xmlns:a16="http://schemas.microsoft.com/office/drawing/2014/main" id="{556A418E-1F92-4913-8E41-7C62C86EF4B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307579" y="2988550"/>
              <a:ext cx="1585090" cy="0"/>
            </a:xfrm>
            <a:prstGeom prst="line">
              <a:avLst/>
            </a:prstGeom>
            <a:noFill/>
            <a:ln w="25400">
              <a:solidFill>
                <a:srgbClr val="26262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" name="直接连接符 17">
              <a:extLst>
                <a:ext uri="{FF2B5EF4-FFF2-40B4-BE49-F238E27FC236}">
                  <a16:creationId xmlns="" xmlns:a16="http://schemas.microsoft.com/office/drawing/2014/main" id="{0DCB3858-A27C-4168-8CC0-8D9990FBBE0F}"/>
                </a:ext>
              </a:extLst>
            </p:cNvPr>
            <p:cNvCxnSpPr>
              <a:cxnSpLocks noChangeShapeType="1"/>
              <a:stCxn id="12" idx="7"/>
              <a:endCxn id="12" idx="5"/>
            </p:cNvCxnSpPr>
            <p:nvPr/>
          </p:nvCxnSpPr>
          <p:spPr bwMode="auto">
            <a:xfrm flipH="1">
              <a:off x="8660782" y="2437655"/>
              <a:ext cx="0" cy="1119254"/>
            </a:xfrm>
            <a:prstGeom prst="line">
              <a:avLst/>
            </a:prstGeom>
            <a:noFill/>
            <a:ln w="25400">
              <a:solidFill>
                <a:srgbClr val="26262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直接连接符 19">
              <a:extLst>
                <a:ext uri="{FF2B5EF4-FFF2-40B4-BE49-F238E27FC236}">
                  <a16:creationId xmlns="" xmlns:a16="http://schemas.microsoft.com/office/drawing/2014/main" id="{465A3692-2B5B-4010-87DC-E0673E3457A2}"/>
                </a:ext>
              </a:extLst>
            </p:cNvPr>
            <p:cNvCxnSpPr>
              <a:cxnSpLocks noChangeShapeType="1"/>
              <a:stCxn id="12" idx="7"/>
              <a:endCxn id="12" idx="5"/>
            </p:cNvCxnSpPr>
            <p:nvPr/>
          </p:nvCxnSpPr>
          <p:spPr bwMode="auto">
            <a:xfrm flipV="1">
              <a:off x="8316128" y="2637692"/>
              <a:ext cx="505069" cy="1151005"/>
            </a:xfrm>
            <a:prstGeom prst="line">
              <a:avLst/>
            </a:prstGeom>
            <a:noFill/>
            <a:ln w="25400">
              <a:solidFill>
                <a:srgbClr val="26262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" name="矩形 21">
              <a:extLst>
                <a:ext uri="{FF2B5EF4-FFF2-40B4-BE49-F238E27FC236}">
                  <a16:creationId xmlns="" xmlns:a16="http://schemas.microsoft.com/office/drawing/2014/main" id="{EF66FABC-AECA-46DF-9663-632294A7D5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18454" y="2780928"/>
              <a:ext cx="38985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4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zh-CN" altLang="en-US">
                <a:ea typeface="黑体" panose="02010609060101010101" pitchFamily="49" charset="-122"/>
              </a:endParaRPr>
            </a:p>
          </p:txBody>
        </p:sp>
        <p:sp>
          <p:nvSpPr>
            <p:cNvPr id="18" name="矩形 23">
              <a:extLst>
                <a:ext uri="{FF2B5EF4-FFF2-40B4-BE49-F238E27FC236}">
                  <a16:creationId xmlns="" xmlns:a16="http://schemas.microsoft.com/office/drawing/2014/main" id="{112A09B7-63E9-4402-933A-875140C446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20472" y="2780928"/>
              <a:ext cx="38985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zh-CN" altLang="en-US">
                <a:ea typeface="黑体" panose="02010609060101010101" pitchFamily="49" charset="-122"/>
              </a:endParaRPr>
            </a:p>
          </p:txBody>
        </p:sp>
        <p:sp>
          <p:nvSpPr>
            <p:cNvPr id="19" name="矩形 33">
              <a:extLst>
                <a:ext uri="{FF2B5EF4-FFF2-40B4-BE49-F238E27FC236}">
                  <a16:creationId xmlns="" xmlns:a16="http://schemas.microsoft.com/office/drawing/2014/main" id="{9F1DF2FC-4700-4C6C-A0F6-EDA9E08627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4638" y="3399383"/>
              <a:ext cx="38985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zh-CN" altLang="en-US">
                <a:ea typeface="黑体" panose="02010609060101010101" pitchFamily="49" charset="-122"/>
              </a:endParaRPr>
            </a:p>
          </p:txBody>
        </p:sp>
        <p:sp>
          <p:nvSpPr>
            <p:cNvPr id="20" name="矩形 34">
              <a:extLst>
                <a:ext uri="{FF2B5EF4-FFF2-40B4-BE49-F238E27FC236}">
                  <a16:creationId xmlns="" xmlns:a16="http://schemas.microsoft.com/office/drawing/2014/main" id="{F5015143-146C-4464-B74B-C8A9235B74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02630" y="2031231"/>
              <a:ext cx="40748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zh-CN" altLang="en-US">
                <a:ea typeface="黑体" panose="02010609060101010101" pitchFamily="49" charset="-122"/>
              </a:endParaRPr>
            </a:p>
          </p:txBody>
        </p:sp>
        <p:sp>
          <p:nvSpPr>
            <p:cNvPr id="21" name="矩形 35">
              <a:extLst>
                <a:ext uri="{FF2B5EF4-FFF2-40B4-BE49-F238E27FC236}">
                  <a16:creationId xmlns="" xmlns:a16="http://schemas.microsoft.com/office/drawing/2014/main" id="{D680612D-0083-475C-B7EB-2A65A6C293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56376" y="2564904"/>
              <a:ext cx="40748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endParaRPr lang="zh-CN" altLang="en-US">
                <a:ea typeface="黑体" panose="02010609060101010101" pitchFamily="49" charset="-122"/>
              </a:endParaRPr>
            </a:p>
          </p:txBody>
        </p:sp>
        <p:sp>
          <p:nvSpPr>
            <p:cNvPr id="22" name="矩形 36">
              <a:extLst>
                <a:ext uri="{FF2B5EF4-FFF2-40B4-BE49-F238E27FC236}">
                  <a16:creationId xmlns="" xmlns:a16="http://schemas.microsoft.com/office/drawing/2014/main" id="{5154F4CC-26F1-4D67-A9C3-D461BAF5E4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42590" y="3687415"/>
              <a:ext cx="38985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  <a:endParaRPr lang="zh-CN" altLang="en-US">
                <a:ea typeface="黑体" panose="02010609060101010101" pitchFamily="49" charset="-122"/>
              </a:endParaRPr>
            </a:p>
          </p:txBody>
        </p:sp>
        <p:sp>
          <p:nvSpPr>
            <p:cNvPr id="23" name="矩形 37">
              <a:extLst>
                <a:ext uri="{FF2B5EF4-FFF2-40B4-BE49-F238E27FC236}">
                  <a16:creationId xmlns="" xmlns:a16="http://schemas.microsoft.com/office/drawing/2014/main" id="{964B7C4A-6BCC-40D4-98C8-ACD2FD2F59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18654" y="2276872"/>
              <a:ext cx="38985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endParaRPr lang="zh-CN" altLang="en-US">
                <a:ea typeface="黑体" panose="02010609060101010101" pitchFamily="49" charset="-122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4F3BEC35-612B-425F-A5B4-F5709929F96C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589F1278-F5AE-41EB-98AF-0B8EEDA102C1}"/>
              </a:ext>
            </a:extLst>
          </p:cNvPr>
          <p:cNvGrpSpPr/>
          <p:nvPr/>
        </p:nvGrpSpPr>
        <p:grpSpPr>
          <a:xfrm>
            <a:off x="7632811" y="4758155"/>
            <a:ext cx="2387742" cy="1584325"/>
            <a:chOff x="7598154" y="4808740"/>
            <a:chExt cx="2387742" cy="1584325"/>
          </a:xfrm>
        </p:grpSpPr>
        <p:grpSp>
          <p:nvGrpSpPr>
            <p:cNvPr id="39" name="组合 38">
              <a:extLst>
                <a:ext uri="{FF2B5EF4-FFF2-40B4-BE49-F238E27FC236}">
                  <a16:creationId xmlns="" xmlns:a16="http://schemas.microsoft.com/office/drawing/2014/main" id="{4C65E44F-070A-481E-955C-7640ED42DF54}"/>
                </a:ext>
              </a:extLst>
            </p:cNvPr>
            <p:cNvGrpSpPr/>
            <p:nvPr/>
          </p:nvGrpSpPr>
          <p:grpSpPr>
            <a:xfrm>
              <a:off x="7598154" y="4808740"/>
              <a:ext cx="2387742" cy="1584325"/>
              <a:chOff x="6917729" y="2204279"/>
              <a:chExt cx="2388894" cy="1584418"/>
            </a:xfrm>
          </p:grpSpPr>
          <p:sp>
            <p:nvSpPr>
              <p:cNvPr id="40" name="椭圆 39">
                <a:extLst>
                  <a:ext uri="{FF2B5EF4-FFF2-40B4-BE49-F238E27FC236}">
                    <a16:creationId xmlns="" xmlns:a16="http://schemas.microsoft.com/office/drawing/2014/main" id="{BDD282BC-D4C4-465E-B5AA-3EBC26FDA8E3}"/>
                  </a:ext>
                </a:extLst>
              </p:cNvPr>
              <p:cNvSpPr/>
              <p:nvPr/>
            </p:nvSpPr>
            <p:spPr bwMode="auto">
              <a:xfrm>
                <a:off x="7307579" y="2204279"/>
                <a:ext cx="1585090" cy="1584418"/>
              </a:xfrm>
              <a:prstGeom prst="ellipse">
                <a:avLst/>
              </a:prstGeom>
              <a:noFill/>
              <a:ln w="254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="" xmlns:a16="http://schemas.microsoft.com/office/drawing/2014/main" id="{F68F5C0D-E286-4585-9EB6-EFB367B4D92C}"/>
                  </a:ext>
                </a:extLst>
              </p:cNvPr>
              <p:cNvSpPr/>
              <p:nvPr/>
            </p:nvSpPr>
            <p:spPr bwMode="auto">
              <a:xfrm>
                <a:off x="8100124" y="2952035"/>
                <a:ext cx="73060" cy="71442"/>
              </a:xfrm>
              <a:prstGeom prst="ellipse">
                <a:avLst/>
              </a:prstGeom>
              <a:solidFill>
                <a:schemeClr val="tx2">
                  <a:lumMod val="85000"/>
                  <a:lumOff val="15000"/>
                </a:schemeClr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cxnSp>
            <p:nvCxnSpPr>
              <p:cNvPr id="42" name="直接连接符 15">
                <a:extLst>
                  <a:ext uri="{FF2B5EF4-FFF2-40B4-BE49-F238E27FC236}">
                    <a16:creationId xmlns="" xmlns:a16="http://schemas.microsoft.com/office/drawing/2014/main" id="{8761A039-4B6E-40FB-810A-1B60E175EDA0}"/>
                  </a:ext>
                </a:extLst>
              </p:cNvPr>
              <p:cNvCxnSpPr>
                <a:cxnSpLocks noChangeShapeType="1"/>
                <a:endCxn id="40" idx="6"/>
              </p:cNvCxnSpPr>
              <p:nvPr/>
            </p:nvCxnSpPr>
            <p:spPr bwMode="auto">
              <a:xfrm>
                <a:off x="7307579" y="2988550"/>
                <a:ext cx="1585090" cy="7938"/>
              </a:xfrm>
              <a:prstGeom prst="line">
                <a:avLst/>
              </a:prstGeom>
              <a:noFill/>
              <a:ln w="25400">
                <a:solidFill>
                  <a:srgbClr val="262626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43" name="矩形 21">
                <a:extLst>
                  <a:ext uri="{FF2B5EF4-FFF2-40B4-BE49-F238E27FC236}">
                    <a16:creationId xmlns="" xmlns:a16="http://schemas.microsoft.com/office/drawing/2014/main" id="{4F37B7AB-697D-442B-ACFF-21067AB124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17729" y="2765655"/>
                <a:ext cx="38985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B</a:t>
                </a:r>
                <a:endParaRPr lang="zh-CN" altLang="en-US">
                  <a:ea typeface="黑体" panose="02010609060101010101" pitchFamily="49" charset="-122"/>
                </a:endParaRPr>
              </a:p>
            </p:txBody>
          </p:sp>
          <p:sp>
            <p:nvSpPr>
              <p:cNvPr id="44" name="矩形 23">
                <a:extLst>
                  <a:ext uri="{FF2B5EF4-FFF2-40B4-BE49-F238E27FC236}">
                    <a16:creationId xmlns="" xmlns:a16="http://schemas.microsoft.com/office/drawing/2014/main" id="{3F22BCD3-547A-491A-AA26-9DCCD44BCD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45157" y="2979514"/>
                <a:ext cx="372398" cy="4616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P</a:t>
                </a:r>
                <a:endParaRPr lang="zh-CN" altLang="en-US">
                  <a:ea typeface="黑体" panose="02010609060101010101" pitchFamily="49" charset="-122"/>
                </a:endParaRPr>
              </a:p>
            </p:txBody>
          </p:sp>
          <p:sp>
            <p:nvSpPr>
              <p:cNvPr id="45" name="矩形 34">
                <a:extLst>
                  <a:ext uri="{FF2B5EF4-FFF2-40B4-BE49-F238E27FC236}">
                    <a16:creationId xmlns="" xmlns:a16="http://schemas.microsoft.com/office/drawing/2014/main" id="{671C2B97-6941-4AFF-8B7A-6452642525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16585" y="2730716"/>
                <a:ext cx="390038" cy="4616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endParaRPr lang="zh-CN" altLang="en-US">
                  <a:ea typeface="黑体" panose="02010609060101010101" pitchFamily="49" charset="-122"/>
                </a:endParaRPr>
              </a:p>
            </p:txBody>
          </p:sp>
          <p:sp>
            <p:nvSpPr>
              <p:cNvPr id="46" name="矩形 35">
                <a:extLst>
                  <a:ext uri="{FF2B5EF4-FFF2-40B4-BE49-F238E27FC236}">
                    <a16:creationId xmlns="" xmlns:a16="http://schemas.microsoft.com/office/drawing/2014/main" id="{34B4C7A7-C964-460A-B787-058145620D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56811" y="2446395"/>
                <a:ext cx="407484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O</a:t>
                </a:r>
                <a:endParaRPr lang="zh-CN" altLang="en-US"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49" name="椭圆 48">
              <a:extLst>
                <a:ext uri="{FF2B5EF4-FFF2-40B4-BE49-F238E27FC236}">
                  <a16:creationId xmlns="" xmlns:a16="http://schemas.microsoft.com/office/drawing/2014/main" id="{E9AA8B2E-A5CE-41C5-9A5A-5F4C82F49CCF}"/>
                </a:ext>
              </a:extLst>
            </p:cNvPr>
            <p:cNvSpPr/>
            <p:nvPr/>
          </p:nvSpPr>
          <p:spPr>
            <a:xfrm>
              <a:off x="9108168" y="5536285"/>
              <a:ext cx="124723" cy="12472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F72C0297-6D7E-4231-8C02-40B3464A9803}"/>
              </a:ext>
            </a:extLst>
          </p:cNvPr>
          <p:cNvGrpSpPr/>
          <p:nvPr/>
        </p:nvGrpSpPr>
        <p:grpSpPr>
          <a:xfrm>
            <a:off x="4079776" y="4766887"/>
            <a:ext cx="2991468" cy="1584325"/>
            <a:chOff x="4079776" y="4766887"/>
            <a:chExt cx="2991468" cy="1584325"/>
          </a:xfrm>
        </p:grpSpPr>
        <p:grpSp>
          <p:nvGrpSpPr>
            <p:cNvPr id="25" name="组合 38">
              <a:extLst>
                <a:ext uri="{FF2B5EF4-FFF2-40B4-BE49-F238E27FC236}">
                  <a16:creationId xmlns="" xmlns:a16="http://schemas.microsoft.com/office/drawing/2014/main" id="{E499BB13-B28C-4796-AFD8-0266BB033BCD}"/>
                </a:ext>
              </a:extLst>
            </p:cNvPr>
            <p:cNvGrpSpPr/>
            <p:nvPr/>
          </p:nvGrpSpPr>
          <p:grpSpPr>
            <a:xfrm>
              <a:off x="4079776" y="4766887"/>
              <a:ext cx="2991468" cy="1584325"/>
              <a:chOff x="6941397" y="2204279"/>
              <a:chExt cx="2992912" cy="1584418"/>
            </a:xfrm>
          </p:grpSpPr>
          <p:sp>
            <p:nvSpPr>
              <p:cNvPr id="26" name="椭圆 25">
                <a:extLst>
                  <a:ext uri="{FF2B5EF4-FFF2-40B4-BE49-F238E27FC236}">
                    <a16:creationId xmlns="" xmlns:a16="http://schemas.microsoft.com/office/drawing/2014/main" id="{FA5E5C99-E711-4BF4-BFD4-B9D8FCAD6F0C}"/>
                  </a:ext>
                </a:extLst>
              </p:cNvPr>
              <p:cNvSpPr/>
              <p:nvPr/>
            </p:nvSpPr>
            <p:spPr bwMode="auto">
              <a:xfrm>
                <a:off x="7307579" y="2204279"/>
                <a:ext cx="1585090" cy="1584418"/>
              </a:xfrm>
              <a:prstGeom prst="ellipse">
                <a:avLst/>
              </a:prstGeom>
              <a:noFill/>
              <a:ln w="254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" name="椭圆 26">
                <a:extLst>
                  <a:ext uri="{FF2B5EF4-FFF2-40B4-BE49-F238E27FC236}">
                    <a16:creationId xmlns="" xmlns:a16="http://schemas.microsoft.com/office/drawing/2014/main" id="{DF3FB3BD-9219-4A05-B35A-55515C0810D6}"/>
                  </a:ext>
                </a:extLst>
              </p:cNvPr>
              <p:cNvSpPr/>
              <p:nvPr/>
            </p:nvSpPr>
            <p:spPr bwMode="auto">
              <a:xfrm>
                <a:off x="8100124" y="2952035"/>
                <a:ext cx="73060" cy="71442"/>
              </a:xfrm>
              <a:prstGeom prst="ellipse">
                <a:avLst/>
              </a:prstGeom>
              <a:solidFill>
                <a:schemeClr val="tx2">
                  <a:lumMod val="85000"/>
                  <a:lumOff val="15000"/>
                </a:schemeClr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cxnSp>
            <p:nvCxnSpPr>
              <p:cNvPr id="28" name="直接连接符 15">
                <a:extLst>
                  <a:ext uri="{FF2B5EF4-FFF2-40B4-BE49-F238E27FC236}">
                    <a16:creationId xmlns="" xmlns:a16="http://schemas.microsoft.com/office/drawing/2014/main" id="{62E0B202-5961-4B14-B95C-1A54ED6FF287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7307579" y="2988550"/>
                <a:ext cx="2332678" cy="0"/>
              </a:xfrm>
              <a:prstGeom prst="line">
                <a:avLst/>
              </a:prstGeom>
              <a:noFill/>
              <a:ln w="25400">
                <a:solidFill>
                  <a:srgbClr val="262626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31" name="矩形 21">
                <a:extLst>
                  <a:ext uri="{FF2B5EF4-FFF2-40B4-BE49-F238E27FC236}">
                    <a16:creationId xmlns="" xmlns:a16="http://schemas.microsoft.com/office/drawing/2014/main" id="{1ED051C3-7074-4CE6-A050-6359AEDB55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41397" y="2646283"/>
                <a:ext cx="38985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B</a:t>
                </a:r>
                <a:endParaRPr lang="zh-CN" altLang="en-US">
                  <a:ea typeface="黑体" panose="02010609060101010101" pitchFamily="49" charset="-122"/>
                </a:endParaRPr>
              </a:p>
            </p:txBody>
          </p:sp>
          <p:sp>
            <p:nvSpPr>
              <p:cNvPr id="32" name="矩形 23">
                <a:extLst>
                  <a:ext uri="{FF2B5EF4-FFF2-40B4-BE49-F238E27FC236}">
                    <a16:creationId xmlns="" xmlns:a16="http://schemas.microsoft.com/office/drawing/2014/main" id="{FDE9C5DE-DF7B-42CD-95A0-29CE045ADE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61911" y="2751954"/>
                <a:ext cx="372398" cy="4616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P</a:t>
                </a:r>
                <a:endParaRPr lang="zh-CN" altLang="en-US">
                  <a:ea typeface="黑体" panose="02010609060101010101" pitchFamily="49" charset="-122"/>
                </a:endParaRPr>
              </a:p>
            </p:txBody>
          </p:sp>
          <p:sp>
            <p:nvSpPr>
              <p:cNvPr id="34" name="矩形 34">
                <a:extLst>
                  <a:ext uri="{FF2B5EF4-FFF2-40B4-BE49-F238E27FC236}">
                    <a16:creationId xmlns="" xmlns:a16="http://schemas.microsoft.com/office/drawing/2014/main" id="{BE6B8064-CC2D-45BF-936F-C3B299AA3E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829360" y="2624992"/>
                <a:ext cx="390038" cy="4616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endParaRPr lang="zh-CN" altLang="en-US">
                  <a:ea typeface="黑体" panose="02010609060101010101" pitchFamily="49" charset="-122"/>
                </a:endParaRPr>
              </a:p>
            </p:txBody>
          </p:sp>
          <p:sp>
            <p:nvSpPr>
              <p:cNvPr id="35" name="矩形 35">
                <a:extLst>
                  <a:ext uri="{FF2B5EF4-FFF2-40B4-BE49-F238E27FC236}">
                    <a16:creationId xmlns="" xmlns:a16="http://schemas.microsoft.com/office/drawing/2014/main" id="{39CF418E-4322-49B6-BBAB-A6B150215C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56376" y="2564904"/>
                <a:ext cx="407484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O</a:t>
                </a:r>
                <a:endParaRPr lang="zh-CN" altLang="en-US"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59" name="椭圆 58">
              <a:extLst>
                <a:ext uri="{FF2B5EF4-FFF2-40B4-BE49-F238E27FC236}">
                  <a16:creationId xmlns="" xmlns:a16="http://schemas.microsoft.com/office/drawing/2014/main" id="{2131748B-86CA-4371-9949-62AB15DFF325}"/>
                </a:ext>
              </a:extLst>
            </p:cNvPr>
            <p:cNvSpPr/>
            <p:nvPr/>
          </p:nvSpPr>
          <p:spPr>
            <a:xfrm>
              <a:off x="6672064" y="5477217"/>
              <a:ext cx="124723" cy="12472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668068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3">
            <a:extLst>
              <a:ext uri="{FF2B5EF4-FFF2-40B4-BE49-F238E27FC236}">
                <a16:creationId xmlns="" xmlns:a16="http://schemas.microsoft.com/office/drawing/2014/main" id="{F9A69C39-47BD-4303-B4A4-90E20F0E36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1052736"/>
            <a:ext cx="72834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判断下列说法的正误，并说明理由或举反例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3" name="Text Box 4">
            <a:extLst>
              <a:ext uri="{FF2B5EF4-FFF2-40B4-BE49-F238E27FC236}">
                <a16:creationId xmlns="" xmlns:a16="http://schemas.microsoft.com/office/drawing/2014/main" id="{3384C082-3E7C-454D-A2A2-663F3198F4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386" y="1629000"/>
            <a:ext cx="28797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弦是直径；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="" xmlns:a16="http://schemas.microsoft.com/office/drawing/2014/main" id="{4E7DC22D-3FCD-4B93-9A9B-8D844EB29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386" y="2276700"/>
            <a:ext cx="28082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半圆是弧；</a:t>
            </a:r>
          </a:p>
        </p:txBody>
      </p:sp>
      <p:sp>
        <p:nvSpPr>
          <p:cNvPr id="5" name="Text Box 6">
            <a:extLst>
              <a:ext uri="{FF2B5EF4-FFF2-40B4-BE49-F238E27FC236}">
                <a16:creationId xmlns="" xmlns:a16="http://schemas.microsoft.com/office/drawing/2014/main" id="{429FA1C3-553E-431B-BA7C-FE6BBEBB8B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385" y="2852961"/>
            <a:ext cx="46085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(3)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过圆心的线段是直径；</a:t>
            </a:r>
          </a:p>
        </p:txBody>
      </p:sp>
      <p:sp>
        <p:nvSpPr>
          <p:cNvPr id="6" name="Text Box 7">
            <a:extLst>
              <a:ext uri="{FF2B5EF4-FFF2-40B4-BE49-F238E27FC236}">
                <a16:creationId xmlns="" xmlns:a16="http://schemas.microsoft.com/office/drawing/2014/main" id="{20BC3649-36A4-48FA-9F41-F3EEE92DF8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385" y="3413350"/>
            <a:ext cx="46085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(4)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过圆心的直线是直径；</a:t>
            </a:r>
          </a:p>
        </p:txBody>
      </p:sp>
      <p:sp>
        <p:nvSpPr>
          <p:cNvPr id="7" name="Text Box 8">
            <a:extLst>
              <a:ext uri="{FF2B5EF4-FFF2-40B4-BE49-F238E27FC236}">
                <a16:creationId xmlns="" xmlns:a16="http://schemas.microsoft.com/office/drawing/2014/main" id="{37A57600-68CC-44F1-A559-33C8DD05CE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386" y="4005486"/>
            <a:ext cx="47513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(5)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半圆是最长的弧；</a:t>
            </a:r>
          </a:p>
        </p:txBody>
      </p:sp>
      <p:sp>
        <p:nvSpPr>
          <p:cNvPr id="8" name="Text Box 9">
            <a:extLst>
              <a:ext uri="{FF2B5EF4-FFF2-40B4-BE49-F238E27FC236}">
                <a16:creationId xmlns="" xmlns:a16="http://schemas.microsoft.com/office/drawing/2014/main" id="{98D6DBA8-BB59-48C4-AEFD-4B12B3D26D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386" y="4637311"/>
            <a:ext cx="43195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(6)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直径是最长的弦；</a:t>
            </a:r>
          </a:p>
        </p:txBody>
      </p:sp>
      <p:pic>
        <p:nvPicPr>
          <p:cNvPr id="9" name="Picture 10">
            <a:extLst>
              <a:ext uri="{FF2B5EF4-FFF2-40B4-BE49-F238E27FC236}">
                <a16:creationId xmlns="" xmlns:a16="http://schemas.microsoft.com/office/drawing/2014/main" id="{1EB309B8-A1B2-476E-A128-B330A7ED7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08836" y="4653187"/>
            <a:ext cx="6572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1">
            <a:extLst>
              <a:ext uri="{FF2B5EF4-FFF2-40B4-BE49-F238E27FC236}">
                <a16:creationId xmlns="" xmlns:a16="http://schemas.microsoft.com/office/drawing/2014/main" id="{DC6AEC1B-47CF-4CFE-A9D9-408D052E1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23148" y="2862487"/>
            <a:ext cx="5048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2">
            <a:extLst>
              <a:ext uri="{FF2B5EF4-FFF2-40B4-BE49-F238E27FC236}">
                <a16:creationId xmlns="" xmlns:a16="http://schemas.microsoft.com/office/drawing/2014/main" id="{C8F8A7E7-EA4A-4E70-9127-A6D292467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23148" y="3430812"/>
            <a:ext cx="5048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3">
            <a:extLst>
              <a:ext uri="{FF2B5EF4-FFF2-40B4-BE49-F238E27FC236}">
                <a16:creationId xmlns="" xmlns:a16="http://schemas.microsoft.com/office/drawing/2014/main" id="{4BCA6C97-521A-4816-A487-961B88678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51711" y="3932462"/>
            <a:ext cx="5048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>
            <a:extLst>
              <a:ext uri="{FF2B5EF4-FFF2-40B4-BE49-F238E27FC236}">
                <a16:creationId xmlns="" xmlns:a16="http://schemas.microsoft.com/office/drawing/2014/main" id="{60B1953E-38DD-4FE8-91A0-1FA6FD235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27748" y="1629000"/>
            <a:ext cx="5048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5">
            <a:extLst>
              <a:ext uri="{FF2B5EF4-FFF2-40B4-BE49-F238E27FC236}">
                <a16:creationId xmlns="" xmlns:a16="http://schemas.microsoft.com/office/drawing/2014/main" id="{A5D9EC7B-DF3A-427B-8AAD-E7CFF43082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72211" y="2276700"/>
            <a:ext cx="6572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9">
            <a:extLst>
              <a:ext uri="{FF2B5EF4-FFF2-40B4-BE49-F238E27FC236}">
                <a16:creationId xmlns="" xmlns:a16="http://schemas.microsoft.com/office/drawing/2014/main" id="{EE139F13-5318-4687-A53B-633766510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386" y="5199286"/>
            <a:ext cx="43195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(7)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长度相等的弧是等弧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pic>
        <p:nvPicPr>
          <p:cNvPr id="16" name="Picture 13">
            <a:extLst>
              <a:ext uri="{FF2B5EF4-FFF2-40B4-BE49-F238E27FC236}">
                <a16:creationId xmlns="" xmlns:a16="http://schemas.microsoft.com/office/drawing/2014/main" id="{E43DEDC3-1F18-4FD9-B57F-3DB6F18F09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23148" y="5216750"/>
            <a:ext cx="5048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0661EA08-A22B-413E-9458-393716FF3F47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8988355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C0681F7C-2DE1-4A60-93A5-FE930310CA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508" y="908720"/>
            <a:ext cx="8856984" cy="5885926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5E9E33D8-6177-404A-81C4-4A1D23C2563B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</a:p>
        </p:txBody>
      </p:sp>
    </p:spTree>
    <p:extLst>
      <p:ext uri="{BB962C8B-B14F-4D97-AF65-F5344CB8AC3E}">
        <p14:creationId xmlns:p14="http://schemas.microsoft.com/office/powerpoint/2010/main" val="1119765547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0769600" y="11214100"/>
            <a:ext cx="406400" cy="2794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微尘数学课件模板（九年级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微尘数学课件模板（八年级上）" id="{FA447072-5614-467E-AACC-B07A22E4F238}" vid="{C6EC692D-3300-4A35-86C9-BF1FB0D56990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蓝色扁平清新通用</Template>
  <Company/>
  <PresentationFormat>自定义</PresentationFormat>
  <Paragraphs>267</Paragraphs>
  <Slides>24</Slides>
  <Notes>1</Notes>
  <TotalTime>927</TotalTime>
  <HiddenSlides>0</HiddenSlides>
  <MMClips>0</MMClips>
  <ScaleCrop>0</ScaleCrop>
  <HeadingPairs>
    <vt:vector baseType="variant" size="6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baseType="lpstr" size="38">
      <vt:lpstr>Arial</vt:lpstr>
      <vt:lpstr>微软雅黑</vt:lpstr>
      <vt:lpstr>宋体</vt:lpstr>
      <vt:lpstr>Calibri</vt:lpstr>
      <vt:lpstr>华文琥珀</vt:lpstr>
      <vt:lpstr>等线 Light</vt:lpstr>
      <vt:lpstr>等线</vt:lpstr>
      <vt:lpstr>华文行楷</vt:lpstr>
      <vt:lpstr>黑体</vt:lpstr>
      <vt:lpstr>Times New Roman</vt:lpstr>
      <vt:lpstr>Wingdings</vt:lpstr>
      <vt:lpstr>楷体</vt:lpstr>
      <vt:lpstr>Brush Script MT</vt:lpstr>
      <vt:lpstr>2_Office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幻灯片 1</dc:title>
  <dc:creator>Administrator</dc:creator>
  <cp:lastModifiedBy>ckb</cp:lastModifiedBy>
  <cp:revision>501</cp:revision>
  <dcterms:created xsi:type="dcterms:W3CDTF">2015-07-09T08:14:18Z</dcterms:created>
  <dcterms:modified xsi:type="dcterms:W3CDTF">2020-07-06T04:04:02Z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2052-10.1.0.7400</vt:lpwstr>
  </property>
</Properties>
</file>